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74" r:id="rId6"/>
    <p:sldId id="278" r:id="rId7"/>
    <p:sldId id="277" r:id="rId8"/>
    <p:sldId id="295" r:id="rId9"/>
    <p:sldId id="292" r:id="rId10"/>
    <p:sldId id="282" r:id="rId11"/>
    <p:sldId id="298" r:id="rId12"/>
    <p:sldId id="284" r:id="rId13"/>
    <p:sldId id="296" r:id="rId14"/>
    <p:sldId id="286" r:id="rId15"/>
    <p:sldId id="280" r:id="rId16"/>
    <p:sldId id="288" r:id="rId17"/>
    <p:sldId id="300" r:id="rId18"/>
    <p:sldId id="283" r:id="rId19"/>
    <p:sldId id="290" r:id="rId20"/>
    <p:sldId id="291" r:id="rId21"/>
    <p:sldId id="294" r:id="rId22"/>
    <p:sldId id="293" r:id="rId23"/>
    <p:sldId id="279" r:id="rId24"/>
    <p:sldId id="281" r:id="rId25"/>
    <p:sldId id="287" r:id="rId26"/>
    <p:sldId id="297" r:id="rId27"/>
    <p:sldId id="289" r:id="rId28"/>
    <p:sldId id="299" r:id="rId29"/>
    <p:sldId id="301" r:id="rId30"/>
    <p:sldId id="285" r:id="rId31"/>
    <p:sldId id="335" r:id="rId32"/>
    <p:sldId id="303" r:id="rId33"/>
    <p:sldId id="304" r:id="rId34"/>
    <p:sldId id="306" r:id="rId35"/>
    <p:sldId id="305" r:id="rId36"/>
    <p:sldId id="307" r:id="rId37"/>
    <p:sldId id="302" r:id="rId38"/>
    <p:sldId id="309" r:id="rId39"/>
    <p:sldId id="310" r:id="rId40"/>
    <p:sldId id="271" r:id="rId41"/>
    <p:sldId id="312" r:id="rId42"/>
    <p:sldId id="313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0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32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98-4FD0-81FB-CA4A674BF0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98-4FD0-81FB-CA4A674BF0F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98-4FD0-81FB-CA4A674BF0F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398-4FD0-81FB-CA4A674BF0FE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98-4FD0-81FB-CA4A674BF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9394882050142578E-2"/>
          <c:y val="4.1771659226584754E-2"/>
          <c:w val="0.94121023589971486"/>
          <c:h val="0.8978914996683483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explosion val="25"/>
          <c:dPt>
            <c:idx val="0"/>
            <c:bubble3D val="0"/>
            <c:spPr>
              <a:solidFill>
                <a:schemeClr val="accent1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2021-42A9-8115-77DBFD3FA7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2021-42A9-8115-77DBFD3FA7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2021-42A9-8115-77DBFD3FA7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2021-42A9-8115-77DBFD3FA7D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21-42A9-8115-77DBFD3FA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4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3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4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9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A59FF-A23F-4FD1-8D0B-EC25EDC615B8}"/>
              </a:ext>
            </a:extLst>
          </p:cNvPr>
          <p:cNvSpPr/>
          <p:nvPr userDrawn="1"/>
        </p:nvSpPr>
        <p:spPr>
          <a:xfrm>
            <a:off x="0" y="1960266"/>
            <a:ext cx="12192000" cy="1950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73C84509-1AC5-431E-A65A-98AF1F23B1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CDC42FB-77BE-4913-B8ED-48D83E3B695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3255C88-AD69-4215-840B-CDDE9AF59FD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0E36F-C7C7-4EA5-ADC7-1214136E55D6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5CB2B9-B783-48A0-BAE8-249B822E1722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6FCA40-33D9-421D-BC01-3D47AA882500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283181-E07E-4C7B-A9CE-F4DF27285AA7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547697-327D-4206-823A-2325495ACB20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390F3C-4E78-47EF-95CA-1FF927BF7BD7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EAC1E12-AB81-4454-8609-6CD4D4F3A13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163" y="228448"/>
            <a:ext cx="5405388" cy="6330394"/>
          </a:xfrm>
          <a:custGeom>
            <a:avLst/>
            <a:gdLst>
              <a:gd name="connsiteX0" fmla="*/ 2682070 w 5405388"/>
              <a:gd name="connsiteY0" fmla="*/ 4743198 h 6330394"/>
              <a:gd name="connsiteX1" fmla="*/ 3475669 w 5405388"/>
              <a:gd name="connsiteY1" fmla="*/ 5536796 h 6330394"/>
              <a:gd name="connsiteX2" fmla="*/ 2682070 w 5405388"/>
              <a:gd name="connsiteY2" fmla="*/ 6330394 h 6330394"/>
              <a:gd name="connsiteX3" fmla="*/ 1888472 w 5405388"/>
              <a:gd name="connsiteY3" fmla="*/ 5536796 h 6330394"/>
              <a:gd name="connsiteX4" fmla="*/ 1740627 w 5405388"/>
              <a:gd name="connsiteY4" fmla="*/ 1907698 h 6330394"/>
              <a:gd name="connsiteX5" fmla="*/ 3478461 w 5405388"/>
              <a:gd name="connsiteY5" fmla="*/ 3645532 h 6330394"/>
              <a:gd name="connsiteX6" fmla="*/ 1737835 w 5405388"/>
              <a:gd name="connsiteY6" fmla="*/ 5386159 h 6330394"/>
              <a:gd name="connsiteX7" fmla="*/ 0 w 5405388"/>
              <a:gd name="connsiteY7" fmla="*/ 3648324 h 6330394"/>
              <a:gd name="connsiteX8" fmla="*/ 3648326 w 5405388"/>
              <a:gd name="connsiteY8" fmla="*/ 1888470 h 6330394"/>
              <a:gd name="connsiteX9" fmla="*/ 4441924 w 5405388"/>
              <a:gd name="connsiteY9" fmla="*/ 2682068 h 6330394"/>
              <a:gd name="connsiteX10" fmla="*/ 3648326 w 5405388"/>
              <a:gd name="connsiteY10" fmla="*/ 3475667 h 6330394"/>
              <a:gd name="connsiteX11" fmla="*/ 2854727 w 5405388"/>
              <a:gd name="connsiteY11" fmla="*/ 2682068 h 6330394"/>
              <a:gd name="connsiteX12" fmla="*/ 2704091 w 5405388"/>
              <a:gd name="connsiteY12" fmla="*/ 944235 h 6330394"/>
              <a:gd name="connsiteX13" fmla="*/ 3497690 w 5405388"/>
              <a:gd name="connsiteY13" fmla="*/ 1737833 h 6330394"/>
              <a:gd name="connsiteX14" fmla="*/ 2704091 w 5405388"/>
              <a:gd name="connsiteY14" fmla="*/ 2531432 h 6330394"/>
              <a:gd name="connsiteX15" fmla="*/ 1910493 w 5405388"/>
              <a:gd name="connsiteY15" fmla="*/ 1737833 h 6330394"/>
              <a:gd name="connsiteX16" fmla="*/ 4611789 w 5405388"/>
              <a:gd name="connsiteY16" fmla="*/ 925007 h 6330394"/>
              <a:gd name="connsiteX17" fmla="*/ 5405388 w 5405388"/>
              <a:gd name="connsiteY17" fmla="*/ 1718606 h 6330394"/>
              <a:gd name="connsiteX18" fmla="*/ 4611789 w 5405388"/>
              <a:gd name="connsiteY18" fmla="*/ 2512204 h 6330394"/>
              <a:gd name="connsiteX19" fmla="*/ 3818190 w 5405388"/>
              <a:gd name="connsiteY19" fmla="*/ 1718606 h 6330394"/>
              <a:gd name="connsiteX20" fmla="*/ 1759856 w 5405388"/>
              <a:gd name="connsiteY20" fmla="*/ 0 h 6330394"/>
              <a:gd name="connsiteX21" fmla="*/ 2553455 w 5405388"/>
              <a:gd name="connsiteY21" fmla="*/ 793598 h 6330394"/>
              <a:gd name="connsiteX22" fmla="*/ 1759856 w 5405388"/>
              <a:gd name="connsiteY22" fmla="*/ 1587197 h 6330394"/>
              <a:gd name="connsiteX23" fmla="*/ 966258 w 5405388"/>
              <a:gd name="connsiteY23" fmla="*/ 793598 h 6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05388" h="6330394">
                <a:moveTo>
                  <a:pt x="2682070" y="4743198"/>
                </a:moveTo>
                <a:lnTo>
                  <a:pt x="3475669" y="5536796"/>
                </a:lnTo>
                <a:lnTo>
                  <a:pt x="2682070" y="6330394"/>
                </a:lnTo>
                <a:lnTo>
                  <a:pt x="1888472" y="5536796"/>
                </a:lnTo>
                <a:close/>
                <a:moveTo>
                  <a:pt x="1740627" y="1907698"/>
                </a:moveTo>
                <a:lnTo>
                  <a:pt x="3478461" y="3645532"/>
                </a:lnTo>
                <a:lnTo>
                  <a:pt x="1737835" y="5386159"/>
                </a:lnTo>
                <a:lnTo>
                  <a:pt x="0" y="3648324"/>
                </a:lnTo>
                <a:close/>
                <a:moveTo>
                  <a:pt x="3648326" y="1888470"/>
                </a:moveTo>
                <a:lnTo>
                  <a:pt x="4441924" y="2682068"/>
                </a:lnTo>
                <a:lnTo>
                  <a:pt x="3648326" y="3475667"/>
                </a:lnTo>
                <a:lnTo>
                  <a:pt x="2854727" y="2682068"/>
                </a:lnTo>
                <a:close/>
                <a:moveTo>
                  <a:pt x="2704091" y="944235"/>
                </a:moveTo>
                <a:lnTo>
                  <a:pt x="3497690" y="1737833"/>
                </a:lnTo>
                <a:lnTo>
                  <a:pt x="2704091" y="2531432"/>
                </a:lnTo>
                <a:lnTo>
                  <a:pt x="1910493" y="1737833"/>
                </a:lnTo>
                <a:close/>
                <a:moveTo>
                  <a:pt x="4611789" y="925007"/>
                </a:moveTo>
                <a:lnTo>
                  <a:pt x="5405388" y="1718606"/>
                </a:lnTo>
                <a:lnTo>
                  <a:pt x="4611789" y="2512204"/>
                </a:lnTo>
                <a:lnTo>
                  <a:pt x="3818190" y="1718606"/>
                </a:lnTo>
                <a:close/>
                <a:moveTo>
                  <a:pt x="1759856" y="0"/>
                </a:moveTo>
                <a:lnTo>
                  <a:pt x="2553455" y="793598"/>
                </a:lnTo>
                <a:lnTo>
                  <a:pt x="1759856" y="1587197"/>
                </a:lnTo>
                <a:lnTo>
                  <a:pt x="966258" y="7935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1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3442-B242-4345-BAEE-34256734F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13492" y="206993"/>
            <a:ext cx="11726108" cy="5234328"/>
          </a:xfrm>
          <a:custGeom>
            <a:avLst/>
            <a:gdLst>
              <a:gd name="connsiteX0" fmla="*/ 8823938 w 11726108"/>
              <a:gd name="connsiteY0" fmla="*/ 2707770 h 5234328"/>
              <a:gd name="connsiteX1" fmla="*/ 8876360 w 11726108"/>
              <a:gd name="connsiteY1" fmla="*/ 2727782 h 5234328"/>
              <a:gd name="connsiteX2" fmla="*/ 8278317 w 11726108"/>
              <a:gd name="connsiteY2" fmla="*/ 2939678 h 5234328"/>
              <a:gd name="connsiteX3" fmla="*/ 7983016 w 11726108"/>
              <a:gd name="connsiteY3" fmla="*/ 3019725 h 5234328"/>
              <a:gd name="connsiteX4" fmla="*/ 7955721 w 11726108"/>
              <a:gd name="connsiteY4" fmla="*/ 3045621 h 5234328"/>
              <a:gd name="connsiteX5" fmla="*/ 7831644 w 11726108"/>
              <a:gd name="connsiteY5" fmla="*/ 3069168 h 5234328"/>
              <a:gd name="connsiteX6" fmla="*/ 7290676 w 11726108"/>
              <a:gd name="connsiteY6" fmla="*/ 3179823 h 5234328"/>
              <a:gd name="connsiteX7" fmla="*/ 7317971 w 11726108"/>
              <a:gd name="connsiteY7" fmla="*/ 3132737 h 5234328"/>
              <a:gd name="connsiteX8" fmla="*/ 7980535 w 11726108"/>
              <a:gd name="connsiteY8" fmla="*/ 2986763 h 5234328"/>
              <a:gd name="connsiteX9" fmla="*/ 8231168 w 11726108"/>
              <a:gd name="connsiteY9" fmla="*/ 2899652 h 5234328"/>
              <a:gd name="connsiteX10" fmla="*/ 8777098 w 11726108"/>
              <a:gd name="connsiteY10" fmla="*/ 2708950 h 5234328"/>
              <a:gd name="connsiteX11" fmla="*/ 8823938 w 11726108"/>
              <a:gd name="connsiteY11" fmla="*/ 2707770 h 5234328"/>
              <a:gd name="connsiteX12" fmla="*/ 8360204 w 11726108"/>
              <a:gd name="connsiteY12" fmla="*/ 2555918 h 5234328"/>
              <a:gd name="connsiteX13" fmla="*/ 7615755 w 11726108"/>
              <a:gd name="connsiteY13" fmla="*/ 2739560 h 5234328"/>
              <a:gd name="connsiteX14" fmla="*/ 8360204 w 11726108"/>
              <a:gd name="connsiteY14" fmla="*/ 2555918 h 5234328"/>
              <a:gd name="connsiteX15" fmla="*/ 9196478 w 11726108"/>
              <a:gd name="connsiteY15" fmla="*/ 2308708 h 5234328"/>
              <a:gd name="connsiteX16" fmla="*/ 8854029 w 11726108"/>
              <a:gd name="connsiteY16" fmla="*/ 2421720 h 5234328"/>
              <a:gd name="connsiteX17" fmla="*/ 8546321 w 11726108"/>
              <a:gd name="connsiteY17" fmla="*/ 2506474 h 5234328"/>
              <a:gd name="connsiteX18" fmla="*/ 8528948 w 11726108"/>
              <a:gd name="connsiteY18" fmla="*/ 2511186 h 5234328"/>
              <a:gd name="connsiteX19" fmla="*/ 8571136 w 11726108"/>
              <a:gd name="connsiteY19" fmla="*/ 2501768 h 5234328"/>
              <a:gd name="connsiteX20" fmla="*/ 8876363 w 11726108"/>
              <a:gd name="connsiteY20" fmla="*/ 2417009 h 5234328"/>
              <a:gd name="connsiteX21" fmla="*/ 9196478 w 11726108"/>
              <a:gd name="connsiteY21" fmla="*/ 2308708 h 5234328"/>
              <a:gd name="connsiteX22" fmla="*/ 1317682 w 11726108"/>
              <a:gd name="connsiteY22" fmla="*/ 2141549 h 5234328"/>
              <a:gd name="connsiteX23" fmla="*/ 1362350 w 11726108"/>
              <a:gd name="connsiteY23" fmla="*/ 2228660 h 5234328"/>
              <a:gd name="connsiteX24" fmla="*/ 2198620 w 11726108"/>
              <a:gd name="connsiteY24" fmla="*/ 2499414 h 5234328"/>
              <a:gd name="connsiteX25" fmla="*/ 1317682 w 11726108"/>
              <a:gd name="connsiteY25" fmla="*/ 2141549 h 5234328"/>
              <a:gd name="connsiteX26" fmla="*/ 1564283 w 11726108"/>
              <a:gd name="connsiteY26" fmla="*/ 1756609 h 5234328"/>
              <a:gd name="connsiteX27" fmla="*/ 1454166 w 11726108"/>
              <a:gd name="connsiteY27" fmla="*/ 1767205 h 5234328"/>
              <a:gd name="connsiteX28" fmla="*/ 1945506 w 11726108"/>
              <a:gd name="connsiteY28" fmla="*/ 1957907 h 5234328"/>
              <a:gd name="connsiteX29" fmla="*/ 2091916 w 11726108"/>
              <a:gd name="connsiteY29" fmla="*/ 1995575 h 5234328"/>
              <a:gd name="connsiteX30" fmla="*/ 1975286 w 11726108"/>
              <a:gd name="connsiteY30" fmla="*/ 1936717 h 5234328"/>
              <a:gd name="connsiteX31" fmla="*/ 1650205 w 11726108"/>
              <a:gd name="connsiteY31" fmla="*/ 1774265 h 5234328"/>
              <a:gd name="connsiteX32" fmla="*/ 1564283 w 11726108"/>
              <a:gd name="connsiteY32" fmla="*/ 1756609 h 5234328"/>
              <a:gd name="connsiteX33" fmla="*/ 9948374 w 11726108"/>
              <a:gd name="connsiteY33" fmla="*/ 1451718 h 5234328"/>
              <a:gd name="connsiteX34" fmla="*/ 9916113 w 11726108"/>
              <a:gd name="connsiteY34" fmla="*/ 1461132 h 5234328"/>
              <a:gd name="connsiteX35" fmla="*/ 9593517 w 11726108"/>
              <a:gd name="connsiteY35" fmla="*/ 1574145 h 5234328"/>
              <a:gd name="connsiteX36" fmla="*/ 9583590 w 11726108"/>
              <a:gd name="connsiteY36" fmla="*/ 1543537 h 5234328"/>
              <a:gd name="connsiteX37" fmla="*/ 9528996 w 11726108"/>
              <a:gd name="connsiteY37" fmla="*/ 1569434 h 5234328"/>
              <a:gd name="connsiteX38" fmla="*/ 9417327 w 11726108"/>
              <a:gd name="connsiteY38" fmla="*/ 1644774 h 5234328"/>
              <a:gd name="connsiteX39" fmla="*/ 8948326 w 11726108"/>
              <a:gd name="connsiteY39" fmla="*/ 1826062 h 5234328"/>
              <a:gd name="connsiteX40" fmla="*/ 9921074 w 11726108"/>
              <a:gd name="connsiteY40" fmla="*/ 1463490 h 5234328"/>
              <a:gd name="connsiteX41" fmla="*/ 9948374 w 11726108"/>
              <a:gd name="connsiteY41" fmla="*/ 1451718 h 5234328"/>
              <a:gd name="connsiteX42" fmla="*/ 10566270 w 11726108"/>
              <a:gd name="connsiteY42" fmla="*/ 1070310 h 5234328"/>
              <a:gd name="connsiteX43" fmla="*/ 10310671 w 11726108"/>
              <a:gd name="connsiteY43" fmla="*/ 1183318 h 5234328"/>
              <a:gd name="connsiteX44" fmla="*/ 9720074 w 11726108"/>
              <a:gd name="connsiteY44" fmla="*/ 1487033 h 5234328"/>
              <a:gd name="connsiteX45" fmla="*/ 10189080 w 11726108"/>
              <a:gd name="connsiteY45" fmla="*/ 1301038 h 5234328"/>
              <a:gd name="connsiteX46" fmla="*/ 10186600 w 11726108"/>
              <a:gd name="connsiteY46" fmla="*/ 1286909 h 5234328"/>
              <a:gd name="connsiteX47" fmla="*/ 10313156 w 11726108"/>
              <a:gd name="connsiteY47" fmla="*/ 1230404 h 5234328"/>
              <a:gd name="connsiteX48" fmla="*/ 10323083 w 11726108"/>
              <a:gd name="connsiteY48" fmla="*/ 1232758 h 5234328"/>
              <a:gd name="connsiteX49" fmla="*/ 10566270 w 11726108"/>
              <a:gd name="connsiteY49" fmla="*/ 1070310 h 5234328"/>
              <a:gd name="connsiteX50" fmla="*/ 2714391 w 11726108"/>
              <a:gd name="connsiteY50" fmla="*/ 505 h 5234328"/>
              <a:gd name="connsiteX51" fmla="*/ 2796663 w 11726108"/>
              <a:gd name="connsiteY51" fmla="*/ 1420 h 5234328"/>
              <a:gd name="connsiteX52" fmla="*/ 3687527 w 11726108"/>
              <a:gd name="connsiteY52" fmla="*/ 192127 h 5234328"/>
              <a:gd name="connsiteX53" fmla="*/ 4181342 w 11726108"/>
              <a:gd name="connsiteY53" fmla="*/ 288657 h 5234328"/>
              <a:gd name="connsiteX54" fmla="*/ 4340159 w 11726108"/>
              <a:gd name="connsiteY54" fmla="*/ 307489 h 5234328"/>
              <a:gd name="connsiteX55" fmla="*/ 4563499 w 11726108"/>
              <a:gd name="connsiteY55" fmla="*/ 305135 h 5234328"/>
              <a:gd name="connsiteX56" fmla="*/ 4692535 w 11726108"/>
              <a:gd name="connsiteY56" fmla="*/ 286303 h 5234328"/>
              <a:gd name="connsiteX57" fmla="*/ 4955576 w 11726108"/>
              <a:gd name="connsiteY57" fmla="*/ 234506 h 5234328"/>
              <a:gd name="connsiteX58" fmla="*/ 5335246 w 11726108"/>
              <a:gd name="connsiteY58" fmla="*/ 307489 h 5234328"/>
              <a:gd name="connsiteX59" fmla="*/ 5387360 w 11726108"/>
              <a:gd name="connsiteY59" fmla="*/ 328678 h 5234328"/>
              <a:gd name="connsiteX60" fmla="*/ 5456842 w 11726108"/>
              <a:gd name="connsiteY60" fmla="*/ 396958 h 5234328"/>
              <a:gd name="connsiteX61" fmla="*/ 5481656 w 11726108"/>
              <a:gd name="connsiteY61" fmla="*/ 441691 h 5234328"/>
              <a:gd name="connsiteX62" fmla="*/ 6017659 w 11726108"/>
              <a:gd name="connsiteY62" fmla="*/ 484070 h 5234328"/>
              <a:gd name="connsiteX63" fmla="*/ 6603300 w 11726108"/>
              <a:gd name="connsiteY63" fmla="*/ 422855 h 5234328"/>
              <a:gd name="connsiteX64" fmla="*/ 6635556 w 11726108"/>
              <a:gd name="connsiteY64" fmla="*/ 432273 h 5234328"/>
              <a:gd name="connsiteX65" fmla="*/ 6829114 w 11726108"/>
              <a:gd name="connsiteY65" fmla="*/ 611203 h 5234328"/>
              <a:gd name="connsiteX66" fmla="*/ 6891155 w 11726108"/>
              <a:gd name="connsiteY66" fmla="*/ 663001 h 5234328"/>
              <a:gd name="connsiteX67" fmla="*/ 7203824 w 11726108"/>
              <a:gd name="connsiteY67" fmla="*/ 778367 h 5234328"/>
              <a:gd name="connsiteX68" fmla="*/ 7521459 w 11726108"/>
              <a:gd name="connsiteY68" fmla="*/ 778367 h 5234328"/>
              <a:gd name="connsiteX69" fmla="*/ 7635609 w 11726108"/>
              <a:gd name="connsiteY69" fmla="*/ 773656 h 5234328"/>
              <a:gd name="connsiteX70" fmla="*/ 7767126 w 11726108"/>
              <a:gd name="connsiteY70" fmla="*/ 754824 h 5234328"/>
              <a:gd name="connsiteX71" fmla="*/ 7834128 w 11726108"/>
              <a:gd name="connsiteY71" fmla="*/ 750113 h 5234328"/>
              <a:gd name="connsiteX72" fmla="*/ 7916017 w 11726108"/>
              <a:gd name="connsiteY72" fmla="*/ 731276 h 5234328"/>
              <a:gd name="connsiteX73" fmla="*/ 7992945 w 11726108"/>
              <a:gd name="connsiteY73" fmla="*/ 731276 h 5234328"/>
              <a:gd name="connsiteX74" fmla="*/ 8156724 w 11726108"/>
              <a:gd name="connsiteY74" fmla="*/ 728923 h 5234328"/>
              <a:gd name="connsiteX75" fmla="*/ 8243579 w 11726108"/>
              <a:gd name="connsiteY75" fmla="*/ 717151 h 5234328"/>
              <a:gd name="connsiteX76" fmla="*/ 8414803 w 11726108"/>
              <a:gd name="connsiteY76" fmla="*/ 707733 h 5234328"/>
              <a:gd name="connsiteX77" fmla="*/ 8454505 w 11726108"/>
              <a:gd name="connsiteY77" fmla="*/ 707733 h 5234328"/>
              <a:gd name="connsiteX78" fmla="*/ 8461947 w 11726108"/>
              <a:gd name="connsiteY78" fmla="*/ 688901 h 5234328"/>
              <a:gd name="connsiteX79" fmla="*/ 8456986 w 11726108"/>
              <a:gd name="connsiteY79" fmla="*/ 679483 h 5234328"/>
              <a:gd name="connsiteX80" fmla="*/ 8447059 w 11726108"/>
              <a:gd name="connsiteY80" fmla="*/ 677126 h 5234328"/>
              <a:gd name="connsiteX81" fmla="*/ 8464432 w 11726108"/>
              <a:gd name="connsiteY81" fmla="*/ 674772 h 5234328"/>
              <a:gd name="connsiteX82" fmla="*/ 8469393 w 11726108"/>
              <a:gd name="connsiteY82" fmla="*/ 674772 h 5234328"/>
              <a:gd name="connsiteX83" fmla="*/ 8476839 w 11726108"/>
              <a:gd name="connsiteY83" fmla="*/ 672419 h 5234328"/>
              <a:gd name="connsiteX84" fmla="*/ 8509095 w 11726108"/>
              <a:gd name="connsiteY84" fmla="*/ 670065 h 5234328"/>
              <a:gd name="connsiteX85" fmla="*/ 8610838 w 11726108"/>
              <a:gd name="connsiteY85" fmla="*/ 691255 h 5234328"/>
              <a:gd name="connsiteX86" fmla="*/ 9144364 w 11726108"/>
              <a:gd name="connsiteY86" fmla="*/ 700673 h 5234328"/>
              <a:gd name="connsiteX87" fmla="*/ 9216327 w 11726108"/>
              <a:gd name="connsiteY87" fmla="*/ 721863 h 5234328"/>
              <a:gd name="connsiteX88" fmla="*/ 9171660 w 11726108"/>
              <a:gd name="connsiteY88" fmla="*/ 752466 h 5234328"/>
              <a:gd name="connsiteX89" fmla="*/ 7015231 w 11726108"/>
              <a:gd name="connsiteY89" fmla="*/ 1169193 h 5234328"/>
              <a:gd name="connsiteX90" fmla="*/ 7183971 w 11726108"/>
              <a:gd name="connsiteY90" fmla="*/ 1265719 h 5234328"/>
              <a:gd name="connsiteX91" fmla="*/ 7456938 w 11726108"/>
              <a:gd name="connsiteY91" fmla="*/ 1268077 h 5234328"/>
              <a:gd name="connsiteX92" fmla="*/ 8251020 w 11726108"/>
              <a:gd name="connsiteY92" fmla="*/ 1037349 h 5234328"/>
              <a:gd name="connsiteX93" fmla="*/ 8474354 w 11726108"/>
              <a:gd name="connsiteY93" fmla="*/ 1016159 h 5234328"/>
              <a:gd name="connsiteX94" fmla="*/ 8546321 w 11726108"/>
              <a:gd name="connsiteY94" fmla="*/ 1013801 h 5234328"/>
              <a:gd name="connsiteX95" fmla="*/ 9305662 w 11726108"/>
              <a:gd name="connsiteY95" fmla="*/ 799556 h 5234328"/>
              <a:gd name="connsiteX96" fmla="*/ 9732481 w 11726108"/>
              <a:gd name="connsiteY96" fmla="*/ 684190 h 5234328"/>
              <a:gd name="connsiteX97" fmla="*/ 9891299 w 11726108"/>
              <a:gd name="connsiteY97" fmla="*/ 679483 h 5234328"/>
              <a:gd name="connsiteX98" fmla="*/ 9916113 w 11726108"/>
              <a:gd name="connsiteY98" fmla="*/ 674772 h 5234328"/>
              <a:gd name="connsiteX99" fmla="*/ 9918594 w 11726108"/>
              <a:gd name="connsiteY99" fmla="*/ 707733 h 5234328"/>
              <a:gd name="connsiteX100" fmla="*/ 9725035 w 11726108"/>
              <a:gd name="connsiteY100" fmla="*/ 808974 h 5234328"/>
              <a:gd name="connsiteX101" fmla="*/ 8868917 w 11726108"/>
              <a:gd name="connsiteY101" fmla="*/ 1082081 h 5234328"/>
              <a:gd name="connsiteX102" fmla="*/ 8849064 w 11726108"/>
              <a:gd name="connsiteY102" fmla="*/ 1086788 h 5234328"/>
              <a:gd name="connsiteX103" fmla="*/ 8876363 w 11726108"/>
              <a:gd name="connsiteY103" fmla="*/ 1082081 h 5234328"/>
              <a:gd name="connsiteX104" fmla="*/ 10015375 w 11726108"/>
              <a:gd name="connsiteY104" fmla="*/ 750113 h 5234328"/>
              <a:gd name="connsiteX105" fmla="*/ 10087338 w 11726108"/>
              <a:gd name="connsiteY105" fmla="*/ 768949 h 5234328"/>
              <a:gd name="connsiteX106" fmla="*/ 9757296 w 11726108"/>
              <a:gd name="connsiteY106" fmla="*/ 900793 h 5234328"/>
              <a:gd name="connsiteX107" fmla="*/ 8581062 w 11726108"/>
              <a:gd name="connsiteY107" fmla="*/ 1209215 h 5234328"/>
              <a:gd name="connsiteX108" fmla="*/ 8375097 w 11726108"/>
              <a:gd name="connsiteY108" fmla="*/ 1275137 h 5234328"/>
              <a:gd name="connsiteX109" fmla="*/ 9062475 w 11726108"/>
              <a:gd name="connsiteY109" fmla="*/ 1237469 h 5234328"/>
              <a:gd name="connsiteX110" fmla="*/ 10119598 w 11726108"/>
              <a:gd name="connsiteY110" fmla="*/ 808974 h 5234328"/>
              <a:gd name="connsiteX111" fmla="*/ 10141932 w 11726108"/>
              <a:gd name="connsiteY111" fmla="*/ 799556 h 5234328"/>
              <a:gd name="connsiteX112" fmla="*/ 10365266 w 11726108"/>
              <a:gd name="connsiteY112" fmla="*/ 703026 h 5234328"/>
              <a:gd name="connsiteX113" fmla="*/ 10429787 w 11726108"/>
              <a:gd name="connsiteY113" fmla="*/ 641811 h 5234328"/>
              <a:gd name="connsiteX114" fmla="*/ 10506710 w 11726108"/>
              <a:gd name="connsiteY114" fmla="*/ 615915 h 5234328"/>
              <a:gd name="connsiteX115" fmla="*/ 10563790 w 11726108"/>
              <a:gd name="connsiteY115" fmla="*/ 632393 h 5234328"/>
              <a:gd name="connsiteX116" fmla="*/ 10536490 w 11726108"/>
              <a:gd name="connsiteY116" fmla="*/ 728923 h 5234328"/>
              <a:gd name="connsiteX117" fmla="*/ 10534010 w 11726108"/>
              <a:gd name="connsiteY117" fmla="*/ 754824 h 5234328"/>
              <a:gd name="connsiteX118" fmla="*/ 10479415 w 11726108"/>
              <a:gd name="connsiteY118" fmla="*/ 783074 h 5234328"/>
              <a:gd name="connsiteX119" fmla="*/ 9955820 w 11726108"/>
              <a:gd name="connsiteY119" fmla="*/ 1098560 h 5234328"/>
              <a:gd name="connsiteX120" fmla="*/ 9844150 w 11726108"/>
              <a:gd name="connsiteY120" fmla="*/ 1162129 h 5234328"/>
              <a:gd name="connsiteX121" fmla="*/ 9973188 w 11726108"/>
              <a:gd name="connsiteY121" fmla="*/ 1093853 h 5234328"/>
              <a:gd name="connsiteX122" fmla="*/ 10476935 w 11726108"/>
              <a:gd name="connsiteY122" fmla="*/ 827806 h 5234328"/>
              <a:gd name="connsiteX123" fmla="*/ 10543936 w 11726108"/>
              <a:gd name="connsiteY123" fmla="*/ 820746 h 5234328"/>
              <a:gd name="connsiteX124" fmla="*/ 10563790 w 11726108"/>
              <a:gd name="connsiteY124" fmla="*/ 848996 h 5234328"/>
              <a:gd name="connsiteX125" fmla="*/ 10613418 w 11726108"/>
              <a:gd name="connsiteY125" fmla="*/ 943172 h 5234328"/>
              <a:gd name="connsiteX126" fmla="*/ 10628306 w 11726108"/>
              <a:gd name="connsiteY126" fmla="*/ 950233 h 5234328"/>
              <a:gd name="connsiteX127" fmla="*/ 10620860 w 11726108"/>
              <a:gd name="connsiteY127" fmla="*/ 1020866 h 5234328"/>
              <a:gd name="connsiteX128" fmla="*/ 10608453 w 11726108"/>
              <a:gd name="connsiteY128" fmla="*/ 1049120 h 5234328"/>
              <a:gd name="connsiteX129" fmla="*/ 10690342 w 11726108"/>
              <a:gd name="connsiteY129" fmla="*/ 1042056 h 5234328"/>
              <a:gd name="connsiteX130" fmla="*/ 10737495 w 11726108"/>
              <a:gd name="connsiteY130" fmla="*/ 1013801 h 5234328"/>
              <a:gd name="connsiteX131" fmla="*/ 10814418 w 11726108"/>
              <a:gd name="connsiteY131" fmla="*/ 971422 h 5234328"/>
              <a:gd name="connsiteX132" fmla="*/ 10861571 w 11726108"/>
              <a:gd name="connsiteY132" fmla="*/ 940819 h 5234328"/>
              <a:gd name="connsiteX133" fmla="*/ 10921126 w 11726108"/>
              <a:gd name="connsiteY133" fmla="*/ 903146 h 5234328"/>
              <a:gd name="connsiteX134" fmla="*/ 11084905 w 11726108"/>
              <a:gd name="connsiteY134" fmla="*/ 799556 h 5234328"/>
              <a:gd name="connsiteX135" fmla="*/ 11141980 w 11726108"/>
              <a:gd name="connsiteY135" fmla="*/ 761884 h 5234328"/>
              <a:gd name="connsiteX136" fmla="*/ 11300797 w 11726108"/>
              <a:gd name="connsiteY136" fmla="*/ 707733 h 5234328"/>
              <a:gd name="connsiteX137" fmla="*/ 11231315 w 11726108"/>
              <a:gd name="connsiteY137" fmla="*/ 780720 h 5234328"/>
              <a:gd name="connsiteX138" fmla="*/ 10958348 w 11726108"/>
              <a:gd name="connsiteY138" fmla="*/ 966715 h 5234328"/>
              <a:gd name="connsiteX139" fmla="*/ 10660566 w 11726108"/>
              <a:gd name="connsiteY139" fmla="*/ 1136232 h 5234328"/>
              <a:gd name="connsiteX140" fmla="*/ 10610933 w 11726108"/>
              <a:gd name="connsiteY140" fmla="*/ 1159775 h 5234328"/>
              <a:gd name="connsiteX141" fmla="*/ 10462047 w 11726108"/>
              <a:gd name="connsiteY141" fmla="*/ 1230404 h 5234328"/>
              <a:gd name="connsiteX142" fmla="*/ 10397526 w 11726108"/>
              <a:gd name="connsiteY142" fmla="*/ 1279848 h 5234328"/>
              <a:gd name="connsiteX143" fmla="*/ 10404972 w 11726108"/>
              <a:gd name="connsiteY143" fmla="*/ 1317516 h 5234328"/>
              <a:gd name="connsiteX144" fmla="*/ 10387599 w 11726108"/>
              <a:gd name="connsiteY144" fmla="*/ 1324581 h 5234328"/>
              <a:gd name="connsiteX145" fmla="*/ 10323083 w 11726108"/>
              <a:gd name="connsiteY145" fmla="*/ 1371667 h 5234328"/>
              <a:gd name="connsiteX146" fmla="*/ 10335490 w 11726108"/>
              <a:gd name="connsiteY146" fmla="*/ 1468197 h 5234328"/>
              <a:gd name="connsiteX147" fmla="*/ 10365266 w 11726108"/>
              <a:gd name="connsiteY147" fmla="*/ 1489386 h 5234328"/>
              <a:gd name="connsiteX148" fmla="*/ 10429787 w 11726108"/>
              <a:gd name="connsiteY148" fmla="*/ 1508223 h 5234328"/>
              <a:gd name="connsiteX149" fmla="*/ 10467008 w 11726108"/>
              <a:gd name="connsiteY149" fmla="*/ 1519994 h 5234328"/>
              <a:gd name="connsiteX150" fmla="*/ 10489342 w 11726108"/>
              <a:gd name="connsiteY150" fmla="*/ 1512930 h 5234328"/>
              <a:gd name="connsiteX151" fmla="*/ 10531529 w 11726108"/>
              <a:gd name="connsiteY151" fmla="*/ 1475262 h 5234328"/>
              <a:gd name="connsiteX152" fmla="*/ 10551382 w 11726108"/>
              <a:gd name="connsiteY152" fmla="*/ 1468197 h 5234328"/>
              <a:gd name="connsiteX153" fmla="*/ 10591084 w 11726108"/>
              <a:gd name="connsiteY153" fmla="*/ 1472908 h 5234328"/>
              <a:gd name="connsiteX154" fmla="*/ 10888866 w 11726108"/>
              <a:gd name="connsiteY154" fmla="*/ 1376378 h 5234328"/>
              <a:gd name="connsiteX155" fmla="*/ 10898793 w 11726108"/>
              <a:gd name="connsiteY155" fmla="*/ 1376378 h 5234328"/>
              <a:gd name="connsiteX156" fmla="*/ 10908715 w 11726108"/>
              <a:gd name="connsiteY156" fmla="*/ 1418757 h 5234328"/>
              <a:gd name="connsiteX157" fmla="*/ 10888866 w 11726108"/>
              <a:gd name="connsiteY157" fmla="*/ 1442301 h 5234328"/>
              <a:gd name="connsiteX158" fmla="*/ 10789604 w 11726108"/>
              <a:gd name="connsiteY158" fmla="*/ 1491740 h 5234328"/>
              <a:gd name="connsiteX159" fmla="*/ 10732529 w 11726108"/>
              <a:gd name="connsiteY159" fmla="*/ 1541184 h 5234328"/>
              <a:gd name="connsiteX160" fmla="*/ 10702754 w 11726108"/>
              <a:gd name="connsiteY160" fmla="*/ 1555309 h 5234328"/>
              <a:gd name="connsiteX161" fmla="*/ 10640713 w 11726108"/>
              <a:gd name="connsiteY161" fmla="*/ 1562373 h 5234328"/>
              <a:gd name="connsiteX162" fmla="*/ 10094784 w 11726108"/>
              <a:gd name="connsiteY162" fmla="*/ 1802519 h 5234328"/>
              <a:gd name="connsiteX163" fmla="*/ 10037709 w 11726108"/>
              <a:gd name="connsiteY163" fmla="*/ 1849606 h 5234328"/>
              <a:gd name="connsiteX164" fmla="*/ 9963261 w 11726108"/>
              <a:gd name="connsiteY164" fmla="*/ 1868442 h 5234328"/>
              <a:gd name="connsiteX165" fmla="*/ 9772188 w 11726108"/>
              <a:gd name="connsiteY165" fmla="*/ 1993221 h 5234328"/>
              <a:gd name="connsiteX166" fmla="*/ 9747369 w 11726108"/>
              <a:gd name="connsiteY166" fmla="*/ 2040312 h 5234328"/>
              <a:gd name="connsiteX167" fmla="*/ 9727520 w 11726108"/>
              <a:gd name="connsiteY167" fmla="*/ 2056790 h 5234328"/>
              <a:gd name="connsiteX168" fmla="*/ 9628258 w 11726108"/>
              <a:gd name="connsiteY168" fmla="*/ 2115648 h 5234328"/>
              <a:gd name="connsiteX169" fmla="*/ 9268436 w 11726108"/>
              <a:gd name="connsiteY169" fmla="*/ 2292229 h 5234328"/>
              <a:gd name="connsiteX170" fmla="*/ 9712628 w 11726108"/>
              <a:gd name="connsiteY170" fmla="*/ 2136837 h 5234328"/>
              <a:gd name="connsiteX171" fmla="*/ 9757296 w 11726108"/>
              <a:gd name="connsiteY171" fmla="*/ 2122712 h 5234328"/>
              <a:gd name="connsiteX172" fmla="*/ 9772188 w 11726108"/>
              <a:gd name="connsiteY172" fmla="*/ 2150967 h 5234328"/>
              <a:gd name="connsiteX173" fmla="*/ 10392565 w 11726108"/>
              <a:gd name="connsiteY173" fmla="*/ 1915528 h 5234328"/>
              <a:gd name="connsiteX174" fmla="*/ 10494303 w 11726108"/>
              <a:gd name="connsiteY174" fmla="*/ 1875502 h 5234328"/>
              <a:gd name="connsiteX175" fmla="*/ 10566270 w 11726108"/>
              <a:gd name="connsiteY175" fmla="*/ 1844899 h 5234328"/>
              <a:gd name="connsiteX176" fmla="*/ 10603492 w 11726108"/>
              <a:gd name="connsiteY176" fmla="*/ 1804873 h 5234328"/>
              <a:gd name="connsiteX177" fmla="*/ 10625826 w 11726108"/>
              <a:gd name="connsiteY177" fmla="*/ 1797808 h 5234328"/>
              <a:gd name="connsiteX178" fmla="*/ 10668008 w 11726108"/>
              <a:gd name="connsiteY178" fmla="*/ 1804873 h 5234328"/>
              <a:gd name="connsiteX179" fmla="*/ 10769751 w 11726108"/>
              <a:gd name="connsiteY179" fmla="*/ 1760140 h 5234328"/>
              <a:gd name="connsiteX180" fmla="*/ 10841718 w 11726108"/>
              <a:gd name="connsiteY180" fmla="*/ 1729532 h 5234328"/>
              <a:gd name="connsiteX181" fmla="*/ 11524131 w 11726108"/>
              <a:gd name="connsiteY181" fmla="*/ 1423464 h 5234328"/>
              <a:gd name="connsiteX182" fmla="*/ 11705282 w 11726108"/>
              <a:gd name="connsiteY182" fmla="*/ 1404628 h 5234328"/>
              <a:gd name="connsiteX183" fmla="*/ 11725135 w 11726108"/>
              <a:gd name="connsiteY183" fmla="*/ 1425818 h 5234328"/>
              <a:gd name="connsiteX184" fmla="*/ 11720170 w 11726108"/>
              <a:gd name="connsiteY184" fmla="*/ 1472908 h 5234328"/>
              <a:gd name="connsiteX185" fmla="*/ 11697836 w 11726108"/>
              <a:gd name="connsiteY185" fmla="*/ 1501158 h 5234328"/>
              <a:gd name="connsiteX186" fmla="*/ 11536538 w 11726108"/>
              <a:gd name="connsiteY186" fmla="*/ 1611813 h 5234328"/>
              <a:gd name="connsiteX187" fmla="*/ 11385167 w 11726108"/>
              <a:gd name="connsiteY187" fmla="*/ 1708343 h 5234328"/>
              <a:gd name="connsiteX188" fmla="*/ 11310724 w 11726108"/>
              <a:gd name="connsiteY188" fmla="*/ 1750722 h 5234328"/>
              <a:gd name="connsiteX189" fmla="*/ 11211462 w 11726108"/>
              <a:gd name="connsiteY189" fmla="*/ 1802519 h 5234328"/>
              <a:gd name="connsiteX190" fmla="*/ 11164314 w 11726108"/>
              <a:gd name="connsiteY190" fmla="*/ 1823709 h 5234328"/>
              <a:gd name="connsiteX191" fmla="*/ 10844198 w 11726108"/>
              <a:gd name="connsiteY191" fmla="*/ 1967325 h 5234328"/>
              <a:gd name="connsiteX192" fmla="*/ 10834272 w 11726108"/>
              <a:gd name="connsiteY192" fmla="*/ 1995575 h 5234328"/>
              <a:gd name="connsiteX193" fmla="*/ 10836752 w 11726108"/>
              <a:gd name="connsiteY193" fmla="*/ 2002639 h 5234328"/>
              <a:gd name="connsiteX194" fmla="*/ 10687861 w 11726108"/>
              <a:gd name="connsiteY194" fmla="*/ 2073273 h 5234328"/>
              <a:gd name="connsiteX195" fmla="*/ 10658086 w 11726108"/>
              <a:gd name="connsiteY195" fmla="*/ 2085044 h 5234328"/>
              <a:gd name="connsiteX196" fmla="*/ 10563790 w 11726108"/>
              <a:gd name="connsiteY196" fmla="*/ 2122712 h 5234328"/>
              <a:gd name="connsiteX197" fmla="*/ 9640665 w 11726108"/>
              <a:gd name="connsiteY197" fmla="*/ 2442910 h 5234328"/>
              <a:gd name="connsiteX198" fmla="*/ 9429734 w 11726108"/>
              <a:gd name="connsiteY198" fmla="*/ 2508832 h 5234328"/>
              <a:gd name="connsiteX199" fmla="*/ 9089770 w 11726108"/>
              <a:gd name="connsiteY199" fmla="*/ 2603004 h 5234328"/>
              <a:gd name="connsiteX200" fmla="*/ 9015327 w 11726108"/>
              <a:gd name="connsiteY200" fmla="*/ 2619487 h 5234328"/>
              <a:gd name="connsiteX201" fmla="*/ 8754767 w 11726108"/>
              <a:gd name="connsiteY201" fmla="*/ 2683056 h 5234328"/>
              <a:gd name="connsiteX202" fmla="*/ 8712580 w 11726108"/>
              <a:gd name="connsiteY202" fmla="*/ 2654802 h 5234328"/>
              <a:gd name="connsiteX203" fmla="*/ 7518974 w 11726108"/>
              <a:gd name="connsiteY203" fmla="*/ 2930262 h 5234328"/>
              <a:gd name="connsiteX204" fmla="*/ 7250972 w 11726108"/>
              <a:gd name="connsiteY204" fmla="*/ 3172766 h 5234328"/>
              <a:gd name="connsiteX205" fmla="*/ 7273306 w 11726108"/>
              <a:gd name="connsiteY205" fmla="*/ 3196309 h 5234328"/>
              <a:gd name="connsiteX206" fmla="*/ 7275787 w 11726108"/>
              <a:gd name="connsiteY206" fmla="*/ 3196309 h 5234328"/>
              <a:gd name="connsiteX207" fmla="*/ 7059894 w 11726108"/>
              <a:gd name="connsiteY207" fmla="*/ 3387011 h 5234328"/>
              <a:gd name="connsiteX208" fmla="*/ 6769559 w 11726108"/>
              <a:gd name="connsiteY208" fmla="*/ 3509438 h 5234328"/>
              <a:gd name="connsiteX209" fmla="*/ 6633076 w 11726108"/>
              <a:gd name="connsiteY209" fmla="*/ 3507084 h 5234328"/>
              <a:gd name="connsiteX210" fmla="*/ 6576001 w 11726108"/>
              <a:gd name="connsiteY210" fmla="*/ 3497666 h 5234328"/>
              <a:gd name="connsiteX211" fmla="*/ 6402296 w 11726108"/>
              <a:gd name="connsiteY211" fmla="*/ 3485895 h 5234328"/>
              <a:gd name="connsiteX212" fmla="*/ 6362589 w 11726108"/>
              <a:gd name="connsiteY212" fmla="*/ 3485895 h 5234328"/>
              <a:gd name="connsiteX213" fmla="*/ 6074734 w 11726108"/>
              <a:gd name="connsiteY213" fmla="*/ 3483541 h 5234328"/>
              <a:gd name="connsiteX214" fmla="*/ 5759585 w 11726108"/>
              <a:gd name="connsiteY214" fmla="*/ 3389365 h 5234328"/>
              <a:gd name="connsiteX215" fmla="*/ 5402248 w 11726108"/>
              <a:gd name="connsiteY215" fmla="*/ 3417619 h 5234328"/>
              <a:gd name="connsiteX216" fmla="*/ 5342692 w 11726108"/>
              <a:gd name="connsiteY216" fmla="*/ 3476477 h 5234328"/>
              <a:gd name="connsiteX217" fmla="*/ 5330285 w 11726108"/>
              <a:gd name="connsiteY217" fmla="*/ 3497666 h 5234328"/>
              <a:gd name="connsiteX218" fmla="*/ 5342692 w 11726108"/>
              <a:gd name="connsiteY218" fmla="*/ 3643640 h 5234328"/>
              <a:gd name="connsiteX219" fmla="*/ 5345174 w 11726108"/>
              <a:gd name="connsiteY219" fmla="*/ 3808446 h 5234328"/>
              <a:gd name="connsiteX220" fmla="*/ 5377433 w 11726108"/>
              <a:gd name="connsiteY220" fmla="*/ 3994441 h 5234328"/>
              <a:gd name="connsiteX221" fmla="*/ 5379914 w 11726108"/>
              <a:gd name="connsiteY221" fmla="*/ 4032109 h 5234328"/>
              <a:gd name="connsiteX222" fmla="*/ 5372468 w 11726108"/>
              <a:gd name="connsiteY222" fmla="*/ 4185143 h 5234328"/>
              <a:gd name="connsiteX223" fmla="*/ 5362546 w 11726108"/>
              <a:gd name="connsiteY223" fmla="*/ 4234587 h 5234328"/>
              <a:gd name="connsiteX224" fmla="*/ 5369987 w 11726108"/>
              <a:gd name="connsiteY224" fmla="*/ 4279320 h 5234328"/>
              <a:gd name="connsiteX225" fmla="*/ 5389841 w 11726108"/>
              <a:gd name="connsiteY225" fmla="*/ 4427647 h 5234328"/>
              <a:gd name="connsiteX226" fmla="*/ 5464284 w 11726108"/>
              <a:gd name="connsiteY226" fmla="*/ 4684271 h 5234328"/>
              <a:gd name="connsiteX227" fmla="*/ 5494064 w 11726108"/>
              <a:gd name="connsiteY227" fmla="*/ 4773736 h 5234328"/>
              <a:gd name="connsiteX228" fmla="*/ 5518878 w 11726108"/>
              <a:gd name="connsiteY228" fmla="*/ 4820827 h 5234328"/>
              <a:gd name="connsiteX229" fmla="*/ 5553619 w 11726108"/>
              <a:gd name="connsiteY229" fmla="*/ 4924417 h 5234328"/>
              <a:gd name="connsiteX230" fmla="*/ 5561065 w 11726108"/>
              <a:gd name="connsiteY230" fmla="*/ 5119830 h 5234328"/>
              <a:gd name="connsiteX231" fmla="*/ 5536251 w 11726108"/>
              <a:gd name="connsiteY231" fmla="*/ 5171628 h 5234328"/>
              <a:gd name="connsiteX232" fmla="*/ 5439470 w 11726108"/>
              <a:gd name="connsiteY232" fmla="*/ 5225779 h 5234328"/>
              <a:gd name="connsiteX233" fmla="*/ 5293060 w 11726108"/>
              <a:gd name="connsiteY233" fmla="*/ 5216360 h 5234328"/>
              <a:gd name="connsiteX234" fmla="*/ 5164022 w 11726108"/>
              <a:gd name="connsiteY234" fmla="*/ 5056262 h 5234328"/>
              <a:gd name="connsiteX235" fmla="*/ 5166507 w 11726108"/>
              <a:gd name="connsiteY235" fmla="*/ 4773736 h 5234328"/>
              <a:gd name="connsiteX236" fmla="*/ 5295540 w 11726108"/>
              <a:gd name="connsiteY236" fmla="*/ 4265195 h 5234328"/>
              <a:gd name="connsiteX237" fmla="*/ 5315393 w 11726108"/>
              <a:gd name="connsiteY237" fmla="*/ 4138057 h 5234328"/>
              <a:gd name="connsiteX238" fmla="*/ 5322839 w 11726108"/>
              <a:gd name="connsiteY238" fmla="*/ 4095678 h 5234328"/>
              <a:gd name="connsiteX239" fmla="*/ 5273206 w 11726108"/>
              <a:gd name="connsiteY239" fmla="*/ 3598907 h 5234328"/>
              <a:gd name="connsiteX240" fmla="*/ 5161542 w 11726108"/>
              <a:gd name="connsiteY240" fmla="*/ 3474123 h 5234328"/>
              <a:gd name="connsiteX241" fmla="*/ 5101986 w 11726108"/>
              <a:gd name="connsiteY241" fmla="*/ 3424684 h 5234328"/>
              <a:gd name="connsiteX242" fmla="*/ 5000243 w 11726108"/>
              <a:gd name="connsiteY242" fmla="*/ 3379951 h 5234328"/>
              <a:gd name="connsiteX243" fmla="*/ 4883613 w 11726108"/>
              <a:gd name="connsiteY243" fmla="*/ 3370533 h 5234328"/>
              <a:gd name="connsiteX244" fmla="*/ 4826538 w 11726108"/>
              <a:gd name="connsiteY244" fmla="*/ 3370533 h 5234328"/>
              <a:gd name="connsiteX245" fmla="*/ 4605685 w 11726108"/>
              <a:gd name="connsiteY245" fmla="*/ 3372886 h 5234328"/>
              <a:gd name="connsiteX246" fmla="*/ 4451829 w 11726108"/>
              <a:gd name="connsiteY246" fmla="*/ 3410554 h 5234328"/>
              <a:gd name="connsiteX247" fmla="*/ 4154048 w 11726108"/>
              <a:gd name="connsiteY247" fmla="*/ 3415266 h 5234328"/>
              <a:gd name="connsiteX248" fmla="*/ 3958008 w 11726108"/>
              <a:gd name="connsiteY248" fmla="*/ 3415266 h 5234328"/>
              <a:gd name="connsiteX249" fmla="*/ 3580819 w 11726108"/>
              <a:gd name="connsiteY249" fmla="*/ 3346985 h 5234328"/>
              <a:gd name="connsiteX250" fmla="*/ 3493969 w 11726108"/>
              <a:gd name="connsiteY250" fmla="*/ 3264585 h 5234328"/>
              <a:gd name="connsiteX251" fmla="*/ 3407114 w 11726108"/>
              <a:gd name="connsiteY251" fmla="*/ 3189245 h 5234328"/>
              <a:gd name="connsiteX252" fmla="*/ 3305371 w 11726108"/>
              <a:gd name="connsiteY252" fmla="*/ 3085654 h 5234328"/>
              <a:gd name="connsiteX253" fmla="*/ 3280557 w 11726108"/>
              <a:gd name="connsiteY253" fmla="*/ 3036210 h 5234328"/>
              <a:gd name="connsiteX254" fmla="*/ 3181299 w 11726108"/>
              <a:gd name="connsiteY254" fmla="*/ 3036210 h 5234328"/>
              <a:gd name="connsiteX255" fmla="*/ 3134146 w 11726108"/>
              <a:gd name="connsiteY255" fmla="*/ 3080943 h 5234328"/>
              <a:gd name="connsiteX256" fmla="*/ 3005109 w 11726108"/>
              <a:gd name="connsiteY256" fmla="*/ 3540045 h 5234328"/>
              <a:gd name="connsiteX257" fmla="*/ 3037369 w 11726108"/>
              <a:gd name="connsiteY257" fmla="*/ 3693080 h 5234328"/>
              <a:gd name="connsiteX258" fmla="*/ 3037369 w 11726108"/>
              <a:gd name="connsiteY258" fmla="*/ 3808446 h 5234328"/>
              <a:gd name="connsiteX259" fmla="*/ 2791697 w 11726108"/>
              <a:gd name="connsiteY259" fmla="*/ 3803734 h 5234328"/>
              <a:gd name="connsiteX260" fmla="*/ 2786736 w 11726108"/>
              <a:gd name="connsiteY260" fmla="*/ 3587136 h 5234328"/>
              <a:gd name="connsiteX261" fmla="*/ 2858703 w 11726108"/>
              <a:gd name="connsiteY261" fmla="*/ 3481188 h 5234328"/>
              <a:gd name="connsiteX262" fmla="*/ 2962922 w 11726108"/>
              <a:gd name="connsiteY262" fmla="*/ 3316382 h 5234328"/>
              <a:gd name="connsiteX263" fmla="*/ 3007594 w 11726108"/>
              <a:gd name="connsiteY263" fmla="*/ 3175120 h 5234328"/>
              <a:gd name="connsiteX264" fmla="*/ 3007594 w 11726108"/>
              <a:gd name="connsiteY264" fmla="*/ 3005603 h 5234328"/>
              <a:gd name="connsiteX265" fmla="*/ 2747034 w 11726108"/>
              <a:gd name="connsiteY265" fmla="*/ 2963224 h 5234328"/>
              <a:gd name="connsiteX266" fmla="*/ 2632885 w 11726108"/>
              <a:gd name="connsiteY266" fmla="*/ 2984413 h 5234328"/>
              <a:gd name="connsiteX267" fmla="*/ 2508808 w 11726108"/>
              <a:gd name="connsiteY267" fmla="*/ 2982060 h 5234328"/>
              <a:gd name="connsiteX268" fmla="*/ 2086950 w 11726108"/>
              <a:gd name="connsiteY268" fmla="*/ 2890241 h 5234328"/>
              <a:gd name="connsiteX269" fmla="*/ 1888431 w 11726108"/>
              <a:gd name="connsiteY269" fmla="*/ 2890241 h 5234328"/>
              <a:gd name="connsiteX270" fmla="*/ 1697353 w 11726108"/>
              <a:gd name="connsiteY270" fmla="*/ 2673638 h 5234328"/>
              <a:gd name="connsiteX271" fmla="*/ 1640283 w 11726108"/>
              <a:gd name="connsiteY271" fmla="*/ 2586526 h 5234328"/>
              <a:gd name="connsiteX272" fmla="*/ 1198572 w 11726108"/>
              <a:gd name="connsiteY272" fmla="*/ 2464095 h 5234328"/>
              <a:gd name="connsiteX273" fmla="*/ 1178718 w 11726108"/>
              <a:gd name="connsiteY273" fmla="*/ 2457035 h 5234328"/>
              <a:gd name="connsiteX274" fmla="*/ 1044720 w 11726108"/>
              <a:gd name="connsiteY274" fmla="*/ 2442910 h 5234328"/>
              <a:gd name="connsiteX275" fmla="*/ 650157 w 11726108"/>
              <a:gd name="connsiteY275" fmla="*/ 2325190 h 5234328"/>
              <a:gd name="connsiteX276" fmla="*/ 550900 w 11726108"/>
              <a:gd name="connsiteY276" fmla="*/ 2247497 h 5234328"/>
              <a:gd name="connsiteX277" fmla="*/ 359817 w 11726108"/>
              <a:gd name="connsiteY277" fmla="*/ 2134484 h 5234328"/>
              <a:gd name="connsiteX278" fmla="*/ 300266 w 11726108"/>
              <a:gd name="connsiteY278" fmla="*/ 2089751 h 5234328"/>
              <a:gd name="connsiteX279" fmla="*/ 134003 w 11726108"/>
              <a:gd name="connsiteY279" fmla="*/ 1946135 h 5234328"/>
              <a:gd name="connsiteX280" fmla="*/ 54594 w 11726108"/>
              <a:gd name="connsiteY280" fmla="*/ 1847252 h 5234328"/>
              <a:gd name="connsiteX281" fmla="*/ 2485 w 11726108"/>
              <a:gd name="connsiteY281" fmla="*/ 1736597 h 5234328"/>
              <a:gd name="connsiteX282" fmla="*/ 0 w 11726108"/>
              <a:gd name="connsiteY282" fmla="*/ 1595335 h 5234328"/>
              <a:gd name="connsiteX283" fmla="*/ 205965 w 11726108"/>
              <a:gd name="connsiteY283" fmla="*/ 1510576 h 5234328"/>
              <a:gd name="connsiteX284" fmla="*/ 332522 w 11726108"/>
              <a:gd name="connsiteY284" fmla="*/ 1543537 h 5234328"/>
              <a:gd name="connsiteX285" fmla="*/ 270486 w 11726108"/>
              <a:gd name="connsiteY285" fmla="*/ 1475262 h 5234328"/>
              <a:gd name="connsiteX286" fmla="*/ 213412 w 11726108"/>
              <a:gd name="connsiteY286" fmla="*/ 1366960 h 5234328"/>
              <a:gd name="connsiteX287" fmla="*/ 220858 w 11726108"/>
              <a:gd name="connsiteY287" fmla="*/ 1251594 h 5234328"/>
              <a:gd name="connsiteX288" fmla="*/ 409450 w 11726108"/>
              <a:gd name="connsiteY288" fmla="*/ 1178607 h 5234328"/>
              <a:gd name="connsiteX289" fmla="*/ 411936 w 11726108"/>
              <a:gd name="connsiteY289" fmla="*/ 1178607 h 5234328"/>
              <a:gd name="connsiteX290" fmla="*/ 414416 w 11726108"/>
              <a:gd name="connsiteY290" fmla="*/ 1178607 h 5234328"/>
              <a:gd name="connsiteX291" fmla="*/ 513674 w 11726108"/>
              <a:gd name="connsiteY291" fmla="*/ 1249240 h 5234328"/>
              <a:gd name="connsiteX292" fmla="*/ 781675 w 11726108"/>
              <a:gd name="connsiteY292" fmla="*/ 1416400 h 5234328"/>
              <a:gd name="connsiteX293" fmla="*/ 960346 w 11726108"/>
              <a:gd name="connsiteY293" fmla="*/ 1512930 h 5234328"/>
              <a:gd name="connsiteX294" fmla="*/ 1007494 w 11726108"/>
              <a:gd name="connsiteY294" fmla="*/ 1571792 h 5234328"/>
              <a:gd name="connsiteX295" fmla="*/ 684898 w 11726108"/>
              <a:gd name="connsiteY295" fmla="*/ 1505865 h 5234328"/>
              <a:gd name="connsiteX296" fmla="*/ 1186165 w 11726108"/>
              <a:gd name="connsiteY296" fmla="*/ 1738951 h 5234328"/>
              <a:gd name="connsiteX297" fmla="*/ 1057127 w 11726108"/>
              <a:gd name="connsiteY297" fmla="*/ 1576498 h 5234328"/>
              <a:gd name="connsiteX298" fmla="*/ 985160 w 11726108"/>
              <a:gd name="connsiteY298" fmla="*/ 1482322 h 5234328"/>
              <a:gd name="connsiteX299" fmla="*/ 808974 w 11726108"/>
              <a:gd name="connsiteY299" fmla="*/ 1390503 h 5234328"/>
              <a:gd name="connsiteX300" fmla="*/ 516154 w 11726108"/>
              <a:gd name="connsiteY300" fmla="*/ 1188025 h 5234328"/>
              <a:gd name="connsiteX301" fmla="*/ 411936 w 11726108"/>
              <a:gd name="connsiteY301" fmla="*/ 1176254 h 5234328"/>
              <a:gd name="connsiteX302" fmla="*/ 387117 w 11726108"/>
              <a:gd name="connsiteY302" fmla="*/ 1131521 h 5234328"/>
              <a:gd name="connsiteX303" fmla="*/ 367263 w 11726108"/>
              <a:gd name="connsiteY303" fmla="*/ 1013801 h 5234328"/>
              <a:gd name="connsiteX304" fmla="*/ 918158 w 11726108"/>
              <a:gd name="connsiteY304" fmla="*/ 990258 h 5234328"/>
              <a:gd name="connsiteX305" fmla="*/ 1017420 w 11726108"/>
              <a:gd name="connsiteY305" fmla="*/ 1027931 h 5234328"/>
              <a:gd name="connsiteX306" fmla="*/ 1019901 w 11726108"/>
              <a:gd name="connsiteY306" fmla="*/ 950233 h 5234328"/>
              <a:gd name="connsiteX307" fmla="*/ 1064569 w 11726108"/>
              <a:gd name="connsiteY307" fmla="*/ 898440 h 5234328"/>
              <a:gd name="connsiteX308" fmla="*/ 1235793 w 11726108"/>
              <a:gd name="connsiteY308" fmla="*/ 717151 h 5234328"/>
              <a:gd name="connsiteX309" fmla="*/ 1245720 w 11726108"/>
              <a:gd name="connsiteY309" fmla="*/ 655936 h 5234328"/>
              <a:gd name="connsiteX310" fmla="*/ 1255647 w 11726108"/>
              <a:gd name="connsiteY310" fmla="*/ 592372 h 5234328"/>
              <a:gd name="connsiteX311" fmla="*/ 1521167 w 11726108"/>
              <a:gd name="connsiteY311" fmla="*/ 394600 h 5234328"/>
              <a:gd name="connsiteX312" fmla="*/ 1962879 w 11726108"/>
              <a:gd name="connsiteY312" fmla="*/ 272174 h 5234328"/>
              <a:gd name="connsiteX313" fmla="*/ 2570849 w 11726108"/>
              <a:gd name="connsiteY313" fmla="*/ 274527 h 5234328"/>
              <a:gd name="connsiteX314" fmla="*/ 2714391 w 11726108"/>
              <a:gd name="connsiteY314" fmla="*/ 505 h 52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11726108" h="5234328">
                <a:moveTo>
                  <a:pt x="8823938" y="2707770"/>
                </a:moveTo>
                <a:cubicBezTo>
                  <a:pt x="8840379" y="2707770"/>
                  <a:pt x="8857749" y="2711301"/>
                  <a:pt x="8876360" y="2727782"/>
                </a:cubicBezTo>
                <a:cubicBezTo>
                  <a:pt x="8682802" y="2819605"/>
                  <a:pt x="8479317" y="2873755"/>
                  <a:pt x="8278317" y="2939678"/>
                </a:cubicBezTo>
                <a:cubicBezTo>
                  <a:pt x="8179055" y="2965574"/>
                  <a:pt x="8087239" y="3012660"/>
                  <a:pt x="7983016" y="3019725"/>
                </a:cubicBezTo>
                <a:cubicBezTo>
                  <a:pt x="7973089" y="3029143"/>
                  <a:pt x="7965643" y="3036207"/>
                  <a:pt x="7955721" y="3045621"/>
                </a:cubicBezTo>
                <a:cubicBezTo>
                  <a:pt x="7916014" y="3062104"/>
                  <a:pt x="7878793" y="3092711"/>
                  <a:pt x="7831644" y="3069168"/>
                </a:cubicBezTo>
                <a:cubicBezTo>
                  <a:pt x="7650493" y="3102129"/>
                  <a:pt x="7479269" y="3186883"/>
                  <a:pt x="7290676" y="3179823"/>
                </a:cubicBezTo>
                <a:cubicBezTo>
                  <a:pt x="7290676" y="3158633"/>
                  <a:pt x="7293156" y="3137444"/>
                  <a:pt x="7317971" y="3132737"/>
                </a:cubicBezTo>
                <a:cubicBezTo>
                  <a:pt x="7541305" y="3090358"/>
                  <a:pt x="7754716" y="3015018"/>
                  <a:pt x="7980535" y="2986763"/>
                </a:cubicBezTo>
                <a:cubicBezTo>
                  <a:pt x="8054983" y="2930259"/>
                  <a:pt x="8146794" y="2925553"/>
                  <a:pt x="8231168" y="2899652"/>
                </a:cubicBezTo>
                <a:cubicBezTo>
                  <a:pt x="8412315" y="2833730"/>
                  <a:pt x="8603393" y="2791350"/>
                  <a:pt x="8777098" y="2708950"/>
                </a:cubicBezTo>
                <a:cubicBezTo>
                  <a:pt x="8791988" y="2711303"/>
                  <a:pt x="8807498" y="2707771"/>
                  <a:pt x="8823938" y="2707770"/>
                </a:cubicBezTo>
                <a:close/>
                <a:moveTo>
                  <a:pt x="8360204" y="2555918"/>
                </a:moveTo>
                <a:cubicBezTo>
                  <a:pt x="8109576" y="2612422"/>
                  <a:pt x="7853977" y="2640677"/>
                  <a:pt x="7615755" y="2739560"/>
                </a:cubicBezTo>
                <a:cubicBezTo>
                  <a:pt x="7863903" y="2673638"/>
                  <a:pt x="8112056" y="2617129"/>
                  <a:pt x="8360204" y="2555918"/>
                </a:cubicBezTo>
                <a:close/>
                <a:moveTo>
                  <a:pt x="9196478" y="2308708"/>
                </a:moveTo>
                <a:cubicBezTo>
                  <a:pt x="9084809" y="2348733"/>
                  <a:pt x="8970655" y="2388759"/>
                  <a:pt x="8854029" y="2421720"/>
                </a:cubicBezTo>
                <a:cubicBezTo>
                  <a:pt x="8754767" y="2459388"/>
                  <a:pt x="8650544" y="2478225"/>
                  <a:pt x="8546321" y="2506474"/>
                </a:cubicBezTo>
                <a:cubicBezTo>
                  <a:pt x="8541356" y="2508832"/>
                  <a:pt x="8533914" y="2508832"/>
                  <a:pt x="8528948" y="2511186"/>
                </a:cubicBezTo>
                <a:cubicBezTo>
                  <a:pt x="8543841" y="2508832"/>
                  <a:pt x="8556248" y="2506474"/>
                  <a:pt x="8571136" y="2501768"/>
                </a:cubicBezTo>
                <a:cubicBezTo>
                  <a:pt x="8675358" y="2478225"/>
                  <a:pt x="8777101" y="2454681"/>
                  <a:pt x="8876363" y="2417009"/>
                </a:cubicBezTo>
                <a:cubicBezTo>
                  <a:pt x="8985547" y="2384048"/>
                  <a:pt x="9092251" y="2351087"/>
                  <a:pt x="9196478" y="2308708"/>
                </a:cubicBezTo>
                <a:close/>
                <a:moveTo>
                  <a:pt x="1317682" y="2141549"/>
                </a:moveTo>
                <a:cubicBezTo>
                  <a:pt x="1297829" y="2193346"/>
                  <a:pt x="1335055" y="2219242"/>
                  <a:pt x="1362350" y="2228660"/>
                </a:cubicBezTo>
                <a:cubicBezTo>
                  <a:pt x="1640283" y="2320479"/>
                  <a:pt x="1920691" y="2409944"/>
                  <a:pt x="2198620" y="2499414"/>
                </a:cubicBezTo>
                <a:cubicBezTo>
                  <a:pt x="1928133" y="2329897"/>
                  <a:pt x="1605537" y="2280458"/>
                  <a:pt x="1317682" y="2141549"/>
                </a:cubicBezTo>
                <a:close/>
                <a:moveTo>
                  <a:pt x="1564283" y="1756609"/>
                </a:moveTo>
                <a:cubicBezTo>
                  <a:pt x="1532955" y="1759553"/>
                  <a:pt x="1497594" y="1767205"/>
                  <a:pt x="1454166" y="1767205"/>
                </a:cubicBezTo>
                <a:cubicBezTo>
                  <a:pt x="1630356" y="1847252"/>
                  <a:pt x="1781727" y="1913174"/>
                  <a:pt x="1945506" y="1957907"/>
                </a:cubicBezTo>
                <a:cubicBezTo>
                  <a:pt x="1990173" y="1981450"/>
                  <a:pt x="2032356" y="2012057"/>
                  <a:pt x="2091916" y="1995575"/>
                </a:cubicBezTo>
                <a:cubicBezTo>
                  <a:pt x="2062136" y="1955553"/>
                  <a:pt x="2017468" y="1950842"/>
                  <a:pt x="1975286" y="1936717"/>
                </a:cubicBezTo>
                <a:cubicBezTo>
                  <a:pt x="1866097" y="1884920"/>
                  <a:pt x="1749462" y="1842541"/>
                  <a:pt x="1650205" y="1774265"/>
                </a:cubicBezTo>
                <a:cubicBezTo>
                  <a:pt x="1622908" y="1755431"/>
                  <a:pt x="1595612" y="1753666"/>
                  <a:pt x="1564283" y="1756609"/>
                </a:cubicBezTo>
                <a:close/>
                <a:moveTo>
                  <a:pt x="9948374" y="1451718"/>
                </a:moveTo>
                <a:cubicBezTo>
                  <a:pt x="9938447" y="1454072"/>
                  <a:pt x="9928520" y="1458779"/>
                  <a:pt x="9916113" y="1461132"/>
                </a:cubicBezTo>
                <a:cubicBezTo>
                  <a:pt x="9809409" y="1498805"/>
                  <a:pt x="9700221" y="1536473"/>
                  <a:pt x="9593517" y="1574145"/>
                </a:cubicBezTo>
                <a:cubicBezTo>
                  <a:pt x="9586071" y="1564727"/>
                  <a:pt x="9583590" y="1555309"/>
                  <a:pt x="9583590" y="1543537"/>
                </a:cubicBezTo>
                <a:cubicBezTo>
                  <a:pt x="9566222" y="1552955"/>
                  <a:pt x="9546369" y="1562373"/>
                  <a:pt x="9528996" y="1569434"/>
                </a:cubicBezTo>
                <a:cubicBezTo>
                  <a:pt x="9484333" y="1585917"/>
                  <a:pt x="9434700" y="1595335"/>
                  <a:pt x="9417327" y="1644774"/>
                </a:cubicBezTo>
                <a:cubicBezTo>
                  <a:pt x="9278363" y="1743657"/>
                  <a:pt x="9082324" y="1715408"/>
                  <a:pt x="8948326" y="1826062"/>
                </a:cubicBezTo>
                <a:cubicBezTo>
                  <a:pt x="9278363" y="1717761"/>
                  <a:pt x="9613370" y="1623584"/>
                  <a:pt x="9921074" y="1463490"/>
                </a:cubicBezTo>
                <a:cubicBezTo>
                  <a:pt x="9931001" y="1458779"/>
                  <a:pt x="9940927" y="1456425"/>
                  <a:pt x="9948374" y="1451718"/>
                </a:cubicBezTo>
                <a:close/>
                <a:moveTo>
                  <a:pt x="10566270" y="1070310"/>
                </a:moveTo>
                <a:cubicBezTo>
                  <a:pt x="10474454" y="1093853"/>
                  <a:pt x="10392565" y="1136232"/>
                  <a:pt x="10310671" y="1183318"/>
                </a:cubicBezTo>
                <a:cubicBezTo>
                  <a:pt x="10119598" y="1293973"/>
                  <a:pt x="9928520" y="1404628"/>
                  <a:pt x="9720074" y="1487033"/>
                </a:cubicBezTo>
                <a:cubicBezTo>
                  <a:pt x="9876411" y="1425818"/>
                  <a:pt x="10032743" y="1362249"/>
                  <a:pt x="10189080" y="1301038"/>
                </a:cubicBezTo>
                <a:cubicBezTo>
                  <a:pt x="10189080" y="1296327"/>
                  <a:pt x="10189080" y="1291620"/>
                  <a:pt x="10186600" y="1286909"/>
                </a:cubicBezTo>
                <a:cubicBezTo>
                  <a:pt x="10218855" y="1246887"/>
                  <a:pt x="10261042" y="1228051"/>
                  <a:pt x="10313156" y="1230404"/>
                </a:cubicBezTo>
                <a:cubicBezTo>
                  <a:pt x="10315637" y="1230404"/>
                  <a:pt x="10318117" y="1232758"/>
                  <a:pt x="10323083" y="1232758"/>
                </a:cubicBezTo>
                <a:cubicBezTo>
                  <a:pt x="10380153" y="1148004"/>
                  <a:pt x="10486862" y="1126814"/>
                  <a:pt x="10566270" y="1070310"/>
                </a:cubicBezTo>
                <a:close/>
                <a:moveTo>
                  <a:pt x="2714391" y="505"/>
                </a:moveTo>
                <a:cubicBezTo>
                  <a:pt x="2738891" y="-419"/>
                  <a:pt x="2766265" y="-51"/>
                  <a:pt x="2796663" y="1420"/>
                </a:cubicBezTo>
                <a:cubicBezTo>
                  <a:pt x="3104371" y="15550"/>
                  <a:pt x="3392226" y="121493"/>
                  <a:pt x="3687527" y="192127"/>
                </a:cubicBezTo>
                <a:cubicBezTo>
                  <a:pt x="3848824" y="232153"/>
                  <a:pt x="4010123" y="286303"/>
                  <a:pt x="4181342" y="288657"/>
                </a:cubicBezTo>
                <a:cubicBezTo>
                  <a:pt x="4230975" y="309846"/>
                  <a:pt x="4290531" y="281592"/>
                  <a:pt x="4340159" y="307489"/>
                </a:cubicBezTo>
                <a:cubicBezTo>
                  <a:pt x="4414607" y="316907"/>
                  <a:pt x="4489050" y="319264"/>
                  <a:pt x="4563499" y="305135"/>
                </a:cubicBezTo>
                <a:cubicBezTo>
                  <a:pt x="4603201" y="281592"/>
                  <a:pt x="4652829" y="307489"/>
                  <a:pt x="4692535" y="286303"/>
                </a:cubicBezTo>
                <a:cubicBezTo>
                  <a:pt x="4786833" y="295717"/>
                  <a:pt x="4866240" y="248631"/>
                  <a:pt x="4955576" y="234506"/>
                </a:cubicBezTo>
                <a:cubicBezTo>
                  <a:pt x="5097020" y="208605"/>
                  <a:pt x="5218616" y="229795"/>
                  <a:pt x="5335246" y="307489"/>
                </a:cubicBezTo>
                <a:cubicBezTo>
                  <a:pt x="5352620" y="309846"/>
                  <a:pt x="5369987" y="321618"/>
                  <a:pt x="5387360" y="328678"/>
                </a:cubicBezTo>
                <a:cubicBezTo>
                  <a:pt x="5409689" y="352226"/>
                  <a:pt x="5432023" y="375769"/>
                  <a:pt x="5456842" y="396958"/>
                </a:cubicBezTo>
                <a:cubicBezTo>
                  <a:pt x="5464284" y="413437"/>
                  <a:pt x="5479176" y="427561"/>
                  <a:pt x="5481656" y="441691"/>
                </a:cubicBezTo>
                <a:cubicBezTo>
                  <a:pt x="5650401" y="575889"/>
                  <a:pt x="5811698" y="566471"/>
                  <a:pt x="6017659" y="484070"/>
                </a:cubicBezTo>
                <a:cubicBezTo>
                  <a:pt x="6191364" y="413437"/>
                  <a:pt x="6394849" y="302782"/>
                  <a:pt x="6603300" y="422855"/>
                </a:cubicBezTo>
                <a:cubicBezTo>
                  <a:pt x="6613222" y="427561"/>
                  <a:pt x="6625629" y="432273"/>
                  <a:pt x="6635556" y="432273"/>
                </a:cubicBezTo>
                <a:cubicBezTo>
                  <a:pt x="6695111" y="498195"/>
                  <a:pt x="6754671" y="559410"/>
                  <a:pt x="6829114" y="611203"/>
                </a:cubicBezTo>
                <a:cubicBezTo>
                  <a:pt x="6856414" y="622975"/>
                  <a:pt x="6876267" y="639458"/>
                  <a:pt x="6891155" y="663001"/>
                </a:cubicBezTo>
                <a:cubicBezTo>
                  <a:pt x="6978005" y="743048"/>
                  <a:pt x="7082228" y="785427"/>
                  <a:pt x="7203824" y="778367"/>
                </a:cubicBezTo>
                <a:cubicBezTo>
                  <a:pt x="7310528" y="792492"/>
                  <a:pt x="7417231" y="792492"/>
                  <a:pt x="7521459" y="778367"/>
                </a:cubicBezTo>
                <a:cubicBezTo>
                  <a:pt x="7561161" y="787785"/>
                  <a:pt x="7598382" y="783074"/>
                  <a:pt x="7635609" y="773656"/>
                </a:cubicBezTo>
                <a:cubicBezTo>
                  <a:pt x="7677791" y="754824"/>
                  <a:pt x="7724939" y="776009"/>
                  <a:pt x="7767126" y="754824"/>
                </a:cubicBezTo>
                <a:cubicBezTo>
                  <a:pt x="7789460" y="752466"/>
                  <a:pt x="7811794" y="752466"/>
                  <a:pt x="7834128" y="750113"/>
                </a:cubicBezTo>
                <a:cubicBezTo>
                  <a:pt x="7861423" y="745406"/>
                  <a:pt x="7888718" y="738341"/>
                  <a:pt x="7916017" y="731276"/>
                </a:cubicBezTo>
                <a:cubicBezTo>
                  <a:pt x="7940832" y="745406"/>
                  <a:pt x="7965646" y="738341"/>
                  <a:pt x="7992945" y="731276"/>
                </a:cubicBezTo>
                <a:cubicBezTo>
                  <a:pt x="8047535" y="745406"/>
                  <a:pt x="8102130" y="733634"/>
                  <a:pt x="8156724" y="728923"/>
                </a:cubicBezTo>
                <a:cubicBezTo>
                  <a:pt x="8179058" y="670065"/>
                  <a:pt x="8216279" y="731276"/>
                  <a:pt x="8243579" y="717151"/>
                </a:cubicBezTo>
                <a:cubicBezTo>
                  <a:pt x="8300649" y="714798"/>
                  <a:pt x="8357724" y="724216"/>
                  <a:pt x="8414803" y="707733"/>
                </a:cubicBezTo>
                <a:cubicBezTo>
                  <a:pt x="8427210" y="707733"/>
                  <a:pt x="8439618" y="707733"/>
                  <a:pt x="8454505" y="707733"/>
                </a:cubicBezTo>
                <a:cubicBezTo>
                  <a:pt x="8461947" y="700673"/>
                  <a:pt x="8464432" y="695962"/>
                  <a:pt x="8461947" y="688901"/>
                </a:cubicBezTo>
                <a:cubicBezTo>
                  <a:pt x="8461947" y="681837"/>
                  <a:pt x="8459466" y="679483"/>
                  <a:pt x="8456986" y="679483"/>
                </a:cubicBezTo>
                <a:cubicBezTo>
                  <a:pt x="8454505" y="679483"/>
                  <a:pt x="8449540" y="677126"/>
                  <a:pt x="8447059" y="677126"/>
                </a:cubicBezTo>
                <a:cubicBezTo>
                  <a:pt x="8452025" y="677126"/>
                  <a:pt x="8459466" y="674772"/>
                  <a:pt x="8464432" y="674772"/>
                </a:cubicBezTo>
                <a:cubicBezTo>
                  <a:pt x="8466912" y="674772"/>
                  <a:pt x="8466912" y="674772"/>
                  <a:pt x="8469393" y="674772"/>
                </a:cubicBezTo>
                <a:cubicBezTo>
                  <a:pt x="8471874" y="674772"/>
                  <a:pt x="8474354" y="674772"/>
                  <a:pt x="8476839" y="672419"/>
                </a:cubicBezTo>
                <a:cubicBezTo>
                  <a:pt x="8486761" y="672419"/>
                  <a:pt x="8499168" y="672419"/>
                  <a:pt x="8509095" y="670065"/>
                </a:cubicBezTo>
                <a:cubicBezTo>
                  <a:pt x="8543841" y="672419"/>
                  <a:pt x="8576101" y="686544"/>
                  <a:pt x="8610838" y="691255"/>
                </a:cubicBezTo>
                <a:cubicBezTo>
                  <a:pt x="8789508" y="695962"/>
                  <a:pt x="8968174" y="679483"/>
                  <a:pt x="9144364" y="700673"/>
                </a:cubicBezTo>
                <a:cubicBezTo>
                  <a:pt x="9166698" y="717151"/>
                  <a:pt x="9201440" y="693608"/>
                  <a:pt x="9216327" y="721863"/>
                </a:cubicBezTo>
                <a:cubicBezTo>
                  <a:pt x="9218808" y="724216"/>
                  <a:pt x="9186552" y="743048"/>
                  <a:pt x="9171660" y="752466"/>
                </a:cubicBezTo>
                <a:cubicBezTo>
                  <a:pt x="8476839" y="999677"/>
                  <a:pt x="7727420" y="999677"/>
                  <a:pt x="7015231" y="1169193"/>
                </a:cubicBezTo>
                <a:cubicBezTo>
                  <a:pt x="7049972" y="1251594"/>
                  <a:pt x="7104562" y="1270430"/>
                  <a:pt x="7183971" y="1265719"/>
                </a:cubicBezTo>
                <a:cubicBezTo>
                  <a:pt x="7273306" y="1258659"/>
                  <a:pt x="7365122" y="1263366"/>
                  <a:pt x="7456938" y="1268077"/>
                </a:cubicBezTo>
                <a:cubicBezTo>
                  <a:pt x="7752234" y="1286909"/>
                  <a:pt x="7995426" y="1140939"/>
                  <a:pt x="8251020" y="1037349"/>
                </a:cubicBezTo>
                <a:cubicBezTo>
                  <a:pt x="8325463" y="1006741"/>
                  <a:pt x="8394950" y="976133"/>
                  <a:pt x="8474354" y="1016159"/>
                </a:cubicBezTo>
                <a:cubicBezTo>
                  <a:pt x="8499168" y="1030284"/>
                  <a:pt x="8521502" y="1020866"/>
                  <a:pt x="8546321" y="1013801"/>
                </a:cubicBezTo>
                <a:cubicBezTo>
                  <a:pt x="8801916" y="952590"/>
                  <a:pt x="9057510" y="889022"/>
                  <a:pt x="9305662" y="799556"/>
                </a:cubicBezTo>
                <a:cubicBezTo>
                  <a:pt x="9454553" y="780720"/>
                  <a:pt x="9595998" y="735988"/>
                  <a:pt x="9732481" y="684190"/>
                </a:cubicBezTo>
                <a:cubicBezTo>
                  <a:pt x="9792037" y="663001"/>
                  <a:pt x="9836704" y="663001"/>
                  <a:pt x="9891299" y="679483"/>
                </a:cubicBezTo>
                <a:cubicBezTo>
                  <a:pt x="9898740" y="677126"/>
                  <a:pt x="9906186" y="674772"/>
                  <a:pt x="9916113" y="674772"/>
                </a:cubicBezTo>
                <a:cubicBezTo>
                  <a:pt x="9923559" y="684190"/>
                  <a:pt x="9923559" y="695962"/>
                  <a:pt x="9918594" y="707733"/>
                </a:cubicBezTo>
                <a:cubicBezTo>
                  <a:pt x="9861519" y="754824"/>
                  <a:pt x="9792037" y="783074"/>
                  <a:pt x="9725035" y="808974"/>
                </a:cubicBezTo>
                <a:cubicBezTo>
                  <a:pt x="9447107" y="917272"/>
                  <a:pt x="9159252" y="1002030"/>
                  <a:pt x="8868917" y="1082081"/>
                </a:cubicBezTo>
                <a:cubicBezTo>
                  <a:pt x="8861471" y="1082081"/>
                  <a:pt x="8856510" y="1084435"/>
                  <a:pt x="8849064" y="1086788"/>
                </a:cubicBezTo>
                <a:cubicBezTo>
                  <a:pt x="8858990" y="1086788"/>
                  <a:pt x="8868917" y="1084435"/>
                  <a:pt x="8876363" y="1082081"/>
                </a:cubicBezTo>
                <a:cubicBezTo>
                  <a:pt x="9263475" y="992612"/>
                  <a:pt x="9650592" y="910211"/>
                  <a:pt x="10015375" y="750113"/>
                </a:cubicBezTo>
                <a:cubicBezTo>
                  <a:pt x="10040189" y="752466"/>
                  <a:pt x="10069965" y="743048"/>
                  <a:pt x="10087338" y="768949"/>
                </a:cubicBezTo>
                <a:cubicBezTo>
                  <a:pt x="9978149" y="813681"/>
                  <a:pt x="9868965" y="860767"/>
                  <a:pt x="9757296" y="900793"/>
                </a:cubicBezTo>
                <a:cubicBezTo>
                  <a:pt x="9375144" y="1034991"/>
                  <a:pt x="8970655" y="1103267"/>
                  <a:pt x="8581062" y="1209215"/>
                </a:cubicBezTo>
                <a:cubicBezTo>
                  <a:pt x="8511576" y="1230404"/>
                  <a:pt x="8444579" y="1253947"/>
                  <a:pt x="8375097" y="1275137"/>
                </a:cubicBezTo>
                <a:cubicBezTo>
                  <a:pt x="8605876" y="1286909"/>
                  <a:pt x="8836656" y="1324581"/>
                  <a:pt x="9062475" y="1237469"/>
                </a:cubicBezTo>
                <a:cubicBezTo>
                  <a:pt x="9417327" y="1098560"/>
                  <a:pt x="9774668" y="971422"/>
                  <a:pt x="10119598" y="808974"/>
                </a:cubicBezTo>
                <a:cubicBezTo>
                  <a:pt x="10127040" y="808974"/>
                  <a:pt x="10134486" y="806617"/>
                  <a:pt x="10141932" y="799556"/>
                </a:cubicBezTo>
                <a:cubicBezTo>
                  <a:pt x="10226302" y="787785"/>
                  <a:pt x="10293303" y="740694"/>
                  <a:pt x="10365266" y="703026"/>
                </a:cubicBezTo>
                <a:cubicBezTo>
                  <a:pt x="10387599" y="681837"/>
                  <a:pt x="10407453" y="658294"/>
                  <a:pt x="10429787" y="641811"/>
                </a:cubicBezTo>
                <a:cubicBezTo>
                  <a:pt x="10454601" y="630039"/>
                  <a:pt x="10479415" y="620621"/>
                  <a:pt x="10506710" y="615915"/>
                </a:cubicBezTo>
                <a:cubicBezTo>
                  <a:pt x="10524083" y="615915"/>
                  <a:pt x="10543936" y="620621"/>
                  <a:pt x="10563790" y="632393"/>
                </a:cubicBezTo>
                <a:cubicBezTo>
                  <a:pt x="10613418" y="679483"/>
                  <a:pt x="10538971" y="693608"/>
                  <a:pt x="10536490" y="728923"/>
                </a:cubicBezTo>
                <a:cubicBezTo>
                  <a:pt x="10536490" y="738341"/>
                  <a:pt x="10534010" y="747759"/>
                  <a:pt x="10534010" y="754824"/>
                </a:cubicBezTo>
                <a:cubicBezTo>
                  <a:pt x="10516637" y="766595"/>
                  <a:pt x="10499269" y="776009"/>
                  <a:pt x="10479415" y="783074"/>
                </a:cubicBezTo>
                <a:cubicBezTo>
                  <a:pt x="10305710" y="889022"/>
                  <a:pt x="10139447" y="1004383"/>
                  <a:pt x="9955820" y="1098560"/>
                </a:cubicBezTo>
                <a:cubicBezTo>
                  <a:pt x="9923559" y="1117396"/>
                  <a:pt x="9891299" y="1136232"/>
                  <a:pt x="9844150" y="1162129"/>
                </a:cubicBezTo>
                <a:cubicBezTo>
                  <a:pt x="9898740" y="1138586"/>
                  <a:pt x="9933486" y="1110331"/>
                  <a:pt x="9973188" y="1093853"/>
                </a:cubicBezTo>
                <a:cubicBezTo>
                  <a:pt x="10136966" y="997323"/>
                  <a:pt x="10305710" y="912565"/>
                  <a:pt x="10476935" y="827806"/>
                </a:cubicBezTo>
                <a:cubicBezTo>
                  <a:pt x="10499269" y="823099"/>
                  <a:pt x="10521602" y="820746"/>
                  <a:pt x="10543936" y="820746"/>
                </a:cubicBezTo>
                <a:cubicBezTo>
                  <a:pt x="10548897" y="830160"/>
                  <a:pt x="10553863" y="839578"/>
                  <a:pt x="10563790" y="848996"/>
                </a:cubicBezTo>
                <a:cubicBezTo>
                  <a:pt x="10623345" y="860767"/>
                  <a:pt x="10601011" y="910211"/>
                  <a:pt x="10613418" y="943172"/>
                </a:cubicBezTo>
                <a:cubicBezTo>
                  <a:pt x="10620860" y="945526"/>
                  <a:pt x="10625826" y="945526"/>
                  <a:pt x="10628306" y="950233"/>
                </a:cubicBezTo>
                <a:cubicBezTo>
                  <a:pt x="10613418" y="969069"/>
                  <a:pt x="10591084" y="987905"/>
                  <a:pt x="10620860" y="1020866"/>
                </a:cubicBezTo>
                <a:cubicBezTo>
                  <a:pt x="10628306" y="1027931"/>
                  <a:pt x="10620860" y="1039702"/>
                  <a:pt x="10608453" y="1049120"/>
                </a:cubicBezTo>
                <a:cubicBezTo>
                  <a:pt x="10635752" y="1039702"/>
                  <a:pt x="10660566" y="1032638"/>
                  <a:pt x="10690342" y="1042056"/>
                </a:cubicBezTo>
                <a:cubicBezTo>
                  <a:pt x="10705234" y="1032638"/>
                  <a:pt x="10722602" y="1023220"/>
                  <a:pt x="10737495" y="1013801"/>
                </a:cubicBezTo>
                <a:cubicBezTo>
                  <a:pt x="10752382" y="983198"/>
                  <a:pt x="10777197" y="969069"/>
                  <a:pt x="10814418" y="971422"/>
                </a:cubicBezTo>
                <a:cubicBezTo>
                  <a:pt x="10829306" y="962009"/>
                  <a:pt x="10846679" y="950233"/>
                  <a:pt x="10861571" y="940819"/>
                </a:cubicBezTo>
                <a:cubicBezTo>
                  <a:pt x="10873978" y="917272"/>
                  <a:pt x="10893827" y="905500"/>
                  <a:pt x="10921126" y="903146"/>
                </a:cubicBezTo>
                <a:cubicBezTo>
                  <a:pt x="10988123" y="886668"/>
                  <a:pt x="11037757" y="844289"/>
                  <a:pt x="11084905" y="799556"/>
                </a:cubicBezTo>
                <a:cubicBezTo>
                  <a:pt x="11097312" y="776009"/>
                  <a:pt x="11117165" y="764237"/>
                  <a:pt x="11141980" y="761884"/>
                </a:cubicBezTo>
                <a:cubicBezTo>
                  <a:pt x="11199054" y="757177"/>
                  <a:pt x="11228830" y="679483"/>
                  <a:pt x="11300797" y="707733"/>
                </a:cubicBezTo>
                <a:cubicBezTo>
                  <a:pt x="11303278" y="757177"/>
                  <a:pt x="11241242" y="745406"/>
                  <a:pt x="11231315" y="780720"/>
                </a:cubicBezTo>
                <a:cubicBezTo>
                  <a:pt x="11154387" y="860767"/>
                  <a:pt x="11057605" y="914918"/>
                  <a:pt x="10958348" y="966715"/>
                </a:cubicBezTo>
                <a:cubicBezTo>
                  <a:pt x="10861571" y="1025573"/>
                  <a:pt x="10747417" y="1058534"/>
                  <a:pt x="10660566" y="1136232"/>
                </a:cubicBezTo>
                <a:cubicBezTo>
                  <a:pt x="10650640" y="1155064"/>
                  <a:pt x="10630786" y="1159775"/>
                  <a:pt x="10610933" y="1159775"/>
                </a:cubicBezTo>
                <a:cubicBezTo>
                  <a:pt x="10561304" y="1183318"/>
                  <a:pt x="10511676" y="1206861"/>
                  <a:pt x="10462047" y="1230404"/>
                </a:cubicBezTo>
                <a:cubicBezTo>
                  <a:pt x="10449635" y="1258659"/>
                  <a:pt x="10429787" y="1277495"/>
                  <a:pt x="10397526" y="1279848"/>
                </a:cubicBezTo>
                <a:cubicBezTo>
                  <a:pt x="10402492" y="1291620"/>
                  <a:pt x="10404972" y="1305745"/>
                  <a:pt x="10404972" y="1317516"/>
                </a:cubicBezTo>
                <a:cubicBezTo>
                  <a:pt x="10400007" y="1319870"/>
                  <a:pt x="10395046" y="1322227"/>
                  <a:pt x="10387599" y="1324581"/>
                </a:cubicBezTo>
                <a:cubicBezTo>
                  <a:pt x="10367746" y="1341059"/>
                  <a:pt x="10347897" y="1359895"/>
                  <a:pt x="10323083" y="1371667"/>
                </a:cubicBezTo>
                <a:cubicBezTo>
                  <a:pt x="10236228" y="1414046"/>
                  <a:pt x="10261042" y="1444654"/>
                  <a:pt x="10335490" y="1468197"/>
                </a:cubicBezTo>
                <a:cubicBezTo>
                  <a:pt x="10345412" y="1477615"/>
                  <a:pt x="10355339" y="1484680"/>
                  <a:pt x="10365266" y="1489386"/>
                </a:cubicBezTo>
                <a:cubicBezTo>
                  <a:pt x="10380153" y="1510576"/>
                  <a:pt x="10402492" y="1515283"/>
                  <a:pt x="10429787" y="1508223"/>
                </a:cubicBezTo>
                <a:cubicBezTo>
                  <a:pt x="10442194" y="1510576"/>
                  <a:pt x="10454601" y="1515283"/>
                  <a:pt x="10467008" y="1519994"/>
                </a:cubicBezTo>
                <a:cubicBezTo>
                  <a:pt x="10474454" y="1517641"/>
                  <a:pt x="10481896" y="1515283"/>
                  <a:pt x="10489342" y="1512930"/>
                </a:cubicBezTo>
                <a:cubicBezTo>
                  <a:pt x="10504230" y="1501158"/>
                  <a:pt x="10516637" y="1484680"/>
                  <a:pt x="10531529" y="1475262"/>
                </a:cubicBezTo>
                <a:cubicBezTo>
                  <a:pt x="10538971" y="1472908"/>
                  <a:pt x="10543936" y="1470550"/>
                  <a:pt x="10551382" y="1468197"/>
                </a:cubicBezTo>
                <a:cubicBezTo>
                  <a:pt x="10561304" y="1465844"/>
                  <a:pt x="10576197" y="1465844"/>
                  <a:pt x="10591084" y="1472908"/>
                </a:cubicBezTo>
                <a:cubicBezTo>
                  <a:pt x="10697788" y="1461132"/>
                  <a:pt x="10784643" y="1395210"/>
                  <a:pt x="10888866" y="1376378"/>
                </a:cubicBezTo>
                <a:cubicBezTo>
                  <a:pt x="10891346" y="1376378"/>
                  <a:pt x="10893827" y="1376378"/>
                  <a:pt x="10898793" y="1376378"/>
                </a:cubicBezTo>
                <a:cubicBezTo>
                  <a:pt x="10906234" y="1390503"/>
                  <a:pt x="10911200" y="1404628"/>
                  <a:pt x="10908715" y="1418757"/>
                </a:cubicBezTo>
                <a:cubicBezTo>
                  <a:pt x="10901273" y="1425818"/>
                  <a:pt x="10893827" y="1432882"/>
                  <a:pt x="10888866" y="1442301"/>
                </a:cubicBezTo>
                <a:cubicBezTo>
                  <a:pt x="10851644" y="1449361"/>
                  <a:pt x="10816899" y="1463490"/>
                  <a:pt x="10789604" y="1491740"/>
                </a:cubicBezTo>
                <a:cubicBezTo>
                  <a:pt x="10772236" y="1510576"/>
                  <a:pt x="10754863" y="1527055"/>
                  <a:pt x="10732529" y="1541184"/>
                </a:cubicBezTo>
                <a:cubicBezTo>
                  <a:pt x="10722602" y="1545891"/>
                  <a:pt x="10712680" y="1550602"/>
                  <a:pt x="10702754" y="1555309"/>
                </a:cubicBezTo>
                <a:cubicBezTo>
                  <a:pt x="10682900" y="1562373"/>
                  <a:pt x="10663047" y="1564727"/>
                  <a:pt x="10640713" y="1562373"/>
                </a:cubicBezTo>
                <a:cubicBezTo>
                  <a:pt x="10459562" y="1642421"/>
                  <a:pt x="10278415" y="1722468"/>
                  <a:pt x="10094784" y="1802519"/>
                </a:cubicBezTo>
                <a:cubicBezTo>
                  <a:pt x="10079891" y="1823709"/>
                  <a:pt x="10065004" y="1842541"/>
                  <a:pt x="10037709" y="1849606"/>
                </a:cubicBezTo>
                <a:cubicBezTo>
                  <a:pt x="10012894" y="1859023"/>
                  <a:pt x="9988076" y="1861377"/>
                  <a:pt x="9963261" y="1868442"/>
                </a:cubicBezTo>
                <a:cubicBezTo>
                  <a:pt x="9901225" y="1910821"/>
                  <a:pt x="9859038" y="1983803"/>
                  <a:pt x="9772188" y="1993221"/>
                </a:cubicBezTo>
                <a:cubicBezTo>
                  <a:pt x="9767222" y="2009704"/>
                  <a:pt x="9757296" y="2023829"/>
                  <a:pt x="9747369" y="2040312"/>
                </a:cubicBezTo>
                <a:cubicBezTo>
                  <a:pt x="9739927" y="2045019"/>
                  <a:pt x="9732481" y="2052083"/>
                  <a:pt x="9727520" y="2056790"/>
                </a:cubicBezTo>
                <a:cubicBezTo>
                  <a:pt x="9697740" y="2082687"/>
                  <a:pt x="9665480" y="2103876"/>
                  <a:pt x="9628258" y="2115648"/>
                </a:cubicBezTo>
                <a:cubicBezTo>
                  <a:pt x="9506662" y="2172156"/>
                  <a:pt x="9392512" y="2238079"/>
                  <a:pt x="9268436" y="2292229"/>
                </a:cubicBezTo>
                <a:cubicBezTo>
                  <a:pt x="9412366" y="2231014"/>
                  <a:pt x="9568703" y="2200406"/>
                  <a:pt x="9712628" y="2136837"/>
                </a:cubicBezTo>
                <a:cubicBezTo>
                  <a:pt x="9727520" y="2132131"/>
                  <a:pt x="9742408" y="2127424"/>
                  <a:pt x="9757296" y="2122712"/>
                </a:cubicBezTo>
                <a:cubicBezTo>
                  <a:pt x="9762261" y="2132131"/>
                  <a:pt x="9764742" y="2141549"/>
                  <a:pt x="9772188" y="2150967"/>
                </a:cubicBezTo>
                <a:cubicBezTo>
                  <a:pt x="9980634" y="2080333"/>
                  <a:pt x="10191560" y="2007351"/>
                  <a:pt x="10392565" y="1915528"/>
                </a:cubicBezTo>
                <a:cubicBezTo>
                  <a:pt x="10414899" y="1877860"/>
                  <a:pt x="10449635" y="1866088"/>
                  <a:pt x="10494303" y="1875502"/>
                </a:cubicBezTo>
                <a:cubicBezTo>
                  <a:pt x="10519117" y="1866088"/>
                  <a:pt x="10541456" y="1854312"/>
                  <a:pt x="10566270" y="1844899"/>
                </a:cubicBezTo>
                <a:cubicBezTo>
                  <a:pt x="10576197" y="1828416"/>
                  <a:pt x="10588604" y="1814291"/>
                  <a:pt x="10603492" y="1804873"/>
                </a:cubicBezTo>
                <a:cubicBezTo>
                  <a:pt x="10610933" y="1802519"/>
                  <a:pt x="10618379" y="1800166"/>
                  <a:pt x="10625826" y="1797808"/>
                </a:cubicBezTo>
                <a:cubicBezTo>
                  <a:pt x="10638233" y="1795455"/>
                  <a:pt x="10653120" y="1797808"/>
                  <a:pt x="10668008" y="1804873"/>
                </a:cubicBezTo>
                <a:cubicBezTo>
                  <a:pt x="10707715" y="1800166"/>
                  <a:pt x="10739975" y="1783683"/>
                  <a:pt x="10769751" y="1760140"/>
                </a:cubicBezTo>
                <a:cubicBezTo>
                  <a:pt x="10784643" y="1734239"/>
                  <a:pt x="10802011" y="1705990"/>
                  <a:pt x="10841718" y="1729532"/>
                </a:cubicBezTo>
                <a:cubicBezTo>
                  <a:pt x="11079939" y="1649485"/>
                  <a:pt x="11295831" y="1522348"/>
                  <a:pt x="11524131" y="1423464"/>
                </a:cubicBezTo>
                <a:cubicBezTo>
                  <a:pt x="11583686" y="1397568"/>
                  <a:pt x="11638280" y="1362249"/>
                  <a:pt x="11705282" y="1404628"/>
                </a:cubicBezTo>
                <a:cubicBezTo>
                  <a:pt x="11715209" y="1411693"/>
                  <a:pt x="11720170" y="1418757"/>
                  <a:pt x="11725135" y="1425818"/>
                </a:cubicBezTo>
                <a:cubicBezTo>
                  <a:pt x="11727616" y="1444654"/>
                  <a:pt x="11725135" y="1458779"/>
                  <a:pt x="11720170" y="1472908"/>
                </a:cubicBezTo>
                <a:cubicBezTo>
                  <a:pt x="11712728" y="1482322"/>
                  <a:pt x="11705282" y="1491740"/>
                  <a:pt x="11697836" y="1501158"/>
                </a:cubicBezTo>
                <a:cubicBezTo>
                  <a:pt x="11653168" y="1550602"/>
                  <a:pt x="11613466" y="1604753"/>
                  <a:pt x="11536538" y="1611813"/>
                </a:cubicBezTo>
                <a:cubicBezTo>
                  <a:pt x="11486909" y="1644774"/>
                  <a:pt x="11434795" y="1675382"/>
                  <a:pt x="11385167" y="1708343"/>
                </a:cubicBezTo>
                <a:cubicBezTo>
                  <a:pt x="11370279" y="1736597"/>
                  <a:pt x="11342980" y="1748369"/>
                  <a:pt x="11310724" y="1750722"/>
                </a:cubicBezTo>
                <a:cubicBezTo>
                  <a:pt x="11273498" y="1760140"/>
                  <a:pt x="11236276" y="1771912"/>
                  <a:pt x="11211462" y="1802519"/>
                </a:cubicBezTo>
                <a:cubicBezTo>
                  <a:pt x="11201535" y="1823709"/>
                  <a:pt x="11184167" y="1826062"/>
                  <a:pt x="11164314" y="1823709"/>
                </a:cubicBezTo>
                <a:cubicBezTo>
                  <a:pt x="11050164" y="1854312"/>
                  <a:pt x="10950902" y="1920239"/>
                  <a:pt x="10844198" y="1967325"/>
                </a:cubicBezTo>
                <a:cubicBezTo>
                  <a:pt x="10836752" y="1974385"/>
                  <a:pt x="10834272" y="1983803"/>
                  <a:pt x="10834272" y="1995575"/>
                </a:cubicBezTo>
                <a:cubicBezTo>
                  <a:pt x="10834272" y="1997933"/>
                  <a:pt x="10834272" y="2000286"/>
                  <a:pt x="10836752" y="2002639"/>
                </a:cubicBezTo>
                <a:cubicBezTo>
                  <a:pt x="10787123" y="2026182"/>
                  <a:pt x="10737495" y="2047372"/>
                  <a:pt x="10687861" y="2073273"/>
                </a:cubicBezTo>
                <a:cubicBezTo>
                  <a:pt x="10677935" y="2077980"/>
                  <a:pt x="10668008" y="2082687"/>
                  <a:pt x="10658086" y="2085044"/>
                </a:cubicBezTo>
                <a:cubicBezTo>
                  <a:pt x="10625826" y="2094462"/>
                  <a:pt x="10593565" y="2108587"/>
                  <a:pt x="10563790" y="2122712"/>
                </a:cubicBezTo>
                <a:cubicBezTo>
                  <a:pt x="10261042" y="2242785"/>
                  <a:pt x="9953334" y="2348733"/>
                  <a:pt x="9640665" y="2442910"/>
                </a:cubicBezTo>
                <a:cubicBezTo>
                  <a:pt x="9568703" y="2461742"/>
                  <a:pt x="9499221" y="2485285"/>
                  <a:pt x="9429734" y="2508832"/>
                </a:cubicBezTo>
                <a:cubicBezTo>
                  <a:pt x="9315589" y="2537082"/>
                  <a:pt x="9201440" y="2567690"/>
                  <a:pt x="9089770" y="2603004"/>
                </a:cubicBezTo>
                <a:cubicBezTo>
                  <a:pt x="9064956" y="2610069"/>
                  <a:pt x="9040142" y="2614776"/>
                  <a:pt x="9015327" y="2619487"/>
                </a:cubicBezTo>
                <a:cubicBezTo>
                  <a:pt x="8930953" y="2647737"/>
                  <a:pt x="8844102" y="2671280"/>
                  <a:pt x="8754767" y="2683056"/>
                </a:cubicBezTo>
                <a:cubicBezTo>
                  <a:pt x="8739880" y="2673638"/>
                  <a:pt x="8724992" y="2666573"/>
                  <a:pt x="8712580" y="2654802"/>
                </a:cubicBezTo>
                <a:cubicBezTo>
                  <a:pt x="8313056" y="2744267"/>
                  <a:pt x="7911052" y="2817254"/>
                  <a:pt x="7518974" y="2930262"/>
                </a:cubicBezTo>
                <a:cubicBezTo>
                  <a:pt x="7419712" y="2958517"/>
                  <a:pt x="7268340" y="3019728"/>
                  <a:pt x="7250972" y="3172766"/>
                </a:cubicBezTo>
                <a:cubicBezTo>
                  <a:pt x="7255933" y="3182180"/>
                  <a:pt x="7263379" y="3189245"/>
                  <a:pt x="7273306" y="3196309"/>
                </a:cubicBezTo>
                <a:cubicBezTo>
                  <a:pt x="7273306" y="3196309"/>
                  <a:pt x="7273306" y="3196309"/>
                  <a:pt x="7275787" y="3196309"/>
                </a:cubicBezTo>
                <a:cubicBezTo>
                  <a:pt x="7241046" y="3295193"/>
                  <a:pt x="7151710" y="3342279"/>
                  <a:pt x="7059894" y="3387011"/>
                </a:cubicBezTo>
                <a:cubicBezTo>
                  <a:pt x="6965598" y="3434097"/>
                  <a:pt x="6891155" y="3521214"/>
                  <a:pt x="6769559" y="3509438"/>
                </a:cubicBezTo>
                <a:cubicBezTo>
                  <a:pt x="6724891" y="3509438"/>
                  <a:pt x="6677743" y="3509438"/>
                  <a:pt x="6633076" y="3507084"/>
                </a:cubicBezTo>
                <a:cubicBezTo>
                  <a:pt x="6613222" y="3504731"/>
                  <a:pt x="6593373" y="3502377"/>
                  <a:pt x="6576001" y="3497666"/>
                </a:cubicBezTo>
                <a:cubicBezTo>
                  <a:pt x="6518926" y="3478834"/>
                  <a:pt x="6459370" y="3485895"/>
                  <a:pt x="6402296" y="3485895"/>
                </a:cubicBezTo>
                <a:cubicBezTo>
                  <a:pt x="6389888" y="3485895"/>
                  <a:pt x="6374996" y="3485895"/>
                  <a:pt x="6362589" y="3485895"/>
                </a:cubicBezTo>
                <a:cubicBezTo>
                  <a:pt x="6265812" y="3485895"/>
                  <a:pt x="6169035" y="3488248"/>
                  <a:pt x="6074734" y="3483541"/>
                </a:cubicBezTo>
                <a:cubicBezTo>
                  <a:pt x="5965550" y="3467063"/>
                  <a:pt x="5866288" y="3415266"/>
                  <a:pt x="5759585" y="3389365"/>
                </a:cubicBezTo>
                <a:cubicBezTo>
                  <a:pt x="5635508" y="3361115"/>
                  <a:pt x="5516397" y="3356404"/>
                  <a:pt x="5402248" y="3417619"/>
                </a:cubicBezTo>
                <a:cubicBezTo>
                  <a:pt x="5377433" y="3434097"/>
                  <a:pt x="5360061" y="3455287"/>
                  <a:pt x="5342692" y="3476477"/>
                </a:cubicBezTo>
                <a:cubicBezTo>
                  <a:pt x="5337731" y="3483541"/>
                  <a:pt x="5332766" y="3490606"/>
                  <a:pt x="5330285" y="3497666"/>
                </a:cubicBezTo>
                <a:cubicBezTo>
                  <a:pt x="5335246" y="3547110"/>
                  <a:pt x="5315393" y="3596550"/>
                  <a:pt x="5342692" y="3643640"/>
                </a:cubicBezTo>
                <a:cubicBezTo>
                  <a:pt x="5342692" y="3697791"/>
                  <a:pt x="5345174" y="3754295"/>
                  <a:pt x="5345174" y="3808446"/>
                </a:cubicBezTo>
                <a:cubicBezTo>
                  <a:pt x="5369987" y="3867303"/>
                  <a:pt x="5379914" y="3930872"/>
                  <a:pt x="5377433" y="3994441"/>
                </a:cubicBezTo>
                <a:cubicBezTo>
                  <a:pt x="5379914" y="4006212"/>
                  <a:pt x="5382394" y="4020337"/>
                  <a:pt x="5379914" y="4032109"/>
                </a:cubicBezTo>
                <a:cubicBezTo>
                  <a:pt x="5377433" y="4083906"/>
                  <a:pt x="5387360" y="4133350"/>
                  <a:pt x="5372468" y="4185143"/>
                </a:cubicBezTo>
                <a:cubicBezTo>
                  <a:pt x="5369987" y="4201626"/>
                  <a:pt x="5367507" y="4218109"/>
                  <a:pt x="5362546" y="4234587"/>
                </a:cubicBezTo>
                <a:cubicBezTo>
                  <a:pt x="5365026" y="4248712"/>
                  <a:pt x="5367507" y="4265195"/>
                  <a:pt x="5369987" y="4279320"/>
                </a:cubicBezTo>
                <a:cubicBezTo>
                  <a:pt x="5392321" y="4326406"/>
                  <a:pt x="5365026" y="4380556"/>
                  <a:pt x="5389841" y="4427647"/>
                </a:cubicBezTo>
                <a:cubicBezTo>
                  <a:pt x="5427062" y="4510047"/>
                  <a:pt x="5397282" y="4608931"/>
                  <a:pt x="5464284" y="4684271"/>
                </a:cubicBezTo>
                <a:cubicBezTo>
                  <a:pt x="5496545" y="4707814"/>
                  <a:pt x="5496545" y="4740775"/>
                  <a:pt x="5494064" y="4773736"/>
                </a:cubicBezTo>
                <a:cubicBezTo>
                  <a:pt x="5501510" y="4790219"/>
                  <a:pt x="5508951" y="4804344"/>
                  <a:pt x="5518878" y="4820827"/>
                </a:cubicBezTo>
                <a:cubicBezTo>
                  <a:pt x="5561065" y="4846723"/>
                  <a:pt x="5568508" y="4882038"/>
                  <a:pt x="5553619" y="4924417"/>
                </a:cubicBezTo>
                <a:cubicBezTo>
                  <a:pt x="5553619" y="4990339"/>
                  <a:pt x="5548659" y="5056262"/>
                  <a:pt x="5561065" y="5119830"/>
                </a:cubicBezTo>
                <a:cubicBezTo>
                  <a:pt x="5558580" y="5138667"/>
                  <a:pt x="5553619" y="5159856"/>
                  <a:pt x="5536251" y="5171628"/>
                </a:cubicBezTo>
                <a:cubicBezTo>
                  <a:pt x="5503990" y="5188111"/>
                  <a:pt x="5481656" y="5221067"/>
                  <a:pt x="5439470" y="5225779"/>
                </a:cubicBezTo>
                <a:cubicBezTo>
                  <a:pt x="5389841" y="5232843"/>
                  <a:pt x="5340212" y="5244615"/>
                  <a:pt x="5293060" y="5216360"/>
                </a:cubicBezTo>
                <a:cubicBezTo>
                  <a:pt x="5228543" y="5178692"/>
                  <a:pt x="5201248" y="5112770"/>
                  <a:pt x="5164022" y="5056262"/>
                </a:cubicBezTo>
                <a:cubicBezTo>
                  <a:pt x="5149134" y="4962090"/>
                  <a:pt x="5146654" y="4867913"/>
                  <a:pt x="5166507" y="4773736"/>
                </a:cubicBezTo>
                <a:cubicBezTo>
                  <a:pt x="5223577" y="4608931"/>
                  <a:pt x="5293060" y="4444125"/>
                  <a:pt x="5295540" y="4265195"/>
                </a:cubicBezTo>
                <a:cubicBezTo>
                  <a:pt x="5315393" y="4225169"/>
                  <a:pt x="5293060" y="4178083"/>
                  <a:pt x="5315393" y="4138057"/>
                </a:cubicBezTo>
                <a:cubicBezTo>
                  <a:pt x="5317878" y="4123932"/>
                  <a:pt x="5320359" y="4109807"/>
                  <a:pt x="5322839" y="4095678"/>
                </a:cubicBezTo>
                <a:cubicBezTo>
                  <a:pt x="5312912" y="3928519"/>
                  <a:pt x="5332766" y="3759002"/>
                  <a:pt x="5273206" y="3598907"/>
                </a:cubicBezTo>
                <a:cubicBezTo>
                  <a:pt x="5218616" y="3570653"/>
                  <a:pt x="5208689" y="3507084"/>
                  <a:pt x="5161542" y="3474123"/>
                </a:cubicBezTo>
                <a:cubicBezTo>
                  <a:pt x="5144168" y="3455287"/>
                  <a:pt x="5124315" y="3438809"/>
                  <a:pt x="5101986" y="3424684"/>
                </a:cubicBezTo>
                <a:cubicBezTo>
                  <a:pt x="5069726" y="3405847"/>
                  <a:pt x="5034984" y="3394076"/>
                  <a:pt x="5000243" y="3379951"/>
                </a:cubicBezTo>
                <a:cubicBezTo>
                  <a:pt x="4963017" y="3363468"/>
                  <a:pt x="4920835" y="3368175"/>
                  <a:pt x="4883613" y="3370533"/>
                </a:cubicBezTo>
                <a:cubicBezTo>
                  <a:pt x="4863760" y="3370533"/>
                  <a:pt x="4846392" y="3372886"/>
                  <a:pt x="4826538" y="3370533"/>
                </a:cubicBezTo>
                <a:cubicBezTo>
                  <a:pt x="4752091" y="3370533"/>
                  <a:pt x="4680128" y="3368175"/>
                  <a:pt x="4605685" y="3372886"/>
                </a:cubicBezTo>
                <a:cubicBezTo>
                  <a:pt x="4553571" y="3377593"/>
                  <a:pt x="4501457" y="3389365"/>
                  <a:pt x="4451829" y="3410554"/>
                </a:cubicBezTo>
                <a:cubicBezTo>
                  <a:pt x="4352567" y="3450580"/>
                  <a:pt x="4255790" y="3450580"/>
                  <a:pt x="4154048" y="3415266"/>
                </a:cubicBezTo>
                <a:cubicBezTo>
                  <a:pt x="4089531" y="3389365"/>
                  <a:pt x="4022530" y="3384658"/>
                  <a:pt x="3958008" y="3415266"/>
                </a:cubicBezTo>
                <a:cubicBezTo>
                  <a:pt x="3816564" y="3471770"/>
                  <a:pt x="3692488" y="3438809"/>
                  <a:pt x="3580819" y="3346985"/>
                </a:cubicBezTo>
                <a:cubicBezTo>
                  <a:pt x="3551043" y="3321089"/>
                  <a:pt x="3523744" y="3290481"/>
                  <a:pt x="3493969" y="3264585"/>
                </a:cubicBezTo>
                <a:cubicBezTo>
                  <a:pt x="3464189" y="3241042"/>
                  <a:pt x="3429447" y="3219852"/>
                  <a:pt x="3407114" y="3189245"/>
                </a:cubicBezTo>
                <a:cubicBezTo>
                  <a:pt x="3377338" y="3151577"/>
                  <a:pt x="3345077" y="3113904"/>
                  <a:pt x="3305371" y="3085654"/>
                </a:cubicBezTo>
                <a:cubicBezTo>
                  <a:pt x="3297929" y="3069172"/>
                  <a:pt x="3285518" y="3052689"/>
                  <a:pt x="3280557" y="3036210"/>
                </a:cubicBezTo>
                <a:cubicBezTo>
                  <a:pt x="3248296" y="3022086"/>
                  <a:pt x="3216040" y="3017374"/>
                  <a:pt x="3181299" y="3036210"/>
                </a:cubicBezTo>
                <a:cubicBezTo>
                  <a:pt x="3173853" y="3059753"/>
                  <a:pt x="3158965" y="3073878"/>
                  <a:pt x="3134146" y="3080943"/>
                </a:cubicBezTo>
                <a:cubicBezTo>
                  <a:pt x="3084518" y="3231624"/>
                  <a:pt x="3067149" y="3391723"/>
                  <a:pt x="3005109" y="3540045"/>
                </a:cubicBezTo>
                <a:cubicBezTo>
                  <a:pt x="2982775" y="3591843"/>
                  <a:pt x="3029928" y="3641287"/>
                  <a:pt x="3037369" y="3693080"/>
                </a:cubicBezTo>
                <a:cubicBezTo>
                  <a:pt x="3049777" y="3730752"/>
                  <a:pt x="3049777" y="3770773"/>
                  <a:pt x="3037369" y="3808446"/>
                </a:cubicBezTo>
                <a:cubicBezTo>
                  <a:pt x="2952995" y="3897911"/>
                  <a:pt x="2873591" y="3869657"/>
                  <a:pt x="2791697" y="3803734"/>
                </a:cubicBezTo>
                <a:cubicBezTo>
                  <a:pt x="2704847" y="3733105"/>
                  <a:pt x="2734627" y="3660118"/>
                  <a:pt x="2786736" y="3587136"/>
                </a:cubicBezTo>
                <a:cubicBezTo>
                  <a:pt x="2811551" y="3551817"/>
                  <a:pt x="2833884" y="3516502"/>
                  <a:pt x="2858703" y="3481188"/>
                </a:cubicBezTo>
                <a:cubicBezTo>
                  <a:pt x="2873591" y="3415266"/>
                  <a:pt x="2910813" y="3361115"/>
                  <a:pt x="2962922" y="3316382"/>
                </a:cubicBezTo>
                <a:cubicBezTo>
                  <a:pt x="2987741" y="3271650"/>
                  <a:pt x="3015036" y="3229270"/>
                  <a:pt x="3007594" y="3175120"/>
                </a:cubicBezTo>
                <a:cubicBezTo>
                  <a:pt x="3024962" y="3118615"/>
                  <a:pt x="3024962" y="3062107"/>
                  <a:pt x="3007594" y="3005603"/>
                </a:cubicBezTo>
                <a:cubicBezTo>
                  <a:pt x="2945554" y="2866694"/>
                  <a:pt x="2833884" y="2951452"/>
                  <a:pt x="2747034" y="2963224"/>
                </a:cubicBezTo>
                <a:cubicBezTo>
                  <a:pt x="2712293" y="2967935"/>
                  <a:pt x="2670106" y="2970288"/>
                  <a:pt x="2632885" y="2984413"/>
                </a:cubicBezTo>
                <a:cubicBezTo>
                  <a:pt x="2590697" y="2984413"/>
                  <a:pt x="2550995" y="2984413"/>
                  <a:pt x="2508808" y="2982060"/>
                </a:cubicBezTo>
                <a:cubicBezTo>
                  <a:pt x="2372325" y="2930262"/>
                  <a:pt x="2243287" y="2854922"/>
                  <a:pt x="2086950" y="2890241"/>
                </a:cubicBezTo>
                <a:cubicBezTo>
                  <a:pt x="2019949" y="2890241"/>
                  <a:pt x="1955432" y="2890241"/>
                  <a:pt x="1888431" y="2890241"/>
                </a:cubicBezTo>
                <a:cubicBezTo>
                  <a:pt x="1799096" y="2838444"/>
                  <a:pt x="1744501" y="2758392"/>
                  <a:pt x="1697353" y="2673638"/>
                </a:cubicBezTo>
                <a:cubicBezTo>
                  <a:pt x="1684946" y="2640677"/>
                  <a:pt x="1697353" y="2591233"/>
                  <a:pt x="1640283" y="2586526"/>
                </a:cubicBezTo>
                <a:cubicBezTo>
                  <a:pt x="1498834" y="2522957"/>
                  <a:pt x="1352423" y="2482931"/>
                  <a:pt x="1198572" y="2464095"/>
                </a:cubicBezTo>
                <a:cubicBezTo>
                  <a:pt x="1191126" y="2461742"/>
                  <a:pt x="1186165" y="2459388"/>
                  <a:pt x="1178718" y="2457035"/>
                </a:cubicBezTo>
                <a:cubicBezTo>
                  <a:pt x="1136531" y="2442910"/>
                  <a:pt x="1089383" y="2442910"/>
                  <a:pt x="1044720" y="2442910"/>
                </a:cubicBezTo>
                <a:cubicBezTo>
                  <a:pt x="913197" y="2402884"/>
                  <a:pt x="781675" y="2362858"/>
                  <a:pt x="650157" y="2325190"/>
                </a:cubicBezTo>
                <a:cubicBezTo>
                  <a:pt x="625343" y="2289871"/>
                  <a:pt x="593082" y="2261622"/>
                  <a:pt x="550900" y="2247497"/>
                </a:cubicBezTo>
                <a:cubicBezTo>
                  <a:pt x="498786" y="2193346"/>
                  <a:pt x="424343" y="2169798"/>
                  <a:pt x="359817" y="2134484"/>
                </a:cubicBezTo>
                <a:cubicBezTo>
                  <a:pt x="339968" y="2120359"/>
                  <a:pt x="320115" y="2103876"/>
                  <a:pt x="300266" y="2089751"/>
                </a:cubicBezTo>
                <a:cubicBezTo>
                  <a:pt x="245672" y="2042665"/>
                  <a:pt x="188597" y="1995575"/>
                  <a:pt x="134003" y="1946135"/>
                </a:cubicBezTo>
                <a:cubicBezTo>
                  <a:pt x="106708" y="1913174"/>
                  <a:pt x="81894" y="1880213"/>
                  <a:pt x="54594" y="1847252"/>
                </a:cubicBezTo>
                <a:cubicBezTo>
                  <a:pt x="37221" y="1809580"/>
                  <a:pt x="19853" y="1774265"/>
                  <a:pt x="2485" y="1736597"/>
                </a:cubicBezTo>
                <a:cubicBezTo>
                  <a:pt x="2485" y="1689507"/>
                  <a:pt x="0" y="1642421"/>
                  <a:pt x="0" y="1595335"/>
                </a:cubicBezTo>
                <a:cubicBezTo>
                  <a:pt x="42187" y="1501158"/>
                  <a:pt x="126561" y="1515283"/>
                  <a:pt x="205965" y="1510576"/>
                </a:cubicBezTo>
                <a:cubicBezTo>
                  <a:pt x="240706" y="1531766"/>
                  <a:pt x="280413" y="1538826"/>
                  <a:pt x="332522" y="1543537"/>
                </a:cubicBezTo>
                <a:cubicBezTo>
                  <a:pt x="307708" y="1515283"/>
                  <a:pt x="290340" y="1496451"/>
                  <a:pt x="270486" y="1475262"/>
                </a:cubicBezTo>
                <a:cubicBezTo>
                  <a:pt x="250633" y="1439943"/>
                  <a:pt x="233265" y="1402275"/>
                  <a:pt x="213412" y="1366960"/>
                </a:cubicBezTo>
                <a:cubicBezTo>
                  <a:pt x="213412" y="1329288"/>
                  <a:pt x="203485" y="1289266"/>
                  <a:pt x="220858" y="1251594"/>
                </a:cubicBezTo>
                <a:cubicBezTo>
                  <a:pt x="280413" y="1220986"/>
                  <a:pt x="339968" y="1188025"/>
                  <a:pt x="409450" y="1178607"/>
                </a:cubicBezTo>
                <a:cubicBezTo>
                  <a:pt x="409450" y="1178607"/>
                  <a:pt x="409450" y="1178607"/>
                  <a:pt x="411936" y="1178607"/>
                </a:cubicBezTo>
                <a:cubicBezTo>
                  <a:pt x="411936" y="1178607"/>
                  <a:pt x="414416" y="1178607"/>
                  <a:pt x="414416" y="1178607"/>
                </a:cubicBezTo>
                <a:cubicBezTo>
                  <a:pt x="434265" y="1218633"/>
                  <a:pt x="471486" y="1237469"/>
                  <a:pt x="513674" y="1249240"/>
                </a:cubicBezTo>
                <a:cubicBezTo>
                  <a:pt x="593082" y="1319870"/>
                  <a:pt x="679932" y="1378732"/>
                  <a:pt x="781675" y="1416400"/>
                </a:cubicBezTo>
                <a:cubicBezTo>
                  <a:pt x="841235" y="1449361"/>
                  <a:pt x="900790" y="1479968"/>
                  <a:pt x="960346" y="1512930"/>
                </a:cubicBezTo>
                <a:cubicBezTo>
                  <a:pt x="975233" y="1534119"/>
                  <a:pt x="1012459" y="1538826"/>
                  <a:pt x="1007494" y="1571792"/>
                </a:cubicBezTo>
                <a:cubicBezTo>
                  <a:pt x="905751" y="1574145"/>
                  <a:pt x="823862" y="1496451"/>
                  <a:pt x="684898" y="1505865"/>
                </a:cubicBezTo>
                <a:cubicBezTo>
                  <a:pt x="848676" y="1614166"/>
                  <a:pt x="997567" y="1677735"/>
                  <a:pt x="1186165" y="1738951"/>
                </a:cubicBezTo>
                <a:cubicBezTo>
                  <a:pt x="1129085" y="1668317"/>
                  <a:pt x="1094349" y="1621231"/>
                  <a:pt x="1057127" y="1576498"/>
                </a:cubicBezTo>
                <a:cubicBezTo>
                  <a:pt x="1037274" y="1541184"/>
                  <a:pt x="1027347" y="1501158"/>
                  <a:pt x="985160" y="1482322"/>
                </a:cubicBezTo>
                <a:cubicBezTo>
                  <a:pt x="930566" y="1447007"/>
                  <a:pt x="875976" y="1406982"/>
                  <a:pt x="808974" y="1390503"/>
                </a:cubicBezTo>
                <a:cubicBezTo>
                  <a:pt x="694825" y="1345771"/>
                  <a:pt x="640230" y="1223344"/>
                  <a:pt x="516154" y="1188025"/>
                </a:cubicBezTo>
                <a:cubicBezTo>
                  <a:pt x="483893" y="1164482"/>
                  <a:pt x="446672" y="1185672"/>
                  <a:pt x="411936" y="1176254"/>
                </a:cubicBezTo>
                <a:cubicBezTo>
                  <a:pt x="416897" y="1155064"/>
                  <a:pt x="397043" y="1145646"/>
                  <a:pt x="387117" y="1131521"/>
                </a:cubicBezTo>
                <a:cubicBezTo>
                  <a:pt x="372229" y="1093853"/>
                  <a:pt x="354856" y="1056181"/>
                  <a:pt x="367263" y="1013801"/>
                </a:cubicBezTo>
                <a:cubicBezTo>
                  <a:pt x="550900" y="997323"/>
                  <a:pt x="727085" y="839578"/>
                  <a:pt x="918158" y="990258"/>
                </a:cubicBezTo>
                <a:cubicBezTo>
                  <a:pt x="942973" y="1023220"/>
                  <a:pt x="977714" y="1044409"/>
                  <a:pt x="1017420" y="1027931"/>
                </a:cubicBezTo>
                <a:cubicBezTo>
                  <a:pt x="1027347" y="1023220"/>
                  <a:pt x="1019901" y="978487"/>
                  <a:pt x="1019901" y="950233"/>
                </a:cubicBezTo>
                <a:cubicBezTo>
                  <a:pt x="1049681" y="945526"/>
                  <a:pt x="1062088" y="924336"/>
                  <a:pt x="1064569" y="898440"/>
                </a:cubicBezTo>
                <a:cubicBezTo>
                  <a:pt x="1104271" y="823099"/>
                  <a:pt x="1245720" y="834871"/>
                  <a:pt x="1235793" y="717151"/>
                </a:cubicBezTo>
                <a:cubicBezTo>
                  <a:pt x="1245720" y="698315"/>
                  <a:pt x="1245720" y="677126"/>
                  <a:pt x="1245720" y="655936"/>
                </a:cubicBezTo>
                <a:cubicBezTo>
                  <a:pt x="1248200" y="634751"/>
                  <a:pt x="1253161" y="613561"/>
                  <a:pt x="1255647" y="592372"/>
                </a:cubicBezTo>
                <a:cubicBezTo>
                  <a:pt x="1300314" y="469941"/>
                  <a:pt x="1399572" y="441691"/>
                  <a:pt x="1521167" y="394600"/>
                </a:cubicBezTo>
                <a:cubicBezTo>
                  <a:pt x="1667578" y="338096"/>
                  <a:pt x="1816468" y="319264"/>
                  <a:pt x="1962879" y="272174"/>
                </a:cubicBezTo>
                <a:cubicBezTo>
                  <a:pt x="2163879" y="208605"/>
                  <a:pt x="2362398" y="178002"/>
                  <a:pt x="2570849" y="274527"/>
                </a:cubicBezTo>
                <a:cubicBezTo>
                  <a:pt x="2512218" y="76763"/>
                  <a:pt x="2542890" y="6976"/>
                  <a:pt x="2714391" y="5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76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3948127-D206-47FE-AD08-22AE5A2B80AF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97F698A-EAB3-4D1B-8016-CB4595680DEE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BEC3EEE-2A21-4341-933E-948D01DF228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EAAF0D7-4BDB-4AA0-B205-A68CF533FA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A9CBB117-B0DC-41EF-887E-737BBB92D73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045A1316-9E82-4C70-A167-D88F5FDAF4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47414D0F-22F5-4FF1-A7C9-9C6746FA543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5992550-B287-4B7A-A340-2F53DFE18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16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1E928-CD25-4774-8205-A45215F1F2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95F2669D-8DF3-4C6E-9F96-EFB717E1B7C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570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3A0690-E7F7-41C8-A4C3-AF6246F8AF8C}"/>
              </a:ext>
            </a:extLst>
          </p:cNvPr>
          <p:cNvGrpSpPr/>
          <p:nvPr userDrawn="1"/>
        </p:nvGrpSpPr>
        <p:grpSpPr>
          <a:xfrm>
            <a:off x="-6852" y="6212732"/>
            <a:ext cx="12198852" cy="645268"/>
            <a:chOff x="-6852" y="6212732"/>
            <a:chExt cx="12198852" cy="6452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88AD5E-262E-4C68-83F4-171987E7466B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6D8891-1BE1-4054-BDCD-0AB1F2AAC910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EA4CA1-01A2-4D9F-BC67-22F87C3A8BDD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5E8119-078F-43B2-911B-4CC1D41D97D4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1FFA15D-44B8-4D5C-9563-C3C11F139703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91478B-FAB4-4DF0-9CE3-765C9FF41D8E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ABC433-F2AF-4E1B-976F-671EBFB11E0F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8E19C7A-91CE-41DA-99C4-D9D8AE6FCF51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41C4124-7B9E-4F50-83AC-8D3F1278D22F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9B4CE3C-2F20-453F-A9E3-6731F5A3C2C6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8ABEB1-5F18-4D54-ABC3-49273B4FFF33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799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10755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2" y="3429000"/>
            <a:ext cx="610750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4672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066A96-B70B-4E37-88DA-BF2448472903}"/>
              </a:ext>
            </a:extLst>
          </p:cNvPr>
          <p:cNvGrpSpPr/>
          <p:nvPr userDrawn="1"/>
        </p:nvGrpSpPr>
        <p:grpSpPr>
          <a:xfrm>
            <a:off x="-6852" y="6212732"/>
            <a:ext cx="12198852" cy="645268"/>
            <a:chOff x="-6852" y="6212732"/>
            <a:chExt cx="12198852" cy="64526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4B0064-1A43-4797-9CF6-D09B61FF301A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9D567A-B70E-4CF1-A2A5-B470E7A6872A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3CB199B-17BC-42FF-ABAE-65318E81A21C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8BA6EEB-05D1-46A7-B741-72E78D167219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8973A0-7628-4247-A4D5-E417047847F8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CCEEA8-9997-4DA3-8000-42F35A9F8323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26DF4E0-D9A0-4717-86CE-9345E7B5896E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D5176F-1C94-4BAF-BDCB-3F77577DBEF0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143FAC-C3D1-4CED-8279-2E34AF41F1BC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AC8D7A4-3FF6-43AD-BC35-73681334A5F1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135883E-310A-4C68-AB04-1E7BE091CEB2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8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88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2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5" r:id="rId13"/>
    <p:sldLayoutId id="2147483678" r:id="rId14"/>
    <p:sldLayoutId id="2147483679" r:id="rId15"/>
    <p:sldLayoutId id="2147483681" r:id="rId16"/>
    <p:sldLayoutId id="2147483680" r:id="rId17"/>
    <p:sldLayoutId id="2147483682" r:id="rId18"/>
    <p:sldLayoutId id="2147483660" r:id="rId19"/>
    <p:sldLayoutId id="2147483659" r:id="rId20"/>
    <p:sldLayoutId id="214748368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.me/ppt_help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6464E-1D03-4A94-BD5C-6B83FB646A9F}"/>
              </a:ext>
            </a:extLst>
          </p:cNvPr>
          <p:cNvSpPr/>
          <p:nvPr/>
        </p:nvSpPr>
        <p:spPr>
          <a:xfrm>
            <a:off x="0" y="4789805"/>
            <a:ext cx="121920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B5B2B-6DA6-44EA-B72C-E9E9F2270364}"/>
              </a:ext>
            </a:extLst>
          </p:cNvPr>
          <p:cNvSpPr txBox="1"/>
          <p:nvPr/>
        </p:nvSpPr>
        <p:spPr>
          <a:xfrm>
            <a:off x="4468632" y="4863430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B7B10-DA1F-4161-8045-D9EE0E0E6CA1}"/>
              </a:ext>
            </a:extLst>
          </p:cNvPr>
          <p:cNvSpPr txBox="1"/>
          <p:nvPr/>
        </p:nvSpPr>
        <p:spPr>
          <a:xfrm>
            <a:off x="4468720" y="574298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27" y="280637"/>
            <a:ext cx="2362726" cy="115480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3">
            <a:hlinkClick r:id="rId4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8409526" y="6307024"/>
            <a:ext cx="378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cs typeface="Arial" pitchFamily="34" charset="0"/>
              </a:rPr>
              <a:t>PPT Help </a:t>
            </a:r>
            <a:r>
              <a:rPr lang="en-US" altLang="ko-KR" sz="2000" dirty="0" smtClean="0">
                <a:cs typeface="Arial" pitchFamily="34" charset="0"/>
                <a:hlinkClick r:id="rId5"/>
              </a:rPr>
              <a:t>https</a:t>
            </a:r>
            <a:r>
              <a:rPr lang="en-US" altLang="ko-KR" sz="2000" dirty="0">
                <a:cs typeface="Arial" pitchFamily="34" charset="0"/>
                <a:hlinkClick r:id="rId5"/>
              </a:rPr>
              <a:t>://</a:t>
            </a:r>
            <a:r>
              <a:rPr lang="en-US" altLang="ko-KR" sz="2000" dirty="0" smtClean="0">
                <a:cs typeface="Arial" pitchFamily="34" charset="0"/>
                <a:hlinkClick r:id="rId5"/>
              </a:rPr>
              <a:t>t.me/ppt_help</a:t>
            </a:r>
            <a:r>
              <a:rPr lang="en-US" altLang="ko-KR" sz="2000" dirty="0" smtClean="0">
                <a:cs typeface="Arial" pitchFamily="34" charset="0"/>
              </a:rPr>
              <a:t>  </a:t>
            </a:r>
            <a:endParaRPr lang="ko-KR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aphic 17">
            <a:extLst>
              <a:ext uri="{FF2B5EF4-FFF2-40B4-BE49-F238E27FC236}">
                <a16:creationId xmlns:a16="http://schemas.microsoft.com/office/drawing/2014/main" id="{CA753B4B-2F98-4365-A880-C943E7412BBC}"/>
              </a:ext>
            </a:extLst>
          </p:cNvPr>
          <p:cNvGrpSpPr/>
          <p:nvPr/>
        </p:nvGrpSpPr>
        <p:grpSpPr>
          <a:xfrm>
            <a:off x="648275" y="2318131"/>
            <a:ext cx="5710577" cy="3351360"/>
            <a:chOff x="2687161" y="3731096"/>
            <a:chExt cx="5158677" cy="3027467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9EAB244-DBE9-4ACA-95CE-AF58954F63F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5E51D40-D461-480E-909D-BA389C6991B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0DA1E9B-669B-4CA5-85CD-8E56D5246CD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7DB21B1-820A-43AB-AD51-AD41D07AF141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8E41866-40AB-4A41-839D-F4F41C44FF3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BB47FA3-AE16-4041-BB18-ABC6A2F7D42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289D15B-88D2-4F02-BD4E-33D7CEEF7AE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802A754-DEF2-4175-91DD-FB269418037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EE465BC-2D0A-4348-AFCE-E8E26B73AF3B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0B9E064-8AEB-44F4-AFB4-033FF103E855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BE7FEC1-6AEC-4690-A852-E6544FDE2B4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4E4708C-F18C-48B8-B167-E8F2E3442E9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BB27108-CC8E-4C92-8CBF-52A665FD84A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AB0418C-0F5D-4299-82F6-01E964AC2D2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E656800-7DC7-4D05-B075-5147E96221C5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4138037-24DF-4826-93B3-9B66F388C0F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58FE82E-ECDA-4159-B45E-A8A955B47C1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D4FBBF1-07B5-4899-97CF-4BBCD5A72BCE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A0DD872-92A3-408B-B87A-585CB7DCF7E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ABB4920-0BDF-420D-84FD-DF6ED4DC032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24F316-9032-4FE9-8223-1C9CD929BDD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CE9BEE8-8D5B-4600-B239-27120A535F9C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2A4AC54-3D8A-4728-AA92-8288874C0F1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8F091D7-60A2-4118-A2BD-D4D1CF1D444F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F55E637-EBC8-437C-9D71-29B77CA9064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5A19360-C9C2-4F8F-9C7D-65B333B78E0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CD80B3E-7580-437D-8A21-E35B69A367FA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9FCFDF5-33B1-4620-AEB6-AA645FD4C79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2F4A8EA-AAD8-479E-98E9-09BCDAECC46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167D434-13C3-4FAC-9A85-4606BCB3577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C5C0C1E-9007-490D-A35C-B6B4D5037BD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28200BB-B082-47AE-AC2D-FA30E826794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87D086D-5764-4270-A601-0CE2B82D531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E9EE58C-3029-4BA4-9378-F19444BC6A57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55C42F9-9793-496D-A070-DC5282717F1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E2D0689-5003-4BF5-9D23-C3FC311B9D5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E310E8C-1997-4CBC-B2A3-46005AB6FBEA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B717F7F-5A7D-4D12-B939-224AFB11D028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B89605D-9BD4-49AD-B72A-0B79EBCBFCF3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6CC10E0-DF55-44D0-9E40-2CBA1F7794E2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96D9454-98FE-43BD-9884-9C570DFFCEBD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C8C63F0-5965-450D-8541-8D4E4633B3E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9562ADD-42F0-4313-AF38-C458C928D14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4681732-0E6B-4DB8-9DD9-E9F84091447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E466528-1503-494A-A997-934A0673252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D6E4B8F-0A06-4DBD-82CE-7F3DF79DE9D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395A45A-DEDB-4AC0-B5C5-75D2411CA54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9B60BF9-6A96-46AD-A972-E4D7B73BD84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AED4332-88F7-4AEA-9B12-9B3C43B606B4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A848C4-7F87-4B2B-9C8D-9D8339FB852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832DF1C-4BF1-495E-B25E-56141B5ACFBE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0FC38B4-FF11-4E2C-9EE5-E08886A32C3D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917A4E1-DD66-4F8D-BABD-19C03EFEB46A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8A355F1-2CD4-48CF-976B-23019227D186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45872E6-EDE9-4053-8152-5251AD368E2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0A8C7EF-D384-476E-A45F-673B3CEBF94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0687313-749E-4057-B812-29DFEC36A8DC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7AB8727-C0AF-403F-B357-102267584A05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F41CC03-1E31-4400-95F7-8C6D8A43E4BD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DCBD88D2-3B3F-418B-8A87-D1AAD882082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53652DB-B401-4A47-976D-D5CB8C6BBC2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27F2CA3-72EE-4721-8C38-E85470FA94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7C27D09-051D-48E2-9948-3498EFC46E22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AE5A324-1798-4A00-966B-C34FB04B4983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9FE7726-1A34-48AD-A02D-E10782C7C5E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6CBB08C-C7B9-49F4-81D9-DF747ED45467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270DE86-74C5-441B-B412-9D5918264E9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D767EDA-1DEC-4F5F-972F-715DEECC2BB2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8754890-EBCC-4866-975F-BF6C2F19CA1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1DFB766-7D27-45B7-8795-A9D69B7EC00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FB568B0-175C-43EB-B4B3-DC0E26CA4A1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4C7E124-A629-4555-B687-AD69245EF5D0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AA8ACEE-F837-4EA2-9B36-BB842DADAC7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7D4B4DB-0DF1-47E3-9D6A-ED87C948E89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25DCAAD0-2765-4201-B80F-0419CB2D753C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F942E19-800D-4629-AA6A-F76096852760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61D127E-5410-4CC0-BD36-6203EA64742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00DA1C1-FD75-450D-94DF-805B3DCE7B8D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939DA61-09DA-4DDA-9EDE-C8794F321D7B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A2DED781-854B-4516-9D7D-BB192A2C56C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E58A831-5902-41D3-AD05-1ECFDCC9110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67CCD2E-E434-46AE-A85F-D2AE60BFCB3D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CF50341-999B-41C3-98E3-537BF0E1C3AB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39BD159-38BD-448E-9BB3-ECCAE3C3CAF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E679476-E284-424A-B87B-A17F0D55B1A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4B771F15-A05E-44E2-B0B9-FEFC5C73AAF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9F4BBEB-116E-4605-ABAA-975F22301EE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D55605D5-B298-4BD1-A8A3-D0E5F1D4F28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E77407C-AC17-4832-A637-6A9347F40FC8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27A2317-4C60-4A0A-BA94-D4EAA0F6C82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D963E55-6AA7-4AD8-85FA-B53CDBEF46C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9069564-61DD-4105-A22C-85D6F906505D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6232830-EEA1-4288-A439-A5A563F9C466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D0BEACB-EC9D-432A-B2D5-D06C2A32527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96D3E83-1BB0-49EC-8CBF-E40206E87685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F47B294-9FB5-4773-96EA-9233FDB6B3F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4046CD0-F517-4639-A21B-44673EDA730E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831271-4B08-474B-9107-9DB41C8096B5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45E2AEB-D8F1-412C-9FF4-8DB73ED06EC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12EB08E-8DFC-4A48-B82C-4E3614D7E68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E4235D0-C7D5-4528-B876-684495191E8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4E6313F4-87E7-4276-A838-8793F165280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F2B28CE-3407-4B4D-837E-A77CD8EB333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B48458A-3521-40AB-84C3-43DB7A36FD9D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DCCC914-EDCA-4E55-AC62-F85D7FE030CB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640E4DA-7B47-45BF-BE30-9EC86C6663F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D34E2A72-EA9F-4227-AB24-6D7B82835044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E212CDE-3D0F-46C8-A361-56AEA1B0AB3D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6B72C562-9E4D-4092-8DEA-4F05E28F7DE7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CE0507C-F17D-47B5-B446-378B058B425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16C5C88-D9F5-4037-8E39-D51E7A416A0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FBD3D29-5388-42E7-AC45-F6DE9BD6F876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3874A9-A932-445F-8FFA-12C6DD1D0230}"/>
              </a:ext>
            </a:extLst>
          </p:cNvPr>
          <p:cNvGrpSpPr/>
          <p:nvPr/>
        </p:nvGrpSpPr>
        <p:grpSpPr>
          <a:xfrm>
            <a:off x="8807963" y="1744750"/>
            <a:ext cx="2696956" cy="376415"/>
            <a:chOff x="8288570" y="5180606"/>
            <a:chExt cx="2696956" cy="37641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642E37D-DBCD-48FE-9A40-F0A34C8ADFFF}"/>
                </a:ext>
              </a:extLst>
            </p:cNvPr>
            <p:cNvSpPr/>
            <p:nvPr/>
          </p:nvSpPr>
          <p:spPr>
            <a:xfrm>
              <a:off x="8288570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D09042-DE38-4B9D-A3C3-A183ECA6B87C}"/>
                </a:ext>
              </a:extLst>
            </p:cNvPr>
            <p:cNvSpPr/>
            <p:nvPr/>
          </p:nvSpPr>
          <p:spPr>
            <a:xfrm>
              <a:off x="8560309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6A84A5-35C8-4948-8169-D6759F24C878}"/>
                </a:ext>
              </a:extLst>
            </p:cNvPr>
            <p:cNvSpPr/>
            <p:nvPr/>
          </p:nvSpPr>
          <p:spPr>
            <a:xfrm>
              <a:off x="8832048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A26107E-50B5-4523-A351-A8FC065BD985}"/>
                </a:ext>
              </a:extLst>
            </p:cNvPr>
            <p:cNvSpPr/>
            <p:nvPr/>
          </p:nvSpPr>
          <p:spPr>
            <a:xfrm>
              <a:off x="9103787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D19E65-9058-4CD2-B8AD-C5C6BFF4C824}"/>
                </a:ext>
              </a:extLst>
            </p:cNvPr>
            <p:cNvSpPr/>
            <p:nvPr/>
          </p:nvSpPr>
          <p:spPr>
            <a:xfrm>
              <a:off x="9375526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4EFA81-D1B9-464E-886F-96418712472F}"/>
                </a:ext>
              </a:extLst>
            </p:cNvPr>
            <p:cNvSpPr/>
            <p:nvPr/>
          </p:nvSpPr>
          <p:spPr>
            <a:xfrm>
              <a:off x="9647265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7D3D4C-2187-405C-A4BE-B0EEC426183A}"/>
                </a:ext>
              </a:extLst>
            </p:cNvPr>
            <p:cNvSpPr/>
            <p:nvPr/>
          </p:nvSpPr>
          <p:spPr>
            <a:xfrm>
              <a:off x="9919004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B3EFF2-CEE3-4A99-8378-93BF20502A8A}"/>
                </a:ext>
              </a:extLst>
            </p:cNvPr>
            <p:cNvSpPr/>
            <p:nvPr/>
          </p:nvSpPr>
          <p:spPr>
            <a:xfrm>
              <a:off x="10190743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C17A18-6673-47A7-B270-991BC8A7142F}"/>
                </a:ext>
              </a:extLst>
            </p:cNvPr>
            <p:cNvSpPr/>
            <p:nvPr/>
          </p:nvSpPr>
          <p:spPr>
            <a:xfrm>
              <a:off x="10462482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E92C3D-D504-412C-9B8B-B76D6B4DD830}"/>
                </a:ext>
              </a:extLst>
            </p:cNvPr>
            <p:cNvSpPr/>
            <p:nvPr/>
          </p:nvSpPr>
          <p:spPr>
            <a:xfrm>
              <a:off x="10734224" y="5180606"/>
              <a:ext cx="251302" cy="376415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166C98-BE2B-4EC4-89AF-25DC12FDE204}"/>
              </a:ext>
            </a:extLst>
          </p:cNvPr>
          <p:cNvGrpSpPr/>
          <p:nvPr/>
        </p:nvGrpSpPr>
        <p:grpSpPr>
          <a:xfrm>
            <a:off x="8792808" y="4804079"/>
            <a:ext cx="2706826" cy="661867"/>
            <a:chOff x="7403211" y="4343290"/>
            <a:chExt cx="2706826" cy="661867"/>
          </a:xfrm>
        </p:grpSpPr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2AFBB03E-46E9-40EB-A3E1-4D9E05FFC99F}"/>
                </a:ext>
              </a:extLst>
            </p:cNvPr>
            <p:cNvSpPr/>
            <p:nvPr/>
          </p:nvSpPr>
          <p:spPr>
            <a:xfrm>
              <a:off x="7403211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7EF4DA03-1619-463D-BCE5-87B0FF221EA6}"/>
                </a:ext>
              </a:extLst>
            </p:cNvPr>
            <p:cNvSpPr/>
            <p:nvPr/>
          </p:nvSpPr>
          <p:spPr>
            <a:xfrm>
              <a:off x="7676047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6C7E17C9-E004-48E6-A86D-F9E8F65CF99E}"/>
                </a:ext>
              </a:extLst>
            </p:cNvPr>
            <p:cNvSpPr/>
            <p:nvPr/>
          </p:nvSpPr>
          <p:spPr>
            <a:xfrm>
              <a:off x="7948883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35D2F07C-E4D5-49A7-A50B-ACDCAC1A3B95}"/>
                </a:ext>
              </a:extLst>
            </p:cNvPr>
            <p:cNvSpPr/>
            <p:nvPr/>
          </p:nvSpPr>
          <p:spPr>
            <a:xfrm>
              <a:off x="8221719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F53499FD-0AA6-4CF0-905D-D1FA3CFB1582}"/>
                </a:ext>
              </a:extLst>
            </p:cNvPr>
            <p:cNvSpPr/>
            <p:nvPr/>
          </p:nvSpPr>
          <p:spPr>
            <a:xfrm>
              <a:off x="8494555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79B9BCBB-9C89-4016-A211-9D5344180BF0}"/>
                </a:ext>
              </a:extLst>
            </p:cNvPr>
            <p:cNvSpPr/>
            <p:nvPr/>
          </p:nvSpPr>
          <p:spPr>
            <a:xfrm>
              <a:off x="8767391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E094A2A4-8ED2-4F37-8B2C-A5C39ACCAAD7}"/>
                </a:ext>
              </a:extLst>
            </p:cNvPr>
            <p:cNvSpPr/>
            <p:nvPr/>
          </p:nvSpPr>
          <p:spPr>
            <a:xfrm>
              <a:off x="9040227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8481EE77-D767-4DB0-97B8-EC1845BDCA11}"/>
                </a:ext>
              </a:extLst>
            </p:cNvPr>
            <p:cNvSpPr/>
            <p:nvPr/>
          </p:nvSpPr>
          <p:spPr>
            <a:xfrm>
              <a:off x="9313063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978B6D2E-05E9-42AF-80B4-C8BDC8CAE081}"/>
                </a:ext>
              </a:extLst>
            </p:cNvPr>
            <p:cNvSpPr/>
            <p:nvPr/>
          </p:nvSpPr>
          <p:spPr>
            <a:xfrm>
              <a:off x="9585899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 Same Side Corner Rectangle 8">
              <a:extLst>
                <a:ext uri="{FF2B5EF4-FFF2-40B4-BE49-F238E27FC236}">
                  <a16:creationId xmlns:a16="http://schemas.microsoft.com/office/drawing/2014/main" id="{A698FD8E-C463-4A7C-85EE-87487C6DEEEB}"/>
                </a:ext>
              </a:extLst>
            </p:cNvPr>
            <p:cNvSpPr/>
            <p:nvPr/>
          </p:nvSpPr>
          <p:spPr>
            <a:xfrm>
              <a:off x="9858735" y="4343290"/>
              <a:ext cx="251302" cy="66186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0F7FC39-BC01-4BAE-BECB-D979037BD221}"/>
              </a:ext>
            </a:extLst>
          </p:cNvPr>
          <p:cNvSpPr txBox="1"/>
          <p:nvPr/>
        </p:nvSpPr>
        <p:spPr>
          <a:xfrm>
            <a:off x="850685" y="5233855"/>
            <a:ext cx="425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Blood Donation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5F8EA4B-B7B8-4670-AAC8-FDD69722B080}"/>
              </a:ext>
            </a:extLst>
          </p:cNvPr>
          <p:cNvSpPr/>
          <p:nvPr/>
        </p:nvSpPr>
        <p:spPr>
          <a:xfrm>
            <a:off x="1479118" y="1459386"/>
            <a:ext cx="815125" cy="81512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74A4F0A-1FAF-4B9A-8BA7-309A3B66ABCA}"/>
              </a:ext>
            </a:extLst>
          </p:cNvPr>
          <p:cNvSpPr/>
          <p:nvPr/>
        </p:nvSpPr>
        <p:spPr>
          <a:xfrm>
            <a:off x="3048544" y="1459386"/>
            <a:ext cx="815125" cy="81512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A3ED245-89B7-49DF-9E7D-8C5CC12A378B}"/>
              </a:ext>
            </a:extLst>
          </p:cNvPr>
          <p:cNvSpPr/>
          <p:nvPr/>
        </p:nvSpPr>
        <p:spPr>
          <a:xfrm>
            <a:off x="4617969" y="1459386"/>
            <a:ext cx="815125" cy="81512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125A259-5277-4937-BA48-78399EAE99CE}"/>
              </a:ext>
            </a:extLst>
          </p:cNvPr>
          <p:cNvSpPr txBox="1"/>
          <p:nvPr/>
        </p:nvSpPr>
        <p:spPr>
          <a:xfrm>
            <a:off x="850685" y="5842835"/>
            <a:ext cx="5044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6" name="Freeform 47">
            <a:extLst>
              <a:ext uri="{FF2B5EF4-FFF2-40B4-BE49-F238E27FC236}">
                <a16:creationId xmlns:a16="http://schemas.microsoft.com/office/drawing/2014/main" id="{9DB2C299-33BD-4D09-8D49-437EE7E8E8FD}"/>
              </a:ext>
            </a:extLst>
          </p:cNvPr>
          <p:cNvSpPr>
            <a:spLocks noChangeAspect="1"/>
          </p:cNvSpPr>
          <p:nvPr/>
        </p:nvSpPr>
        <p:spPr>
          <a:xfrm>
            <a:off x="1648250" y="1619131"/>
            <a:ext cx="474254" cy="473966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7" name="Freeform 48">
            <a:extLst>
              <a:ext uri="{FF2B5EF4-FFF2-40B4-BE49-F238E27FC236}">
                <a16:creationId xmlns:a16="http://schemas.microsoft.com/office/drawing/2014/main" id="{1AE4C691-4BAC-4291-8851-3CCE379DE3A8}"/>
              </a:ext>
            </a:extLst>
          </p:cNvPr>
          <p:cNvSpPr>
            <a:spLocks noChangeAspect="1"/>
          </p:cNvSpPr>
          <p:nvPr/>
        </p:nvSpPr>
        <p:spPr>
          <a:xfrm>
            <a:off x="3262038" y="1704133"/>
            <a:ext cx="473967" cy="394727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Freeform 99">
            <a:extLst>
              <a:ext uri="{FF2B5EF4-FFF2-40B4-BE49-F238E27FC236}">
                <a16:creationId xmlns:a16="http://schemas.microsoft.com/office/drawing/2014/main" id="{B37CFE59-3FA0-477A-B3AC-14533B6F946C}"/>
              </a:ext>
            </a:extLst>
          </p:cNvPr>
          <p:cNvSpPr>
            <a:spLocks noChangeAspect="1"/>
          </p:cNvSpPr>
          <p:nvPr/>
        </p:nvSpPr>
        <p:spPr>
          <a:xfrm>
            <a:off x="4842281" y="1624878"/>
            <a:ext cx="347788" cy="43516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12B0EEF-38EE-4073-97F9-FE24ABA64FFC}"/>
              </a:ext>
            </a:extLst>
          </p:cNvPr>
          <p:cNvGrpSpPr/>
          <p:nvPr/>
        </p:nvGrpSpPr>
        <p:grpSpPr>
          <a:xfrm>
            <a:off x="8682103" y="2190404"/>
            <a:ext cx="2854399" cy="646331"/>
            <a:chOff x="6498510" y="2360882"/>
            <a:chExt cx="2854399" cy="64633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887C35-22BB-45AC-AA93-5DF871C01568}"/>
                </a:ext>
              </a:extLst>
            </p:cNvPr>
            <p:cNvSpPr txBox="1"/>
            <p:nvPr/>
          </p:nvSpPr>
          <p:spPr>
            <a:xfrm>
              <a:off x="6498510" y="2453215"/>
              <a:ext cx="88500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3C42C4A-1778-469E-B479-B5E9F053EBC0}"/>
                </a:ext>
              </a:extLst>
            </p:cNvPr>
            <p:cNvSpPr txBox="1"/>
            <p:nvPr/>
          </p:nvSpPr>
          <p:spPr>
            <a:xfrm>
              <a:off x="7415070" y="2360882"/>
              <a:ext cx="1937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15A149-FCFF-4B1E-8123-0C40993B9A4C}"/>
              </a:ext>
            </a:extLst>
          </p:cNvPr>
          <p:cNvGrpSpPr/>
          <p:nvPr/>
        </p:nvGrpSpPr>
        <p:grpSpPr>
          <a:xfrm>
            <a:off x="8747102" y="3084300"/>
            <a:ext cx="2832137" cy="667981"/>
            <a:chOff x="6532967" y="4003363"/>
            <a:chExt cx="2832137" cy="667981"/>
          </a:xfrm>
        </p:grpSpPr>
        <p:sp>
          <p:nvSpPr>
            <p:cNvPr id="151" name="Round Same Side Corner Rectangle 20">
              <a:extLst>
                <a:ext uri="{FF2B5EF4-FFF2-40B4-BE49-F238E27FC236}">
                  <a16:creationId xmlns:a16="http://schemas.microsoft.com/office/drawing/2014/main" id="{4A57F5B5-A9CD-49C4-BE8B-F4A767415AC7}"/>
                </a:ext>
              </a:extLst>
            </p:cNvPr>
            <p:cNvSpPr/>
            <p:nvPr/>
          </p:nvSpPr>
          <p:spPr>
            <a:xfrm rot="10800000">
              <a:off x="6532967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2" name="Round Same Side Corner Rectangle 20">
              <a:extLst>
                <a:ext uri="{FF2B5EF4-FFF2-40B4-BE49-F238E27FC236}">
                  <a16:creationId xmlns:a16="http://schemas.microsoft.com/office/drawing/2014/main" id="{41EFCD6E-11DE-4FD1-B065-E990BB8C22DE}"/>
                </a:ext>
              </a:extLst>
            </p:cNvPr>
            <p:cNvSpPr/>
            <p:nvPr/>
          </p:nvSpPr>
          <p:spPr>
            <a:xfrm rot="10800000">
              <a:off x="6812856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3" name="Round Same Side Corner Rectangle 20">
              <a:extLst>
                <a:ext uri="{FF2B5EF4-FFF2-40B4-BE49-F238E27FC236}">
                  <a16:creationId xmlns:a16="http://schemas.microsoft.com/office/drawing/2014/main" id="{FA6640E4-08EE-43D0-9A08-F453020071C7}"/>
                </a:ext>
              </a:extLst>
            </p:cNvPr>
            <p:cNvSpPr/>
            <p:nvPr/>
          </p:nvSpPr>
          <p:spPr>
            <a:xfrm rot="10800000">
              <a:off x="7092745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Round Same Side Corner Rectangle 20">
              <a:extLst>
                <a:ext uri="{FF2B5EF4-FFF2-40B4-BE49-F238E27FC236}">
                  <a16:creationId xmlns:a16="http://schemas.microsoft.com/office/drawing/2014/main" id="{5CDFBE6F-E74E-4063-B17B-B4410C801B16}"/>
                </a:ext>
              </a:extLst>
            </p:cNvPr>
            <p:cNvSpPr/>
            <p:nvPr/>
          </p:nvSpPr>
          <p:spPr>
            <a:xfrm rot="10800000">
              <a:off x="7372634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Round Same Side Corner Rectangle 20">
              <a:extLst>
                <a:ext uri="{FF2B5EF4-FFF2-40B4-BE49-F238E27FC236}">
                  <a16:creationId xmlns:a16="http://schemas.microsoft.com/office/drawing/2014/main" id="{E40C587F-1835-494B-9252-F13D42E91A09}"/>
                </a:ext>
              </a:extLst>
            </p:cNvPr>
            <p:cNvSpPr/>
            <p:nvPr/>
          </p:nvSpPr>
          <p:spPr>
            <a:xfrm rot="10800000">
              <a:off x="7652523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Round Same Side Corner Rectangle 20">
              <a:extLst>
                <a:ext uri="{FF2B5EF4-FFF2-40B4-BE49-F238E27FC236}">
                  <a16:creationId xmlns:a16="http://schemas.microsoft.com/office/drawing/2014/main" id="{0EDC60E0-D908-4E55-A9D0-541C50D5024E}"/>
                </a:ext>
              </a:extLst>
            </p:cNvPr>
            <p:cNvSpPr/>
            <p:nvPr/>
          </p:nvSpPr>
          <p:spPr>
            <a:xfrm rot="10800000">
              <a:off x="7932412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Round Same Side Corner Rectangle 20">
              <a:extLst>
                <a:ext uri="{FF2B5EF4-FFF2-40B4-BE49-F238E27FC236}">
                  <a16:creationId xmlns:a16="http://schemas.microsoft.com/office/drawing/2014/main" id="{6B93E65E-B461-4A44-A92D-21EBC4A04560}"/>
                </a:ext>
              </a:extLst>
            </p:cNvPr>
            <p:cNvSpPr/>
            <p:nvPr/>
          </p:nvSpPr>
          <p:spPr>
            <a:xfrm rot="10800000">
              <a:off x="8212301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Round Same Side Corner Rectangle 20">
              <a:extLst>
                <a:ext uri="{FF2B5EF4-FFF2-40B4-BE49-F238E27FC236}">
                  <a16:creationId xmlns:a16="http://schemas.microsoft.com/office/drawing/2014/main" id="{D8C21B59-942C-452F-B582-DD1847418241}"/>
                </a:ext>
              </a:extLst>
            </p:cNvPr>
            <p:cNvSpPr/>
            <p:nvPr/>
          </p:nvSpPr>
          <p:spPr>
            <a:xfrm rot="10800000">
              <a:off x="8492190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Round Same Side Corner Rectangle 20">
              <a:extLst>
                <a:ext uri="{FF2B5EF4-FFF2-40B4-BE49-F238E27FC236}">
                  <a16:creationId xmlns:a16="http://schemas.microsoft.com/office/drawing/2014/main" id="{6E42091B-AFA9-4741-AFBA-2B817B83F7A7}"/>
                </a:ext>
              </a:extLst>
            </p:cNvPr>
            <p:cNvSpPr/>
            <p:nvPr/>
          </p:nvSpPr>
          <p:spPr>
            <a:xfrm rot="10800000">
              <a:off x="8772079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Round Same Side Corner Rectangle 20">
              <a:extLst>
                <a:ext uri="{FF2B5EF4-FFF2-40B4-BE49-F238E27FC236}">
                  <a16:creationId xmlns:a16="http://schemas.microsoft.com/office/drawing/2014/main" id="{A9F945DC-E34E-4C59-9D95-18B29D0DF13C}"/>
                </a:ext>
              </a:extLst>
            </p:cNvPr>
            <p:cNvSpPr/>
            <p:nvPr/>
          </p:nvSpPr>
          <p:spPr>
            <a:xfrm rot="10800000">
              <a:off x="9051968" y="4003363"/>
              <a:ext cx="313136" cy="66798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B3104F5-9355-4914-A55E-B8585D02DF2A}"/>
              </a:ext>
            </a:extLst>
          </p:cNvPr>
          <p:cNvGrpSpPr/>
          <p:nvPr/>
        </p:nvGrpSpPr>
        <p:grpSpPr>
          <a:xfrm>
            <a:off x="8747102" y="3880579"/>
            <a:ext cx="2854399" cy="646331"/>
            <a:chOff x="6498510" y="2360882"/>
            <a:chExt cx="2854399" cy="646331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51FD50-8F06-4E6D-80E2-9C48BA65878B}"/>
                </a:ext>
              </a:extLst>
            </p:cNvPr>
            <p:cNvSpPr txBox="1"/>
            <p:nvPr/>
          </p:nvSpPr>
          <p:spPr>
            <a:xfrm>
              <a:off x="6498510" y="2453215"/>
              <a:ext cx="88500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A2DCBD9-DF34-471A-BA56-AC1F211F3FD4}"/>
                </a:ext>
              </a:extLst>
            </p:cNvPr>
            <p:cNvSpPr txBox="1"/>
            <p:nvPr/>
          </p:nvSpPr>
          <p:spPr>
            <a:xfrm>
              <a:off x="7415070" y="2360882"/>
              <a:ext cx="1937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2AA5C7E-CEF7-4224-980B-2B39725BC549}"/>
              </a:ext>
            </a:extLst>
          </p:cNvPr>
          <p:cNvGrpSpPr/>
          <p:nvPr/>
        </p:nvGrpSpPr>
        <p:grpSpPr>
          <a:xfrm>
            <a:off x="8792808" y="5597301"/>
            <a:ext cx="2854399" cy="646331"/>
            <a:chOff x="6498510" y="2360882"/>
            <a:chExt cx="2854399" cy="64633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CCF5E-FC02-4D8F-8B41-10446DD44488}"/>
                </a:ext>
              </a:extLst>
            </p:cNvPr>
            <p:cNvSpPr txBox="1"/>
            <p:nvPr/>
          </p:nvSpPr>
          <p:spPr>
            <a:xfrm>
              <a:off x="6498510" y="2453215"/>
              <a:ext cx="88500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E5A10DB-EB24-40EE-AD4E-D04F9070D7AC}"/>
                </a:ext>
              </a:extLst>
            </p:cNvPr>
            <p:cNvSpPr txBox="1"/>
            <p:nvPr/>
          </p:nvSpPr>
          <p:spPr>
            <a:xfrm>
              <a:off x="7415070" y="2360882"/>
              <a:ext cx="1937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7AC5351-AF4B-4D45-BD0C-3E347404CCC4}"/>
              </a:ext>
            </a:extLst>
          </p:cNvPr>
          <p:cNvGrpSpPr/>
          <p:nvPr/>
        </p:nvGrpSpPr>
        <p:grpSpPr>
          <a:xfrm>
            <a:off x="6777546" y="1689699"/>
            <a:ext cx="1098796" cy="2075406"/>
            <a:chOff x="208600" y="1261447"/>
            <a:chExt cx="1217670" cy="2299935"/>
          </a:xfrm>
        </p:grpSpPr>
        <p:grpSp>
          <p:nvGrpSpPr>
            <p:cNvPr id="170" name="그룹 2">
              <a:extLst>
                <a:ext uri="{FF2B5EF4-FFF2-40B4-BE49-F238E27FC236}">
                  <a16:creationId xmlns:a16="http://schemas.microsoft.com/office/drawing/2014/main" id="{81891D26-51A0-4B8E-BA99-F502A5279D0C}"/>
                </a:ext>
              </a:extLst>
            </p:cNvPr>
            <p:cNvGrpSpPr/>
            <p:nvPr/>
          </p:nvGrpSpPr>
          <p:grpSpPr>
            <a:xfrm>
              <a:off x="208600" y="1261447"/>
              <a:ext cx="1217670" cy="2299935"/>
              <a:chOff x="9406779" y="538766"/>
              <a:chExt cx="1512168" cy="2856184"/>
            </a:xfrm>
          </p:grpSpPr>
          <p:sp>
            <p:nvSpPr>
              <p:cNvPr id="175" name="Hexagon 5">
                <a:extLst>
                  <a:ext uri="{FF2B5EF4-FFF2-40B4-BE49-F238E27FC236}">
                    <a16:creationId xmlns:a16="http://schemas.microsoft.com/office/drawing/2014/main" id="{E5A75138-1A2F-48A3-AD59-9FED192F824F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6" name="Hexagon 5">
                <a:extLst>
                  <a:ext uri="{FF2B5EF4-FFF2-40B4-BE49-F238E27FC236}">
                    <a16:creationId xmlns:a16="http://schemas.microsoft.com/office/drawing/2014/main" id="{C72FD08A-BAA7-41EE-A956-DF1B56C80E96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1" name="Rounded Rectangle 20">
              <a:extLst>
                <a:ext uri="{FF2B5EF4-FFF2-40B4-BE49-F238E27FC236}">
                  <a16:creationId xmlns:a16="http://schemas.microsoft.com/office/drawing/2014/main" id="{08CF9BC6-491F-4A34-8836-6F043817D094}"/>
                </a:ext>
              </a:extLst>
            </p:cNvPr>
            <p:cNvSpPr/>
            <p:nvPr/>
          </p:nvSpPr>
          <p:spPr>
            <a:xfrm>
              <a:off x="626529" y="1849105"/>
              <a:ext cx="381810" cy="5999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Teardrop 21">
              <a:extLst>
                <a:ext uri="{FF2B5EF4-FFF2-40B4-BE49-F238E27FC236}">
                  <a16:creationId xmlns:a16="http://schemas.microsoft.com/office/drawing/2014/main" id="{A0D6F6A1-97F3-4C00-8AAB-58B242AF74EE}"/>
                </a:ext>
              </a:extLst>
            </p:cNvPr>
            <p:cNvSpPr/>
            <p:nvPr/>
          </p:nvSpPr>
          <p:spPr>
            <a:xfrm rot="18900000">
              <a:off x="720076" y="1993396"/>
              <a:ext cx="194718" cy="194718"/>
            </a:xfrm>
            <a:prstGeom prst="teardrop">
              <a:avLst>
                <a:gd name="adj" fmla="val 1416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3" name="Rectangle 22">
              <a:extLst>
                <a:ext uri="{FF2B5EF4-FFF2-40B4-BE49-F238E27FC236}">
                  <a16:creationId xmlns:a16="http://schemas.microsoft.com/office/drawing/2014/main" id="{066F26B8-EC1E-44D2-B0DE-B3F95D5CE394}"/>
                </a:ext>
              </a:extLst>
            </p:cNvPr>
            <p:cNvSpPr/>
            <p:nvPr/>
          </p:nvSpPr>
          <p:spPr>
            <a:xfrm>
              <a:off x="694722" y="2250690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Rectangle 23">
              <a:extLst>
                <a:ext uri="{FF2B5EF4-FFF2-40B4-BE49-F238E27FC236}">
                  <a16:creationId xmlns:a16="http://schemas.microsoft.com/office/drawing/2014/main" id="{760875EC-1FFB-4C33-9C4E-DBB7C89EAD3B}"/>
                </a:ext>
              </a:extLst>
            </p:cNvPr>
            <p:cNvSpPr/>
            <p:nvPr/>
          </p:nvSpPr>
          <p:spPr>
            <a:xfrm>
              <a:off x="694722" y="2325321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39EE80EA-5C39-4456-8ABE-7D7A0FA5A059}"/>
              </a:ext>
            </a:extLst>
          </p:cNvPr>
          <p:cNvCxnSpPr>
            <a:cxnSpLocks/>
            <a:stCxn id="142" idx="4"/>
          </p:cNvCxnSpPr>
          <p:nvPr/>
        </p:nvCxnSpPr>
        <p:spPr>
          <a:xfrm rot="16200000" flipH="1">
            <a:off x="3543292" y="617899"/>
            <a:ext cx="2095483" cy="540870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9880A76-70AC-4905-AD8A-C73F6E22813B}"/>
              </a:ext>
            </a:extLst>
          </p:cNvPr>
          <p:cNvCxnSpPr>
            <a:cxnSpLocks/>
          </p:cNvCxnSpPr>
          <p:nvPr/>
        </p:nvCxnSpPr>
        <p:spPr>
          <a:xfrm>
            <a:off x="7326942" y="3298291"/>
            <a:ext cx="0" cy="208218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140BD2F2-10CC-41C6-9807-9EFB00FAC1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0353" y="3125397"/>
            <a:ext cx="2103120" cy="386074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F545DCE-1ADB-4372-8A05-3E9F216FCCC1}"/>
              </a:ext>
            </a:extLst>
          </p:cNvPr>
          <p:cNvGrpSpPr/>
          <p:nvPr/>
        </p:nvGrpSpPr>
        <p:grpSpPr>
          <a:xfrm>
            <a:off x="6884236" y="5003823"/>
            <a:ext cx="885548" cy="1429494"/>
            <a:chOff x="5488239" y="3038587"/>
            <a:chExt cx="885548" cy="1429494"/>
          </a:xfrm>
        </p:grpSpPr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9D1B154-4700-495E-BE18-BE18E876BB93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AC41E2D-5270-4946-B3D8-B2F3D47ECA16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2E179D50-E57F-4815-A03A-E8D36481E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1367" y="3111585"/>
            <a:ext cx="2103120" cy="386074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5F785-03CC-4799-B832-65AB538161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A37D12-710A-4C0A-B8F3-0A96AA511774}"/>
              </a:ext>
            </a:extLst>
          </p:cNvPr>
          <p:cNvGrpSpPr/>
          <p:nvPr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91FFC31-46B4-4E6B-9923-F74FF22D3E0E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8523A3-6B6E-4774-AEF0-2234B5FF8477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1C9646B-C243-491A-9583-CD006F7183A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65D0549-A995-4D44-9E6E-96B9007F1011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656F98-7C3E-4A5B-9B46-87B2635644B9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CFFD8A8-FEBB-492F-B8FB-559C68E33356}"/>
              </a:ext>
            </a:extLst>
          </p:cNvPr>
          <p:cNvSpPr txBox="1">
            <a:spLocks/>
          </p:cNvSpPr>
          <p:nvPr/>
        </p:nvSpPr>
        <p:spPr>
          <a:xfrm>
            <a:off x="4860403" y="320199"/>
            <a:ext cx="547875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3"/>
                </a:solidFill>
              </a:rPr>
              <a:t>Blood </a:t>
            </a:r>
            <a:r>
              <a:rPr lang="en-US" altLang="ko-KR" sz="5400" b="1" dirty="0"/>
              <a:t>Donation</a:t>
            </a:r>
            <a:endParaRPr lang="ko-KR" altLang="en-US" sz="5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8CF52-35B4-454F-A71A-BA354A6E34CA}"/>
              </a:ext>
            </a:extLst>
          </p:cNvPr>
          <p:cNvGrpSpPr/>
          <p:nvPr/>
        </p:nvGrpSpPr>
        <p:grpSpPr>
          <a:xfrm>
            <a:off x="1000195" y="0"/>
            <a:ext cx="2197925" cy="6858000"/>
            <a:chOff x="1000195" y="0"/>
            <a:chExt cx="2197925" cy="6858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94FF5B-B9B5-4DE8-B93B-91A2FBCA95CA}"/>
                </a:ext>
              </a:extLst>
            </p:cNvPr>
            <p:cNvGrpSpPr/>
            <p:nvPr/>
          </p:nvGrpSpPr>
          <p:grpSpPr>
            <a:xfrm>
              <a:off x="1000195" y="0"/>
              <a:ext cx="2197925" cy="6858000"/>
              <a:chOff x="1000195" y="0"/>
              <a:chExt cx="2197925" cy="685800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6287C79-9A46-4554-9B72-F0FDF7A7A5E4}"/>
                  </a:ext>
                </a:extLst>
              </p:cNvPr>
              <p:cNvSpPr/>
              <p:nvPr/>
            </p:nvSpPr>
            <p:spPr>
              <a:xfrm>
                <a:off x="1089498" y="1170116"/>
                <a:ext cx="2023354" cy="4001641"/>
              </a:xfrm>
              <a:custGeom>
                <a:avLst/>
                <a:gdLst>
                  <a:gd name="connsiteX0" fmla="*/ 955324 w 1083101"/>
                  <a:gd name="connsiteY0" fmla="*/ 0 h 2424591"/>
                  <a:gd name="connsiteX1" fmla="*/ 1086287 w 1083101"/>
                  <a:gd name="connsiteY1" fmla="*/ 134149 h 2424591"/>
                  <a:gd name="connsiteX2" fmla="*/ 1084871 w 1083101"/>
                  <a:gd name="connsiteY2" fmla="*/ 153262 h 2424591"/>
                  <a:gd name="connsiteX3" fmla="*/ 1084871 w 1083101"/>
                  <a:gd name="connsiteY3" fmla="*/ 2273453 h 2424591"/>
                  <a:gd name="connsiteX4" fmla="*/ 1086287 w 1083101"/>
                  <a:gd name="connsiteY4" fmla="*/ 2292566 h 2424591"/>
                  <a:gd name="connsiteX5" fmla="*/ 958863 w 1083101"/>
                  <a:gd name="connsiteY5" fmla="*/ 2426715 h 2424591"/>
                  <a:gd name="connsiteX6" fmla="*/ 942935 w 1083101"/>
                  <a:gd name="connsiteY6" fmla="*/ 2425653 h 2424591"/>
                  <a:gd name="connsiteX7" fmla="*/ 143352 w 1083101"/>
                  <a:gd name="connsiteY7" fmla="*/ 2425653 h 2424591"/>
                  <a:gd name="connsiteX8" fmla="*/ 127424 w 1083101"/>
                  <a:gd name="connsiteY8" fmla="*/ 2426715 h 2424591"/>
                  <a:gd name="connsiteX9" fmla="*/ 0 w 1083101"/>
                  <a:gd name="connsiteY9" fmla="*/ 2292566 h 2424591"/>
                  <a:gd name="connsiteX10" fmla="*/ 1416 w 1083101"/>
                  <a:gd name="connsiteY10" fmla="*/ 2273453 h 2424591"/>
                  <a:gd name="connsiteX11" fmla="*/ 1416 w 1083101"/>
                  <a:gd name="connsiteY11" fmla="*/ 153262 h 2424591"/>
                  <a:gd name="connsiteX12" fmla="*/ 0 w 1083101"/>
                  <a:gd name="connsiteY12" fmla="*/ 134149 h 2424591"/>
                  <a:gd name="connsiteX13" fmla="*/ 130963 w 1083101"/>
                  <a:gd name="connsiteY13" fmla="*/ 0 h 2424591"/>
                  <a:gd name="connsiteX14" fmla="*/ 146891 w 1083101"/>
                  <a:gd name="connsiteY14" fmla="*/ 1062 h 2424591"/>
                  <a:gd name="connsiteX15" fmla="*/ 939396 w 1083101"/>
                  <a:gd name="connsiteY15" fmla="*/ 1062 h 2424591"/>
                  <a:gd name="connsiteX16" fmla="*/ 955324 w 1083101"/>
                  <a:gd name="connsiteY16" fmla="*/ 0 h 242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83101" h="2424591">
                    <a:moveTo>
                      <a:pt x="955324" y="0"/>
                    </a:moveTo>
                    <a:cubicBezTo>
                      <a:pt x="1025053" y="7079"/>
                      <a:pt x="1084517" y="67959"/>
                      <a:pt x="1086287" y="134149"/>
                    </a:cubicBezTo>
                    <a:cubicBezTo>
                      <a:pt x="1083809" y="140520"/>
                      <a:pt x="1084871" y="146891"/>
                      <a:pt x="1084871" y="153262"/>
                    </a:cubicBezTo>
                    <a:cubicBezTo>
                      <a:pt x="1084871" y="860111"/>
                      <a:pt x="1084871" y="1566605"/>
                      <a:pt x="1084871" y="2273453"/>
                    </a:cubicBezTo>
                    <a:cubicBezTo>
                      <a:pt x="1084871" y="2279824"/>
                      <a:pt x="1083455" y="2286549"/>
                      <a:pt x="1086287" y="2292566"/>
                    </a:cubicBezTo>
                    <a:cubicBezTo>
                      <a:pt x="1084517" y="2357340"/>
                      <a:pt x="1028592" y="2416096"/>
                      <a:pt x="958863" y="2426715"/>
                    </a:cubicBezTo>
                    <a:cubicBezTo>
                      <a:pt x="953554" y="2424945"/>
                      <a:pt x="948245" y="2425653"/>
                      <a:pt x="942935" y="2425653"/>
                    </a:cubicBezTo>
                    <a:cubicBezTo>
                      <a:pt x="676407" y="2425653"/>
                      <a:pt x="409880" y="2425653"/>
                      <a:pt x="143352" y="2425653"/>
                    </a:cubicBezTo>
                    <a:cubicBezTo>
                      <a:pt x="138042" y="2425653"/>
                      <a:pt x="132733" y="2424945"/>
                      <a:pt x="127424" y="2426715"/>
                    </a:cubicBezTo>
                    <a:cubicBezTo>
                      <a:pt x="57341" y="2416096"/>
                      <a:pt x="1416" y="2357340"/>
                      <a:pt x="0" y="2292566"/>
                    </a:cubicBezTo>
                    <a:cubicBezTo>
                      <a:pt x="2832" y="2286195"/>
                      <a:pt x="1416" y="2279824"/>
                      <a:pt x="1416" y="2273453"/>
                    </a:cubicBezTo>
                    <a:cubicBezTo>
                      <a:pt x="1416" y="1566605"/>
                      <a:pt x="1416" y="859757"/>
                      <a:pt x="1416" y="153262"/>
                    </a:cubicBezTo>
                    <a:cubicBezTo>
                      <a:pt x="1416" y="146891"/>
                      <a:pt x="2832" y="140166"/>
                      <a:pt x="0" y="134149"/>
                    </a:cubicBezTo>
                    <a:cubicBezTo>
                      <a:pt x="1770" y="68313"/>
                      <a:pt x="61234" y="7079"/>
                      <a:pt x="130963" y="0"/>
                    </a:cubicBezTo>
                    <a:cubicBezTo>
                      <a:pt x="136273" y="2124"/>
                      <a:pt x="141582" y="1062"/>
                      <a:pt x="146891" y="1062"/>
                    </a:cubicBezTo>
                    <a:cubicBezTo>
                      <a:pt x="410941" y="1062"/>
                      <a:pt x="675346" y="1062"/>
                      <a:pt x="939396" y="1062"/>
                    </a:cubicBezTo>
                    <a:cubicBezTo>
                      <a:pt x="944705" y="1062"/>
                      <a:pt x="950014" y="1770"/>
                      <a:pt x="955324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35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2BE93F-BBCF-4716-9759-F158D11AF03E}"/>
                  </a:ext>
                </a:extLst>
              </p:cNvPr>
              <p:cNvSpPr/>
              <p:nvPr/>
            </p:nvSpPr>
            <p:spPr>
              <a:xfrm>
                <a:off x="1000195" y="0"/>
                <a:ext cx="2197925" cy="6858000"/>
              </a:xfrm>
              <a:custGeom>
                <a:avLst/>
                <a:gdLst>
                  <a:gd name="connsiteX0" fmla="*/ 321169 w 2197925"/>
                  <a:gd name="connsiteY0" fmla="*/ 1170116 h 6858000"/>
                  <a:gd name="connsiteX1" fmla="*/ 74118 w 2197925"/>
                  <a:gd name="connsiteY1" fmla="*/ 1391521 h 6858000"/>
                  <a:gd name="connsiteX2" fmla="*/ 76789 w 2197925"/>
                  <a:gd name="connsiteY2" fmla="*/ 1423065 h 6858000"/>
                  <a:gd name="connsiteX3" fmla="*/ 76789 w 2197925"/>
                  <a:gd name="connsiteY3" fmla="*/ 4922313 h 6858000"/>
                  <a:gd name="connsiteX4" fmla="*/ 74118 w 2197925"/>
                  <a:gd name="connsiteY4" fmla="*/ 4953858 h 6858000"/>
                  <a:gd name="connsiteX5" fmla="*/ 314493 w 2197925"/>
                  <a:gd name="connsiteY5" fmla="*/ 5175263 h 6858000"/>
                  <a:gd name="connsiteX6" fmla="*/ 344540 w 2197925"/>
                  <a:gd name="connsiteY6" fmla="*/ 5173510 h 6858000"/>
                  <a:gd name="connsiteX7" fmla="*/ 1852889 w 2197925"/>
                  <a:gd name="connsiteY7" fmla="*/ 5173510 h 6858000"/>
                  <a:gd name="connsiteX8" fmla="*/ 1882936 w 2197925"/>
                  <a:gd name="connsiteY8" fmla="*/ 5175263 h 6858000"/>
                  <a:gd name="connsiteX9" fmla="*/ 2123311 w 2197925"/>
                  <a:gd name="connsiteY9" fmla="*/ 4953858 h 6858000"/>
                  <a:gd name="connsiteX10" fmla="*/ 2120639 w 2197925"/>
                  <a:gd name="connsiteY10" fmla="*/ 4922313 h 6858000"/>
                  <a:gd name="connsiteX11" fmla="*/ 2120639 w 2197925"/>
                  <a:gd name="connsiteY11" fmla="*/ 1423065 h 6858000"/>
                  <a:gd name="connsiteX12" fmla="*/ 2123311 w 2197925"/>
                  <a:gd name="connsiteY12" fmla="*/ 1391521 h 6858000"/>
                  <a:gd name="connsiteX13" fmla="*/ 1876259 w 2197925"/>
                  <a:gd name="connsiteY13" fmla="*/ 1170116 h 6858000"/>
                  <a:gd name="connsiteX14" fmla="*/ 1846213 w 2197925"/>
                  <a:gd name="connsiteY14" fmla="*/ 1171869 h 6858000"/>
                  <a:gd name="connsiteX15" fmla="*/ 351216 w 2197925"/>
                  <a:gd name="connsiteY15" fmla="*/ 1171869 h 6858000"/>
                  <a:gd name="connsiteX16" fmla="*/ 321169 w 2197925"/>
                  <a:gd name="connsiteY16" fmla="*/ 1170116 h 6858000"/>
                  <a:gd name="connsiteX17" fmla="*/ 1043210 w 2197925"/>
                  <a:gd name="connsiteY17" fmla="*/ 784337 h 6858000"/>
                  <a:gd name="connsiteX18" fmla="*/ 1028270 w 2197925"/>
                  <a:gd name="connsiteY18" fmla="*/ 788645 h 6858000"/>
                  <a:gd name="connsiteX19" fmla="*/ 929448 w 2197925"/>
                  <a:gd name="connsiteY19" fmla="*/ 847064 h 6858000"/>
                  <a:gd name="connsiteX20" fmla="*/ 769865 w 2197925"/>
                  <a:gd name="connsiteY20" fmla="*/ 1073727 h 6858000"/>
                  <a:gd name="connsiteX21" fmla="*/ 795907 w 2197925"/>
                  <a:gd name="connsiteY21" fmla="*/ 1104105 h 6858000"/>
                  <a:gd name="connsiteX22" fmla="*/ 1112401 w 2197925"/>
                  <a:gd name="connsiteY22" fmla="*/ 1104105 h 6858000"/>
                  <a:gd name="connsiteX23" fmla="*/ 1432234 w 2197925"/>
                  <a:gd name="connsiteY23" fmla="*/ 1103521 h 6858000"/>
                  <a:gd name="connsiteX24" fmla="*/ 1456271 w 2197925"/>
                  <a:gd name="connsiteY24" fmla="*/ 1080154 h 6858000"/>
                  <a:gd name="connsiteX25" fmla="*/ 1312046 w 2197925"/>
                  <a:gd name="connsiteY25" fmla="*/ 852320 h 6858000"/>
                  <a:gd name="connsiteX26" fmla="*/ 1209887 w 2197925"/>
                  <a:gd name="connsiteY26" fmla="*/ 824865 h 6858000"/>
                  <a:gd name="connsiteX27" fmla="*/ 1057649 w 2197925"/>
                  <a:gd name="connsiteY27" fmla="*/ 790982 h 6858000"/>
                  <a:gd name="connsiteX28" fmla="*/ 1043210 w 2197925"/>
                  <a:gd name="connsiteY28" fmla="*/ 784337 h 6858000"/>
                  <a:gd name="connsiteX29" fmla="*/ 1081686 w 2197925"/>
                  <a:gd name="connsiteY29" fmla="*/ 0 h 6858000"/>
                  <a:gd name="connsiteX30" fmla="*/ 1155802 w 2197925"/>
                  <a:gd name="connsiteY30" fmla="*/ 584 h 6858000"/>
                  <a:gd name="connsiteX31" fmla="*/ 1115738 w 2197925"/>
                  <a:gd name="connsiteY31" fmla="*/ 254703 h 6858000"/>
                  <a:gd name="connsiteX32" fmla="*/ 1091701 w 2197925"/>
                  <a:gd name="connsiteY32" fmla="*/ 531021 h 6858000"/>
                  <a:gd name="connsiteX33" fmla="*/ 1097044 w 2197925"/>
                  <a:gd name="connsiteY33" fmla="*/ 679988 h 6858000"/>
                  <a:gd name="connsiteX34" fmla="*/ 1131095 w 2197925"/>
                  <a:gd name="connsiteY34" fmla="*/ 709780 h 6858000"/>
                  <a:gd name="connsiteX35" fmla="*/ 1237929 w 2197925"/>
                  <a:gd name="connsiteY35" fmla="*/ 730812 h 6858000"/>
                  <a:gd name="connsiteX36" fmla="*/ 1283333 w 2197925"/>
                  <a:gd name="connsiteY36" fmla="*/ 724385 h 6858000"/>
                  <a:gd name="connsiteX37" fmla="*/ 1342759 w 2197925"/>
                  <a:gd name="connsiteY37" fmla="*/ 673561 h 6858000"/>
                  <a:gd name="connsiteX38" fmla="*/ 1394172 w 2197925"/>
                  <a:gd name="connsiteY38" fmla="*/ 685829 h 6858000"/>
                  <a:gd name="connsiteX39" fmla="*/ 1397511 w 2197925"/>
                  <a:gd name="connsiteY39" fmla="*/ 713285 h 6858000"/>
                  <a:gd name="connsiteX40" fmla="*/ 1338753 w 2197925"/>
                  <a:gd name="connsiteY40" fmla="*/ 765278 h 6858000"/>
                  <a:gd name="connsiteX41" fmla="*/ 1338085 w 2197925"/>
                  <a:gd name="connsiteY41" fmla="*/ 788645 h 6858000"/>
                  <a:gd name="connsiteX42" fmla="*/ 1531052 w 2197925"/>
                  <a:gd name="connsiteY42" fmla="*/ 1080736 h 6858000"/>
                  <a:gd name="connsiteX43" fmla="*/ 1568445 w 2197925"/>
                  <a:gd name="connsiteY43" fmla="*/ 1105272 h 6858000"/>
                  <a:gd name="connsiteX44" fmla="*/ 1838865 w 2197925"/>
                  <a:gd name="connsiteY44" fmla="*/ 1105272 h 6858000"/>
                  <a:gd name="connsiteX45" fmla="*/ 2197424 w 2197925"/>
                  <a:gd name="connsiteY45" fmla="*/ 1417809 h 6858000"/>
                  <a:gd name="connsiteX46" fmla="*/ 2197424 w 2197925"/>
                  <a:gd name="connsiteY46" fmla="*/ 4930491 h 6858000"/>
                  <a:gd name="connsiteX47" fmla="*/ 1838197 w 2197925"/>
                  <a:gd name="connsiteY47" fmla="*/ 5241860 h 6858000"/>
                  <a:gd name="connsiteX48" fmla="*/ 1554423 w 2197925"/>
                  <a:gd name="connsiteY48" fmla="*/ 5241860 h 6858000"/>
                  <a:gd name="connsiteX49" fmla="*/ 1509687 w 2197925"/>
                  <a:gd name="connsiteY49" fmla="*/ 5282167 h 6858000"/>
                  <a:gd name="connsiteX50" fmla="*/ 1509019 w 2197925"/>
                  <a:gd name="connsiteY50" fmla="*/ 5343507 h 6858000"/>
                  <a:gd name="connsiteX51" fmla="*/ 1544406 w 2197925"/>
                  <a:gd name="connsiteY51" fmla="*/ 5375052 h 6858000"/>
                  <a:gd name="connsiteX52" fmla="*/ 1608507 w 2197925"/>
                  <a:gd name="connsiteY52" fmla="*/ 5391993 h 6858000"/>
                  <a:gd name="connsiteX53" fmla="*/ 1617186 w 2197925"/>
                  <a:gd name="connsiteY53" fmla="*/ 5481373 h 6858000"/>
                  <a:gd name="connsiteX54" fmla="*/ 1551752 w 2197925"/>
                  <a:gd name="connsiteY54" fmla="*/ 5511167 h 6858000"/>
                  <a:gd name="connsiteX55" fmla="*/ 1508351 w 2197925"/>
                  <a:gd name="connsiteY55" fmla="*/ 5548554 h 6858000"/>
                  <a:gd name="connsiteX56" fmla="*/ 1509019 w 2197925"/>
                  <a:gd name="connsiteY56" fmla="*/ 5720888 h 6858000"/>
                  <a:gd name="connsiteX57" fmla="*/ 1390835 w 2197925"/>
                  <a:gd name="connsiteY57" fmla="*/ 5825457 h 6858000"/>
                  <a:gd name="connsiteX58" fmla="*/ 1300694 w 2197925"/>
                  <a:gd name="connsiteY58" fmla="*/ 5825457 h 6858000"/>
                  <a:gd name="connsiteX59" fmla="*/ 1268644 w 2197925"/>
                  <a:gd name="connsiteY59" fmla="*/ 5854080 h 6858000"/>
                  <a:gd name="connsiteX60" fmla="*/ 1269312 w 2197925"/>
                  <a:gd name="connsiteY60" fmla="*/ 6102358 h 6858000"/>
                  <a:gd name="connsiteX61" fmla="*/ 1155134 w 2197925"/>
                  <a:gd name="connsiteY61" fmla="*/ 6212184 h 6858000"/>
                  <a:gd name="connsiteX62" fmla="*/ 1148456 w 2197925"/>
                  <a:gd name="connsiteY62" fmla="*/ 6213353 h 6858000"/>
                  <a:gd name="connsiteX63" fmla="*/ 1143782 w 2197925"/>
                  <a:gd name="connsiteY63" fmla="*/ 6253077 h 6858000"/>
                  <a:gd name="connsiteX64" fmla="*/ 1143782 w 2197925"/>
                  <a:gd name="connsiteY64" fmla="*/ 6858000 h 6858000"/>
                  <a:gd name="connsiteX65" fmla="*/ 1074341 w 2197925"/>
                  <a:gd name="connsiteY65" fmla="*/ 6858000 h 6858000"/>
                  <a:gd name="connsiteX66" fmla="*/ 1074341 w 2197925"/>
                  <a:gd name="connsiteY66" fmla="*/ 6253077 h 6858000"/>
                  <a:gd name="connsiteX67" fmla="*/ 1069000 w 2197925"/>
                  <a:gd name="connsiteY67" fmla="*/ 6213353 h 6858000"/>
                  <a:gd name="connsiteX68" fmla="*/ 1062990 w 2197925"/>
                  <a:gd name="connsiteY68" fmla="*/ 6212769 h 6858000"/>
                  <a:gd name="connsiteX69" fmla="*/ 962166 w 2197925"/>
                  <a:gd name="connsiteY69" fmla="*/ 6107032 h 6858000"/>
                  <a:gd name="connsiteX70" fmla="*/ 962834 w 2197925"/>
                  <a:gd name="connsiteY70" fmla="*/ 5858754 h 6858000"/>
                  <a:gd name="connsiteX71" fmla="*/ 924774 w 2197925"/>
                  <a:gd name="connsiteY71" fmla="*/ 5826041 h 6858000"/>
                  <a:gd name="connsiteX72" fmla="*/ 821279 w 2197925"/>
                  <a:gd name="connsiteY72" fmla="*/ 5826041 h 6858000"/>
                  <a:gd name="connsiteX73" fmla="*/ 709105 w 2197925"/>
                  <a:gd name="connsiteY73" fmla="*/ 5727898 h 6858000"/>
                  <a:gd name="connsiteX74" fmla="*/ 709105 w 2197925"/>
                  <a:gd name="connsiteY74" fmla="*/ 5546801 h 6858000"/>
                  <a:gd name="connsiteX75" fmla="*/ 670379 w 2197925"/>
                  <a:gd name="connsiteY75" fmla="*/ 5511751 h 6858000"/>
                  <a:gd name="connsiteX76" fmla="*/ 590253 w 2197925"/>
                  <a:gd name="connsiteY76" fmla="*/ 5439312 h 6858000"/>
                  <a:gd name="connsiteX77" fmla="*/ 664369 w 2197925"/>
                  <a:gd name="connsiteY77" fmla="*/ 5375636 h 6858000"/>
                  <a:gd name="connsiteX78" fmla="*/ 708437 w 2197925"/>
                  <a:gd name="connsiteY78" fmla="*/ 5337664 h 6858000"/>
                  <a:gd name="connsiteX79" fmla="*/ 709105 w 2197925"/>
                  <a:gd name="connsiteY79" fmla="*/ 5270483 h 6858000"/>
                  <a:gd name="connsiteX80" fmla="*/ 676387 w 2197925"/>
                  <a:gd name="connsiteY80" fmla="*/ 5241860 h 6858000"/>
                  <a:gd name="connsiteX81" fmla="*/ 362564 w 2197925"/>
                  <a:gd name="connsiteY81" fmla="*/ 5241860 h 6858000"/>
                  <a:gd name="connsiteX82" fmla="*/ 0 w 2197925"/>
                  <a:gd name="connsiteY82" fmla="*/ 4925817 h 6858000"/>
                  <a:gd name="connsiteX83" fmla="*/ 0 w 2197925"/>
                  <a:gd name="connsiteY83" fmla="*/ 1418977 h 6858000"/>
                  <a:gd name="connsiteX84" fmla="*/ 359227 w 2197925"/>
                  <a:gd name="connsiteY84" fmla="*/ 1104103 h 6858000"/>
                  <a:gd name="connsiteX85" fmla="*/ 643001 w 2197925"/>
                  <a:gd name="connsiteY85" fmla="*/ 1104687 h 6858000"/>
                  <a:gd name="connsiteX86" fmla="*/ 693748 w 2197925"/>
                  <a:gd name="connsiteY86" fmla="*/ 1074309 h 6858000"/>
                  <a:gd name="connsiteX87" fmla="*/ 843315 w 2197925"/>
                  <a:gd name="connsiteY87" fmla="*/ 834796 h 6858000"/>
                  <a:gd name="connsiteX88" fmla="*/ 1007571 w 2197925"/>
                  <a:gd name="connsiteY88" fmla="*/ 727890 h 6858000"/>
                  <a:gd name="connsiteX89" fmla="*/ 1027601 w 2197925"/>
                  <a:gd name="connsiteY89" fmla="*/ 696928 h 6858000"/>
                  <a:gd name="connsiteX90" fmla="*/ 1038285 w 2197925"/>
                  <a:gd name="connsiteY90" fmla="*/ 292090 h 6858000"/>
                  <a:gd name="connsiteX91" fmla="*/ 1081686 w 2197925"/>
                  <a:gd name="connsiteY91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2197925" h="6858000">
                    <a:moveTo>
                      <a:pt x="321169" y="1170116"/>
                    </a:moveTo>
                    <a:cubicBezTo>
                      <a:pt x="189631" y="1181799"/>
                      <a:pt x="77456" y="1282862"/>
                      <a:pt x="74118" y="1391521"/>
                    </a:cubicBezTo>
                    <a:cubicBezTo>
                      <a:pt x="79460" y="1401451"/>
                      <a:pt x="76789" y="1412550"/>
                      <a:pt x="76789" y="1423065"/>
                    </a:cubicBezTo>
                    <a:cubicBezTo>
                      <a:pt x="76789" y="2589093"/>
                      <a:pt x="76789" y="3755703"/>
                      <a:pt x="76789" y="4922313"/>
                    </a:cubicBezTo>
                    <a:cubicBezTo>
                      <a:pt x="76789" y="4932828"/>
                      <a:pt x="79460" y="4943343"/>
                      <a:pt x="74118" y="4953858"/>
                    </a:cubicBezTo>
                    <a:cubicBezTo>
                      <a:pt x="76789" y="5060763"/>
                      <a:pt x="182287" y="5157737"/>
                      <a:pt x="314493" y="5175263"/>
                    </a:cubicBezTo>
                    <a:cubicBezTo>
                      <a:pt x="324508" y="5172341"/>
                      <a:pt x="334523" y="5173510"/>
                      <a:pt x="344540" y="5173510"/>
                    </a:cubicBezTo>
                    <a:cubicBezTo>
                      <a:pt x="847323" y="5173510"/>
                      <a:pt x="1350105" y="5173510"/>
                      <a:pt x="1852889" y="5173510"/>
                    </a:cubicBezTo>
                    <a:cubicBezTo>
                      <a:pt x="1862906" y="5173510"/>
                      <a:pt x="1872921" y="5172341"/>
                      <a:pt x="1882936" y="5175263"/>
                    </a:cubicBezTo>
                    <a:cubicBezTo>
                      <a:pt x="2014474" y="5157737"/>
                      <a:pt x="2119972" y="5060763"/>
                      <a:pt x="2123311" y="4953858"/>
                    </a:cubicBezTo>
                    <a:cubicBezTo>
                      <a:pt x="2117968" y="4943927"/>
                      <a:pt x="2120639" y="4932828"/>
                      <a:pt x="2120639" y="4922313"/>
                    </a:cubicBezTo>
                    <a:cubicBezTo>
                      <a:pt x="2120639" y="3755703"/>
                      <a:pt x="2120639" y="2589677"/>
                      <a:pt x="2120639" y="1423065"/>
                    </a:cubicBezTo>
                    <a:cubicBezTo>
                      <a:pt x="2120639" y="1412550"/>
                      <a:pt x="2118636" y="1402036"/>
                      <a:pt x="2123311" y="1391521"/>
                    </a:cubicBezTo>
                    <a:cubicBezTo>
                      <a:pt x="2119972" y="1282278"/>
                      <a:pt x="2007798" y="1181799"/>
                      <a:pt x="1876259" y="1170116"/>
                    </a:cubicBezTo>
                    <a:cubicBezTo>
                      <a:pt x="1866243" y="1173037"/>
                      <a:pt x="1856228" y="1171869"/>
                      <a:pt x="1846213" y="1171869"/>
                    </a:cubicBezTo>
                    <a:cubicBezTo>
                      <a:pt x="1348104" y="1171869"/>
                      <a:pt x="849325" y="1171869"/>
                      <a:pt x="351216" y="1171869"/>
                    </a:cubicBezTo>
                    <a:cubicBezTo>
                      <a:pt x="341201" y="1171869"/>
                      <a:pt x="331186" y="1173621"/>
                      <a:pt x="321169" y="1170116"/>
                    </a:cubicBezTo>
                    <a:close/>
                    <a:moveTo>
                      <a:pt x="1043210" y="784337"/>
                    </a:moveTo>
                    <a:cubicBezTo>
                      <a:pt x="1038286" y="784702"/>
                      <a:pt x="1033278" y="786893"/>
                      <a:pt x="1028270" y="788645"/>
                    </a:cubicBezTo>
                    <a:cubicBezTo>
                      <a:pt x="990876" y="802081"/>
                      <a:pt x="958160" y="822528"/>
                      <a:pt x="929448" y="847064"/>
                    </a:cubicBezTo>
                    <a:cubicBezTo>
                      <a:pt x="854665" y="910739"/>
                      <a:pt x="807925" y="990190"/>
                      <a:pt x="769865" y="1073727"/>
                    </a:cubicBezTo>
                    <a:cubicBezTo>
                      <a:pt x="757179" y="1102352"/>
                      <a:pt x="758514" y="1104105"/>
                      <a:pt x="795907" y="1104105"/>
                    </a:cubicBezTo>
                    <a:cubicBezTo>
                      <a:pt x="901405" y="1104105"/>
                      <a:pt x="1006901" y="1104105"/>
                      <a:pt x="1112401" y="1104105"/>
                    </a:cubicBezTo>
                    <a:cubicBezTo>
                      <a:pt x="1219235" y="1104105"/>
                      <a:pt x="1325400" y="1104105"/>
                      <a:pt x="1432234" y="1103521"/>
                    </a:cubicBezTo>
                    <a:cubicBezTo>
                      <a:pt x="1450928" y="1103521"/>
                      <a:pt x="1465618" y="1103521"/>
                      <a:pt x="1456271" y="1080154"/>
                    </a:cubicBezTo>
                    <a:cubicBezTo>
                      <a:pt x="1422885" y="997199"/>
                      <a:pt x="1380152" y="918919"/>
                      <a:pt x="1312046" y="852320"/>
                    </a:cubicBezTo>
                    <a:cubicBezTo>
                      <a:pt x="1283335" y="824281"/>
                      <a:pt x="1257293" y="810260"/>
                      <a:pt x="1209887" y="824865"/>
                    </a:cubicBezTo>
                    <a:cubicBezTo>
                      <a:pt x="1155134" y="841805"/>
                      <a:pt x="1097044" y="841221"/>
                      <a:pt x="1057649" y="790982"/>
                    </a:cubicBezTo>
                    <a:cubicBezTo>
                      <a:pt x="1052976" y="785432"/>
                      <a:pt x="1048135" y="783972"/>
                      <a:pt x="1043210" y="784337"/>
                    </a:cubicBezTo>
                    <a:close/>
                    <a:moveTo>
                      <a:pt x="1081686" y="0"/>
                    </a:moveTo>
                    <a:cubicBezTo>
                      <a:pt x="1106391" y="584"/>
                      <a:pt x="1131095" y="584"/>
                      <a:pt x="1155802" y="584"/>
                    </a:cubicBezTo>
                    <a:cubicBezTo>
                      <a:pt x="1136438" y="84706"/>
                      <a:pt x="1127091" y="169997"/>
                      <a:pt x="1115738" y="254703"/>
                    </a:cubicBezTo>
                    <a:cubicBezTo>
                      <a:pt x="1103720" y="346419"/>
                      <a:pt x="1097044" y="438720"/>
                      <a:pt x="1091701" y="531021"/>
                    </a:cubicBezTo>
                    <a:cubicBezTo>
                      <a:pt x="1089030" y="580676"/>
                      <a:pt x="1093705" y="630331"/>
                      <a:pt x="1097044" y="679988"/>
                    </a:cubicBezTo>
                    <a:cubicBezTo>
                      <a:pt x="1098379" y="698681"/>
                      <a:pt x="1105723" y="709780"/>
                      <a:pt x="1131095" y="709780"/>
                    </a:cubicBezTo>
                    <a:cubicBezTo>
                      <a:pt x="1167820" y="710364"/>
                      <a:pt x="1204543" y="716207"/>
                      <a:pt x="1237929" y="730812"/>
                    </a:cubicBezTo>
                    <a:cubicBezTo>
                      <a:pt x="1255958" y="738405"/>
                      <a:pt x="1269312" y="734900"/>
                      <a:pt x="1283333" y="724385"/>
                    </a:cubicBezTo>
                    <a:cubicBezTo>
                      <a:pt x="1304701" y="708611"/>
                      <a:pt x="1324063" y="691087"/>
                      <a:pt x="1342759" y="673561"/>
                    </a:cubicBezTo>
                    <a:cubicBezTo>
                      <a:pt x="1367464" y="650778"/>
                      <a:pt x="1378149" y="679988"/>
                      <a:pt x="1394172" y="685829"/>
                    </a:cubicBezTo>
                    <a:cubicBezTo>
                      <a:pt x="1410865" y="691671"/>
                      <a:pt x="1409529" y="702771"/>
                      <a:pt x="1397511" y="713285"/>
                    </a:cubicBezTo>
                    <a:cubicBezTo>
                      <a:pt x="1378149" y="730812"/>
                      <a:pt x="1359452" y="748336"/>
                      <a:pt x="1338753" y="765278"/>
                    </a:cubicBezTo>
                    <a:cubicBezTo>
                      <a:pt x="1328070" y="774040"/>
                      <a:pt x="1327402" y="779298"/>
                      <a:pt x="1338085" y="788645"/>
                    </a:cubicBezTo>
                    <a:cubicBezTo>
                      <a:pt x="1436239" y="868678"/>
                      <a:pt x="1490990" y="971494"/>
                      <a:pt x="1531052" y="1080736"/>
                    </a:cubicBezTo>
                    <a:cubicBezTo>
                      <a:pt x="1537730" y="1098261"/>
                      <a:pt x="1547077" y="1105272"/>
                      <a:pt x="1568445" y="1105272"/>
                    </a:cubicBezTo>
                    <a:cubicBezTo>
                      <a:pt x="1658586" y="1104103"/>
                      <a:pt x="1748724" y="1104687"/>
                      <a:pt x="1838865" y="1105272"/>
                    </a:cubicBezTo>
                    <a:cubicBezTo>
                      <a:pt x="2041182" y="1106440"/>
                      <a:pt x="2197424" y="1240801"/>
                      <a:pt x="2197424" y="1417809"/>
                    </a:cubicBezTo>
                    <a:cubicBezTo>
                      <a:pt x="2198092" y="2588507"/>
                      <a:pt x="2198092" y="3759791"/>
                      <a:pt x="2197424" y="4930491"/>
                    </a:cubicBezTo>
                    <a:cubicBezTo>
                      <a:pt x="2197424" y="5106913"/>
                      <a:pt x="2040514" y="5241275"/>
                      <a:pt x="1838197" y="5241860"/>
                    </a:cubicBezTo>
                    <a:cubicBezTo>
                      <a:pt x="1743384" y="5241860"/>
                      <a:pt x="1649236" y="5241860"/>
                      <a:pt x="1554423" y="5241860"/>
                    </a:cubicBezTo>
                    <a:cubicBezTo>
                      <a:pt x="1509687" y="5241860"/>
                      <a:pt x="1509687" y="5241860"/>
                      <a:pt x="1509687" y="5282167"/>
                    </a:cubicBezTo>
                    <a:cubicBezTo>
                      <a:pt x="1509687" y="5302614"/>
                      <a:pt x="1511022" y="5323060"/>
                      <a:pt x="1509019" y="5343507"/>
                    </a:cubicBezTo>
                    <a:cubicBezTo>
                      <a:pt x="1507015" y="5367458"/>
                      <a:pt x="1516363" y="5377389"/>
                      <a:pt x="1544406" y="5375052"/>
                    </a:cubicBezTo>
                    <a:cubicBezTo>
                      <a:pt x="1567777" y="5373301"/>
                      <a:pt x="1592482" y="5373883"/>
                      <a:pt x="1608507" y="5391993"/>
                    </a:cubicBezTo>
                    <a:cubicBezTo>
                      <a:pt x="1632544" y="5419450"/>
                      <a:pt x="1627871" y="5451579"/>
                      <a:pt x="1617186" y="5481373"/>
                    </a:cubicBezTo>
                    <a:cubicBezTo>
                      <a:pt x="1607839" y="5507661"/>
                      <a:pt x="1579795" y="5513504"/>
                      <a:pt x="1551752" y="5511167"/>
                    </a:cubicBezTo>
                    <a:cubicBezTo>
                      <a:pt x="1519034" y="5508830"/>
                      <a:pt x="1506348" y="5517592"/>
                      <a:pt x="1508351" y="5548554"/>
                    </a:cubicBezTo>
                    <a:cubicBezTo>
                      <a:pt x="1511022" y="5605805"/>
                      <a:pt x="1509687" y="5663638"/>
                      <a:pt x="1509019" y="5720888"/>
                    </a:cubicBezTo>
                    <a:cubicBezTo>
                      <a:pt x="1508351" y="5785732"/>
                      <a:pt x="1464282" y="5824872"/>
                      <a:pt x="1390835" y="5825457"/>
                    </a:cubicBezTo>
                    <a:cubicBezTo>
                      <a:pt x="1360788" y="5826041"/>
                      <a:pt x="1330741" y="5826624"/>
                      <a:pt x="1300694" y="5825457"/>
                    </a:cubicBezTo>
                    <a:cubicBezTo>
                      <a:pt x="1275322" y="5824288"/>
                      <a:pt x="1268644" y="5833050"/>
                      <a:pt x="1268644" y="5854080"/>
                    </a:cubicBezTo>
                    <a:cubicBezTo>
                      <a:pt x="1269979" y="5937035"/>
                      <a:pt x="1269312" y="6019405"/>
                      <a:pt x="1269312" y="6102358"/>
                    </a:cubicBezTo>
                    <a:cubicBezTo>
                      <a:pt x="1269312" y="6174213"/>
                      <a:pt x="1236593" y="6205758"/>
                      <a:pt x="1155134" y="6212184"/>
                    </a:cubicBezTo>
                    <a:cubicBezTo>
                      <a:pt x="1153799" y="6215106"/>
                      <a:pt x="1151127" y="6215690"/>
                      <a:pt x="1148456" y="6213353"/>
                    </a:cubicBezTo>
                    <a:cubicBezTo>
                      <a:pt x="1139777" y="6226205"/>
                      <a:pt x="1143782" y="6240225"/>
                      <a:pt x="1143782" y="6253077"/>
                    </a:cubicBezTo>
                    <a:lnTo>
                      <a:pt x="1143782" y="6858000"/>
                    </a:lnTo>
                    <a:lnTo>
                      <a:pt x="1074341" y="6858000"/>
                    </a:lnTo>
                    <a:lnTo>
                      <a:pt x="1074341" y="6253077"/>
                    </a:lnTo>
                    <a:cubicBezTo>
                      <a:pt x="1074341" y="6239641"/>
                      <a:pt x="1078347" y="6225621"/>
                      <a:pt x="1069000" y="6213353"/>
                    </a:cubicBezTo>
                    <a:cubicBezTo>
                      <a:pt x="1066329" y="6215690"/>
                      <a:pt x="1064326" y="6215690"/>
                      <a:pt x="1062990" y="6212769"/>
                    </a:cubicBezTo>
                    <a:cubicBezTo>
                      <a:pt x="990878" y="6201085"/>
                      <a:pt x="962166" y="6171876"/>
                      <a:pt x="962166" y="6107032"/>
                    </a:cubicBezTo>
                    <a:cubicBezTo>
                      <a:pt x="962166" y="6024077"/>
                      <a:pt x="960831" y="5941709"/>
                      <a:pt x="962834" y="5858754"/>
                    </a:cubicBezTo>
                    <a:cubicBezTo>
                      <a:pt x="963502" y="5832466"/>
                      <a:pt x="953485" y="5824288"/>
                      <a:pt x="924774" y="5826041"/>
                    </a:cubicBezTo>
                    <a:cubicBezTo>
                      <a:pt x="890722" y="5827792"/>
                      <a:pt x="856001" y="5827209"/>
                      <a:pt x="821279" y="5826041"/>
                    </a:cubicBezTo>
                    <a:cubicBezTo>
                      <a:pt x="755845" y="5824872"/>
                      <a:pt x="710441" y="5785148"/>
                      <a:pt x="709105" y="5727898"/>
                    </a:cubicBezTo>
                    <a:cubicBezTo>
                      <a:pt x="707770" y="5667727"/>
                      <a:pt x="707102" y="5606973"/>
                      <a:pt x="709105" y="5546801"/>
                    </a:cubicBezTo>
                    <a:cubicBezTo>
                      <a:pt x="709773" y="5520513"/>
                      <a:pt x="701092" y="5511167"/>
                      <a:pt x="670379" y="5511751"/>
                    </a:cubicBezTo>
                    <a:cubicBezTo>
                      <a:pt x="608950" y="5512920"/>
                      <a:pt x="589585" y="5493056"/>
                      <a:pt x="590253" y="5439312"/>
                    </a:cubicBezTo>
                    <a:cubicBezTo>
                      <a:pt x="591589" y="5394330"/>
                      <a:pt x="611621" y="5376804"/>
                      <a:pt x="664369" y="5375636"/>
                    </a:cubicBezTo>
                    <a:cubicBezTo>
                      <a:pt x="708437" y="5375052"/>
                      <a:pt x="708437" y="5375052"/>
                      <a:pt x="708437" y="5337664"/>
                    </a:cubicBezTo>
                    <a:cubicBezTo>
                      <a:pt x="708437" y="5315466"/>
                      <a:pt x="707102" y="5292683"/>
                      <a:pt x="709105" y="5270483"/>
                    </a:cubicBezTo>
                    <a:cubicBezTo>
                      <a:pt x="711109" y="5248285"/>
                      <a:pt x="701092" y="5241860"/>
                      <a:pt x="676387" y="5241860"/>
                    </a:cubicBezTo>
                    <a:cubicBezTo>
                      <a:pt x="571557" y="5242444"/>
                      <a:pt x="467395" y="5242444"/>
                      <a:pt x="362564" y="5241860"/>
                    </a:cubicBezTo>
                    <a:cubicBezTo>
                      <a:pt x="155575" y="5240691"/>
                      <a:pt x="0" y="5106329"/>
                      <a:pt x="0" y="4925817"/>
                    </a:cubicBezTo>
                    <a:cubicBezTo>
                      <a:pt x="0" y="3756870"/>
                      <a:pt x="0" y="2587923"/>
                      <a:pt x="0" y="1418977"/>
                    </a:cubicBezTo>
                    <a:cubicBezTo>
                      <a:pt x="0" y="1240217"/>
                      <a:pt x="154907" y="1105272"/>
                      <a:pt x="359227" y="1104103"/>
                    </a:cubicBezTo>
                    <a:cubicBezTo>
                      <a:pt x="454041" y="1103519"/>
                      <a:pt x="548188" y="1102935"/>
                      <a:pt x="643001" y="1104687"/>
                    </a:cubicBezTo>
                    <a:cubicBezTo>
                      <a:pt x="670379" y="1105272"/>
                      <a:pt x="684401" y="1098261"/>
                      <a:pt x="693748" y="1074309"/>
                    </a:cubicBezTo>
                    <a:cubicBezTo>
                      <a:pt x="728469" y="987267"/>
                      <a:pt x="775207" y="906065"/>
                      <a:pt x="843315" y="834796"/>
                    </a:cubicBezTo>
                    <a:cubicBezTo>
                      <a:pt x="888719" y="788060"/>
                      <a:pt x="940799" y="749504"/>
                      <a:pt x="1007571" y="727890"/>
                    </a:cubicBezTo>
                    <a:cubicBezTo>
                      <a:pt x="1026265" y="722048"/>
                      <a:pt x="1029604" y="712117"/>
                      <a:pt x="1027601" y="696928"/>
                    </a:cubicBezTo>
                    <a:cubicBezTo>
                      <a:pt x="1010908" y="561399"/>
                      <a:pt x="1023596" y="427037"/>
                      <a:pt x="1038285" y="292090"/>
                    </a:cubicBezTo>
                    <a:cubicBezTo>
                      <a:pt x="1048968" y="194533"/>
                      <a:pt x="1061654" y="96975"/>
                      <a:pt x="10816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53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6C98A-6169-40B0-9F16-12FD31AD1935}"/>
                </a:ext>
              </a:extLst>
            </p:cNvPr>
            <p:cNvSpPr txBox="1">
              <a:spLocks/>
            </p:cNvSpPr>
            <p:nvPr/>
          </p:nvSpPr>
          <p:spPr>
            <a:xfrm>
              <a:off x="1507789" y="4005905"/>
              <a:ext cx="1402966" cy="599602"/>
            </a:xfrm>
            <a:custGeom>
              <a:avLst/>
              <a:gdLst/>
              <a:ahLst/>
              <a:cxnLst/>
              <a:rect l="l" t="t" r="r" b="b"/>
              <a:pathLst>
                <a:path w="1491412" h="637403">
                  <a:moveTo>
                    <a:pt x="795994" y="545511"/>
                  </a:moveTo>
                  <a:cubicBezTo>
                    <a:pt x="789799" y="547576"/>
                    <a:pt x="779990" y="550043"/>
                    <a:pt x="766568" y="552911"/>
                  </a:cubicBezTo>
                  <a:cubicBezTo>
                    <a:pt x="753145" y="555779"/>
                    <a:pt x="744369" y="558589"/>
                    <a:pt x="740239" y="561343"/>
                  </a:cubicBezTo>
                  <a:cubicBezTo>
                    <a:pt x="733929" y="565817"/>
                    <a:pt x="730774" y="571496"/>
                    <a:pt x="730774" y="578379"/>
                  </a:cubicBezTo>
                  <a:cubicBezTo>
                    <a:pt x="730774" y="585147"/>
                    <a:pt x="733298" y="590998"/>
                    <a:pt x="738346" y="595931"/>
                  </a:cubicBezTo>
                  <a:cubicBezTo>
                    <a:pt x="743394" y="600864"/>
                    <a:pt x="749818" y="603331"/>
                    <a:pt x="757619" y="603331"/>
                  </a:cubicBezTo>
                  <a:cubicBezTo>
                    <a:pt x="766338" y="603331"/>
                    <a:pt x="774655" y="600463"/>
                    <a:pt x="782571" y="594727"/>
                  </a:cubicBezTo>
                  <a:cubicBezTo>
                    <a:pt x="788422" y="590367"/>
                    <a:pt x="792265" y="585033"/>
                    <a:pt x="794101" y="578723"/>
                  </a:cubicBezTo>
                  <a:cubicBezTo>
                    <a:pt x="795363" y="574593"/>
                    <a:pt x="795994" y="566735"/>
                    <a:pt x="795994" y="555148"/>
                  </a:cubicBezTo>
                  <a:close/>
                  <a:moveTo>
                    <a:pt x="1187844" y="485798"/>
                  </a:moveTo>
                  <a:cubicBezTo>
                    <a:pt x="1175225" y="485798"/>
                    <a:pt x="1164613" y="490617"/>
                    <a:pt x="1156009" y="500253"/>
                  </a:cubicBezTo>
                  <a:cubicBezTo>
                    <a:pt x="1147405" y="509890"/>
                    <a:pt x="1143103" y="523771"/>
                    <a:pt x="1143103" y="541897"/>
                  </a:cubicBezTo>
                  <a:cubicBezTo>
                    <a:pt x="1143103" y="560023"/>
                    <a:pt x="1147405" y="573905"/>
                    <a:pt x="1156009" y="583541"/>
                  </a:cubicBezTo>
                  <a:cubicBezTo>
                    <a:pt x="1164613" y="593178"/>
                    <a:pt x="1175225" y="597996"/>
                    <a:pt x="1187844" y="597996"/>
                  </a:cubicBezTo>
                  <a:cubicBezTo>
                    <a:pt x="1200464" y="597996"/>
                    <a:pt x="1211047" y="593178"/>
                    <a:pt x="1219593" y="583541"/>
                  </a:cubicBezTo>
                  <a:cubicBezTo>
                    <a:pt x="1228140" y="573905"/>
                    <a:pt x="1232414" y="559909"/>
                    <a:pt x="1232414" y="541553"/>
                  </a:cubicBezTo>
                  <a:cubicBezTo>
                    <a:pt x="1232414" y="523657"/>
                    <a:pt x="1228140" y="509890"/>
                    <a:pt x="1219593" y="500253"/>
                  </a:cubicBezTo>
                  <a:cubicBezTo>
                    <a:pt x="1211047" y="490617"/>
                    <a:pt x="1200464" y="485798"/>
                    <a:pt x="1187844" y="485798"/>
                  </a:cubicBezTo>
                  <a:close/>
                  <a:moveTo>
                    <a:pt x="340119" y="485798"/>
                  </a:moveTo>
                  <a:cubicBezTo>
                    <a:pt x="327500" y="485798"/>
                    <a:pt x="316888" y="490617"/>
                    <a:pt x="308284" y="500253"/>
                  </a:cubicBezTo>
                  <a:cubicBezTo>
                    <a:pt x="299680" y="509890"/>
                    <a:pt x="295378" y="523771"/>
                    <a:pt x="295378" y="541897"/>
                  </a:cubicBezTo>
                  <a:cubicBezTo>
                    <a:pt x="295378" y="560023"/>
                    <a:pt x="299680" y="573905"/>
                    <a:pt x="308284" y="583541"/>
                  </a:cubicBezTo>
                  <a:cubicBezTo>
                    <a:pt x="316888" y="593178"/>
                    <a:pt x="327500" y="597996"/>
                    <a:pt x="340119" y="597996"/>
                  </a:cubicBezTo>
                  <a:cubicBezTo>
                    <a:pt x="352739" y="597996"/>
                    <a:pt x="363322" y="593178"/>
                    <a:pt x="371868" y="583541"/>
                  </a:cubicBezTo>
                  <a:cubicBezTo>
                    <a:pt x="380415" y="573905"/>
                    <a:pt x="384689" y="559909"/>
                    <a:pt x="384689" y="541553"/>
                  </a:cubicBezTo>
                  <a:cubicBezTo>
                    <a:pt x="384689" y="523657"/>
                    <a:pt x="380415" y="509890"/>
                    <a:pt x="371868" y="500253"/>
                  </a:cubicBezTo>
                  <a:cubicBezTo>
                    <a:pt x="363322" y="490617"/>
                    <a:pt x="352739" y="485798"/>
                    <a:pt x="340119" y="485798"/>
                  </a:cubicBezTo>
                  <a:close/>
                  <a:moveTo>
                    <a:pt x="1009478" y="450522"/>
                  </a:moveTo>
                  <a:lnTo>
                    <a:pt x="1057834" y="450522"/>
                  </a:lnTo>
                  <a:lnTo>
                    <a:pt x="1057834" y="633273"/>
                  </a:lnTo>
                  <a:lnTo>
                    <a:pt x="1009478" y="633273"/>
                  </a:lnTo>
                  <a:close/>
                  <a:moveTo>
                    <a:pt x="1428602" y="446392"/>
                  </a:moveTo>
                  <a:cubicBezTo>
                    <a:pt x="1439271" y="446392"/>
                    <a:pt x="1449022" y="448313"/>
                    <a:pt x="1457856" y="452156"/>
                  </a:cubicBezTo>
                  <a:cubicBezTo>
                    <a:pt x="1466689" y="456000"/>
                    <a:pt x="1473372" y="460904"/>
                    <a:pt x="1477903" y="466869"/>
                  </a:cubicBezTo>
                  <a:cubicBezTo>
                    <a:pt x="1482435" y="472835"/>
                    <a:pt x="1485590" y="479604"/>
                    <a:pt x="1487368" y="487175"/>
                  </a:cubicBezTo>
                  <a:cubicBezTo>
                    <a:pt x="1489146" y="494747"/>
                    <a:pt x="1490035" y="505588"/>
                    <a:pt x="1490035" y="519699"/>
                  </a:cubicBezTo>
                  <a:lnTo>
                    <a:pt x="1490035" y="633273"/>
                  </a:lnTo>
                  <a:lnTo>
                    <a:pt x="1441680" y="633273"/>
                  </a:lnTo>
                  <a:lnTo>
                    <a:pt x="1441680" y="540005"/>
                  </a:lnTo>
                  <a:cubicBezTo>
                    <a:pt x="1441680" y="520272"/>
                    <a:pt x="1440647" y="507510"/>
                    <a:pt x="1438582" y="501716"/>
                  </a:cubicBezTo>
                  <a:cubicBezTo>
                    <a:pt x="1436517" y="495923"/>
                    <a:pt x="1433162" y="491420"/>
                    <a:pt x="1428516" y="488208"/>
                  </a:cubicBezTo>
                  <a:cubicBezTo>
                    <a:pt x="1423869" y="484995"/>
                    <a:pt x="1418277" y="483389"/>
                    <a:pt x="1411738" y="483389"/>
                  </a:cubicBezTo>
                  <a:cubicBezTo>
                    <a:pt x="1403363" y="483389"/>
                    <a:pt x="1395849" y="485684"/>
                    <a:pt x="1389195" y="490273"/>
                  </a:cubicBezTo>
                  <a:cubicBezTo>
                    <a:pt x="1382541" y="494862"/>
                    <a:pt x="1377981" y="500942"/>
                    <a:pt x="1375514" y="508513"/>
                  </a:cubicBezTo>
                  <a:cubicBezTo>
                    <a:pt x="1373048" y="516085"/>
                    <a:pt x="1371814" y="530081"/>
                    <a:pt x="1371814" y="550502"/>
                  </a:cubicBezTo>
                  <a:lnTo>
                    <a:pt x="1371814" y="633273"/>
                  </a:lnTo>
                  <a:lnTo>
                    <a:pt x="1323459" y="633273"/>
                  </a:lnTo>
                  <a:lnTo>
                    <a:pt x="1323459" y="450522"/>
                  </a:lnTo>
                  <a:lnTo>
                    <a:pt x="1368373" y="450522"/>
                  </a:lnTo>
                  <a:lnTo>
                    <a:pt x="1368373" y="477366"/>
                  </a:lnTo>
                  <a:cubicBezTo>
                    <a:pt x="1384319" y="456717"/>
                    <a:pt x="1404395" y="446392"/>
                    <a:pt x="1428602" y="446392"/>
                  </a:cubicBezTo>
                  <a:close/>
                  <a:moveTo>
                    <a:pt x="1187672" y="446392"/>
                  </a:moveTo>
                  <a:cubicBezTo>
                    <a:pt x="1215320" y="446392"/>
                    <a:pt x="1237978" y="455369"/>
                    <a:pt x="1255645" y="473323"/>
                  </a:cubicBezTo>
                  <a:cubicBezTo>
                    <a:pt x="1273312" y="491276"/>
                    <a:pt x="1282145" y="513963"/>
                    <a:pt x="1282145" y="541381"/>
                  </a:cubicBezTo>
                  <a:cubicBezTo>
                    <a:pt x="1282145" y="569029"/>
                    <a:pt x="1273226" y="591945"/>
                    <a:pt x="1255387" y="610128"/>
                  </a:cubicBezTo>
                  <a:cubicBezTo>
                    <a:pt x="1237547" y="628311"/>
                    <a:pt x="1215091" y="637403"/>
                    <a:pt x="1188016" y="637403"/>
                  </a:cubicBezTo>
                  <a:cubicBezTo>
                    <a:pt x="1171267" y="637403"/>
                    <a:pt x="1155292" y="633617"/>
                    <a:pt x="1140091" y="626046"/>
                  </a:cubicBezTo>
                  <a:cubicBezTo>
                    <a:pt x="1124891" y="618474"/>
                    <a:pt x="1113333" y="607375"/>
                    <a:pt x="1105417" y="592748"/>
                  </a:cubicBezTo>
                  <a:cubicBezTo>
                    <a:pt x="1097501" y="578121"/>
                    <a:pt x="1093543" y="560310"/>
                    <a:pt x="1093543" y="539316"/>
                  </a:cubicBezTo>
                  <a:cubicBezTo>
                    <a:pt x="1093543" y="523255"/>
                    <a:pt x="1097501" y="507710"/>
                    <a:pt x="1105417" y="492682"/>
                  </a:cubicBezTo>
                  <a:cubicBezTo>
                    <a:pt x="1113333" y="477653"/>
                    <a:pt x="1124546" y="466181"/>
                    <a:pt x="1139059" y="458265"/>
                  </a:cubicBezTo>
                  <a:cubicBezTo>
                    <a:pt x="1153571" y="450349"/>
                    <a:pt x="1169776" y="446392"/>
                    <a:pt x="1187672" y="446392"/>
                  </a:cubicBezTo>
                  <a:close/>
                  <a:moveTo>
                    <a:pt x="766568" y="446392"/>
                  </a:moveTo>
                  <a:cubicBezTo>
                    <a:pt x="788135" y="446392"/>
                    <a:pt x="804196" y="448944"/>
                    <a:pt x="814751" y="454049"/>
                  </a:cubicBezTo>
                  <a:cubicBezTo>
                    <a:pt x="825305" y="459154"/>
                    <a:pt x="832733" y="465636"/>
                    <a:pt x="837035" y="473495"/>
                  </a:cubicBezTo>
                  <a:cubicBezTo>
                    <a:pt x="841337" y="481353"/>
                    <a:pt x="843488" y="495779"/>
                    <a:pt x="843488" y="516773"/>
                  </a:cubicBezTo>
                  <a:lnTo>
                    <a:pt x="842972" y="573216"/>
                  </a:lnTo>
                  <a:cubicBezTo>
                    <a:pt x="842972" y="589277"/>
                    <a:pt x="843747" y="601122"/>
                    <a:pt x="845295" y="608751"/>
                  </a:cubicBezTo>
                  <a:cubicBezTo>
                    <a:pt x="846844" y="616380"/>
                    <a:pt x="849741" y="624554"/>
                    <a:pt x="853985" y="633273"/>
                  </a:cubicBezTo>
                  <a:lnTo>
                    <a:pt x="806147" y="633273"/>
                  </a:lnTo>
                  <a:cubicBezTo>
                    <a:pt x="804885" y="630061"/>
                    <a:pt x="803336" y="625300"/>
                    <a:pt x="801500" y="618990"/>
                  </a:cubicBezTo>
                  <a:cubicBezTo>
                    <a:pt x="800697" y="616122"/>
                    <a:pt x="800124" y="614229"/>
                    <a:pt x="799779" y="613312"/>
                  </a:cubicBezTo>
                  <a:cubicBezTo>
                    <a:pt x="791520" y="621342"/>
                    <a:pt x="782686" y="627365"/>
                    <a:pt x="773279" y="631380"/>
                  </a:cubicBezTo>
                  <a:cubicBezTo>
                    <a:pt x="763872" y="635396"/>
                    <a:pt x="753833" y="637403"/>
                    <a:pt x="743164" y="637403"/>
                  </a:cubicBezTo>
                  <a:cubicBezTo>
                    <a:pt x="724350" y="637403"/>
                    <a:pt x="709522" y="632298"/>
                    <a:pt x="698681" y="622088"/>
                  </a:cubicBezTo>
                  <a:cubicBezTo>
                    <a:pt x="687840" y="611878"/>
                    <a:pt x="682419" y="598971"/>
                    <a:pt x="682419" y="583369"/>
                  </a:cubicBezTo>
                  <a:cubicBezTo>
                    <a:pt x="682419" y="573044"/>
                    <a:pt x="684886" y="563838"/>
                    <a:pt x="689819" y="555750"/>
                  </a:cubicBezTo>
                  <a:cubicBezTo>
                    <a:pt x="694752" y="547662"/>
                    <a:pt x="701664" y="541467"/>
                    <a:pt x="710555" y="537165"/>
                  </a:cubicBezTo>
                  <a:cubicBezTo>
                    <a:pt x="719446" y="532863"/>
                    <a:pt x="732266" y="529106"/>
                    <a:pt x="749015" y="525894"/>
                  </a:cubicBezTo>
                  <a:cubicBezTo>
                    <a:pt x="771615" y="521649"/>
                    <a:pt x="787275" y="517691"/>
                    <a:pt x="795994" y="514020"/>
                  </a:cubicBezTo>
                  <a:lnTo>
                    <a:pt x="795994" y="509202"/>
                  </a:lnTo>
                  <a:cubicBezTo>
                    <a:pt x="795994" y="499909"/>
                    <a:pt x="793699" y="493284"/>
                    <a:pt x="789110" y="489326"/>
                  </a:cubicBezTo>
                  <a:cubicBezTo>
                    <a:pt x="784521" y="485368"/>
                    <a:pt x="775860" y="483389"/>
                    <a:pt x="763126" y="483389"/>
                  </a:cubicBezTo>
                  <a:cubicBezTo>
                    <a:pt x="754522" y="483389"/>
                    <a:pt x="747811" y="485081"/>
                    <a:pt x="742992" y="488466"/>
                  </a:cubicBezTo>
                  <a:cubicBezTo>
                    <a:pt x="738174" y="491850"/>
                    <a:pt x="734273" y="497787"/>
                    <a:pt x="731291" y="506276"/>
                  </a:cubicBezTo>
                  <a:lnTo>
                    <a:pt x="687410" y="498361"/>
                  </a:lnTo>
                  <a:cubicBezTo>
                    <a:pt x="692343" y="480693"/>
                    <a:pt x="700832" y="467615"/>
                    <a:pt x="712878" y="459126"/>
                  </a:cubicBezTo>
                  <a:cubicBezTo>
                    <a:pt x="724924" y="450636"/>
                    <a:pt x="742820" y="446392"/>
                    <a:pt x="766568" y="446392"/>
                  </a:cubicBezTo>
                  <a:close/>
                  <a:moveTo>
                    <a:pt x="580877" y="446392"/>
                  </a:moveTo>
                  <a:cubicBezTo>
                    <a:pt x="591546" y="446392"/>
                    <a:pt x="601297" y="448313"/>
                    <a:pt x="610131" y="452156"/>
                  </a:cubicBezTo>
                  <a:cubicBezTo>
                    <a:pt x="618964" y="456000"/>
                    <a:pt x="625647" y="460904"/>
                    <a:pt x="630178" y="466869"/>
                  </a:cubicBezTo>
                  <a:cubicBezTo>
                    <a:pt x="634710" y="472835"/>
                    <a:pt x="637865" y="479604"/>
                    <a:pt x="639643" y="487175"/>
                  </a:cubicBezTo>
                  <a:cubicBezTo>
                    <a:pt x="641421" y="494747"/>
                    <a:pt x="642310" y="505588"/>
                    <a:pt x="642310" y="519699"/>
                  </a:cubicBezTo>
                  <a:lnTo>
                    <a:pt x="642310" y="633273"/>
                  </a:lnTo>
                  <a:lnTo>
                    <a:pt x="593955" y="633273"/>
                  </a:lnTo>
                  <a:lnTo>
                    <a:pt x="593955" y="540005"/>
                  </a:lnTo>
                  <a:cubicBezTo>
                    <a:pt x="593955" y="520272"/>
                    <a:pt x="592922" y="507510"/>
                    <a:pt x="590857" y="501716"/>
                  </a:cubicBezTo>
                  <a:cubicBezTo>
                    <a:pt x="588792" y="495923"/>
                    <a:pt x="585437" y="491420"/>
                    <a:pt x="580791" y="488208"/>
                  </a:cubicBezTo>
                  <a:cubicBezTo>
                    <a:pt x="576144" y="484995"/>
                    <a:pt x="570552" y="483389"/>
                    <a:pt x="564013" y="483389"/>
                  </a:cubicBezTo>
                  <a:cubicBezTo>
                    <a:pt x="555638" y="483389"/>
                    <a:pt x="548124" y="485684"/>
                    <a:pt x="541470" y="490273"/>
                  </a:cubicBezTo>
                  <a:cubicBezTo>
                    <a:pt x="534816" y="494862"/>
                    <a:pt x="530256" y="500942"/>
                    <a:pt x="527789" y="508513"/>
                  </a:cubicBezTo>
                  <a:cubicBezTo>
                    <a:pt x="525323" y="516085"/>
                    <a:pt x="524089" y="530081"/>
                    <a:pt x="524089" y="550502"/>
                  </a:cubicBezTo>
                  <a:lnTo>
                    <a:pt x="524089" y="633273"/>
                  </a:lnTo>
                  <a:lnTo>
                    <a:pt x="475734" y="633273"/>
                  </a:lnTo>
                  <a:lnTo>
                    <a:pt x="475734" y="450522"/>
                  </a:lnTo>
                  <a:lnTo>
                    <a:pt x="520648" y="450522"/>
                  </a:lnTo>
                  <a:lnTo>
                    <a:pt x="520648" y="477366"/>
                  </a:lnTo>
                  <a:cubicBezTo>
                    <a:pt x="536594" y="456717"/>
                    <a:pt x="556670" y="446392"/>
                    <a:pt x="580877" y="446392"/>
                  </a:cubicBezTo>
                  <a:close/>
                  <a:moveTo>
                    <a:pt x="339947" y="446392"/>
                  </a:moveTo>
                  <a:cubicBezTo>
                    <a:pt x="367595" y="446392"/>
                    <a:pt x="390253" y="455369"/>
                    <a:pt x="407920" y="473323"/>
                  </a:cubicBezTo>
                  <a:cubicBezTo>
                    <a:pt x="425587" y="491276"/>
                    <a:pt x="434420" y="513963"/>
                    <a:pt x="434420" y="541381"/>
                  </a:cubicBezTo>
                  <a:cubicBezTo>
                    <a:pt x="434420" y="569029"/>
                    <a:pt x="425501" y="591945"/>
                    <a:pt x="407662" y="610128"/>
                  </a:cubicBezTo>
                  <a:cubicBezTo>
                    <a:pt x="389822" y="628311"/>
                    <a:pt x="367366" y="637403"/>
                    <a:pt x="340291" y="637403"/>
                  </a:cubicBezTo>
                  <a:cubicBezTo>
                    <a:pt x="323542" y="637403"/>
                    <a:pt x="307567" y="633617"/>
                    <a:pt x="292366" y="626046"/>
                  </a:cubicBezTo>
                  <a:cubicBezTo>
                    <a:pt x="277166" y="618474"/>
                    <a:pt x="265607" y="607375"/>
                    <a:pt x="257692" y="592748"/>
                  </a:cubicBezTo>
                  <a:cubicBezTo>
                    <a:pt x="249776" y="578121"/>
                    <a:pt x="245818" y="560310"/>
                    <a:pt x="245818" y="539316"/>
                  </a:cubicBezTo>
                  <a:cubicBezTo>
                    <a:pt x="245818" y="523255"/>
                    <a:pt x="249776" y="507710"/>
                    <a:pt x="257692" y="492682"/>
                  </a:cubicBezTo>
                  <a:cubicBezTo>
                    <a:pt x="265607" y="477653"/>
                    <a:pt x="276822" y="466181"/>
                    <a:pt x="291334" y="458265"/>
                  </a:cubicBezTo>
                  <a:cubicBezTo>
                    <a:pt x="305846" y="450349"/>
                    <a:pt x="322051" y="446392"/>
                    <a:pt x="339947" y="446392"/>
                  </a:cubicBezTo>
                  <a:close/>
                  <a:moveTo>
                    <a:pt x="50937" y="423677"/>
                  </a:moveTo>
                  <a:lnTo>
                    <a:pt x="50937" y="590769"/>
                  </a:lnTo>
                  <a:lnTo>
                    <a:pt x="88967" y="590769"/>
                  </a:lnTo>
                  <a:cubicBezTo>
                    <a:pt x="103193" y="590769"/>
                    <a:pt x="113460" y="589966"/>
                    <a:pt x="119770" y="588360"/>
                  </a:cubicBezTo>
                  <a:cubicBezTo>
                    <a:pt x="128030" y="586295"/>
                    <a:pt x="134884" y="582796"/>
                    <a:pt x="140334" y="577863"/>
                  </a:cubicBezTo>
                  <a:cubicBezTo>
                    <a:pt x="145783" y="572930"/>
                    <a:pt x="150229" y="564813"/>
                    <a:pt x="153670" y="553513"/>
                  </a:cubicBezTo>
                  <a:cubicBezTo>
                    <a:pt x="157112" y="542213"/>
                    <a:pt x="158833" y="526812"/>
                    <a:pt x="158833" y="507309"/>
                  </a:cubicBezTo>
                  <a:cubicBezTo>
                    <a:pt x="158833" y="487806"/>
                    <a:pt x="157112" y="472835"/>
                    <a:pt x="153670" y="462395"/>
                  </a:cubicBezTo>
                  <a:cubicBezTo>
                    <a:pt x="150229" y="451956"/>
                    <a:pt x="145410" y="443810"/>
                    <a:pt x="139215" y="437960"/>
                  </a:cubicBezTo>
                  <a:cubicBezTo>
                    <a:pt x="133020" y="432109"/>
                    <a:pt x="125162" y="428151"/>
                    <a:pt x="115640" y="426086"/>
                  </a:cubicBezTo>
                  <a:cubicBezTo>
                    <a:pt x="108527" y="424480"/>
                    <a:pt x="94588" y="423677"/>
                    <a:pt x="73824" y="423677"/>
                  </a:cubicBezTo>
                  <a:close/>
                  <a:moveTo>
                    <a:pt x="945943" y="385991"/>
                  </a:moveTo>
                  <a:lnTo>
                    <a:pt x="945943" y="450522"/>
                  </a:lnTo>
                  <a:lnTo>
                    <a:pt x="978983" y="450522"/>
                  </a:lnTo>
                  <a:lnTo>
                    <a:pt x="978983" y="489068"/>
                  </a:lnTo>
                  <a:lnTo>
                    <a:pt x="945943" y="489068"/>
                  </a:lnTo>
                  <a:lnTo>
                    <a:pt x="945943" y="562719"/>
                  </a:lnTo>
                  <a:cubicBezTo>
                    <a:pt x="945943" y="577633"/>
                    <a:pt x="946258" y="586323"/>
                    <a:pt x="946889" y="588790"/>
                  </a:cubicBezTo>
                  <a:cubicBezTo>
                    <a:pt x="947520" y="591256"/>
                    <a:pt x="948954" y="593293"/>
                    <a:pt x="951191" y="594899"/>
                  </a:cubicBezTo>
                  <a:cubicBezTo>
                    <a:pt x="953428" y="596505"/>
                    <a:pt x="956153" y="597308"/>
                    <a:pt x="959365" y="597308"/>
                  </a:cubicBezTo>
                  <a:cubicBezTo>
                    <a:pt x="963839" y="597308"/>
                    <a:pt x="970321" y="595759"/>
                    <a:pt x="978810" y="592662"/>
                  </a:cubicBezTo>
                  <a:lnTo>
                    <a:pt x="982940" y="630176"/>
                  </a:lnTo>
                  <a:cubicBezTo>
                    <a:pt x="971698" y="634994"/>
                    <a:pt x="958964" y="637403"/>
                    <a:pt x="944738" y="637403"/>
                  </a:cubicBezTo>
                  <a:cubicBezTo>
                    <a:pt x="936019" y="637403"/>
                    <a:pt x="928161" y="635941"/>
                    <a:pt x="921163" y="633015"/>
                  </a:cubicBezTo>
                  <a:cubicBezTo>
                    <a:pt x="914165" y="630090"/>
                    <a:pt x="909031" y="626304"/>
                    <a:pt x="905761" y="621658"/>
                  </a:cubicBezTo>
                  <a:cubicBezTo>
                    <a:pt x="902492" y="617011"/>
                    <a:pt x="900226" y="610730"/>
                    <a:pt x="898964" y="602815"/>
                  </a:cubicBezTo>
                  <a:cubicBezTo>
                    <a:pt x="897932" y="597193"/>
                    <a:pt x="897415" y="585836"/>
                    <a:pt x="897415" y="568742"/>
                  </a:cubicBezTo>
                  <a:lnTo>
                    <a:pt x="897415" y="489068"/>
                  </a:lnTo>
                  <a:lnTo>
                    <a:pt x="875217" y="489068"/>
                  </a:lnTo>
                  <a:lnTo>
                    <a:pt x="875217" y="450522"/>
                  </a:lnTo>
                  <a:lnTo>
                    <a:pt x="897415" y="450522"/>
                  </a:lnTo>
                  <a:lnTo>
                    <a:pt x="897415" y="414212"/>
                  </a:lnTo>
                  <a:close/>
                  <a:moveTo>
                    <a:pt x="1009478" y="381000"/>
                  </a:moveTo>
                  <a:lnTo>
                    <a:pt x="1057834" y="381000"/>
                  </a:lnTo>
                  <a:lnTo>
                    <a:pt x="1057834" y="425742"/>
                  </a:lnTo>
                  <a:lnTo>
                    <a:pt x="1009478" y="425742"/>
                  </a:lnTo>
                  <a:close/>
                  <a:moveTo>
                    <a:pt x="0" y="381000"/>
                  </a:moveTo>
                  <a:lnTo>
                    <a:pt x="93097" y="381000"/>
                  </a:lnTo>
                  <a:cubicBezTo>
                    <a:pt x="114091" y="381000"/>
                    <a:pt x="130095" y="382606"/>
                    <a:pt x="141108" y="385819"/>
                  </a:cubicBezTo>
                  <a:cubicBezTo>
                    <a:pt x="155907" y="390178"/>
                    <a:pt x="168584" y="397922"/>
                    <a:pt x="179138" y="409050"/>
                  </a:cubicBezTo>
                  <a:cubicBezTo>
                    <a:pt x="189693" y="420178"/>
                    <a:pt x="197723" y="433801"/>
                    <a:pt x="203230" y="449919"/>
                  </a:cubicBezTo>
                  <a:cubicBezTo>
                    <a:pt x="208737" y="466038"/>
                    <a:pt x="211490" y="485913"/>
                    <a:pt x="211490" y="509546"/>
                  </a:cubicBezTo>
                  <a:cubicBezTo>
                    <a:pt x="211490" y="530310"/>
                    <a:pt x="208909" y="548207"/>
                    <a:pt x="203746" y="563236"/>
                  </a:cubicBezTo>
                  <a:cubicBezTo>
                    <a:pt x="197436" y="581591"/>
                    <a:pt x="188431" y="596448"/>
                    <a:pt x="176729" y="607805"/>
                  </a:cubicBezTo>
                  <a:cubicBezTo>
                    <a:pt x="167896" y="616409"/>
                    <a:pt x="155965" y="623120"/>
                    <a:pt x="140936" y="627939"/>
                  </a:cubicBezTo>
                  <a:cubicBezTo>
                    <a:pt x="129693" y="631495"/>
                    <a:pt x="114665" y="633273"/>
                    <a:pt x="95850" y="633273"/>
                  </a:cubicBezTo>
                  <a:lnTo>
                    <a:pt x="0" y="633273"/>
                  </a:lnTo>
                  <a:close/>
                  <a:moveTo>
                    <a:pt x="584681" y="142313"/>
                  </a:moveTo>
                  <a:lnTo>
                    <a:pt x="584681" y="209769"/>
                  </a:lnTo>
                  <a:lnTo>
                    <a:pt x="631832" y="209769"/>
                  </a:lnTo>
                  <a:cubicBezTo>
                    <a:pt x="650187" y="209769"/>
                    <a:pt x="661831" y="209253"/>
                    <a:pt x="666764" y="208220"/>
                  </a:cubicBezTo>
                  <a:cubicBezTo>
                    <a:pt x="674336" y="206843"/>
                    <a:pt x="680502" y="203488"/>
                    <a:pt x="685263" y="198153"/>
                  </a:cubicBezTo>
                  <a:cubicBezTo>
                    <a:pt x="690024" y="192819"/>
                    <a:pt x="692405" y="185677"/>
                    <a:pt x="692405" y="176729"/>
                  </a:cubicBezTo>
                  <a:cubicBezTo>
                    <a:pt x="692405" y="169157"/>
                    <a:pt x="690569" y="162733"/>
                    <a:pt x="686898" y="157456"/>
                  </a:cubicBezTo>
                  <a:cubicBezTo>
                    <a:pt x="683227" y="152179"/>
                    <a:pt x="677921" y="148335"/>
                    <a:pt x="670980" y="145926"/>
                  </a:cubicBezTo>
                  <a:cubicBezTo>
                    <a:pt x="664040" y="143517"/>
                    <a:pt x="648983" y="142313"/>
                    <a:pt x="625809" y="142313"/>
                  </a:cubicBezTo>
                  <a:close/>
                  <a:moveTo>
                    <a:pt x="1187844" y="104799"/>
                  </a:moveTo>
                  <a:cubicBezTo>
                    <a:pt x="1175225" y="104799"/>
                    <a:pt x="1164613" y="109617"/>
                    <a:pt x="1156009" y="119253"/>
                  </a:cubicBezTo>
                  <a:cubicBezTo>
                    <a:pt x="1147405" y="128890"/>
                    <a:pt x="1143103" y="142771"/>
                    <a:pt x="1143103" y="160897"/>
                  </a:cubicBezTo>
                  <a:cubicBezTo>
                    <a:pt x="1143103" y="179023"/>
                    <a:pt x="1147405" y="192905"/>
                    <a:pt x="1156009" y="202541"/>
                  </a:cubicBezTo>
                  <a:cubicBezTo>
                    <a:pt x="1164613" y="212178"/>
                    <a:pt x="1175225" y="216996"/>
                    <a:pt x="1187844" y="216996"/>
                  </a:cubicBezTo>
                  <a:cubicBezTo>
                    <a:pt x="1200464" y="216996"/>
                    <a:pt x="1211047" y="212178"/>
                    <a:pt x="1219593" y="202541"/>
                  </a:cubicBezTo>
                  <a:cubicBezTo>
                    <a:pt x="1228140" y="192905"/>
                    <a:pt x="1232414" y="178909"/>
                    <a:pt x="1232414" y="160553"/>
                  </a:cubicBezTo>
                  <a:cubicBezTo>
                    <a:pt x="1232414" y="142657"/>
                    <a:pt x="1228140" y="128890"/>
                    <a:pt x="1219593" y="119253"/>
                  </a:cubicBezTo>
                  <a:cubicBezTo>
                    <a:pt x="1211047" y="109617"/>
                    <a:pt x="1200464" y="104799"/>
                    <a:pt x="1187844" y="104799"/>
                  </a:cubicBezTo>
                  <a:close/>
                  <a:moveTo>
                    <a:pt x="968769" y="104799"/>
                  </a:moveTo>
                  <a:cubicBezTo>
                    <a:pt x="956150" y="104799"/>
                    <a:pt x="945538" y="109617"/>
                    <a:pt x="936934" y="119253"/>
                  </a:cubicBezTo>
                  <a:cubicBezTo>
                    <a:pt x="928330" y="128890"/>
                    <a:pt x="924028" y="142771"/>
                    <a:pt x="924028" y="160897"/>
                  </a:cubicBezTo>
                  <a:cubicBezTo>
                    <a:pt x="924028" y="179023"/>
                    <a:pt x="928330" y="192905"/>
                    <a:pt x="936934" y="202541"/>
                  </a:cubicBezTo>
                  <a:cubicBezTo>
                    <a:pt x="945538" y="212178"/>
                    <a:pt x="956150" y="216996"/>
                    <a:pt x="968769" y="216996"/>
                  </a:cubicBezTo>
                  <a:cubicBezTo>
                    <a:pt x="981389" y="216996"/>
                    <a:pt x="991972" y="212178"/>
                    <a:pt x="1000518" y="202541"/>
                  </a:cubicBezTo>
                  <a:cubicBezTo>
                    <a:pt x="1009065" y="192905"/>
                    <a:pt x="1013339" y="178909"/>
                    <a:pt x="1013339" y="160553"/>
                  </a:cubicBezTo>
                  <a:cubicBezTo>
                    <a:pt x="1013339" y="142657"/>
                    <a:pt x="1009065" y="128890"/>
                    <a:pt x="1000518" y="119253"/>
                  </a:cubicBezTo>
                  <a:cubicBezTo>
                    <a:pt x="991972" y="109617"/>
                    <a:pt x="981389" y="104799"/>
                    <a:pt x="968769" y="104799"/>
                  </a:cubicBezTo>
                  <a:close/>
                  <a:moveTo>
                    <a:pt x="1402789" y="102389"/>
                  </a:moveTo>
                  <a:cubicBezTo>
                    <a:pt x="1391317" y="102389"/>
                    <a:pt x="1381709" y="106950"/>
                    <a:pt x="1373965" y="116070"/>
                  </a:cubicBezTo>
                  <a:cubicBezTo>
                    <a:pt x="1366222" y="125190"/>
                    <a:pt x="1362350" y="138814"/>
                    <a:pt x="1362350" y="156940"/>
                  </a:cubicBezTo>
                  <a:cubicBezTo>
                    <a:pt x="1362350" y="176442"/>
                    <a:pt x="1365046" y="190553"/>
                    <a:pt x="1370438" y="199272"/>
                  </a:cubicBezTo>
                  <a:cubicBezTo>
                    <a:pt x="1378239" y="211891"/>
                    <a:pt x="1389137" y="218201"/>
                    <a:pt x="1403133" y="218201"/>
                  </a:cubicBezTo>
                  <a:cubicBezTo>
                    <a:pt x="1414261" y="218201"/>
                    <a:pt x="1423726" y="213469"/>
                    <a:pt x="1431527" y="204004"/>
                  </a:cubicBezTo>
                  <a:cubicBezTo>
                    <a:pt x="1439328" y="194540"/>
                    <a:pt x="1443229" y="180400"/>
                    <a:pt x="1443229" y="161586"/>
                  </a:cubicBezTo>
                  <a:cubicBezTo>
                    <a:pt x="1443229" y="140592"/>
                    <a:pt x="1439443" y="125477"/>
                    <a:pt x="1431871" y="116242"/>
                  </a:cubicBezTo>
                  <a:cubicBezTo>
                    <a:pt x="1424300" y="107007"/>
                    <a:pt x="1414606" y="102389"/>
                    <a:pt x="1402789" y="102389"/>
                  </a:cubicBezTo>
                  <a:close/>
                  <a:moveTo>
                    <a:pt x="1187672" y="65392"/>
                  </a:moveTo>
                  <a:cubicBezTo>
                    <a:pt x="1215320" y="65392"/>
                    <a:pt x="1237978" y="74369"/>
                    <a:pt x="1255645" y="92323"/>
                  </a:cubicBezTo>
                  <a:cubicBezTo>
                    <a:pt x="1273312" y="110276"/>
                    <a:pt x="1282145" y="132963"/>
                    <a:pt x="1282145" y="160381"/>
                  </a:cubicBezTo>
                  <a:cubicBezTo>
                    <a:pt x="1282145" y="188029"/>
                    <a:pt x="1273226" y="210945"/>
                    <a:pt x="1255387" y="229128"/>
                  </a:cubicBezTo>
                  <a:cubicBezTo>
                    <a:pt x="1237547" y="247312"/>
                    <a:pt x="1215091" y="256403"/>
                    <a:pt x="1188016" y="256403"/>
                  </a:cubicBezTo>
                  <a:cubicBezTo>
                    <a:pt x="1171267" y="256403"/>
                    <a:pt x="1155292" y="252617"/>
                    <a:pt x="1140091" y="245046"/>
                  </a:cubicBezTo>
                  <a:cubicBezTo>
                    <a:pt x="1124891" y="237474"/>
                    <a:pt x="1113333" y="226375"/>
                    <a:pt x="1105417" y="211748"/>
                  </a:cubicBezTo>
                  <a:cubicBezTo>
                    <a:pt x="1097501" y="197121"/>
                    <a:pt x="1093543" y="179310"/>
                    <a:pt x="1093543" y="158316"/>
                  </a:cubicBezTo>
                  <a:cubicBezTo>
                    <a:pt x="1093543" y="142255"/>
                    <a:pt x="1097501" y="126710"/>
                    <a:pt x="1105417" y="111682"/>
                  </a:cubicBezTo>
                  <a:cubicBezTo>
                    <a:pt x="1113333" y="96653"/>
                    <a:pt x="1124546" y="85181"/>
                    <a:pt x="1139059" y="77265"/>
                  </a:cubicBezTo>
                  <a:cubicBezTo>
                    <a:pt x="1153571" y="69350"/>
                    <a:pt x="1169776" y="65392"/>
                    <a:pt x="1187672" y="65392"/>
                  </a:cubicBezTo>
                  <a:close/>
                  <a:moveTo>
                    <a:pt x="968597" y="65392"/>
                  </a:moveTo>
                  <a:cubicBezTo>
                    <a:pt x="996245" y="65392"/>
                    <a:pt x="1018903" y="74369"/>
                    <a:pt x="1036570" y="92323"/>
                  </a:cubicBezTo>
                  <a:cubicBezTo>
                    <a:pt x="1054237" y="110276"/>
                    <a:pt x="1063070" y="132963"/>
                    <a:pt x="1063070" y="160381"/>
                  </a:cubicBezTo>
                  <a:cubicBezTo>
                    <a:pt x="1063070" y="188029"/>
                    <a:pt x="1054151" y="210945"/>
                    <a:pt x="1036312" y="229128"/>
                  </a:cubicBezTo>
                  <a:cubicBezTo>
                    <a:pt x="1018472" y="247312"/>
                    <a:pt x="996016" y="256403"/>
                    <a:pt x="968941" y="256403"/>
                  </a:cubicBezTo>
                  <a:cubicBezTo>
                    <a:pt x="952192" y="256403"/>
                    <a:pt x="936217" y="252617"/>
                    <a:pt x="921016" y="245046"/>
                  </a:cubicBezTo>
                  <a:cubicBezTo>
                    <a:pt x="905816" y="237474"/>
                    <a:pt x="894258" y="226375"/>
                    <a:pt x="886342" y="211748"/>
                  </a:cubicBezTo>
                  <a:cubicBezTo>
                    <a:pt x="878426" y="197121"/>
                    <a:pt x="874468" y="179310"/>
                    <a:pt x="874468" y="158316"/>
                  </a:cubicBezTo>
                  <a:cubicBezTo>
                    <a:pt x="874468" y="142255"/>
                    <a:pt x="878426" y="126710"/>
                    <a:pt x="886342" y="111682"/>
                  </a:cubicBezTo>
                  <a:cubicBezTo>
                    <a:pt x="894258" y="96653"/>
                    <a:pt x="905471" y="85181"/>
                    <a:pt x="919984" y="77265"/>
                  </a:cubicBezTo>
                  <a:cubicBezTo>
                    <a:pt x="934496" y="69350"/>
                    <a:pt x="950701" y="65392"/>
                    <a:pt x="968597" y="65392"/>
                  </a:cubicBezTo>
                  <a:close/>
                  <a:moveTo>
                    <a:pt x="584681" y="41988"/>
                  </a:moveTo>
                  <a:lnTo>
                    <a:pt x="584681" y="100324"/>
                  </a:lnTo>
                  <a:lnTo>
                    <a:pt x="618065" y="100324"/>
                  </a:lnTo>
                  <a:cubicBezTo>
                    <a:pt x="637912" y="100324"/>
                    <a:pt x="650244" y="100038"/>
                    <a:pt x="655063" y="99464"/>
                  </a:cubicBezTo>
                  <a:cubicBezTo>
                    <a:pt x="663782" y="98431"/>
                    <a:pt x="670636" y="95420"/>
                    <a:pt x="675627" y="90430"/>
                  </a:cubicBezTo>
                  <a:cubicBezTo>
                    <a:pt x="680617" y="85439"/>
                    <a:pt x="683112" y="78871"/>
                    <a:pt x="683112" y="70726"/>
                  </a:cubicBezTo>
                  <a:cubicBezTo>
                    <a:pt x="683112" y="62925"/>
                    <a:pt x="680961" y="56587"/>
                    <a:pt x="676659" y="51711"/>
                  </a:cubicBezTo>
                  <a:cubicBezTo>
                    <a:pt x="672357" y="46835"/>
                    <a:pt x="665961" y="43881"/>
                    <a:pt x="657472" y="42849"/>
                  </a:cubicBezTo>
                  <a:cubicBezTo>
                    <a:pt x="652424" y="42275"/>
                    <a:pt x="637912" y="41988"/>
                    <a:pt x="613935" y="41988"/>
                  </a:cubicBezTo>
                  <a:close/>
                  <a:moveTo>
                    <a:pt x="1443057" y="0"/>
                  </a:moveTo>
                  <a:lnTo>
                    <a:pt x="1491412" y="0"/>
                  </a:lnTo>
                  <a:lnTo>
                    <a:pt x="1491412" y="252273"/>
                  </a:lnTo>
                  <a:lnTo>
                    <a:pt x="1446498" y="252273"/>
                  </a:lnTo>
                  <a:lnTo>
                    <a:pt x="1446498" y="225428"/>
                  </a:lnTo>
                  <a:cubicBezTo>
                    <a:pt x="1439041" y="235868"/>
                    <a:pt x="1430236" y="243640"/>
                    <a:pt x="1420084" y="248746"/>
                  </a:cubicBezTo>
                  <a:cubicBezTo>
                    <a:pt x="1409931" y="253851"/>
                    <a:pt x="1399692" y="256403"/>
                    <a:pt x="1389367" y="256403"/>
                  </a:cubicBezTo>
                  <a:cubicBezTo>
                    <a:pt x="1368373" y="256403"/>
                    <a:pt x="1350390" y="247942"/>
                    <a:pt x="1335419" y="231021"/>
                  </a:cubicBezTo>
                  <a:cubicBezTo>
                    <a:pt x="1320448" y="214100"/>
                    <a:pt x="1312962" y="190496"/>
                    <a:pt x="1312962" y="160209"/>
                  </a:cubicBezTo>
                  <a:cubicBezTo>
                    <a:pt x="1312962" y="129234"/>
                    <a:pt x="1320247" y="105688"/>
                    <a:pt x="1334817" y="89569"/>
                  </a:cubicBezTo>
                  <a:cubicBezTo>
                    <a:pt x="1349386" y="73451"/>
                    <a:pt x="1367799" y="65392"/>
                    <a:pt x="1390055" y="65392"/>
                  </a:cubicBezTo>
                  <a:cubicBezTo>
                    <a:pt x="1410476" y="65392"/>
                    <a:pt x="1428143" y="73881"/>
                    <a:pt x="1443057" y="90860"/>
                  </a:cubicBezTo>
                  <a:close/>
                  <a:moveTo>
                    <a:pt x="790403" y="0"/>
                  </a:moveTo>
                  <a:lnTo>
                    <a:pt x="838758" y="0"/>
                  </a:lnTo>
                  <a:lnTo>
                    <a:pt x="838758" y="252273"/>
                  </a:lnTo>
                  <a:lnTo>
                    <a:pt x="790403" y="252273"/>
                  </a:lnTo>
                  <a:close/>
                  <a:moveTo>
                    <a:pt x="533745" y="0"/>
                  </a:moveTo>
                  <a:lnTo>
                    <a:pt x="634585" y="0"/>
                  </a:lnTo>
                  <a:cubicBezTo>
                    <a:pt x="654547" y="0"/>
                    <a:pt x="669432" y="832"/>
                    <a:pt x="679240" y="2495"/>
                  </a:cubicBezTo>
                  <a:cubicBezTo>
                    <a:pt x="689049" y="4159"/>
                    <a:pt x="697825" y="7629"/>
                    <a:pt x="705569" y="12906"/>
                  </a:cubicBezTo>
                  <a:cubicBezTo>
                    <a:pt x="713313" y="18184"/>
                    <a:pt x="719766" y="25210"/>
                    <a:pt x="724928" y="33987"/>
                  </a:cubicBezTo>
                  <a:cubicBezTo>
                    <a:pt x="730091" y="42763"/>
                    <a:pt x="732672" y="52600"/>
                    <a:pt x="732672" y="63499"/>
                  </a:cubicBezTo>
                  <a:cubicBezTo>
                    <a:pt x="732672" y="75315"/>
                    <a:pt x="729488" y="86156"/>
                    <a:pt x="723121" y="96022"/>
                  </a:cubicBezTo>
                  <a:cubicBezTo>
                    <a:pt x="716754" y="105888"/>
                    <a:pt x="708122" y="113288"/>
                    <a:pt x="697223" y="118221"/>
                  </a:cubicBezTo>
                  <a:cubicBezTo>
                    <a:pt x="712596" y="122695"/>
                    <a:pt x="724412" y="130324"/>
                    <a:pt x="732672" y="141108"/>
                  </a:cubicBezTo>
                  <a:cubicBezTo>
                    <a:pt x="740932" y="151892"/>
                    <a:pt x="745062" y="164569"/>
                    <a:pt x="745062" y="179138"/>
                  </a:cubicBezTo>
                  <a:cubicBezTo>
                    <a:pt x="745062" y="190610"/>
                    <a:pt x="742395" y="201767"/>
                    <a:pt x="737060" y="212608"/>
                  </a:cubicBezTo>
                  <a:cubicBezTo>
                    <a:pt x="731726" y="223449"/>
                    <a:pt x="724441" y="232111"/>
                    <a:pt x="715206" y="238593"/>
                  </a:cubicBezTo>
                  <a:cubicBezTo>
                    <a:pt x="705971" y="245074"/>
                    <a:pt x="694584" y="249061"/>
                    <a:pt x="681047" y="250552"/>
                  </a:cubicBezTo>
                  <a:cubicBezTo>
                    <a:pt x="672558" y="251470"/>
                    <a:pt x="652080" y="252044"/>
                    <a:pt x="619614" y="252273"/>
                  </a:cubicBezTo>
                  <a:lnTo>
                    <a:pt x="533745" y="252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endParaRPr lang="ko-KR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3" name="Rectangle 5">
            <a:extLst>
              <a:ext uri="{FF2B5EF4-FFF2-40B4-BE49-F238E27FC236}">
                <a16:creationId xmlns:a16="http://schemas.microsoft.com/office/drawing/2014/main" id="{69CC6BD0-CB05-4780-A897-03FA155E551B}"/>
              </a:ext>
            </a:extLst>
          </p:cNvPr>
          <p:cNvSpPr/>
          <p:nvPr/>
        </p:nvSpPr>
        <p:spPr>
          <a:xfrm>
            <a:off x="4348264" y="3104964"/>
            <a:ext cx="784373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1C7E8B4E-7DB2-419F-ADD4-4CA59D94546D}"/>
              </a:ext>
            </a:extLst>
          </p:cNvPr>
          <p:cNvSpPr/>
          <p:nvPr/>
        </p:nvSpPr>
        <p:spPr>
          <a:xfrm>
            <a:off x="5100739" y="4069814"/>
            <a:ext cx="6339200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5D9C31-CE0C-491D-8861-54FC015E76AC}"/>
              </a:ext>
            </a:extLst>
          </p:cNvPr>
          <p:cNvSpPr txBox="1"/>
          <p:nvPr/>
        </p:nvSpPr>
        <p:spPr>
          <a:xfrm>
            <a:off x="5348389" y="4329100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80E22-3927-4315-80F2-430AF6C664DA}"/>
              </a:ext>
            </a:extLst>
          </p:cNvPr>
          <p:cNvSpPr txBox="1"/>
          <p:nvPr/>
        </p:nvSpPr>
        <p:spPr>
          <a:xfrm>
            <a:off x="5100739" y="3275113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99D214-7D59-4B92-AE36-DC3056CBD04F}"/>
              </a:ext>
            </a:extLst>
          </p:cNvPr>
          <p:cNvSpPr txBox="1"/>
          <p:nvPr/>
        </p:nvSpPr>
        <p:spPr>
          <a:xfrm>
            <a:off x="4957873" y="2434469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86493-FA7B-47C3-900C-310309EE381E}"/>
              </a:ext>
            </a:extLst>
          </p:cNvPr>
          <p:cNvSpPr txBox="1"/>
          <p:nvPr/>
        </p:nvSpPr>
        <p:spPr>
          <a:xfrm>
            <a:off x="4957873" y="1516000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732C7-4DBE-426E-9281-9D24C68965F9}"/>
              </a:ext>
            </a:extLst>
          </p:cNvPr>
          <p:cNvGrpSpPr/>
          <p:nvPr/>
        </p:nvGrpSpPr>
        <p:grpSpPr>
          <a:xfrm flipH="1">
            <a:off x="2850058" y="3207026"/>
            <a:ext cx="3250574" cy="2599828"/>
            <a:chOff x="6038849" y="3276599"/>
            <a:chExt cx="3250574" cy="259982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131E55-CAD3-4E30-A87A-95011A9966B3}"/>
                </a:ext>
              </a:extLst>
            </p:cNvPr>
            <p:cNvSpPr/>
            <p:nvPr/>
          </p:nvSpPr>
          <p:spPr>
            <a:xfrm>
              <a:off x="6038849" y="3276599"/>
              <a:ext cx="2638425" cy="2238376"/>
            </a:xfrm>
            <a:custGeom>
              <a:avLst/>
              <a:gdLst>
                <a:gd name="connsiteX0" fmla="*/ 0 w 3317047"/>
                <a:gd name="connsiteY0" fmla="*/ 0 h 2313058"/>
                <a:gd name="connsiteX1" fmla="*/ 2914650 w 3317047"/>
                <a:gd name="connsiteY1" fmla="*/ 2085975 h 2313058"/>
                <a:gd name="connsiteX2" fmla="*/ 3286125 w 3317047"/>
                <a:gd name="connsiteY2" fmla="*/ 2257425 h 2313058"/>
                <a:gd name="connsiteX3" fmla="*/ 3295650 w 3317047"/>
                <a:gd name="connsiteY3" fmla="*/ 2257425 h 2313058"/>
                <a:gd name="connsiteX4" fmla="*/ 3305175 w 3317047"/>
                <a:gd name="connsiteY4" fmla="*/ 2257425 h 2313058"/>
                <a:gd name="connsiteX0" fmla="*/ 0 w 3317047"/>
                <a:gd name="connsiteY0" fmla="*/ 0 h 2313058"/>
                <a:gd name="connsiteX1" fmla="*/ 2914650 w 3317047"/>
                <a:gd name="connsiteY1" fmla="*/ 2085975 h 2313058"/>
                <a:gd name="connsiteX2" fmla="*/ 3286125 w 3317047"/>
                <a:gd name="connsiteY2" fmla="*/ 2257425 h 2313058"/>
                <a:gd name="connsiteX3" fmla="*/ 3295650 w 3317047"/>
                <a:gd name="connsiteY3" fmla="*/ 2257425 h 2313058"/>
                <a:gd name="connsiteX0" fmla="*/ 0 w 3313138"/>
                <a:gd name="connsiteY0" fmla="*/ 0 h 2313058"/>
                <a:gd name="connsiteX1" fmla="*/ 2914650 w 3313138"/>
                <a:gd name="connsiteY1" fmla="*/ 2085975 h 2313058"/>
                <a:gd name="connsiteX2" fmla="*/ 3286125 w 3313138"/>
                <a:gd name="connsiteY2" fmla="*/ 2257425 h 2313058"/>
                <a:gd name="connsiteX0" fmla="*/ 0 w 2914650"/>
                <a:gd name="connsiteY0" fmla="*/ 0 h 2085975"/>
                <a:gd name="connsiteX1" fmla="*/ 2914650 w 2914650"/>
                <a:gd name="connsiteY1" fmla="*/ 2085975 h 2085975"/>
                <a:gd name="connsiteX0" fmla="*/ 0 w 2914650"/>
                <a:gd name="connsiteY0" fmla="*/ 0 h 2085975"/>
                <a:gd name="connsiteX1" fmla="*/ 2914650 w 2914650"/>
                <a:gd name="connsiteY1" fmla="*/ 2085975 h 2085975"/>
                <a:gd name="connsiteX0" fmla="*/ 0 w 2914650"/>
                <a:gd name="connsiteY0" fmla="*/ 0 h 2085975"/>
                <a:gd name="connsiteX1" fmla="*/ 2914650 w 2914650"/>
                <a:gd name="connsiteY1" fmla="*/ 2085975 h 2085975"/>
                <a:gd name="connsiteX0" fmla="*/ 0 w 2952750"/>
                <a:gd name="connsiteY0" fmla="*/ 0 h 2152650"/>
                <a:gd name="connsiteX1" fmla="*/ 2952750 w 2952750"/>
                <a:gd name="connsiteY1" fmla="*/ 2152650 h 2152650"/>
                <a:gd name="connsiteX0" fmla="*/ 0 w 2952750"/>
                <a:gd name="connsiteY0" fmla="*/ 0 h 2152650"/>
                <a:gd name="connsiteX1" fmla="*/ 2952750 w 2952750"/>
                <a:gd name="connsiteY1" fmla="*/ 2152650 h 2152650"/>
                <a:gd name="connsiteX0" fmla="*/ 0 w 3257550"/>
                <a:gd name="connsiteY0" fmla="*/ 0 h 2276475"/>
                <a:gd name="connsiteX1" fmla="*/ 3257550 w 3257550"/>
                <a:gd name="connsiteY1" fmla="*/ 2276475 h 2276475"/>
                <a:gd name="connsiteX0" fmla="*/ 0 w 3257550"/>
                <a:gd name="connsiteY0" fmla="*/ 0 h 2276475"/>
                <a:gd name="connsiteX1" fmla="*/ 3257550 w 3257550"/>
                <a:gd name="connsiteY1" fmla="*/ 2276475 h 2276475"/>
                <a:gd name="connsiteX0" fmla="*/ 0 w 3257550"/>
                <a:gd name="connsiteY0" fmla="*/ 0 h 2276475"/>
                <a:gd name="connsiteX1" fmla="*/ 3257550 w 3257550"/>
                <a:gd name="connsiteY1" fmla="*/ 2276475 h 2276475"/>
                <a:gd name="connsiteX0" fmla="*/ 0 w 3295650"/>
                <a:gd name="connsiteY0" fmla="*/ 0 h 2228850"/>
                <a:gd name="connsiteX1" fmla="*/ 3295650 w 3295650"/>
                <a:gd name="connsiteY1" fmla="*/ 2228850 h 2228850"/>
                <a:gd name="connsiteX0" fmla="*/ 0 w 3295650"/>
                <a:gd name="connsiteY0" fmla="*/ 0 h 2228850"/>
                <a:gd name="connsiteX1" fmla="*/ 3295650 w 3295650"/>
                <a:gd name="connsiteY1" fmla="*/ 2228850 h 22288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38425"/>
                <a:gd name="connsiteY0" fmla="*/ 0 h 2238375"/>
                <a:gd name="connsiteX1" fmla="*/ 2638425 w 2638425"/>
                <a:gd name="connsiteY1" fmla="*/ 2238375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8425" h="2238375">
                  <a:moveTo>
                    <a:pt x="0" y="0"/>
                  </a:moveTo>
                  <a:cubicBezTo>
                    <a:pt x="1114425" y="1152525"/>
                    <a:pt x="1981200" y="2200275"/>
                    <a:pt x="2638425" y="2238375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BDAC55-C433-4180-9118-5F26F97CEDD2}"/>
                </a:ext>
              </a:extLst>
            </p:cNvPr>
            <p:cNvSpPr/>
            <p:nvPr/>
          </p:nvSpPr>
          <p:spPr>
            <a:xfrm>
              <a:off x="8472413" y="5059417"/>
              <a:ext cx="817010" cy="817010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2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1F476B-33A8-4B69-A67E-B7166412DD78}"/>
              </a:ext>
            </a:extLst>
          </p:cNvPr>
          <p:cNvGrpSpPr/>
          <p:nvPr/>
        </p:nvGrpSpPr>
        <p:grpSpPr>
          <a:xfrm>
            <a:off x="6038849" y="3207026"/>
            <a:ext cx="3250574" cy="2599828"/>
            <a:chOff x="6038849" y="3276599"/>
            <a:chExt cx="3250574" cy="259982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18A02E-BE93-4FAD-8C8D-77D74518C903}"/>
                </a:ext>
              </a:extLst>
            </p:cNvPr>
            <p:cNvSpPr/>
            <p:nvPr/>
          </p:nvSpPr>
          <p:spPr>
            <a:xfrm>
              <a:off x="6038849" y="3276599"/>
              <a:ext cx="2638425" cy="2238376"/>
            </a:xfrm>
            <a:custGeom>
              <a:avLst/>
              <a:gdLst>
                <a:gd name="connsiteX0" fmla="*/ 0 w 3317047"/>
                <a:gd name="connsiteY0" fmla="*/ 0 h 2313058"/>
                <a:gd name="connsiteX1" fmla="*/ 2914650 w 3317047"/>
                <a:gd name="connsiteY1" fmla="*/ 2085975 h 2313058"/>
                <a:gd name="connsiteX2" fmla="*/ 3286125 w 3317047"/>
                <a:gd name="connsiteY2" fmla="*/ 2257425 h 2313058"/>
                <a:gd name="connsiteX3" fmla="*/ 3295650 w 3317047"/>
                <a:gd name="connsiteY3" fmla="*/ 2257425 h 2313058"/>
                <a:gd name="connsiteX4" fmla="*/ 3305175 w 3317047"/>
                <a:gd name="connsiteY4" fmla="*/ 2257425 h 2313058"/>
                <a:gd name="connsiteX0" fmla="*/ 0 w 3317047"/>
                <a:gd name="connsiteY0" fmla="*/ 0 h 2313058"/>
                <a:gd name="connsiteX1" fmla="*/ 2914650 w 3317047"/>
                <a:gd name="connsiteY1" fmla="*/ 2085975 h 2313058"/>
                <a:gd name="connsiteX2" fmla="*/ 3286125 w 3317047"/>
                <a:gd name="connsiteY2" fmla="*/ 2257425 h 2313058"/>
                <a:gd name="connsiteX3" fmla="*/ 3295650 w 3317047"/>
                <a:gd name="connsiteY3" fmla="*/ 2257425 h 2313058"/>
                <a:gd name="connsiteX0" fmla="*/ 0 w 3313138"/>
                <a:gd name="connsiteY0" fmla="*/ 0 h 2313058"/>
                <a:gd name="connsiteX1" fmla="*/ 2914650 w 3313138"/>
                <a:gd name="connsiteY1" fmla="*/ 2085975 h 2313058"/>
                <a:gd name="connsiteX2" fmla="*/ 3286125 w 3313138"/>
                <a:gd name="connsiteY2" fmla="*/ 2257425 h 2313058"/>
                <a:gd name="connsiteX0" fmla="*/ 0 w 2914650"/>
                <a:gd name="connsiteY0" fmla="*/ 0 h 2085975"/>
                <a:gd name="connsiteX1" fmla="*/ 2914650 w 2914650"/>
                <a:gd name="connsiteY1" fmla="*/ 2085975 h 2085975"/>
                <a:gd name="connsiteX0" fmla="*/ 0 w 2914650"/>
                <a:gd name="connsiteY0" fmla="*/ 0 h 2085975"/>
                <a:gd name="connsiteX1" fmla="*/ 2914650 w 2914650"/>
                <a:gd name="connsiteY1" fmla="*/ 2085975 h 2085975"/>
                <a:gd name="connsiteX0" fmla="*/ 0 w 2914650"/>
                <a:gd name="connsiteY0" fmla="*/ 0 h 2085975"/>
                <a:gd name="connsiteX1" fmla="*/ 2914650 w 2914650"/>
                <a:gd name="connsiteY1" fmla="*/ 2085975 h 2085975"/>
                <a:gd name="connsiteX0" fmla="*/ 0 w 2952750"/>
                <a:gd name="connsiteY0" fmla="*/ 0 h 2152650"/>
                <a:gd name="connsiteX1" fmla="*/ 2952750 w 2952750"/>
                <a:gd name="connsiteY1" fmla="*/ 2152650 h 2152650"/>
                <a:gd name="connsiteX0" fmla="*/ 0 w 2952750"/>
                <a:gd name="connsiteY0" fmla="*/ 0 h 2152650"/>
                <a:gd name="connsiteX1" fmla="*/ 2952750 w 2952750"/>
                <a:gd name="connsiteY1" fmla="*/ 2152650 h 2152650"/>
                <a:gd name="connsiteX0" fmla="*/ 0 w 3257550"/>
                <a:gd name="connsiteY0" fmla="*/ 0 h 2276475"/>
                <a:gd name="connsiteX1" fmla="*/ 3257550 w 3257550"/>
                <a:gd name="connsiteY1" fmla="*/ 2276475 h 2276475"/>
                <a:gd name="connsiteX0" fmla="*/ 0 w 3257550"/>
                <a:gd name="connsiteY0" fmla="*/ 0 h 2276475"/>
                <a:gd name="connsiteX1" fmla="*/ 3257550 w 3257550"/>
                <a:gd name="connsiteY1" fmla="*/ 2276475 h 2276475"/>
                <a:gd name="connsiteX0" fmla="*/ 0 w 3257550"/>
                <a:gd name="connsiteY0" fmla="*/ 0 h 2276475"/>
                <a:gd name="connsiteX1" fmla="*/ 3257550 w 3257550"/>
                <a:gd name="connsiteY1" fmla="*/ 2276475 h 2276475"/>
                <a:gd name="connsiteX0" fmla="*/ 0 w 3295650"/>
                <a:gd name="connsiteY0" fmla="*/ 0 h 2228850"/>
                <a:gd name="connsiteX1" fmla="*/ 3295650 w 3295650"/>
                <a:gd name="connsiteY1" fmla="*/ 2228850 h 2228850"/>
                <a:gd name="connsiteX0" fmla="*/ 0 w 3295650"/>
                <a:gd name="connsiteY0" fmla="*/ 0 h 2228850"/>
                <a:gd name="connsiteX1" fmla="*/ 3295650 w 3295650"/>
                <a:gd name="connsiteY1" fmla="*/ 2228850 h 22288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57475"/>
                <a:gd name="connsiteY0" fmla="*/ 0 h 2152650"/>
                <a:gd name="connsiteX1" fmla="*/ 2657475 w 2657475"/>
                <a:gd name="connsiteY1" fmla="*/ 2152650 h 2152650"/>
                <a:gd name="connsiteX0" fmla="*/ 0 w 2638425"/>
                <a:gd name="connsiteY0" fmla="*/ 0 h 2238375"/>
                <a:gd name="connsiteX1" fmla="*/ 2638425 w 2638425"/>
                <a:gd name="connsiteY1" fmla="*/ 2238375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8425" h="2238375">
                  <a:moveTo>
                    <a:pt x="0" y="0"/>
                  </a:moveTo>
                  <a:cubicBezTo>
                    <a:pt x="1114425" y="1152525"/>
                    <a:pt x="1981200" y="2200275"/>
                    <a:pt x="2638425" y="223837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1654CB-5C93-408A-A586-262013E0BD41}"/>
                </a:ext>
              </a:extLst>
            </p:cNvPr>
            <p:cNvSpPr/>
            <p:nvPr/>
          </p:nvSpPr>
          <p:spPr>
            <a:xfrm>
              <a:off x="8472413" y="5059417"/>
              <a:ext cx="817010" cy="817010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9E8778-3E00-4B36-8EBA-9B91DBAEAB3F}"/>
              </a:ext>
            </a:extLst>
          </p:cNvPr>
          <p:cNvGrpSpPr/>
          <p:nvPr/>
        </p:nvGrpSpPr>
        <p:grpSpPr>
          <a:xfrm>
            <a:off x="4876801" y="4466974"/>
            <a:ext cx="2438398" cy="2012687"/>
            <a:chOff x="2676526" y="2041912"/>
            <a:chExt cx="3486148" cy="2877512"/>
          </a:xfrm>
          <a:solidFill>
            <a:schemeClr val="bg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A6325D-B0F1-436F-A63C-6F4DCCA1CF7B}"/>
                </a:ext>
              </a:extLst>
            </p:cNvPr>
            <p:cNvGrpSpPr/>
            <p:nvPr/>
          </p:nvGrpSpPr>
          <p:grpSpPr>
            <a:xfrm>
              <a:off x="2745022" y="2041912"/>
              <a:ext cx="3417652" cy="2755291"/>
              <a:chOff x="2745022" y="2041912"/>
              <a:chExt cx="3417652" cy="2755291"/>
            </a:xfrm>
            <a:grpFill/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3A0D23F9-31E7-4036-8A02-05F527DFB8EC}"/>
                  </a:ext>
                </a:extLst>
              </p:cNvPr>
              <p:cNvSpPr/>
              <p:nvPr/>
            </p:nvSpPr>
            <p:spPr>
              <a:xfrm>
                <a:off x="2901403" y="2041912"/>
                <a:ext cx="3261271" cy="1987163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  <a:gd name="connsiteX0" fmla="*/ 1118146 w 3261271"/>
                  <a:gd name="connsiteY0" fmla="*/ 606037 h 1987913"/>
                  <a:gd name="connsiteX1" fmla="*/ 3721 w 3261271"/>
                  <a:gd name="connsiteY1" fmla="*/ 844162 h 1987913"/>
                  <a:gd name="connsiteX2" fmla="*/ 889546 w 3261271"/>
                  <a:gd name="connsiteY2" fmla="*/ 34537 h 1987913"/>
                  <a:gd name="connsiteX3" fmla="*/ 2127796 w 3261271"/>
                  <a:gd name="connsiteY3" fmla="*/ 44062 h 1987913"/>
                  <a:gd name="connsiteX4" fmla="*/ 3242221 w 3261271"/>
                  <a:gd name="connsiteY4" fmla="*/ 615562 h 1987913"/>
                  <a:gd name="connsiteX5" fmla="*/ 3261271 w 3261271"/>
                  <a:gd name="connsiteY5" fmla="*/ 1987162 h 1987913"/>
                  <a:gd name="connsiteX6" fmla="*/ 2118271 w 3261271"/>
                  <a:gd name="connsiteY6" fmla="*/ 806062 h 1987913"/>
                  <a:gd name="connsiteX7" fmla="*/ 1118146 w 3261271"/>
                  <a:gd name="connsiteY7" fmla="*/ 606037 h 1987913"/>
                  <a:gd name="connsiteX0" fmla="*/ 1118146 w 3261271"/>
                  <a:gd name="connsiteY0" fmla="*/ 606037 h 1987904"/>
                  <a:gd name="connsiteX1" fmla="*/ 3721 w 3261271"/>
                  <a:gd name="connsiteY1" fmla="*/ 844162 h 1987904"/>
                  <a:gd name="connsiteX2" fmla="*/ 889546 w 3261271"/>
                  <a:gd name="connsiteY2" fmla="*/ 34537 h 1987904"/>
                  <a:gd name="connsiteX3" fmla="*/ 2127796 w 3261271"/>
                  <a:gd name="connsiteY3" fmla="*/ 44062 h 1987904"/>
                  <a:gd name="connsiteX4" fmla="*/ 3242221 w 3261271"/>
                  <a:gd name="connsiteY4" fmla="*/ 615562 h 1987904"/>
                  <a:gd name="connsiteX5" fmla="*/ 3261271 w 3261271"/>
                  <a:gd name="connsiteY5" fmla="*/ 1987162 h 1987904"/>
                  <a:gd name="connsiteX6" fmla="*/ 2118271 w 3261271"/>
                  <a:gd name="connsiteY6" fmla="*/ 806062 h 1987904"/>
                  <a:gd name="connsiteX7" fmla="*/ 1118146 w 3261271"/>
                  <a:gd name="connsiteY7" fmla="*/ 606037 h 1987904"/>
                  <a:gd name="connsiteX0" fmla="*/ 1118146 w 3261271"/>
                  <a:gd name="connsiteY0" fmla="*/ 606037 h 1987162"/>
                  <a:gd name="connsiteX1" fmla="*/ 3721 w 3261271"/>
                  <a:gd name="connsiteY1" fmla="*/ 844162 h 1987162"/>
                  <a:gd name="connsiteX2" fmla="*/ 889546 w 3261271"/>
                  <a:gd name="connsiteY2" fmla="*/ 34537 h 1987162"/>
                  <a:gd name="connsiteX3" fmla="*/ 2127796 w 3261271"/>
                  <a:gd name="connsiteY3" fmla="*/ 44062 h 1987162"/>
                  <a:gd name="connsiteX4" fmla="*/ 3242221 w 3261271"/>
                  <a:gd name="connsiteY4" fmla="*/ 615562 h 1987162"/>
                  <a:gd name="connsiteX5" fmla="*/ 3261271 w 3261271"/>
                  <a:gd name="connsiteY5" fmla="*/ 1987162 h 1987162"/>
                  <a:gd name="connsiteX6" fmla="*/ 2118271 w 3261271"/>
                  <a:gd name="connsiteY6" fmla="*/ 806062 h 1987162"/>
                  <a:gd name="connsiteX7" fmla="*/ 1118146 w 3261271"/>
                  <a:gd name="connsiteY7" fmla="*/ 606037 h 198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1271" h="1987162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2856062" y="1651233"/>
                      <a:pt x="2352899" y="102263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F6CC4A71-5F13-4F56-8770-25A730AC6F6E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352C22F8-BA68-4917-93A8-55FC94581464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9680C6A2-132A-4C37-8D44-28266A2AEB2C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37800B5A-60EB-4A40-A88B-0B6BC4F570A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4DD50ABB-F865-4547-856E-BF577C97012A}"/>
                </a:ext>
              </a:extLst>
            </p:cNvPr>
            <p:cNvSpPr/>
            <p:nvPr/>
          </p:nvSpPr>
          <p:spPr>
            <a:xfrm>
              <a:off x="2676526" y="2577182"/>
              <a:ext cx="3212157" cy="2342242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  <a:gd name="connsiteX0" fmla="*/ 400050 w 3229429"/>
                <a:gd name="connsiteY0" fmla="*/ 0 h 2328624"/>
                <a:gd name="connsiteX1" fmla="*/ 95250 w 3229429"/>
                <a:gd name="connsiteY1" fmla="*/ 276225 h 2328624"/>
                <a:gd name="connsiteX2" fmla="*/ 1352550 w 3229429"/>
                <a:gd name="connsiteY2" fmla="*/ 152400 h 2328624"/>
                <a:gd name="connsiteX3" fmla="*/ 2314575 w 3229429"/>
                <a:gd name="connsiteY3" fmla="*/ 352425 h 2328624"/>
                <a:gd name="connsiteX4" fmla="*/ 3152217 w 3229429"/>
                <a:gd name="connsiteY4" fmla="*/ 1284360 h 2328624"/>
                <a:gd name="connsiteX5" fmla="*/ 3152217 w 3229429"/>
                <a:gd name="connsiteY5" fmla="*/ 1496577 h 2328624"/>
                <a:gd name="connsiteX6" fmla="*/ 2940000 w 3229429"/>
                <a:gd name="connsiteY6" fmla="*/ 1496577 h 2328624"/>
                <a:gd name="connsiteX7" fmla="*/ 2539107 w 3229429"/>
                <a:gd name="connsiteY7" fmla="*/ 1095683 h 2328624"/>
                <a:gd name="connsiteX8" fmla="*/ 2474399 w 3229429"/>
                <a:gd name="connsiteY8" fmla="*/ 1182392 h 2328624"/>
                <a:gd name="connsiteX9" fmla="*/ 2907621 w 3229429"/>
                <a:gd name="connsiteY9" fmla="*/ 1615615 h 2328624"/>
                <a:gd name="connsiteX10" fmla="*/ 2907621 w 3229429"/>
                <a:gd name="connsiteY10" fmla="*/ 1827832 h 2328624"/>
                <a:gd name="connsiteX11" fmla="*/ 2695404 w 3229429"/>
                <a:gd name="connsiteY11" fmla="*/ 1827832 h 2328624"/>
                <a:gd name="connsiteX12" fmla="*/ 2293017 w 3229429"/>
                <a:gd name="connsiteY12" fmla="*/ 1425444 h 2328624"/>
                <a:gd name="connsiteX13" fmla="*/ 2228234 w 3229429"/>
                <a:gd name="connsiteY13" fmla="*/ 1512253 h 2328624"/>
                <a:gd name="connsiteX14" fmla="*/ 2648161 w 3229429"/>
                <a:gd name="connsiteY14" fmla="*/ 1932180 h 2328624"/>
                <a:gd name="connsiteX15" fmla="*/ 2648161 w 3229429"/>
                <a:gd name="connsiteY15" fmla="*/ 2144397 h 2328624"/>
                <a:gd name="connsiteX16" fmla="*/ 2435944 w 3229429"/>
                <a:gd name="connsiteY16" fmla="*/ 2144397 h 2328624"/>
                <a:gd name="connsiteX17" fmla="*/ 2046853 w 3229429"/>
                <a:gd name="connsiteY17" fmla="*/ 1755304 h 2328624"/>
                <a:gd name="connsiteX18" fmla="*/ 1987859 w 3229429"/>
                <a:gd name="connsiteY18" fmla="*/ 1841554 h 2328624"/>
                <a:gd name="connsiteX19" fmla="*/ 2218760 w 3229429"/>
                <a:gd name="connsiteY19" fmla="*/ 2072456 h 2328624"/>
                <a:gd name="connsiteX20" fmla="*/ 2218760 w 3229429"/>
                <a:gd name="connsiteY20" fmla="*/ 2284673 h 2328624"/>
                <a:gd name="connsiteX21" fmla="*/ 2006543 w 3229429"/>
                <a:gd name="connsiteY21" fmla="*/ 2284673 h 2328624"/>
                <a:gd name="connsiteX22" fmla="*/ 1798691 w 3229429"/>
                <a:gd name="connsiteY22" fmla="*/ 2076819 h 2328624"/>
                <a:gd name="connsiteX23" fmla="*/ 1775643 w 3229429"/>
                <a:gd name="connsiteY23" fmla="*/ 2053771 h 2328624"/>
                <a:gd name="connsiteX24" fmla="*/ 1842458 w 3229429"/>
                <a:gd name="connsiteY24" fmla="*/ 1964515 h 2328624"/>
                <a:gd name="connsiteX25" fmla="*/ 1533525 w 3229429"/>
                <a:gd name="connsiteY25" fmla="*/ 1552575 h 2328624"/>
                <a:gd name="connsiteX26" fmla="*/ 1219200 w 3229429"/>
                <a:gd name="connsiteY26" fmla="*/ 1247775 h 2328624"/>
                <a:gd name="connsiteX27" fmla="*/ 571500 w 3229429"/>
                <a:gd name="connsiteY27" fmla="*/ 1362075 h 2328624"/>
                <a:gd name="connsiteX28" fmla="*/ 0 w 3229429"/>
                <a:gd name="connsiteY28" fmla="*/ 1333500 h 2328624"/>
                <a:gd name="connsiteX29" fmla="*/ 0 w 3229429"/>
                <a:gd name="connsiteY29" fmla="*/ 19050 h 2328624"/>
                <a:gd name="connsiteX30" fmla="*/ 400050 w 3229429"/>
                <a:gd name="connsiteY30" fmla="*/ 0 h 2328624"/>
                <a:gd name="connsiteX0" fmla="*/ 400050 w 3229429"/>
                <a:gd name="connsiteY0" fmla="*/ 0 h 2328624"/>
                <a:gd name="connsiteX1" fmla="*/ 95250 w 3229429"/>
                <a:gd name="connsiteY1" fmla="*/ 276225 h 2328624"/>
                <a:gd name="connsiteX2" fmla="*/ 1352550 w 3229429"/>
                <a:gd name="connsiteY2" fmla="*/ 152400 h 2328624"/>
                <a:gd name="connsiteX3" fmla="*/ 2314575 w 3229429"/>
                <a:gd name="connsiteY3" fmla="*/ 352425 h 2328624"/>
                <a:gd name="connsiteX4" fmla="*/ 3152217 w 3229429"/>
                <a:gd name="connsiteY4" fmla="*/ 1284360 h 2328624"/>
                <a:gd name="connsiteX5" fmla="*/ 3152217 w 3229429"/>
                <a:gd name="connsiteY5" fmla="*/ 1496577 h 2328624"/>
                <a:gd name="connsiteX6" fmla="*/ 2940000 w 3229429"/>
                <a:gd name="connsiteY6" fmla="*/ 1496577 h 2328624"/>
                <a:gd name="connsiteX7" fmla="*/ 2539107 w 3229429"/>
                <a:gd name="connsiteY7" fmla="*/ 1095683 h 2328624"/>
                <a:gd name="connsiteX8" fmla="*/ 2474399 w 3229429"/>
                <a:gd name="connsiteY8" fmla="*/ 1182392 h 2328624"/>
                <a:gd name="connsiteX9" fmla="*/ 2907621 w 3229429"/>
                <a:gd name="connsiteY9" fmla="*/ 1615615 h 2328624"/>
                <a:gd name="connsiteX10" fmla="*/ 2907621 w 3229429"/>
                <a:gd name="connsiteY10" fmla="*/ 1827832 h 2328624"/>
                <a:gd name="connsiteX11" fmla="*/ 2695404 w 3229429"/>
                <a:gd name="connsiteY11" fmla="*/ 1827832 h 2328624"/>
                <a:gd name="connsiteX12" fmla="*/ 2293017 w 3229429"/>
                <a:gd name="connsiteY12" fmla="*/ 1425444 h 2328624"/>
                <a:gd name="connsiteX13" fmla="*/ 2228234 w 3229429"/>
                <a:gd name="connsiteY13" fmla="*/ 1512253 h 2328624"/>
                <a:gd name="connsiteX14" fmla="*/ 2648161 w 3229429"/>
                <a:gd name="connsiteY14" fmla="*/ 1932180 h 2328624"/>
                <a:gd name="connsiteX15" fmla="*/ 2648161 w 3229429"/>
                <a:gd name="connsiteY15" fmla="*/ 2144397 h 2328624"/>
                <a:gd name="connsiteX16" fmla="*/ 2435944 w 3229429"/>
                <a:gd name="connsiteY16" fmla="*/ 2144397 h 2328624"/>
                <a:gd name="connsiteX17" fmla="*/ 2046853 w 3229429"/>
                <a:gd name="connsiteY17" fmla="*/ 1755304 h 2328624"/>
                <a:gd name="connsiteX18" fmla="*/ 1987859 w 3229429"/>
                <a:gd name="connsiteY18" fmla="*/ 1841554 h 2328624"/>
                <a:gd name="connsiteX19" fmla="*/ 2218760 w 3229429"/>
                <a:gd name="connsiteY19" fmla="*/ 2072456 h 2328624"/>
                <a:gd name="connsiteX20" fmla="*/ 2218760 w 3229429"/>
                <a:gd name="connsiteY20" fmla="*/ 2284673 h 2328624"/>
                <a:gd name="connsiteX21" fmla="*/ 2006543 w 3229429"/>
                <a:gd name="connsiteY21" fmla="*/ 2284673 h 2328624"/>
                <a:gd name="connsiteX22" fmla="*/ 1798691 w 3229429"/>
                <a:gd name="connsiteY22" fmla="*/ 2076819 h 2328624"/>
                <a:gd name="connsiteX23" fmla="*/ 1775643 w 3229429"/>
                <a:gd name="connsiteY23" fmla="*/ 2053771 h 2328624"/>
                <a:gd name="connsiteX24" fmla="*/ 1842458 w 3229429"/>
                <a:gd name="connsiteY24" fmla="*/ 1964515 h 2328624"/>
                <a:gd name="connsiteX25" fmla="*/ 1533525 w 3229429"/>
                <a:gd name="connsiteY25" fmla="*/ 1552575 h 2328624"/>
                <a:gd name="connsiteX26" fmla="*/ 1219200 w 3229429"/>
                <a:gd name="connsiteY26" fmla="*/ 1247775 h 2328624"/>
                <a:gd name="connsiteX27" fmla="*/ 571500 w 3229429"/>
                <a:gd name="connsiteY27" fmla="*/ 1362075 h 2328624"/>
                <a:gd name="connsiteX28" fmla="*/ 0 w 3229429"/>
                <a:gd name="connsiteY28" fmla="*/ 1333500 h 2328624"/>
                <a:gd name="connsiteX29" fmla="*/ 0 w 3229429"/>
                <a:gd name="connsiteY29" fmla="*/ 19050 h 2328624"/>
                <a:gd name="connsiteX30" fmla="*/ 400050 w 3229429"/>
                <a:gd name="connsiteY30" fmla="*/ 0 h 2328624"/>
                <a:gd name="connsiteX0" fmla="*/ 400050 w 3212157"/>
                <a:gd name="connsiteY0" fmla="*/ 0 h 2328624"/>
                <a:gd name="connsiteX1" fmla="*/ 95250 w 3212157"/>
                <a:gd name="connsiteY1" fmla="*/ 276225 h 2328624"/>
                <a:gd name="connsiteX2" fmla="*/ 1352550 w 3212157"/>
                <a:gd name="connsiteY2" fmla="*/ 152400 h 2328624"/>
                <a:gd name="connsiteX3" fmla="*/ 2314575 w 3212157"/>
                <a:gd name="connsiteY3" fmla="*/ 352425 h 2328624"/>
                <a:gd name="connsiteX4" fmla="*/ 3152217 w 3212157"/>
                <a:gd name="connsiteY4" fmla="*/ 1284360 h 2328624"/>
                <a:gd name="connsiteX5" fmla="*/ 3152217 w 3212157"/>
                <a:gd name="connsiteY5" fmla="*/ 1496577 h 2328624"/>
                <a:gd name="connsiteX6" fmla="*/ 2940000 w 3212157"/>
                <a:gd name="connsiteY6" fmla="*/ 1496577 h 2328624"/>
                <a:gd name="connsiteX7" fmla="*/ 2539107 w 3212157"/>
                <a:gd name="connsiteY7" fmla="*/ 1095683 h 2328624"/>
                <a:gd name="connsiteX8" fmla="*/ 2474399 w 3212157"/>
                <a:gd name="connsiteY8" fmla="*/ 1182392 h 2328624"/>
                <a:gd name="connsiteX9" fmla="*/ 2907621 w 3212157"/>
                <a:gd name="connsiteY9" fmla="*/ 1615615 h 2328624"/>
                <a:gd name="connsiteX10" fmla="*/ 2907621 w 3212157"/>
                <a:gd name="connsiteY10" fmla="*/ 1827832 h 2328624"/>
                <a:gd name="connsiteX11" fmla="*/ 2695404 w 3212157"/>
                <a:gd name="connsiteY11" fmla="*/ 1827832 h 2328624"/>
                <a:gd name="connsiteX12" fmla="*/ 2293017 w 3212157"/>
                <a:gd name="connsiteY12" fmla="*/ 1425444 h 2328624"/>
                <a:gd name="connsiteX13" fmla="*/ 2228234 w 3212157"/>
                <a:gd name="connsiteY13" fmla="*/ 1512253 h 2328624"/>
                <a:gd name="connsiteX14" fmla="*/ 2648161 w 3212157"/>
                <a:gd name="connsiteY14" fmla="*/ 1932180 h 2328624"/>
                <a:gd name="connsiteX15" fmla="*/ 2648161 w 3212157"/>
                <a:gd name="connsiteY15" fmla="*/ 2144397 h 2328624"/>
                <a:gd name="connsiteX16" fmla="*/ 2435944 w 3212157"/>
                <a:gd name="connsiteY16" fmla="*/ 2144397 h 2328624"/>
                <a:gd name="connsiteX17" fmla="*/ 2046853 w 3212157"/>
                <a:gd name="connsiteY17" fmla="*/ 1755304 h 2328624"/>
                <a:gd name="connsiteX18" fmla="*/ 1987859 w 3212157"/>
                <a:gd name="connsiteY18" fmla="*/ 1841554 h 2328624"/>
                <a:gd name="connsiteX19" fmla="*/ 2218760 w 3212157"/>
                <a:gd name="connsiteY19" fmla="*/ 2072456 h 2328624"/>
                <a:gd name="connsiteX20" fmla="*/ 2218760 w 3212157"/>
                <a:gd name="connsiteY20" fmla="*/ 2284673 h 2328624"/>
                <a:gd name="connsiteX21" fmla="*/ 2006543 w 3212157"/>
                <a:gd name="connsiteY21" fmla="*/ 2284673 h 2328624"/>
                <a:gd name="connsiteX22" fmla="*/ 1798691 w 3212157"/>
                <a:gd name="connsiteY22" fmla="*/ 2076819 h 2328624"/>
                <a:gd name="connsiteX23" fmla="*/ 1775643 w 3212157"/>
                <a:gd name="connsiteY23" fmla="*/ 2053771 h 2328624"/>
                <a:gd name="connsiteX24" fmla="*/ 1842458 w 3212157"/>
                <a:gd name="connsiteY24" fmla="*/ 1964515 h 2328624"/>
                <a:gd name="connsiteX25" fmla="*/ 1533525 w 3212157"/>
                <a:gd name="connsiteY25" fmla="*/ 1552575 h 2328624"/>
                <a:gd name="connsiteX26" fmla="*/ 1219200 w 3212157"/>
                <a:gd name="connsiteY26" fmla="*/ 1247775 h 2328624"/>
                <a:gd name="connsiteX27" fmla="*/ 571500 w 3212157"/>
                <a:gd name="connsiteY27" fmla="*/ 1362075 h 2328624"/>
                <a:gd name="connsiteX28" fmla="*/ 0 w 3212157"/>
                <a:gd name="connsiteY28" fmla="*/ 1333500 h 2328624"/>
                <a:gd name="connsiteX29" fmla="*/ 0 w 3212157"/>
                <a:gd name="connsiteY29" fmla="*/ 19050 h 2328624"/>
                <a:gd name="connsiteX30" fmla="*/ 400050 w 3212157"/>
                <a:gd name="connsiteY30" fmla="*/ 0 h 2328624"/>
                <a:gd name="connsiteX0" fmla="*/ 400050 w 3212157"/>
                <a:gd name="connsiteY0" fmla="*/ 0 h 2328624"/>
                <a:gd name="connsiteX1" fmla="*/ 95250 w 3212157"/>
                <a:gd name="connsiteY1" fmla="*/ 276225 h 2328624"/>
                <a:gd name="connsiteX2" fmla="*/ 1352550 w 3212157"/>
                <a:gd name="connsiteY2" fmla="*/ 152400 h 2328624"/>
                <a:gd name="connsiteX3" fmla="*/ 2314575 w 3212157"/>
                <a:gd name="connsiteY3" fmla="*/ 352425 h 2328624"/>
                <a:gd name="connsiteX4" fmla="*/ 3152217 w 3212157"/>
                <a:gd name="connsiteY4" fmla="*/ 1284360 h 2328624"/>
                <a:gd name="connsiteX5" fmla="*/ 3152217 w 3212157"/>
                <a:gd name="connsiteY5" fmla="*/ 1496577 h 2328624"/>
                <a:gd name="connsiteX6" fmla="*/ 2940000 w 3212157"/>
                <a:gd name="connsiteY6" fmla="*/ 1496577 h 2328624"/>
                <a:gd name="connsiteX7" fmla="*/ 2539107 w 3212157"/>
                <a:gd name="connsiteY7" fmla="*/ 1095683 h 2328624"/>
                <a:gd name="connsiteX8" fmla="*/ 2474399 w 3212157"/>
                <a:gd name="connsiteY8" fmla="*/ 1182392 h 2328624"/>
                <a:gd name="connsiteX9" fmla="*/ 2907621 w 3212157"/>
                <a:gd name="connsiteY9" fmla="*/ 1615615 h 2328624"/>
                <a:gd name="connsiteX10" fmla="*/ 2907621 w 3212157"/>
                <a:gd name="connsiteY10" fmla="*/ 1827832 h 2328624"/>
                <a:gd name="connsiteX11" fmla="*/ 2695404 w 3212157"/>
                <a:gd name="connsiteY11" fmla="*/ 1827832 h 2328624"/>
                <a:gd name="connsiteX12" fmla="*/ 2293017 w 3212157"/>
                <a:gd name="connsiteY12" fmla="*/ 1425444 h 2328624"/>
                <a:gd name="connsiteX13" fmla="*/ 2228234 w 3212157"/>
                <a:gd name="connsiteY13" fmla="*/ 1512253 h 2328624"/>
                <a:gd name="connsiteX14" fmla="*/ 2648161 w 3212157"/>
                <a:gd name="connsiteY14" fmla="*/ 1932180 h 2328624"/>
                <a:gd name="connsiteX15" fmla="*/ 2648161 w 3212157"/>
                <a:gd name="connsiteY15" fmla="*/ 2144397 h 2328624"/>
                <a:gd name="connsiteX16" fmla="*/ 2435944 w 3212157"/>
                <a:gd name="connsiteY16" fmla="*/ 2144397 h 2328624"/>
                <a:gd name="connsiteX17" fmla="*/ 2046853 w 3212157"/>
                <a:gd name="connsiteY17" fmla="*/ 1755304 h 2328624"/>
                <a:gd name="connsiteX18" fmla="*/ 1987859 w 3212157"/>
                <a:gd name="connsiteY18" fmla="*/ 1841554 h 2328624"/>
                <a:gd name="connsiteX19" fmla="*/ 2218760 w 3212157"/>
                <a:gd name="connsiteY19" fmla="*/ 2072456 h 2328624"/>
                <a:gd name="connsiteX20" fmla="*/ 2218760 w 3212157"/>
                <a:gd name="connsiteY20" fmla="*/ 2284673 h 2328624"/>
                <a:gd name="connsiteX21" fmla="*/ 2006543 w 3212157"/>
                <a:gd name="connsiteY21" fmla="*/ 2284673 h 2328624"/>
                <a:gd name="connsiteX22" fmla="*/ 1798691 w 3212157"/>
                <a:gd name="connsiteY22" fmla="*/ 2076819 h 2328624"/>
                <a:gd name="connsiteX23" fmla="*/ 1775643 w 3212157"/>
                <a:gd name="connsiteY23" fmla="*/ 2053771 h 2328624"/>
                <a:gd name="connsiteX24" fmla="*/ 1842458 w 3212157"/>
                <a:gd name="connsiteY24" fmla="*/ 1964515 h 2328624"/>
                <a:gd name="connsiteX25" fmla="*/ 1533525 w 3212157"/>
                <a:gd name="connsiteY25" fmla="*/ 1552575 h 2328624"/>
                <a:gd name="connsiteX26" fmla="*/ 1219200 w 3212157"/>
                <a:gd name="connsiteY26" fmla="*/ 1247775 h 2328624"/>
                <a:gd name="connsiteX27" fmla="*/ 571500 w 3212157"/>
                <a:gd name="connsiteY27" fmla="*/ 1362075 h 2328624"/>
                <a:gd name="connsiteX28" fmla="*/ 0 w 3212157"/>
                <a:gd name="connsiteY28" fmla="*/ 1333500 h 2328624"/>
                <a:gd name="connsiteX29" fmla="*/ 0 w 3212157"/>
                <a:gd name="connsiteY29" fmla="*/ 19050 h 2328624"/>
                <a:gd name="connsiteX30" fmla="*/ 400050 w 3212157"/>
                <a:gd name="connsiteY30" fmla="*/ 0 h 2328624"/>
                <a:gd name="connsiteX0" fmla="*/ 304725 w 3212157"/>
                <a:gd name="connsiteY0" fmla="*/ 0 h 2342242"/>
                <a:gd name="connsiteX1" fmla="*/ 95250 w 3212157"/>
                <a:gd name="connsiteY1" fmla="*/ 289843 h 2342242"/>
                <a:gd name="connsiteX2" fmla="*/ 1352550 w 3212157"/>
                <a:gd name="connsiteY2" fmla="*/ 166018 h 2342242"/>
                <a:gd name="connsiteX3" fmla="*/ 2314575 w 3212157"/>
                <a:gd name="connsiteY3" fmla="*/ 366043 h 2342242"/>
                <a:gd name="connsiteX4" fmla="*/ 3152217 w 3212157"/>
                <a:gd name="connsiteY4" fmla="*/ 1297978 h 2342242"/>
                <a:gd name="connsiteX5" fmla="*/ 3152217 w 3212157"/>
                <a:gd name="connsiteY5" fmla="*/ 1510195 h 2342242"/>
                <a:gd name="connsiteX6" fmla="*/ 2940000 w 3212157"/>
                <a:gd name="connsiteY6" fmla="*/ 1510195 h 2342242"/>
                <a:gd name="connsiteX7" fmla="*/ 2539107 w 3212157"/>
                <a:gd name="connsiteY7" fmla="*/ 1109301 h 2342242"/>
                <a:gd name="connsiteX8" fmla="*/ 2474399 w 3212157"/>
                <a:gd name="connsiteY8" fmla="*/ 1196010 h 2342242"/>
                <a:gd name="connsiteX9" fmla="*/ 2907621 w 3212157"/>
                <a:gd name="connsiteY9" fmla="*/ 1629233 h 2342242"/>
                <a:gd name="connsiteX10" fmla="*/ 2907621 w 3212157"/>
                <a:gd name="connsiteY10" fmla="*/ 1841450 h 2342242"/>
                <a:gd name="connsiteX11" fmla="*/ 2695404 w 3212157"/>
                <a:gd name="connsiteY11" fmla="*/ 1841450 h 2342242"/>
                <a:gd name="connsiteX12" fmla="*/ 2293017 w 3212157"/>
                <a:gd name="connsiteY12" fmla="*/ 1439062 h 2342242"/>
                <a:gd name="connsiteX13" fmla="*/ 2228234 w 3212157"/>
                <a:gd name="connsiteY13" fmla="*/ 1525871 h 2342242"/>
                <a:gd name="connsiteX14" fmla="*/ 2648161 w 3212157"/>
                <a:gd name="connsiteY14" fmla="*/ 1945798 h 2342242"/>
                <a:gd name="connsiteX15" fmla="*/ 2648161 w 3212157"/>
                <a:gd name="connsiteY15" fmla="*/ 2158015 h 2342242"/>
                <a:gd name="connsiteX16" fmla="*/ 2435944 w 3212157"/>
                <a:gd name="connsiteY16" fmla="*/ 2158015 h 2342242"/>
                <a:gd name="connsiteX17" fmla="*/ 2046853 w 3212157"/>
                <a:gd name="connsiteY17" fmla="*/ 1768922 h 2342242"/>
                <a:gd name="connsiteX18" fmla="*/ 1987859 w 3212157"/>
                <a:gd name="connsiteY18" fmla="*/ 1855172 h 2342242"/>
                <a:gd name="connsiteX19" fmla="*/ 2218760 w 3212157"/>
                <a:gd name="connsiteY19" fmla="*/ 2086074 h 2342242"/>
                <a:gd name="connsiteX20" fmla="*/ 2218760 w 3212157"/>
                <a:gd name="connsiteY20" fmla="*/ 2298291 h 2342242"/>
                <a:gd name="connsiteX21" fmla="*/ 2006543 w 3212157"/>
                <a:gd name="connsiteY21" fmla="*/ 2298291 h 2342242"/>
                <a:gd name="connsiteX22" fmla="*/ 1798691 w 3212157"/>
                <a:gd name="connsiteY22" fmla="*/ 2090437 h 2342242"/>
                <a:gd name="connsiteX23" fmla="*/ 1775643 w 3212157"/>
                <a:gd name="connsiteY23" fmla="*/ 2067389 h 2342242"/>
                <a:gd name="connsiteX24" fmla="*/ 1842458 w 3212157"/>
                <a:gd name="connsiteY24" fmla="*/ 1978133 h 2342242"/>
                <a:gd name="connsiteX25" fmla="*/ 1533525 w 3212157"/>
                <a:gd name="connsiteY25" fmla="*/ 1566193 h 2342242"/>
                <a:gd name="connsiteX26" fmla="*/ 1219200 w 3212157"/>
                <a:gd name="connsiteY26" fmla="*/ 1261393 h 2342242"/>
                <a:gd name="connsiteX27" fmla="*/ 571500 w 3212157"/>
                <a:gd name="connsiteY27" fmla="*/ 1375693 h 2342242"/>
                <a:gd name="connsiteX28" fmla="*/ 0 w 3212157"/>
                <a:gd name="connsiteY28" fmla="*/ 1347118 h 2342242"/>
                <a:gd name="connsiteX29" fmla="*/ 0 w 3212157"/>
                <a:gd name="connsiteY29" fmla="*/ 32668 h 2342242"/>
                <a:gd name="connsiteX30" fmla="*/ 304725 w 3212157"/>
                <a:gd name="connsiteY30" fmla="*/ 0 h 23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2157" h="2342242">
                  <a:moveTo>
                    <a:pt x="304725" y="0"/>
                  </a:moveTo>
                  <a:lnTo>
                    <a:pt x="95250" y="289843"/>
                  </a:lnTo>
                  <a:cubicBezTo>
                    <a:pt x="349250" y="791493"/>
                    <a:pt x="831850" y="473993"/>
                    <a:pt x="1352550" y="166018"/>
                  </a:cubicBezTo>
                  <a:cubicBezTo>
                    <a:pt x="1641475" y="302543"/>
                    <a:pt x="1968500" y="315243"/>
                    <a:pt x="2314575" y="366043"/>
                  </a:cubicBezTo>
                  <a:cubicBezTo>
                    <a:pt x="2560048" y="650027"/>
                    <a:pt x="2944521" y="1052815"/>
                    <a:pt x="3152217" y="1297978"/>
                  </a:cubicBezTo>
                  <a:cubicBezTo>
                    <a:pt x="3250972" y="1393346"/>
                    <a:pt x="3210819" y="1451593"/>
                    <a:pt x="3152217" y="1510195"/>
                  </a:cubicBezTo>
                  <a:cubicBezTo>
                    <a:pt x="3093615" y="1568797"/>
                    <a:pt x="2998602" y="1568797"/>
                    <a:pt x="2940000" y="1510195"/>
                  </a:cubicBezTo>
                  <a:lnTo>
                    <a:pt x="2539107" y="1109301"/>
                  </a:lnTo>
                  <a:lnTo>
                    <a:pt x="2474399" y="1196010"/>
                  </a:lnTo>
                  <a:lnTo>
                    <a:pt x="2907621" y="1629233"/>
                  </a:lnTo>
                  <a:cubicBezTo>
                    <a:pt x="2966223" y="1687835"/>
                    <a:pt x="2966223" y="1782848"/>
                    <a:pt x="2907621" y="1841450"/>
                  </a:cubicBezTo>
                  <a:cubicBezTo>
                    <a:pt x="2849019" y="1900052"/>
                    <a:pt x="2754006" y="1900052"/>
                    <a:pt x="2695404" y="1841450"/>
                  </a:cubicBezTo>
                  <a:lnTo>
                    <a:pt x="2293017" y="1439062"/>
                  </a:lnTo>
                  <a:lnTo>
                    <a:pt x="2228234" y="1525871"/>
                  </a:lnTo>
                  <a:lnTo>
                    <a:pt x="2648161" y="1945798"/>
                  </a:lnTo>
                  <a:cubicBezTo>
                    <a:pt x="2706763" y="2004400"/>
                    <a:pt x="2706763" y="2099413"/>
                    <a:pt x="2648161" y="2158015"/>
                  </a:cubicBezTo>
                  <a:cubicBezTo>
                    <a:pt x="2589559" y="2216617"/>
                    <a:pt x="2494546" y="2216617"/>
                    <a:pt x="2435944" y="2158015"/>
                  </a:cubicBezTo>
                  <a:lnTo>
                    <a:pt x="2046853" y="1768922"/>
                  </a:lnTo>
                  <a:lnTo>
                    <a:pt x="1987859" y="1855172"/>
                  </a:lnTo>
                  <a:lnTo>
                    <a:pt x="2218760" y="2086074"/>
                  </a:lnTo>
                  <a:cubicBezTo>
                    <a:pt x="2277362" y="2144676"/>
                    <a:pt x="2277362" y="2239689"/>
                    <a:pt x="2218760" y="2298291"/>
                  </a:cubicBezTo>
                  <a:cubicBezTo>
                    <a:pt x="2160158" y="2356893"/>
                    <a:pt x="2065146" y="2356893"/>
                    <a:pt x="2006543" y="2298291"/>
                  </a:cubicBezTo>
                  <a:lnTo>
                    <a:pt x="1798691" y="2090437"/>
                  </a:lnTo>
                  <a:lnTo>
                    <a:pt x="1775643" y="2067389"/>
                  </a:lnTo>
                  <a:lnTo>
                    <a:pt x="1842458" y="1978133"/>
                  </a:lnTo>
                  <a:cubicBezTo>
                    <a:pt x="2026677" y="1621060"/>
                    <a:pt x="1697608" y="1486368"/>
                    <a:pt x="1533525" y="1566193"/>
                  </a:cubicBezTo>
                  <a:cubicBezTo>
                    <a:pt x="1555750" y="1337593"/>
                    <a:pt x="1380229" y="1250699"/>
                    <a:pt x="1219200" y="1261393"/>
                  </a:cubicBezTo>
                  <a:cubicBezTo>
                    <a:pt x="1190625" y="972468"/>
                    <a:pt x="838200" y="807368"/>
                    <a:pt x="571500" y="1375693"/>
                  </a:cubicBezTo>
                  <a:cubicBezTo>
                    <a:pt x="504825" y="1128043"/>
                    <a:pt x="276225" y="1080418"/>
                    <a:pt x="0" y="1347118"/>
                  </a:cubicBezTo>
                  <a:lnTo>
                    <a:pt x="0" y="32668"/>
                  </a:lnTo>
                  <a:lnTo>
                    <a:pt x="304725" y="0"/>
                  </a:ln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08E84-8E9C-467B-8D72-D2A3B9592673}"/>
              </a:ext>
            </a:extLst>
          </p:cNvPr>
          <p:cNvSpPr/>
          <p:nvPr/>
        </p:nvSpPr>
        <p:spPr>
          <a:xfrm>
            <a:off x="-2" y="4740552"/>
            <a:ext cx="4754880" cy="13155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C17ED7-FD22-425E-A619-B215C1608483}"/>
              </a:ext>
            </a:extLst>
          </p:cNvPr>
          <p:cNvSpPr/>
          <p:nvPr/>
        </p:nvSpPr>
        <p:spPr>
          <a:xfrm>
            <a:off x="7437120" y="4740552"/>
            <a:ext cx="4754880" cy="13155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Heart 38">
            <a:extLst>
              <a:ext uri="{FF2B5EF4-FFF2-40B4-BE49-F238E27FC236}">
                <a16:creationId xmlns:a16="http://schemas.microsoft.com/office/drawing/2014/main" id="{08687BFF-D9B0-4637-A3A6-F5B6BB907716}"/>
              </a:ext>
            </a:extLst>
          </p:cNvPr>
          <p:cNvSpPr/>
          <p:nvPr/>
        </p:nvSpPr>
        <p:spPr>
          <a:xfrm>
            <a:off x="5223027" y="1717761"/>
            <a:ext cx="1669746" cy="1511828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FE304F-E15B-4C5B-8921-6515FE1ABC4F}"/>
              </a:ext>
            </a:extLst>
          </p:cNvPr>
          <p:cNvSpPr/>
          <p:nvPr/>
        </p:nvSpPr>
        <p:spPr>
          <a:xfrm>
            <a:off x="5831814" y="3489266"/>
            <a:ext cx="452171" cy="534741"/>
          </a:xfrm>
          <a:custGeom>
            <a:avLst/>
            <a:gdLst>
              <a:gd name="connsiteX0" fmla="*/ 1096826 w 1095375"/>
              <a:gd name="connsiteY0" fmla="*/ 851000 h 1295400"/>
              <a:gd name="connsiteX1" fmla="*/ 867273 w 1095375"/>
              <a:gd name="connsiteY1" fmla="*/ 1211997 h 1295400"/>
              <a:gd name="connsiteX2" fmla="*/ 99558 w 1095375"/>
              <a:gd name="connsiteY2" fmla="*/ 1095793 h 1295400"/>
              <a:gd name="connsiteX3" fmla="*/ 52886 w 1095375"/>
              <a:gd name="connsiteY3" fmla="*/ 638592 h 1295400"/>
              <a:gd name="connsiteX4" fmla="*/ 246243 w 1095375"/>
              <a:gd name="connsiteY4" fmla="*/ 369987 h 1295400"/>
              <a:gd name="connsiteX5" fmla="*/ 532946 w 1095375"/>
              <a:gd name="connsiteY5" fmla="*/ 14705 h 1295400"/>
              <a:gd name="connsiteX6" fmla="*/ 568188 w 1095375"/>
              <a:gd name="connsiteY6" fmla="*/ 11847 h 1295400"/>
              <a:gd name="connsiteX7" fmla="*/ 1011101 w 1095375"/>
              <a:gd name="connsiteY7" fmla="*/ 556677 h 1295400"/>
              <a:gd name="connsiteX8" fmla="*/ 1096826 w 1095375"/>
              <a:gd name="connsiteY8" fmla="*/ 8510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375" h="1295400">
                <a:moveTo>
                  <a:pt x="1096826" y="851000"/>
                </a:moveTo>
                <a:cubicBezTo>
                  <a:pt x="1092063" y="996732"/>
                  <a:pt x="1009196" y="1122463"/>
                  <a:pt x="867273" y="1211997"/>
                </a:cubicBezTo>
                <a:cubicBezTo>
                  <a:pt x="622481" y="1368207"/>
                  <a:pt x="271961" y="1315820"/>
                  <a:pt x="99558" y="1095793"/>
                </a:cubicBezTo>
                <a:cubicBezTo>
                  <a:pt x="-10932" y="954822"/>
                  <a:pt x="-33792" y="801470"/>
                  <a:pt x="52886" y="638592"/>
                </a:cubicBezTo>
                <a:cubicBezTo>
                  <a:pt x="106226" y="541437"/>
                  <a:pt x="175758" y="454760"/>
                  <a:pt x="246243" y="369987"/>
                </a:cubicBezTo>
                <a:cubicBezTo>
                  <a:pt x="343398" y="252830"/>
                  <a:pt x="449126" y="142340"/>
                  <a:pt x="532946" y="14705"/>
                </a:cubicBezTo>
                <a:cubicBezTo>
                  <a:pt x="544376" y="-3393"/>
                  <a:pt x="552948" y="-5298"/>
                  <a:pt x="568188" y="11847"/>
                </a:cubicBezTo>
                <a:cubicBezTo>
                  <a:pt x="723446" y="187107"/>
                  <a:pt x="892038" y="351890"/>
                  <a:pt x="1011101" y="556677"/>
                </a:cubicBezTo>
                <a:cubicBezTo>
                  <a:pt x="1059678" y="639545"/>
                  <a:pt x="1095873" y="727175"/>
                  <a:pt x="1096826" y="851000"/>
                </a:cubicBezTo>
                <a:close/>
              </a:path>
            </a:pathLst>
          </a:custGeom>
          <a:solidFill>
            <a:srgbClr val="F343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B5BB5B6-8C24-43DB-8012-F3D6DB107CB5}"/>
              </a:ext>
            </a:extLst>
          </p:cNvPr>
          <p:cNvSpPr/>
          <p:nvPr/>
        </p:nvSpPr>
        <p:spPr>
          <a:xfrm>
            <a:off x="5428902" y="2340212"/>
            <a:ext cx="1285755" cy="785509"/>
          </a:xfrm>
          <a:custGeom>
            <a:avLst/>
            <a:gdLst>
              <a:gd name="connsiteX0" fmla="*/ 717606 w 1222890"/>
              <a:gd name="connsiteY0" fmla="*/ 0 h 874706"/>
              <a:gd name="connsiteX1" fmla="*/ 725454 w 1222890"/>
              <a:gd name="connsiteY1" fmla="*/ 6510 h 874706"/>
              <a:gd name="connsiteX2" fmla="*/ 1141366 w 1222890"/>
              <a:gd name="connsiteY2" fmla="*/ 159996 h 874706"/>
              <a:gd name="connsiteX3" fmla="*/ 1222890 w 1222890"/>
              <a:gd name="connsiteY3" fmla="*/ 165621 h 874706"/>
              <a:gd name="connsiteX4" fmla="*/ 1191945 w 1222890"/>
              <a:gd name="connsiteY4" fmla="*/ 235398 h 874706"/>
              <a:gd name="connsiteX5" fmla="*/ 565871 w 1222890"/>
              <a:gd name="connsiteY5" fmla="*/ 874706 h 874706"/>
              <a:gd name="connsiteX6" fmla="*/ 9755 w 1222890"/>
              <a:gd name="connsiteY6" fmla="*/ 346285 h 874706"/>
              <a:gd name="connsiteX7" fmla="*/ 0 w 1222890"/>
              <a:gd name="connsiteY7" fmla="*/ 331153 h 874706"/>
              <a:gd name="connsiteX8" fmla="*/ 135356 w 1222890"/>
              <a:gd name="connsiteY8" fmla="*/ 321813 h 874706"/>
              <a:gd name="connsiteX9" fmla="*/ 683225 w 1222890"/>
              <a:gd name="connsiteY9" fmla="*/ 50444 h 874706"/>
              <a:gd name="connsiteX0" fmla="*/ 717606 w 1222890"/>
              <a:gd name="connsiteY0" fmla="*/ 0 h 874706"/>
              <a:gd name="connsiteX1" fmla="*/ 725454 w 1222890"/>
              <a:gd name="connsiteY1" fmla="*/ 6510 h 874706"/>
              <a:gd name="connsiteX2" fmla="*/ 1141366 w 1222890"/>
              <a:gd name="connsiteY2" fmla="*/ 159996 h 874706"/>
              <a:gd name="connsiteX3" fmla="*/ 1222890 w 1222890"/>
              <a:gd name="connsiteY3" fmla="*/ 165621 h 874706"/>
              <a:gd name="connsiteX4" fmla="*/ 1191945 w 1222890"/>
              <a:gd name="connsiteY4" fmla="*/ 235398 h 874706"/>
              <a:gd name="connsiteX5" fmla="*/ 565871 w 1222890"/>
              <a:gd name="connsiteY5" fmla="*/ 874706 h 874706"/>
              <a:gd name="connsiteX6" fmla="*/ 9755 w 1222890"/>
              <a:gd name="connsiteY6" fmla="*/ 346285 h 874706"/>
              <a:gd name="connsiteX7" fmla="*/ 0 w 1222890"/>
              <a:gd name="connsiteY7" fmla="*/ 331153 h 874706"/>
              <a:gd name="connsiteX8" fmla="*/ 135356 w 1222890"/>
              <a:gd name="connsiteY8" fmla="*/ 321813 h 874706"/>
              <a:gd name="connsiteX9" fmla="*/ 717606 w 1222890"/>
              <a:gd name="connsiteY9" fmla="*/ 0 h 874706"/>
              <a:gd name="connsiteX0" fmla="*/ 717606 w 1222890"/>
              <a:gd name="connsiteY0" fmla="*/ 0 h 874706"/>
              <a:gd name="connsiteX1" fmla="*/ 725454 w 1222890"/>
              <a:gd name="connsiteY1" fmla="*/ 6510 h 874706"/>
              <a:gd name="connsiteX2" fmla="*/ 1141366 w 1222890"/>
              <a:gd name="connsiteY2" fmla="*/ 159996 h 874706"/>
              <a:gd name="connsiteX3" fmla="*/ 1222890 w 1222890"/>
              <a:gd name="connsiteY3" fmla="*/ 165621 h 874706"/>
              <a:gd name="connsiteX4" fmla="*/ 1191945 w 1222890"/>
              <a:gd name="connsiteY4" fmla="*/ 235398 h 874706"/>
              <a:gd name="connsiteX5" fmla="*/ 565871 w 1222890"/>
              <a:gd name="connsiteY5" fmla="*/ 874706 h 874706"/>
              <a:gd name="connsiteX6" fmla="*/ 9755 w 1222890"/>
              <a:gd name="connsiteY6" fmla="*/ 346285 h 874706"/>
              <a:gd name="connsiteX7" fmla="*/ 0 w 1222890"/>
              <a:gd name="connsiteY7" fmla="*/ 331153 h 874706"/>
              <a:gd name="connsiteX8" fmla="*/ 135356 w 1222890"/>
              <a:gd name="connsiteY8" fmla="*/ 321813 h 874706"/>
              <a:gd name="connsiteX9" fmla="*/ 717606 w 1222890"/>
              <a:gd name="connsiteY9" fmla="*/ 0 h 874706"/>
              <a:gd name="connsiteX0" fmla="*/ 717606 w 1222890"/>
              <a:gd name="connsiteY0" fmla="*/ 0 h 874706"/>
              <a:gd name="connsiteX1" fmla="*/ 1125504 w 1222890"/>
              <a:gd name="connsiteY1" fmla="*/ 16035 h 874706"/>
              <a:gd name="connsiteX2" fmla="*/ 1141366 w 1222890"/>
              <a:gd name="connsiteY2" fmla="*/ 159996 h 874706"/>
              <a:gd name="connsiteX3" fmla="*/ 1222890 w 1222890"/>
              <a:gd name="connsiteY3" fmla="*/ 165621 h 874706"/>
              <a:gd name="connsiteX4" fmla="*/ 1191945 w 1222890"/>
              <a:gd name="connsiteY4" fmla="*/ 235398 h 874706"/>
              <a:gd name="connsiteX5" fmla="*/ 565871 w 1222890"/>
              <a:gd name="connsiteY5" fmla="*/ 874706 h 874706"/>
              <a:gd name="connsiteX6" fmla="*/ 9755 w 1222890"/>
              <a:gd name="connsiteY6" fmla="*/ 346285 h 874706"/>
              <a:gd name="connsiteX7" fmla="*/ 0 w 1222890"/>
              <a:gd name="connsiteY7" fmla="*/ 331153 h 874706"/>
              <a:gd name="connsiteX8" fmla="*/ 135356 w 1222890"/>
              <a:gd name="connsiteY8" fmla="*/ 321813 h 874706"/>
              <a:gd name="connsiteX9" fmla="*/ 717606 w 1222890"/>
              <a:gd name="connsiteY9" fmla="*/ 0 h 874706"/>
              <a:gd name="connsiteX0" fmla="*/ 717606 w 1222890"/>
              <a:gd name="connsiteY0" fmla="*/ 0 h 874706"/>
              <a:gd name="connsiteX1" fmla="*/ 1141366 w 1222890"/>
              <a:gd name="connsiteY1" fmla="*/ 159996 h 874706"/>
              <a:gd name="connsiteX2" fmla="*/ 1222890 w 1222890"/>
              <a:gd name="connsiteY2" fmla="*/ 165621 h 874706"/>
              <a:gd name="connsiteX3" fmla="*/ 1191945 w 1222890"/>
              <a:gd name="connsiteY3" fmla="*/ 235398 h 874706"/>
              <a:gd name="connsiteX4" fmla="*/ 565871 w 1222890"/>
              <a:gd name="connsiteY4" fmla="*/ 874706 h 874706"/>
              <a:gd name="connsiteX5" fmla="*/ 9755 w 1222890"/>
              <a:gd name="connsiteY5" fmla="*/ 346285 h 874706"/>
              <a:gd name="connsiteX6" fmla="*/ 0 w 1222890"/>
              <a:gd name="connsiteY6" fmla="*/ 331153 h 874706"/>
              <a:gd name="connsiteX7" fmla="*/ 135356 w 1222890"/>
              <a:gd name="connsiteY7" fmla="*/ 321813 h 874706"/>
              <a:gd name="connsiteX8" fmla="*/ 717606 w 1222890"/>
              <a:gd name="connsiteY8" fmla="*/ 0 h 874706"/>
              <a:gd name="connsiteX0" fmla="*/ 717606 w 1222890"/>
              <a:gd name="connsiteY0" fmla="*/ 0 h 874706"/>
              <a:gd name="connsiteX1" fmla="*/ 1141366 w 1222890"/>
              <a:gd name="connsiteY1" fmla="*/ 159996 h 874706"/>
              <a:gd name="connsiteX2" fmla="*/ 1222890 w 1222890"/>
              <a:gd name="connsiteY2" fmla="*/ 165621 h 874706"/>
              <a:gd name="connsiteX3" fmla="*/ 1191945 w 1222890"/>
              <a:gd name="connsiteY3" fmla="*/ 235398 h 874706"/>
              <a:gd name="connsiteX4" fmla="*/ 565871 w 1222890"/>
              <a:gd name="connsiteY4" fmla="*/ 874706 h 874706"/>
              <a:gd name="connsiteX5" fmla="*/ 9755 w 1222890"/>
              <a:gd name="connsiteY5" fmla="*/ 346285 h 874706"/>
              <a:gd name="connsiteX6" fmla="*/ 0 w 1222890"/>
              <a:gd name="connsiteY6" fmla="*/ 331153 h 874706"/>
              <a:gd name="connsiteX7" fmla="*/ 135356 w 1222890"/>
              <a:gd name="connsiteY7" fmla="*/ 321813 h 874706"/>
              <a:gd name="connsiteX8" fmla="*/ 717606 w 1222890"/>
              <a:gd name="connsiteY8" fmla="*/ 0 h 874706"/>
              <a:gd name="connsiteX0" fmla="*/ 755706 w 1222890"/>
              <a:gd name="connsiteY0" fmla="*/ 0 h 808031"/>
              <a:gd name="connsiteX1" fmla="*/ 1141366 w 1222890"/>
              <a:gd name="connsiteY1" fmla="*/ 93321 h 808031"/>
              <a:gd name="connsiteX2" fmla="*/ 1222890 w 1222890"/>
              <a:gd name="connsiteY2" fmla="*/ 98946 h 808031"/>
              <a:gd name="connsiteX3" fmla="*/ 1191945 w 1222890"/>
              <a:gd name="connsiteY3" fmla="*/ 168723 h 808031"/>
              <a:gd name="connsiteX4" fmla="*/ 565871 w 1222890"/>
              <a:gd name="connsiteY4" fmla="*/ 808031 h 808031"/>
              <a:gd name="connsiteX5" fmla="*/ 9755 w 1222890"/>
              <a:gd name="connsiteY5" fmla="*/ 279610 h 808031"/>
              <a:gd name="connsiteX6" fmla="*/ 0 w 1222890"/>
              <a:gd name="connsiteY6" fmla="*/ 264478 h 808031"/>
              <a:gd name="connsiteX7" fmla="*/ 135356 w 1222890"/>
              <a:gd name="connsiteY7" fmla="*/ 255138 h 808031"/>
              <a:gd name="connsiteX8" fmla="*/ 755706 w 1222890"/>
              <a:gd name="connsiteY8" fmla="*/ 0 h 808031"/>
              <a:gd name="connsiteX0" fmla="*/ 755706 w 1222890"/>
              <a:gd name="connsiteY0" fmla="*/ 0 h 808031"/>
              <a:gd name="connsiteX1" fmla="*/ 1141366 w 1222890"/>
              <a:gd name="connsiteY1" fmla="*/ 93321 h 808031"/>
              <a:gd name="connsiteX2" fmla="*/ 1222890 w 1222890"/>
              <a:gd name="connsiteY2" fmla="*/ 98946 h 808031"/>
              <a:gd name="connsiteX3" fmla="*/ 1191945 w 1222890"/>
              <a:gd name="connsiteY3" fmla="*/ 168723 h 808031"/>
              <a:gd name="connsiteX4" fmla="*/ 565871 w 1222890"/>
              <a:gd name="connsiteY4" fmla="*/ 808031 h 808031"/>
              <a:gd name="connsiteX5" fmla="*/ 9755 w 1222890"/>
              <a:gd name="connsiteY5" fmla="*/ 279610 h 808031"/>
              <a:gd name="connsiteX6" fmla="*/ 0 w 1222890"/>
              <a:gd name="connsiteY6" fmla="*/ 264478 h 808031"/>
              <a:gd name="connsiteX7" fmla="*/ 402056 w 1222890"/>
              <a:gd name="connsiteY7" fmla="*/ 178938 h 808031"/>
              <a:gd name="connsiteX8" fmla="*/ 755706 w 1222890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464921 w 1285755"/>
              <a:gd name="connsiteY7" fmla="*/ 178938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464921 w 1285755"/>
              <a:gd name="connsiteY7" fmla="*/ 178938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299186 w 1285755"/>
              <a:gd name="connsiteY7" fmla="*/ 221801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299186 w 1285755"/>
              <a:gd name="connsiteY7" fmla="*/ 221801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299186 w 1285755"/>
              <a:gd name="connsiteY7" fmla="*/ 221801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276326 w 1285755"/>
              <a:gd name="connsiteY7" fmla="*/ 241804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276326 w 1285755"/>
              <a:gd name="connsiteY7" fmla="*/ 241804 h 808031"/>
              <a:gd name="connsiteX8" fmla="*/ 818571 w 1285755"/>
              <a:gd name="connsiteY8" fmla="*/ 0 h 808031"/>
              <a:gd name="connsiteX0" fmla="*/ 818571 w 1285755"/>
              <a:gd name="connsiteY0" fmla="*/ 0 h 808031"/>
              <a:gd name="connsiteX1" fmla="*/ 1204231 w 1285755"/>
              <a:gd name="connsiteY1" fmla="*/ 93321 h 808031"/>
              <a:gd name="connsiteX2" fmla="*/ 1285755 w 1285755"/>
              <a:gd name="connsiteY2" fmla="*/ 98946 h 808031"/>
              <a:gd name="connsiteX3" fmla="*/ 1254810 w 1285755"/>
              <a:gd name="connsiteY3" fmla="*/ 168723 h 808031"/>
              <a:gd name="connsiteX4" fmla="*/ 628736 w 1285755"/>
              <a:gd name="connsiteY4" fmla="*/ 808031 h 808031"/>
              <a:gd name="connsiteX5" fmla="*/ 72620 w 1285755"/>
              <a:gd name="connsiteY5" fmla="*/ 279610 h 808031"/>
              <a:gd name="connsiteX6" fmla="*/ 0 w 1285755"/>
              <a:gd name="connsiteY6" fmla="*/ 164465 h 808031"/>
              <a:gd name="connsiteX7" fmla="*/ 276326 w 1285755"/>
              <a:gd name="connsiteY7" fmla="*/ 241804 h 808031"/>
              <a:gd name="connsiteX8" fmla="*/ 818571 w 1285755"/>
              <a:gd name="connsiteY8" fmla="*/ 0 h 808031"/>
              <a:gd name="connsiteX0" fmla="*/ 975734 w 1285755"/>
              <a:gd name="connsiteY0" fmla="*/ 0 h 785171"/>
              <a:gd name="connsiteX1" fmla="*/ 1204231 w 1285755"/>
              <a:gd name="connsiteY1" fmla="*/ 70461 h 785171"/>
              <a:gd name="connsiteX2" fmla="*/ 1285755 w 1285755"/>
              <a:gd name="connsiteY2" fmla="*/ 76086 h 785171"/>
              <a:gd name="connsiteX3" fmla="*/ 1254810 w 1285755"/>
              <a:gd name="connsiteY3" fmla="*/ 145863 h 785171"/>
              <a:gd name="connsiteX4" fmla="*/ 628736 w 1285755"/>
              <a:gd name="connsiteY4" fmla="*/ 785171 h 785171"/>
              <a:gd name="connsiteX5" fmla="*/ 72620 w 1285755"/>
              <a:gd name="connsiteY5" fmla="*/ 256750 h 785171"/>
              <a:gd name="connsiteX6" fmla="*/ 0 w 1285755"/>
              <a:gd name="connsiteY6" fmla="*/ 141605 h 785171"/>
              <a:gd name="connsiteX7" fmla="*/ 276326 w 1285755"/>
              <a:gd name="connsiteY7" fmla="*/ 218944 h 785171"/>
              <a:gd name="connsiteX8" fmla="*/ 975734 w 1285755"/>
              <a:gd name="connsiteY8" fmla="*/ 0 h 785171"/>
              <a:gd name="connsiteX0" fmla="*/ 975734 w 1285755"/>
              <a:gd name="connsiteY0" fmla="*/ 0 h 785171"/>
              <a:gd name="connsiteX1" fmla="*/ 1204231 w 1285755"/>
              <a:gd name="connsiteY1" fmla="*/ 70461 h 785171"/>
              <a:gd name="connsiteX2" fmla="*/ 1285755 w 1285755"/>
              <a:gd name="connsiteY2" fmla="*/ 76086 h 785171"/>
              <a:gd name="connsiteX3" fmla="*/ 1254810 w 1285755"/>
              <a:gd name="connsiteY3" fmla="*/ 145863 h 785171"/>
              <a:gd name="connsiteX4" fmla="*/ 628736 w 1285755"/>
              <a:gd name="connsiteY4" fmla="*/ 785171 h 785171"/>
              <a:gd name="connsiteX5" fmla="*/ 72620 w 1285755"/>
              <a:gd name="connsiteY5" fmla="*/ 256750 h 785171"/>
              <a:gd name="connsiteX6" fmla="*/ 0 w 1285755"/>
              <a:gd name="connsiteY6" fmla="*/ 141605 h 785171"/>
              <a:gd name="connsiteX7" fmla="*/ 276326 w 1285755"/>
              <a:gd name="connsiteY7" fmla="*/ 218944 h 785171"/>
              <a:gd name="connsiteX8" fmla="*/ 975734 w 1285755"/>
              <a:gd name="connsiteY8" fmla="*/ 0 h 785171"/>
              <a:gd name="connsiteX0" fmla="*/ 975734 w 1285755"/>
              <a:gd name="connsiteY0" fmla="*/ 0 h 785171"/>
              <a:gd name="connsiteX1" fmla="*/ 1204231 w 1285755"/>
              <a:gd name="connsiteY1" fmla="*/ 70461 h 785171"/>
              <a:gd name="connsiteX2" fmla="*/ 1285755 w 1285755"/>
              <a:gd name="connsiteY2" fmla="*/ 76086 h 785171"/>
              <a:gd name="connsiteX3" fmla="*/ 1254810 w 1285755"/>
              <a:gd name="connsiteY3" fmla="*/ 145863 h 785171"/>
              <a:gd name="connsiteX4" fmla="*/ 628736 w 1285755"/>
              <a:gd name="connsiteY4" fmla="*/ 785171 h 785171"/>
              <a:gd name="connsiteX5" fmla="*/ 72620 w 1285755"/>
              <a:gd name="connsiteY5" fmla="*/ 256750 h 785171"/>
              <a:gd name="connsiteX6" fmla="*/ 0 w 1285755"/>
              <a:gd name="connsiteY6" fmla="*/ 141605 h 785171"/>
              <a:gd name="connsiteX7" fmla="*/ 276326 w 1285755"/>
              <a:gd name="connsiteY7" fmla="*/ 218944 h 785171"/>
              <a:gd name="connsiteX8" fmla="*/ 975734 w 1285755"/>
              <a:gd name="connsiteY8" fmla="*/ 0 h 785171"/>
              <a:gd name="connsiteX0" fmla="*/ 975734 w 1285755"/>
              <a:gd name="connsiteY0" fmla="*/ 0 h 785171"/>
              <a:gd name="connsiteX1" fmla="*/ 1204231 w 1285755"/>
              <a:gd name="connsiteY1" fmla="*/ 70461 h 785171"/>
              <a:gd name="connsiteX2" fmla="*/ 1285755 w 1285755"/>
              <a:gd name="connsiteY2" fmla="*/ 76086 h 785171"/>
              <a:gd name="connsiteX3" fmla="*/ 1254810 w 1285755"/>
              <a:gd name="connsiteY3" fmla="*/ 145863 h 785171"/>
              <a:gd name="connsiteX4" fmla="*/ 628736 w 1285755"/>
              <a:gd name="connsiteY4" fmla="*/ 785171 h 785171"/>
              <a:gd name="connsiteX5" fmla="*/ 72620 w 1285755"/>
              <a:gd name="connsiteY5" fmla="*/ 256750 h 785171"/>
              <a:gd name="connsiteX6" fmla="*/ 0 w 1285755"/>
              <a:gd name="connsiteY6" fmla="*/ 141605 h 785171"/>
              <a:gd name="connsiteX7" fmla="*/ 279184 w 1285755"/>
              <a:gd name="connsiteY7" fmla="*/ 210371 h 785171"/>
              <a:gd name="connsiteX8" fmla="*/ 975734 w 1285755"/>
              <a:gd name="connsiteY8" fmla="*/ 0 h 785171"/>
              <a:gd name="connsiteX0" fmla="*/ 975734 w 1285755"/>
              <a:gd name="connsiteY0" fmla="*/ 0 h 785171"/>
              <a:gd name="connsiteX1" fmla="*/ 1204231 w 1285755"/>
              <a:gd name="connsiteY1" fmla="*/ 70461 h 785171"/>
              <a:gd name="connsiteX2" fmla="*/ 1285755 w 1285755"/>
              <a:gd name="connsiteY2" fmla="*/ 76086 h 785171"/>
              <a:gd name="connsiteX3" fmla="*/ 1254810 w 1285755"/>
              <a:gd name="connsiteY3" fmla="*/ 145863 h 785171"/>
              <a:gd name="connsiteX4" fmla="*/ 628736 w 1285755"/>
              <a:gd name="connsiteY4" fmla="*/ 785171 h 785171"/>
              <a:gd name="connsiteX5" fmla="*/ 72620 w 1285755"/>
              <a:gd name="connsiteY5" fmla="*/ 256750 h 785171"/>
              <a:gd name="connsiteX6" fmla="*/ 0 w 1285755"/>
              <a:gd name="connsiteY6" fmla="*/ 141605 h 785171"/>
              <a:gd name="connsiteX7" fmla="*/ 279184 w 1285755"/>
              <a:gd name="connsiteY7" fmla="*/ 210371 h 785171"/>
              <a:gd name="connsiteX8" fmla="*/ 975734 w 1285755"/>
              <a:gd name="connsiteY8" fmla="*/ 0 h 785171"/>
              <a:gd name="connsiteX0" fmla="*/ 975734 w 1285755"/>
              <a:gd name="connsiteY0" fmla="*/ 4156 h 789327"/>
              <a:gd name="connsiteX1" fmla="*/ 1285755 w 1285755"/>
              <a:gd name="connsiteY1" fmla="*/ 80242 h 789327"/>
              <a:gd name="connsiteX2" fmla="*/ 1254810 w 1285755"/>
              <a:gd name="connsiteY2" fmla="*/ 150019 h 789327"/>
              <a:gd name="connsiteX3" fmla="*/ 628736 w 1285755"/>
              <a:gd name="connsiteY3" fmla="*/ 789327 h 789327"/>
              <a:gd name="connsiteX4" fmla="*/ 72620 w 1285755"/>
              <a:gd name="connsiteY4" fmla="*/ 260906 h 789327"/>
              <a:gd name="connsiteX5" fmla="*/ 0 w 1285755"/>
              <a:gd name="connsiteY5" fmla="*/ 145761 h 789327"/>
              <a:gd name="connsiteX6" fmla="*/ 279184 w 1285755"/>
              <a:gd name="connsiteY6" fmla="*/ 214527 h 789327"/>
              <a:gd name="connsiteX7" fmla="*/ 975734 w 1285755"/>
              <a:gd name="connsiteY7" fmla="*/ 4156 h 789327"/>
              <a:gd name="connsiteX0" fmla="*/ 975734 w 1285755"/>
              <a:gd name="connsiteY0" fmla="*/ 338 h 785509"/>
              <a:gd name="connsiteX1" fmla="*/ 1285755 w 1285755"/>
              <a:gd name="connsiteY1" fmla="*/ 76424 h 785509"/>
              <a:gd name="connsiteX2" fmla="*/ 1254810 w 1285755"/>
              <a:gd name="connsiteY2" fmla="*/ 146201 h 785509"/>
              <a:gd name="connsiteX3" fmla="*/ 628736 w 1285755"/>
              <a:gd name="connsiteY3" fmla="*/ 785509 h 785509"/>
              <a:gd name="connsiteX4" fmla="*/ 72620 w 1285755"/>
              <a:gd name="connsiteY4" fmla="*/ 257088 h 785509"/>
              <a:gd name="connsiteX5" fmla="*/ 0 w 1285755"/>
              <a:gd name="connsiteY5" fmla="*/ 141943 h 785509"/>
              <a:gd name="connsiteX6" fmla="*/ 279184 w 1285755"/>
              <a:gd name="connsiteY6" fmla="*/ 210709 h 785509"/>
              <a:gd name="connsiteX7" fmla="*/ 975734 w 1285755"/>
              <a:gd name="connsiteY7" fmla="*/ 338 h 785509"/>
              <a:gd name="connsiteX0" fmla="*/ 975734 w 1285755"/>
              <a:gd name="connsiteY0" fmla="*/ 338 h 785509"/>
              <a:gd name="connsiteX1" fmla="*/ 1285755 w 1285755"/>
              <a:gd name="connsiteY1" fmla="*/ 76424 h 785509"/>
              <a:gd name="connsiteX2" fmla="*/ 1254810 w 1285755"/>
              <a:gd name="connsiteY2" fmla="*/ 146201 h 785509"/>
              <a:gd name="connsiteX3" fmla="*/ 628736 w 1285755"/>
              <a:gd name="connsiteY3" fmla="*/ 785509 h 785509"/>
              <a:gd name="connsiteX4" fmla="*/ 72620 w 1285755"/>
              <a:gd name="connsiteY4" fmla="*/ 257088 h 785509"/>
              <a:gd name="connsiteX5" fmla="*/ 0 w 1285755"/>
              <a:gd name="connsiteY5" fmla="*/ 141943 h 785509"/>
              <a:gd name="connsiteX6" fmla="*/ 407771 w 1285755"/>
              <a:gd name="connsiteY6" fmla="*/ 196422 h 785509"/>
              <a:gd name="connsiteX7" fmla="*/ 975734 w 1285755"/>
              <a:gd name="connsiteY7" fmla="*/ 338 h 785509"/>
              <a:gd name="connsiteX0" fmla="*/ 975734 w 1285755"/>
              <a:gd name="connsiteY0" fmla="*/ 338 h 785509"/>
              <a:gd name="connsiteX1" fmla="*/ 1285755 w 1285755"/>
              <a:gd name="connsiteY1" fmla="*/ 76424 h 785509"/>
              <a:gd name="connsiteX2" fmla="*/ 1254810 w 1285755"/>
              <a:gd name="connsiteY2" fmla="*/ 146201 h 785509"/>
              <a:gd name="connsiteX3" fmla="*/ 628736 w 1285755"/>
              <a:gd name="connsiteY3" fmla="*/ 785509 h 785509"/>
              <a:gd name="connsiteX4" fmla="*/ 72620 w 1285755"/>
              <a:gd name="connsiteY4" fmla="*/ 257088 h 785509"/>
              <a:gd name="connsiteX5" fmla="*/ 0 w 1285755"/>
              <a:gd name="connsiteY5" fmla="*/ 141943 h 785509"/>
              <a:gd name="connsiteX6" fmla="*/ 407771 w 1285755"/>
              <a:gd name="connsiteY6" fmla="*/ 196422 h 785509"/>
              <a:gd name="connsiteX7" fmla="*/ 975734 w 1285755"/>
              <a:gd name="connsiteY7" fmla="*/ 338 h 785509"/>
              <a:gd name="connsiteX0" fmla="*/ 975734 w 1285755"/>
              <a:gd name="connsiteY0" fmla="*/ 338 h 785509"/>
              <a:gd name="connsiteX1" fmla="*/ 1285755 w 1285755"/>
              <a:gd name="connsiteY1" fmla="*/ 76424 h 785509"/>
              <a:gd name="connsiteX2" fmla="*/ 1254810 w 1285755"/>
              <a:gd name="connsiteY2" fmla="*/ 146201 h 785509"/>
              <a:gd name="connsiteX3" fmla="*/ 628736 w 1285755"/>
              <a:gd name="connsiteY3" fmla="*/ 785509 h 785509"/>
              <a:gd name="connsiteX4" fmla="*/ 72620 w 1285755"/>
              <a:gd name="connsiteY4" fmla="*/ 257088 h 785509"/>
              <a:gd name="connsiteX5" fmla="*/ 0 w 1285755"/>
              <a:gd name="connsiteY5" fmla="*/ 141943 h 785509"/>
              <a:gd name="connsiteX6" fmla="*/ 407771 w 1285755"/>
              <a:gd name="connsiteY6" fmla="*/ 196422 h 785509"/>
              <a:gd name="connsiteX7" fmla="*/ 975734 w 1285755"/>
              <a:gd name="connsiteY7" fmla="*/ 338 h 785509"/>
              <a:gd name="connsiteX0" fmla="*/ 975734 w 1285755"/>
              <a:gd name="connsiteY0" fmla="*/ 338 h 785509"/>
              <a:gd name="connsiteX1" fmla="*/ 1285755 w 1285755"/>
              <a:gd name="connsiteY1" fmla="*/ 76424 h 785509"/>
              <a:gd name="connsiteX2" fmla="*/ 1254810 w 1285755"/>
              <a:gd name="connsiteY2" fmla="*/ 146201 h 785509"/>
              <a:gd name="connsiteX3" fmla="*/ 628736 w 1285755"/>
              <a:gd name="connsiteY3" fmla="*/ 785509 h 785509"/>
              <a:gd name="connsiteX4" fmla="*/ 72620 w 1285755"/>
              <a:gd name="connsiteY4" fmla="*/ 257088 h 785509"/>
              <a:gd name="connsiteX5" fmla="*/ 0 w 1285755"/>
              <a:gd name="connsiteY5" fmla="*/ 141943 h 785509"/>
              <a:gd name="connsiteX6" fmla="*/ 407771 w 1285755"/>
              <a:gd name="connsiteY6" fmla="*/ 222140 h 785509"/>
              <a:gd name="connsiteX7" fmla="*/ 975734 w 1285755"/>
              <a:gd name="connsiteY7" fmla="*/ 338 h 78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5755" h="785509">
                <a:moveTo>
                  <a:pt x="975734" y="338"/>
                </a:moveTo>
                <a:cubicBezTo>
                  <a:pt x="1157783" y="-4898"/>
                  <a:pt x="1239242" y="52113"/>
                  <a:pt x="1285755" y="76424"/>
                </a:cubicBezTo>
                <a:lnTo>
                  <a:pt x="1254810" y="146201"/>
                </a:lnTo>
                <a:cubicBezTo>
                  <a:pt x="1158626" y="327349"/>
                  <a:pt x="964820" y="542775"/>
                  <a:pt x="628736" y="785509"/>
                </a:cubicBezTo>
                <a:cubicBezTo>
                  <a:pt x="359869" y="590558"/>
                  <a:pt x="182132" y="413229"/>
                  <a:pt x="72620" y="257088"/>
                </a:cubicBezTo>
                <a:lnTo>
                  <a:pt x="0" y="141943"/>
                </a:lnTo>
                <a:cubicBezTo>
                  <a:pt x="160689" y="192487"/>
                  <a:pt x="252797" y="220173"/>
                  <a:pt x="407771" y="222140"/>
                </a:cubicBezTo>
                <a:cubicBezTo>
                  <a:pt x="613097" y="215526"/>
                  <a:pt x="764989" y="8121"/>
                  <a:pt x="975734" y="338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8">
            <a:extLst>
              <a:ext uri="{FF2B5EF4-FFF2-40B4-BE49-F238E27FC236}">
                <a16:creationId xmlns:a16="http://schemas.microsoft.com/office/drawing/2014/main" id="{6880C388-65B0-4346-B529-C1429A37E893}"/>
              </a:ext>
            </a:extLst>
          </p:cNvPr>
          <p:cNvSpPr/>
          <p:nvPr/>
        </p:nvSpPr>
        <p:spPr>
          <a:xfrm>
            <a:off x="7275867" y="2853948"/>
            <a:ext cx="393643" cy="103675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8B548AA-19C3-4B50-8755-7490C9522E5A}"/>
              </a:ext>
            </a:extLst>
          </p:cNvPr>
          <p:cNvSpPr/>
          <p:nvPr/>
        </p:nvSpPr>
        <p:spPr>
          <a:xfrm>
            <a:off x="4370935" y="2829870"/>
            <a:ext cx="560327" cy="1084913"/>
          </a:xfrm>
          <a:custGeom>
            <a:avLst/>
            <a:gdLst>
              <a:gd name="connsiteX0" fmla="*/ 3642393 w 4630845"/>
              <a:gd name="connsiteY0" fmla="*/ 5218502 h 8966308"/>
              <a:gd name="connsiteX1" fmla="*/ 3655990 w 4630845"/>
              <a:gd name="connsiteY1" fmla="*/ 5218502 h 8966308"/>
              <a:gd name="connsiteX2" fmla="*/ 3649191 w 4630845"/>
              <a:gd name="connsiteY2" fmla="*/ 5219875 h 8966308"/>
              <a:gd name="connsiteX3" fmla="*/ 2337179 w 4630845"/>
              <a:gd name="connsiteY3" fmla="*/ 398852 h 8966308"/>
              <a:gd name="connsiteX4" fmla="*/ 3073703 w 4630845"/>
              <a:gd name="connsiteY4" fmla="*/ 1135376 h 8966308"/>
              <a:gd name="connsiteX5" fmla="*/ 2337179 w 4630845"/>
              <a:gd name="connsiteY5" fmla="*/ 1871900 h 8966308"/>
              <a:gd name="connsiteX6" fmla="*/ 1600655 w 4630845"/>
              <a:gd name="connsiteY6" fmla="*/ 1135376 h 8966308"/>
              <a:gd name="connsiteX7" fmla="*/ 2337179 w 4630845"/>
              <a:gd name="connsiteY7" fmla="*/ 398852 h 8966308"/>
              <a:gd name="connsiteX8" fmla="*/ 4351375 w 4630845"/>
              <a:gd name="connsiteY8" fmla="*/ 1529 h 8966308"/>
              <a:gd name="connsiteX9" fmla="*/ 4469115 w 4630845"/>
              <a:gd name="connsiteY9" fmla="*/ 38013 h 8966308"/>
              <a:gd name="connsiteX10" fmla="*/ 4592832 w 4630845"/>
              <a:gd name="connsiteY10" fmla="*/ 459204 h 8966308"/>
              <a:gd name="connsiteX11" fmla="*/ 3226740 w 4630845"/>
              <a:gd name="connsiteY11" fmla="*/ 2961583 h 8966308"/>
              <a:gd name="connsiteX12" fmla="*/ 3225794 w 4630845"/>
              <a:gd name="connsiteY12" fmla="*/ 8573276 h 8966308"/>
              <a:gd name="connsiteX13" fmla="*/ 2832761 w 4630845"/>
              <a:gd name="connsiteY13" fmla="*/ 8966308 h 8966308"/>
              <a:gd name="connsiteX14" fmla="*/ 2439728 w 4630845"/>
              <a:gd name="connsiteY14" fmla="*/ 8573276 h 8966308"/>
              <a:gd name="connsiteX15" fmla="*/ 2439728 w 4630845"/>
              <a:gd name="connsiteY15" fmla="*/ 5432025 h 8966308"/>
              <a:gd name="connsiteX16" fmla="*/ 2203911 w 4630845"/>
              <a:gd name="connsiteY16" fmla="*/ 5432025 h 8966308"/>
              <a:gd name="connsiteX17" fmla="*/ 2203911 w 4630845"/>
              <a:gd name="connsiteY17" fmla="*/ 8573273 h 8966308"/>
              <a:gd name="connsiteX18" fmla="*/ 1810878 w 4630845"/>
              <a:gd name="connsiteY18" fmla="*/ 8966306 h 8966308"/>
              <a:gd name="connsiteX19" fmla="*/ 1417845 w 4630845"/>
              <a:gd name="connsiteY19" fmla="*/ 8573273 h 8966308"/>
              <a:gd name="connsiteX20" fmla="*/ 1435023 w 4630845"/>
              <a:gd name="connsiteY20" fmla="*/ 3411292 h 8966308"/>
              <a:gd name="connsiteX21" fmla="*/ 1434887 w 4630845"/>
              <a:gd name="connsiteY21" fmla="*/ 3004413 h 8966308"/>
              <a:gd name="connsiteX22" fmla="*/ 1429185 w 4630845"/>
              <a:gd name="connsiteY22" fmla="*/ 3007526 h 8966308"/>
              <a:gd name="connsiteX23" fmla="*/ 38013 w 4630845"/>
              <a:gd name="connsiteY23" fmla="*/ 459204 h 8966308"/>
              <a:gd name="connsiteX24" fmla="*/ 161729 w 4630845"/>
              <a:gd name="connsiteY24" fmla="*/ 38013 h 8966308"/>
              <a:gd name="connsiteX25" fmla="*/ 279469 w 4630845"/>
              <a:gd name="connsiteY25" fmla="*/ 1529 h 8966308"/>
              <a:gd name="connsiteX26" fmla="*/ 582920 w 4630845"/>
              <a:gd name="connsiteY26" fmla="*/ 161730 h 8966308"/>
              <a:gd name="connsiteX27" fmla="*/ 1607281 w 4630845"/>
              <a:gd name="connsiteY27" fmla="*/ 2038135 h 8966308"/>
              <a:gd name="connsiteX28" fmla="*/ 3023563 w 4630845"/>
              <a:gd name="connsiteY28" fmla="*/ 2038135 h 8966308"/>
              <a:gd name="connsiteX29" fmla="*/ 4047924 w 4630845"/>
              <a:gd name="connsiteY29" fmla="*/ 161729 h 8966308"/>
              <a:gd name="connsiteX30" fmla="*/ 4351375 w 4630845"/>
              <a:gd name="connsiteY30" fmla="*/ 1529 h 896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30845" h="8966308">
                <a:moveTo>
                  <a:pt x="3642393" y="5218502"/>
                </a:moveTo>
                <a:lnTo>
                  <a:pt x="3655990" y="5218502"/>
                </a:lnTo>
                <a:lnTo>
                  <a:pt x="3649191" y="5219875"/>
                </a:lnTo>
                <a:close/>
                <a:moveTo>
                  <a:pt x="2337179" y="398852"/>
                </a:moveTo>
                <a:cubicBezTo>
                  <a:pt x="2743951" y="398852"/>
                  <a:pt x="3073703" y="728605"/>
                  <a:pt x="3073703" y="1135376"/>
                </a:cubicBezTo>
                <a:cubicBezTo>
                  <a:pt x="3073703" y="1542147"/>
                  <a:pt x="2743951" y="1871900"/>
                  <a:pt x="2337179" y="1871900"/>
                </a:cubicBezTo>
                <a:cubicBezTo>
                  <a:pt x="1930408" y="1871900"/>
                  <a:pt x="1600655" y="1542147"/>
                  <a:pt x="1600655" y="1135376"/>
                </a:cubicBezTo>
                <a:cubicBezTo>
                  <a:pt x="1600655" y="728605"/>
                  <a:pt x="1930408" y="398852"/>
                  <a:pt x="2337179" y="398852"/>
                </a:cubicBezTo>
                <a:close/>
                <a:moveTo>
                  <a:pt x="4351375" y="1529"/>
                </a:moveTo>
                <a:cubicBezTo>
                  <a:pt x="4391498" y="5536"/>
                  <a:pt x="4431497" y="17477"/>
                  <a:pt x="4469115" y="38013"/>
                </a:cubicBezTo>
                <a:cubicBezTo>
                  <a:pt x="4619587" y="120158"/>
                  <a:pt x="4674977" y="308732"/>
                  <a:pt x="4592832" y="459204"/>
                </a:cubicBezTo>
                <a:lnTo>
                  <a:pt x="3226740" y="2961583"/>
                </a:lnTo>
                <a:lnTo>
                  <a:pt x="3225794" y="8573276"/>
                </a:lnTo>
                <a:cubicBezTo>
                  <a:pt x="3225794" y="8790341"/>
                  <a:pt x="3049827" y="8966308"/>
                  <a:pt x="2832761" y="8966308"/>
                </a:cubicBezTo>
                <a:cubicBezTo>
                  <a:pt x="2615696" y="8966308"/>
                  <a:pt x="2439728" y="8790341"/>
                  <a:pt x="2439728" y="8573276"/>
                </a:cubicBezTo>
                <a:lnTo>
                  <a:pt x="2439728" y="5432025"/>
                </a:lnTo>
                <a:lnTo>
                  <a:pt x="2203911" y="5432025"/>
                </a:lnTo>
                <a:lnTo>
                  <a:pt x="2203911" y="8573273"/>
                </a:lnTo>
                <a:cubicBezTo>
                  <a:pt x="2203911" y="8790339"/>
                  <a:pt x="2027943" y="8966306"/>
                  <a:pt x="1810878" y="8966306"/>
                </a:cubicBezTo>
                <a:cubicBezTo>
                  <a:pt x="1593812" y="8966306"/>
                  <a:pt x="1417845" y="8790339"/>
                  <a:pt x="1417845" y="8573273"/>
                </a:cubicBezTo>
                <a:cubicBezTo>
                  <a:pt x="1425222" y="7700108"/>
                  <a:pt x="1434775" y="5148354"/>
                  <a:pt x="1435023" y="3411292"/>
                </a:cubicBezTo>
                <a:lnTo>
                  <a:pt x="1434887" y="3004413"/>
                </a:lnTo>
                <a:lnTo>
                  <a:pt x="1429185" y="3007526"/>
                </a:lnTo>
                <a:lnTo>
                  <a:pt x="38013" y="459204"/>
                </a:lnTo>
                <a:cubicBezTo>
                  <a:pt x="-44132" y="308732"/>
                  <a:pt x="11257" y="120158"/>
                  <a:pt x="161729" y="38013"/>
                </a:cubicBezTo>
                <a:cubicBezTo>
                  <a:pt x="199347" y="17477"/>
                  <a:pt x="239347" y="5536"/>
                  <a:pt x="279469" y="1529"/>
                </a:cubicBezTo>
                <a:cubicBezTo>
                  <a:pt x="399836" y="-10495"/>
                  <a:pt x="521311" y="48876"/>
                  <a:pt x="582920" y="161730"/>
                </a:cubicBezTo>
                <a:lnTo>
                  <a:pt x="1607281" y="2038135"/>
                </a:lnTo>
                <a:lnTo>
                  <a:pt x="3023563" y="2038135"/>
                </a:lnTo>
                <a:lnTo>
                  <a:pt x="4047924" y="161729"/>
                </a:lnTo>
                <a:cubicBezTo>
                  <a:pt x="4109533" y="48876"/>
                  <a:pt x="4231008" y="-10495"/>
                  <a:pt x="4351375" y="1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AAF8FA-D04E-4EEC-BD60-37EB256A7726}"/>
              </a:ext>
            </a:extLst>
          </p:cNvPr>
          <p:cNvGrpSpPr/>
          <p:nvPr/>
        </p:nvGrpSpPr>
        <p:grpSpPr>
          <a:xfrm>
            <a:off x="852287" y="2720646"/>
            <a:ext cx="3401085" cy="1303361"/>
            <a:chOff x="920500" y="1603171"/>
            <a:chExt cx="3401085" cy="130336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791A5D-1680-4AFC-9303-0F6DA509B0EE}"/>
                </a:ext>
              </a:extLst>
            </p:cNvPr>
            <p:cNvSpPr txBox="1"/>
            <p:nvPr/>
          </p:nvSpPr>
          <p:spPr>
            <a:xfrm>
              <a:off x="920500" y="1603171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CB538-A64C-4575-9832-F7224A87736E}"/>
                </a:ext>
              </a:extLst>
            </p:cNvPr>
            <p:cNvSpPr txBox="1"/>
            <p:nvPr/>
          </p:nvSpPr>
          <p:spPr>
            <a:xfrm>
              <a:off x="920500" y="1890869"/>
              <a:ext cx="34010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6BC2A2-BA92-4A3C-8E80-78A218466E0B}"/>
              </a:ext>
            </a:extLst>
          </p:cNvPr>
          <p:cNvGrpSpPr/>
          <p:nvPr/>
        </p:nvGrpSpPr>
        <p:grpSpPr>
          <a:xfrm>
            <a:off x="7938628" y="2720646"/>
            <a:ext cx="3401085" cy="1303361"/>
            <a:chOff x="8006841" y="4240144"/>
            <a:chExt cx="3401085" cy="13033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25DFC6-B997-45B3-BA6A-D41B77ECA3F1}"/>
                </a:ext>
              </a:extLst>
            </p:cNvPr>
            <p:cNvSpPr txBox="1"/>
            <p:nvPr/>
          </p:nvSpPr>
          <p:spPr>
            <a:xfrm>
              <a:off x="8006841" y="4240144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22EB80-3723-41D8-9F7E-679066E74608}"/>
                </a:ext>
              </a:extLst>
            </p:cNvPr>
            <p:cNvSpPr txBox="1"/>
            <p:nvPr/>
          </p:nvSpPr>
          <p:spPr>
            <a:xfrm>
              <a:off x="8006841" y="4527842"/>
              <a:ext cx="34010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812003-35A4-4C68-8888-C7715C5C7A8B}"/>
              </a:ext>
            </a:extLst>
          </p:cNvPr>
          <p:cNvGrpSpPr/>
          <p:nvPr/>
        </p:nvGrpSpPr>
        <p:grpSpPr>
          <a:xfrm>
            <a:off x="585234" y="4937759"/>
            <a:ext cx="1819571" cy="919144"/>
            <a:chOff x="593244" y="5007332"/>
            <a:chExt cx="1819571" cy="91914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66ECD3-543E-4A13-BA39-3E3BF8146E25}"/>
                </a:ext>
              </a:extLst>
            </p:cNvPr>
            <p:cNvSpPr txBox="1"/>
            <p:nvPr/>
          </p:nvSpPr>
          <p:spPr>
            <a:xfrm>
              <a:off x="593244" y="5007332"/>
              <a:ext cx="181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84D7D9-40B5-4C6D-9535-440945856434}"/>
                </a:ext>
              </a:extLst>
            </p:cNvPr>
            <p:cNvSpPr txBox="1"/>
            <p:nvPr/>
          </p:nvSpPr>
          <p:spPr>
            <a:xfrm>
              <a:off x="593244" y="5618699"/>
              <a:ext cx="181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DBEBAA-DF1D-4543-BA51-0A6A2589FFC0}"/>
                </a:ext>
              </a:extLst>
            </p:cNvPr>
            <p:cNvSpPr txBox="1"/>
            <p:nvPr/>
          </p:nvSpPr>
          <p:spPr>
            <a:xfrm>
              <a:off x="593244" y="5313015"/>
              <a:ext cx="181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6480F2-B399-4BE6-BBF3-2283B660BFCD}"/>
              </a:ext>
            </a:extLst>
          </p:cNvPr>
          <p:cNvGrpSpPr/>
          <p:nvPr/>
        </p:nvGrpSpPr>
        <p:grpSpPr>
          <a:xfrm>
            <a:off x="9787196" y="4937759"/>
            <a:ext cx="1819571" cy="919144"/>
            <a:chOff x="9795206" y="5007332"/>
            <a:chExt cx="1819571" cy="9191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061C0B-6B8A-4B2B-8DBD-A462B31C0B3F}"/>
                </a:ext>
              </a:extLst>
            </p:cNvPr>
            <p:cNvSpPr txBox="1"/>
            <p:nvPr/>
          </p:nvSpPr>
          <p:spPr>
            <a:xfrm>
              <a:off x="9795206" y="5007332"/>
              <a:ext cx="181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9BAB11-A6A2-4B79-BA55-900690B05730}"/>
                </a:ext>
              </a:extLst>
            </p:cNvPr>
            <p:cNvSpPr txBox="1"/>
            <p:nvPr/>
          </p:nvSpPr>
          <p:spPr>
            <a:xfrm>
              <a:off x="9795206" y="5618699"/>
              <a:ext cx="181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55D195-30EC-481A-81FB-DAD1B88E282F}"/>
                </a:ext>
              </a:extLst>
            </p:cNvPr>
            <p:cNvSpPr txBox="1"/>
            <p:nvPr/>
          </p:nvSpPr>
          <p:spPr>
            <a:xfrm>
              <a:off x="9795206" y="5313016"/>
              <a:ext cx="181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999987-EB1C-4EF7-B439-E8B0D626FE35}"/>
              </a:ext>
            </a:extLst>
          </p:cNvPr>
          <p:cNvSpPr/>
          <p:nvPr/>
        </p:nvSpPr>
        <p:spPr>
          <a:xfrm>
            <a:off x="1119221" y="2815611"/>
            <a:ext cx="696690" cy="849751"/>
          </a:xfrm>
          <a:custGeom>
            <a:avLst/>
            <a:gdLst>
              <a:gd name="connsiteX0" fmla="*/ 638216 w 1257300"/>
              <a:gd name="connsiteY0" fmla="*/ 1536980 h 1533525"/>
              <a:gd name="connsiteX1" fmla="*/ 25759 w 1257300"/>
              <a:gd name="connsiteY1" fmla="*/ 1132167 h 1533525"/>
              <a:gd name="connsiteX2" fmla="*/ 50524 w 1257300"/>
              <a:gd name="connsiteY2" fmla="*/ 768312 h 1533525"/>
              <a:gd name="connsiteX3" fmla="*/ 309604 w 1257300"/>
              <a:gd name="connsiteY3" fmla="*/ 400647 h 1533525"/>
              <a:gd name="connsiteX4" fmla="*/ 604879 w 1257300"/>
              <a:gd name="connsiteY4" fmla="*/ 16790 h 1533525"/>
              <a:gd name="connsiteX5" fmla="*/ 642026 w 1257300"/>
              <a:gd name="connsiteY5" fmla="*/ 13932 h 1533525"/>
              <a:gd name="connsiteX6" fmla="*/ 1148756 w 1257300"/>
              <a:gd name="connsiteY6" fmla="*/ 617817 h 1533525"/>
              <a:gd name="connsiteX7" fmla="*/ 1247816 w 1257300"/>
              <a:gd name="connsiteY7" fmla="*/ 1101687 h 1533525"/>
              <a:gd name="connsiteX8" fmla="*/ 809666 w 1257300"/>
              <a:gd name="connsiteY8" fmla="*/ 1516025 h 1533525"/>
              <a:gd name="connsiteX9" fmla="*/ 638216 w 1257300"/>
              <a:gd name="connsiteY9" fmla="*/ 153698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1533525">
                <a:moveTo>
                  <a:pt x="638216" y="1536980"/>
                </a:moveTo>
                <a:cubicBezTo>
                  <a:pt x="343894" y="1536980"/>
                  <a:pt x="105769" y="1376007"/>
                  <a:pt x="25759" y="1132167"/>
                </a:cubicBezTo>
                <a:cubicBezTo>
                  <a:pt x="-15199" y="1007390"/>
                  <a:pt x="-7579" y="887375"/>
                  <a:pt x="50524" y="768312"/>
                </a:cubicBezTo>
                <a:cubicBezTo>
                  <a:pt x="117199" y="631152"/>
                  <a:pt x="210544" y="513995"/>
                  <a:pt x="309604" y="400647"/>
                </a:cubicBezTo>
                <a:cubicBezTo>
                  <a:pt x="416284" y="278727"/>
                  <a:pt x="524869" y="158712"/>
                  <a:pt x="604879" y="16790"/>
                </a:cubicBezTo>
                <a:cubicBezTo>
                  <a:pt x="618214" y="-7023"/>
                  <a:pt x="626786" y="-3213"/>
                  <a:pt x="642026" y="13932"/>
                </a:cubicBezTo>
                <a:cubicBezTo>
                  <a:pt x="814429" y="213005"/>
                  <a:pt x="1004929" y="395885"/>
                  <a:pt x="1148756" y="617817"/>
                </a:cubicBezTo>
                <a:cubicBezTo>
                  <a:pt x="1244006" y="765455"/>
                  <a:pt x="1294489" y="926427"/>
                  <a:pt x="1247816" y="1101687"/>
                </a:cubicBezTo>
                <a:cubicBezTo>
                  <a:pt x="1186856" y="1326477"/>
                  <a:pt x="1024931" y="1451255"/>
                  <a:pt x="809666" y="1516025"/>
                </a:cubicBezTo>
                <a:cubicBezTo>
                  <a:pt x="750611" y="1533170"/>
                  <a:pt x="688699" y="1539837"/>
                  <a:pt x="638216" y="15369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AE881F-27D0-4E96-9247-5187CDA7DFDB}"/>
              </a:ext>
            </a:extLst>
          </p:cNvPr>
          <p:cNvSpPr/>
          <p:nvPr/>
        </p:nvSpPr>
        <p:spPr>
          <a:xfrm>
            <a:off x="5015925" y="2810136"/>
            <a:ext cx="696690" cy="855028"/>
          </a:xfrm>
          <a:custGeom>
            <a:avLst/>
            <a:gdLst>
              <a:gd name="connsiteX0" fmla="*/ 1101588 w 1257300"/>
              <a:gd name="connsiteY0" fmla="*/ 557213 h 1543050"/>
              <a:gd name="connsiteX1" fmla="*/ 1235890 w 1257300"/>
              <a:gd name="connsiteY1" fmla="*/ 806768 h 1543050"/>
              <a:gd name="connsiteX2" fmla="*/ 1033008 w 1257300"/>
              <a:gd name="connsiteY2" fmla="*/ 1420178 h 1543050"/>
              <a:gd name="connsiteX3" fmla="*/ 108130 w 1257300"/>
              <a:gd name="connsiteY3" fmla="*/ 1299210 h 1543050"/>
              <a:gd name="connsiteX4" fmla="*/ 63363 w 1257300"/>
              <a:gd name="connsiteY4" fmla="*/ 1231583 h 1543050"/>
              <a:gd name="connsiteX5" fmla="*/ 78603 w 1257300"/>
              <a:gd name="connsiteY5" fmla="*/ 721043 h 1543050"/>
              <a:gd name="connsiteX6" fmla="*/ 275770 w 1257300"/>
              <a:gd name="connsiteY6" fmla="*/ 448628 h 1543050"/>
              <a:gd name="connsiteX7" fmla="*/ 620575 w 1257300"/>
              <a:gd name="connsiteY7" fmla="*/ 0 h 1543050"/>
              <a:gd name="connsiteX8" fmla="*/ 1101588 w 1257300"/>
              <a:gd name="connsiteY8" fmla="*/ 557213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7300" h="1543050">
                <a:moveTo>
                  <a:pt x="1101588" y="557213"/>
                </a:moveTo>
                <a:cubicBezTo>
                  <a:pt x="1154928" y="635318"/>
                  <a:pt x="1207315" y="714375"/>
                  <a:pt x="1235890" y="806768"/>
                </a:cubicBezTo>
                <a:cubicBezTo>
                  <a:pt x="1309233" y="1051560"/>
                  <a:pt x="1238748" y="1266825"/>
                  <a:pt x="1033008" y="1420178"/>
                </a:cubicBezTo>
                <a:cubicBezTo>
                  <a:pt x="747258" y="1633538"/>
                  <a:pt x="313870" y="1576388"/>
                  <a:pt x="108130" y="1299210"/>
                </a:cubicBezTo>
                <a:cubicBezTo>
                  <a:pt x="91938" y="1277303"/>
                  <a:pt x="78603" y="1254443"/>
                  <a:pt x="63363" y="1231583"/>
                </a:cubicBezTo>
                <a:cubicBezTo>
                  <a:pt x="-27125" y="1058228"/>
                  <a:pt x="-19505" y="889635"/>
                  <a:pt x="78603" y="721043"/>
                </a:cubicBezTo>
                <a:cubicBezTo>
                  <a:pt x="135753" y="623888"/>
                  <a:pt x="203380" y="533400"/>
                  <a:pt x="275770" y="448628"/>
                </a:cubicBezTo>
                <a:cubicBezTo>
                  <a:pt x="398643" y="306705"/>
                  <a:pt x="527230" y="170498"/>
                  <a:pt x="620575" y="0"/>
                </a:cubicBezTo>
                <a:cubicBezTo>
                  <a:pt x="784405" y="188595"/>
                  <a:pt x="957761" y="359093"/>
                  <a:pt x="1101588" y="55721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AF733C5-A544-4C89-9135-99A6BC7509D5}"/>
              </a:ext>
            </a:extLst>
          </p:cNvPr>
          <p:cNvSpPr/>
          <p:nvPr/>
        </p:nvSpPr>
        <p:spPr>
          <a:xfrm>
            <a:off x="2418122" y="2815527"/>
            <a:ext cx="696690" cy="849751"/>
          </a:xfrm>
          <a:custGeom>
            <a:avLst/>
            <a:gdLst>
              <a:gd name="connsiteX0" fmla="*/ 627457 w 1257300"/>
              <a:gd name="connsiteY0" fmla="*/ 1538084 h 1533525"/>
              <a:gd name="connsiteX1" fmla="*/ 100724 w 1257300"/>
              <a:gd name="connsiteY1" fmla="*/ 1276146 h 1533525"/>
              <a:gd name="connsiteX2" fmla="*/ 70244 w 1257300"/>
              <a:gd name="connsiteY2" fmla="*/ 730363 h 1533525"/>
              <a:gd name="connsiteX3" fmla="*/ 297892 w 1257300"/>
              <a:gd name="connsiteY3" fmla="*/ 415086 h 1533525"/>
              <a:gd name="connsiteX4" fmla="*/ 605549 w 1257300"/>
              <a:gd name="connsiteY4" fmla="*/ 16941 h 1533525"/>
              <a:gd name="connsiteX5" fmla="*/ 642697 w 1257300"/>
              <a:gd name="connsiteY5" fmla="*/ 13131 h 1533525"/>
              <a:gd name="connsiteX6" fmla="*/ 1128472 w 1257300"/>
              <a:gd name="connsiteY6" fmla="*/ 585583 h 1533525"/>
              <a:gd name="connsiteX7" fmla="*/ 1250392 w 1257300"/>
              <a:gd name="connsiteY7" fmla="*/ 1096123 h 1533525"/>
              <a:gd name="connsiteX8" fmla="*/ 811289 w 1257300"/>
              <a:gd name="connsiteY8" fmla="*/ 1515224 h 1533525"/>
              <a:gd name="connsiteX9" fmla="*/ 627457 w 1257300"/>
              <a:gd name="connsiteY9" fmla="*/ 1538084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1533525">
                <a:moveTo>
                  <a:pt x="627457" y="1538084"/>
                </a:moveTo>
                <a:cubicBezTo>
                  <a:pt x="411239" y="1532368"/>
                  <a:pt x="227407" y="1458074"/>
                  <a:pt x="100724" y="1276146"/>
                </a:cubicBezTo>
                <a:cubicBezTo>
                  <a:pt x="-20243" y="1101838"/>
                  <a:pt x="-34531" y="919911"/>
                  <a:pt x="70244" y="730363"/>
                </a:cubicBezTo>
                <a:cubicBezTo>
                  <a:pt x="133109" y="616063"/>
                  <a:pt x="213119" y="513193"/>
                  <a:pt x="297892" y="415086"/>
                </a:cubicBezTo>
                <a:cubicBezTo>
                  <a:pt x="408382" y="288403"/>
                  <a:pt x="522682" y="164578"/>
                  <a:pt x="605549" y="16941"/>
                </a:cubicBezTo>
                <a:cubicBezTo>
                  <a:pt x="617932" y="-4967"/>
                  <a:pt x="627457" y="-4967"/>
                  <a:pt x="642697" y="13131"/>
                </a:cubicBezTo>
                <a:cubicBezTo>
                  <a:pt x="804622" y="203631"/>
                  <a:pt x="986549" y="377938"/>
                  <a:pt x="1128472" y="585583"/>
                </a:cubicBezTo>
                <a:cubicBezTo>
                  <a:pt x="1234199" y="740841"/>
                  <a:pt x="1298969" y="907529"/>
                  <a:pt x="1250392" y="1096123"/>
                </a:cubicBezTo>
                <a:cubicBezTo>
                  <a:pt x="1191337" y="1322818"/>
                  <a:pt x="1028459" y="1450454"/>
                  <a:pt x="811289" y="1515224"/>
                </a:cubicBezTo>
                <a:cubicBezTo>
                  <a:pt x="752234" y="1533321"/>
                  <a:pt x="690322" y="1539988"/>
                  <a:pt x="627457" y="153808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A0EB7A-79FC-4B74-A649-6C3EC8ABB6FC}"/>
              </a:ext>
            </a:extLst>
          </p:cNvPr>
          <p:cNvSpPr/>
          <p:nvPr/>
        </p:nvSpPr>
        <p:spPr>
          <a:xfrm>
            <a:off x="3717023" y="2815115"/>
            <a:ext cx="696690" cy="849751"/>
          </a:xfrm>
          <a:custGeom>
            <a:avLst/>
            <a:gdLst>
              <a:gd name="connsiteX0" fmla="*/ 644446 w 1257300"/>
              <a:gd name="connsiteY0" fmla="*/ 1537874 h 1533525"/>
              <a:gd name="connsiteX1" fmla="*/ 35799 w 1257300"/>
              <a:gd name="connsiteY1" fmla="*/ 1157827 h 1533525"/>
              <a:gd name="connsiteX2" fmla="*/ 44371 w 1257300"/>
              <a:gd name="connsiteY2" fmla="*/ 783494 h 1533525"/>
              <a:gd name="connsiteX3" fmla="*/ 281544 w 1257300"/>
              <a:gd name="connsiteY3" fmla="*/ 433926 h 1533525"/>
              <a:gd name="connsiteX4" fmla="*/ 605394 w 1257300"/>
              <a:gd name="connsiteY4" fmla="*/ 17684 h 1533525"/>
              <a:gd name="connsiteX5" fmla="*/ 642541 w 1257300"/>
              <a:gd name="connsiteY5" fmla="*/ 12921 h 1533525"/>
              <a:gd name="connsiteX6" fmla="*/ 1134031 w 1257300"/>
              <a:gd name="connsiteY6" fmla="*/ 593946 h 1533525"/>
              <a:gd name="connsiteX7" fmla="*/ 1252141 w 1257300"/>
              <a:gd name="connsiteY7" fmla="*/ 1083531 h 1533525"/>
              <a:gd name="connsiteX8" fmla="*/ 836851 w 1257300"/>
              <a:gd name="connsiteY8" fmla="*/ 1507394 h 1533525"/>
              <a:gd name="connsiteX9" fmla="*/ 644446 w 1257300"/>
              <a:gd name="connsiteY9" fmla="*/ 1537874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1533525">
                <a:moveTo>
                  <a:pt x="644446" y="1537874"/>
                </a:moveTo>
                <a:cubicBezTo>
                  <a:pt x="354886" y="1537874"/>
                  <a:pt x="129144" y="1394047"/>
                  <a:pt x="35799" y="1157827"/>
                </a:cubicBezTo>
                <a:cubicBezTo>
                  <a:pt x="-13732" y="1033049"/>
                  <a:pt x="-12779" y="908272"/>
                  <a:pt x="44371" y="783494"/>
                </a:cubicBezTo>
                <a:cubicBezTo>
                  <a:pt x="104379" y="653954"/>
                  <a:pt x="189151" y="541559"/>
                  <a:pt x="281544" y="433926"/>
                </a:cubicBezTo>
                <a:cubicBezTo>
                  <a:pt x="396796" y="300576"/>
                  <a:pt x="517763" y="172941"/>
                  <a:pt x="605394" y="17684"/>
                </a:cubicBezTo>
                <a:cubicBezTo>
                  <a:pt x="615871" y="-1366"/>
                  <a:pt x="624444" y="-8034"/>
                  <a:pt x="642541" y="12921"/>
                </a:cubicBezTo>
                <a:cubicBezTo>
                  <a:pt x="807324" y="205326"/>
                  <a:pt x="990204" y="382491"/>
                  <a:pt x="1134031" y="593946"/>
                </a:cubicBezTo>
                <a:cubicBezTo>
                  <a:pt x="1235949" y="743489"/>
                  <a:pt x="1291194" y="905414"/>
                  <a:pt x="1252141" y="1083531"/>
                </a:cubicBezTo>
                <a:cubicBezTo>
                  <a:pt x="1202611" y="1307369"/>
                  <a:pt x="1046401" y="1435956"/>
                  <a:pt x="836851" y="1507394"/>
                </a:cubicBezTo>
                <a:cubicBezTo>
                  <a:pt x="770176" y="1531206"/>
                  <a:pt x="700644" y="1541684"/>
                  <a:pt x="644446" y="153787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58A367-622A-42AF-A80C-A43BC5B212A5}"/>
              </a:ext>
            </a:extLst>
          </p:cNvPr>
          <p:cNvSpPr/>
          <p:nvPr/>
        </p:nvSpPr>
        <p:spPr>
          <a:xfrm>
            <a:off x="1164084" y="2895935"/>
            <a:ext cx="606965" cy="717802"/>
          </a:xfrm>
          <a:custGeom>
            <a:avLst/>
            <a:gdLst>
              <a:gd name="connsiteX0" fmla="*/ 1096826 w 1095375"/>
              <a:gd name="connsiteY0" fmla="*/ 851000 h 1295400"/>
              <a:gd name="connsiteX1" fmla="*/ 867273 w 1095375"/>
              <a:gd name="connsiteY1" fmla="*/ 1211997 h 1295400"/>
              <a:gd name="connsiteX2" fmla="*/ 99558 w 1095375"/>
              <a:gd name="connsiteY2" fmla="*/ 1095793 h 1295400"/>
              <a:gd name="connsiteX3" fmla="*/ 52886 w 1095375"/>
              <a:gd name="connsiteY3" fmla="*/ 638592 h 1295400"/>
              <a:gd name="connsiteX4" fmla="*/ 246243 w 1095375"/>
              <a:gd name="connsiteY4" fmla="*/ 369987 h 1295400"/>
              <a:gd name="connsiteX5" fmla="*/ 532946 w 1095375"/>
              <a:gd name="connsiteY5" fmla="*/ 14705 h 1295400"/>
              <a:gd name="connsiteX6" fmla="*/ 568188 w 1095375"/>
              <a:gd name="connsiteY6" fmla="*/ 11847 h 1295400"/>
              <a:gd name="connsiteX7" fmla="*/ 1011101 w 1095375"/>
              <a:gd name="connsiteY7" fmla="*/ 556677 h 1295400"/>
              <a:gd name="connsiteX8" fmla="*/ 1096826 w 1095375"/>
              <a:gd name="connsiteY8" fmla="*/ 8510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375" h="1295400">
                <a:moveTo>
                  <a:pt x="1096826" y="851000"/>
                </a:moveTo>
                <a:cubicBezTo>
                  <a:pt x="1092063" y="996732"/>
                  <a:pt x="1009196" y="1122463"/>
                  <a:pt x="867273" y="1211997"/>
                </a:cubicBezTo>
                <a:cubicBezTo>
                  <a:pt x="622481" y="1368207"/>
                  <a:pt x="271961" y="1315820"/>
                  <a:pt x="99558" y="1095793"/>
                </a:cubicBezTo>
                <a:cubicBezTo>
                  <a:pt x="-10932" y="954822"/>
                  <a:pt x="-33792" y="801470"/>
                  <a:pt x="52886" y="638592"/>
                </a:cubicBezTo>
                <a:cubicBezTo>
                  <a:pt x="106226" y="541437"/>
                  <a:pt x="175758" y="454760"/>
                  <a:pt x="246243" y="369987"/>
                </a:cubicBezTo>
                <a:cubicBezTo>
                  <a:pt x="343398" y="252830"/>
                  <a:pt x="449126" y="142340"/>
                  <a:pt x="532946" y="14705"/>
                </a:cubicBezTo>
                <a:cubicBezTo>
                  <a:pt x="544376" y="-3393"/>
                  <a:pt x="552948" y="-5298"/>
                  <a:pt x="568188" y="11847"/>
                </a:cubicBezTo>
                <a:cubicBezTo>
                  <a:pt x="723446" y="187107"/>
                  <a:pt x="892038" y="351890"/>
                  <a:pt x="1011101" y="556677"/>
                </a:cubicBezTo>
                <a:cubicBezTo>
                  <a:pt x="1059678" y="639545"/>
                  <a:pt x="1095873" y="727175"/>
                  <a:pt x="1096826" y="8510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AA206E-6E1F-4BF4-9FC2-EFBC408F3BAC}"/>
              </a:ext>
            </a:extLst>
          </p:cNvPr>
          <p:cNvSpPr/>
          <p:nvPr/>
        </p:nvSpPr>
        <p:spPr>
          <a:xfrm>
            <a:off x="5063427" y="2895514"/>
            <a:ext cx="601687" cy="717802"/>
          </a:xfrm>
          <a:custGeom>
            <a:avLst/>
            <a:gdLst>
              <a:gd name="connsiteX0" fmla="*/ 1095024 w 1085850"/>
              <a:gd name="connsiteY0" fmla="*/ 849855 h 1295400"/>
              <a:gd name="connsiteX1" fmla="*/ 863567 w 1085850"/>
              <a:gd name="connsiteY1" fmla="*/ 1214662 h 1295400"/>
              <a:gd name="connsiteX2" fmla="*/ 133952 w 1085850"/>
              <a:gd name="connsiteY2" fmla="*/ 1138462 h 1295400"/>
              <a:gd name="connsiteX3" fmla="*/ 56799 w 1085850"/>
              <a:gd name="connsiteY3" fmla="*/ 629827 h 1295400"/>
              <a:gd name="connsiteX4" fmla="*/ 293019 w 1085850"/>
              <a:gd name="connsiteY4" fmla="*/ 314550 h 1295400"/>
              <a:gd name="connsiteX5" fmla="*/ 531144 w 1085850"/>
              <a:gd name="connsiteY5" fmla="*/ 17370 h 1295400"/>
              <a:gd name="connsiteX6" fmla="*/ 564482 w 1085850"/>
              <a:gd name="connsiteY6" fmla="*/ 10702 h 1295400"/>
              <a:gd name="connsiteX7" fmla="*/ 1013110 w 1085850"/>
              <a:gd name="connsiteY7" fmla="*/ 564105 h 1295400"/>
              <a:gd name="connsiteX8" fmla="*/ 1095024 w 1085850"/>
              <a:gd name="connsiteY8" fmla="*/ 849855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295400">
                <a:moveTo>
                  <a:pt x="1095024" y="849855"/>
                </a:moveTo>
                <a:cubicBezTo>
                  <a:pt x="1088357" y="999397"/>
                  <a:pt x="1005490" y="1125127"/>
                  <a:pt x="863567" y="1214662"/>
                </a:cubicBezTo>
                <a:cubicBezTo>
                  <a:pt x="636872" y="1357537"/>
                  <a:pt x="317785" y="1324200"/>
                  <a:pt x="133952" y="1138462"/>
                </a:cubicBezTo>
                <a:cubicBezTo>
                  <a:pt x="13937" y="1017495"/>
                  <a:pt x="-55596" y="826995"/>
                  <a:pt x="56799" y="629827"/>
                </a:cubicBezTo>
                <a:cubicBezTo>
                  <a:pt x="122522" y="514575"/>
                  <a:pt x="207294" y="414562"/>
                  <a:pt x="293019" y="314550"/>
                </a:cubicBezTo>
                <a:cubicBezTo>
                  <a:pt x="374935" y="217395"/>
                  <a:pt x="460660" y="124050"/>
                  <a:pt x="531144" y="17370"/>
                </a:cubicBezTo>
                <a:cubicBezTo>
                  <a:pt x="540669" y="2130"/>
                  <a:pt x="547337" y="-9300"/>
                  <a:pt x="564482" y="10702"/>
                </a:cubicBezTo>
                <a:cubicBezTo>
                  <a:pt x="721644" y="188820"/>
                  <a:pt x="893094" y="355507"/>
                  <a:pt x="1013110" y="564105"/>
                </a:cubicBezTo>
                <a:cubicBezTo>
                  <a:pt x="1059782" y="645067"/>
                  <a:pt x="1095024" y="731745"/>
                  <a:pt x="1095024" y="84985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4BE47C-670D-45BF-9B71-D151F44A4AFD}"/>
              </a:ext>
            </a:extLst>
          </p:cNvPr>
          <p:cNvSpPr/>
          <p:nvPr/>
        </p:nvSpPr>
        <p:spPr>
          <a:xfrm>
            <a:off x="2462985" y="2895189"/>
            <a:ext cx="606965" cy="717802"/>
          </a:xfrm>
          <a:custGeom>
            <a:avLst/>
            <a:gdLst>
              <a:gd name="connsiteX0" fmla="*/ 1097159 w 1095375"/>
              <a:gd name="connsiteY0" fmla="*/ 843775 h 1295400"/>
              <a:gd name="connsiteX1" fmla="*/ 865701 w 1095375"/>
              <a:gd name="connsiteY1" fmla="*/ 1214297 h 1295400"/>
              <a:gd name="connsiteX2" fmla="*/ 95129 w 1095375"/>
              <a:gd name="connsiteY2" fmla="*/ 1092377 h 1295400"/>
              <a:gd name="connsiteX3" fmla="*/ 54171 w 1095375"/>
              <a:gd name="connsiteY3" fmla="*/ 638987 h 1295400"/>
              <a:gd name="connsiteX4" fmla="*/ 294201 w 1095375"/>
              <a:gd name="connsiteY4" fmla="*/ 314185 h 1295400"/>
              <a:gd name="connsiteX5" fmla="*/ 532326 w 1095375"/>
              <a:gd name="connsiteY5" fmla="*/ 17957 h 1295400"/>
              <a:gd name="connsiteX6" fmla="*/ 565664 w 1095375"/>
              <a:gd name="connsiteY6" fmla="*/ 10337 h 1295400"/>
              <a:gd name="connsiteX7" fmla="*/ 1014292 w 1095375"/>
              <a:gd name="connsiteY7" fmla="*/ 563740 h 1295400"/>
              <a:gd name="connsiteX8" fmla="*/ 1097159 w 1095375"/>
              <a:gd name="connsiteY8" fmla="*/ 843775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375" h="1295400">
                <a:moveTo>
                  <a:pt x="1097159" y="843775"/>
                </a:moveTo>
                <a:cubicBezTo>
                  <a:pt x="1090492" y="999032"/>
                  <a:pt x="1007624" y="1125715"/>
                  <a:pt x="865701" y="1214297"/>
                </a:cubicBezTo>
                <a:cubicBezTo>
                  <a:pt x="617099" y="1370507"/>
                  <a:pt x="265626" y="1315262"/>
                  <a:pt x="95129" y="1092377"/>
                </a:cubicBezTo>
                <a:cubicBezTo>
                  <a:pt x="-12504" y="951407"/>
                  <a:pt x="-32506" y="799007"/>
                  <a:pt x="54171" y="638987"/>
                </a:cubicBezTo>
                <a:cubicBezTo>
                  <a:pt x="117989" y="518972"/>
                  <a:pt x="206571" y="417055"/>
                  <a:pt x="294201" y="314185"/>
                </a:cubicBezTo>
                <a:cubicBezTo>
                  <a:pt x="376116" y="217030"/>
                  <a:pt x="461841" y="122732"/>
                  <a:pt x="532326" y="17957"/>
                </a:cubicBezTo>
                <a:cubicBezTo>
                  <a:pt x="541851" y="4622"/>
                  <a:pt x="546614" y="-10618"/>
                  <a:pt x="565664" y="10337"/>
                </a:cubicBezTo>
                <a:cubicBezTo>
                  <a:pt x="722826" y="188455"/>
                  <a:pt x="894276" y="355142"/>
                  <a:pt x="1014292" y="563740"/>
                </a:cubicBezTo>
                <a:cubicBezTo>
                  <a:pt x="1061917" y="645655"/>
                  <a:pt x="1096207" y="731380"/>
                  <a:pt x="1097159" y="84377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522CE2-8FC9-4F3B-AFD2-D50FE4A6FB64}"/>
              </a:ext>
            </a:extLst>
          </p:cNvPr>
          <p:cNvSpPr/>
          <p:nvPr/>
        </p:nvSpPr>
        <p:spPr>
          <a:xfrm>
            <a:off x="3764525" y="2895368"/>
            <a:ext cx="601687" cy="717802"/>
          </a:xfrm>
          <a:custGeom>
            <a:avLst/>
            <a:gdLst>
              <a:gd name="connsiteX0" fmla="*/ 540664 w 1085850"/>
              <a:gd name="connsiteY0" fmla="*/ 1304462 h 1295400"/>
              <a:gd name="connsiteX1" fmla="*/ 75845 w 1085850"/>
              <a:gd name="connsiteY1" fmla="*/ 1065384 h 1295400"/>
              <a:gd name="connsiteX2" fmla="*/ 44412 w 1085850"/>
              <a:gd name="connsiteY2" fmla="*/ 655809 h 1295400"/>
              <a:gd name="connsiteX3" fmla="*/ 219672 w 1085850"/>
              <a:gd name="connsiteY3" fmla="*/ 401492 h 1295400"/>
              <a:gd name="connsiteX4" fmla="*/ 533997 w 1085850"/>
              <a:gd name="connsiteY4" fmla="*/ 13824 h 1295400"/>
              <a:gd name="connsiteX5" fmla="*/ 565430 w 1085850"/>
              <a:gd name="connsiteY5" fmla="*/ 10014 h 1295400"/>
              <a:gd name="connsiteX6" fmla="*/ 992150 w 1085850"/>
              <a:gd name="connsiteY6" fmla="*/ 526269 h 1295400"/>
              <a:gd name="connsiteX7" fmla="*/ 1089305 w 1085850"/>
              <a:gd name="connsiteY7" fmla="*/ 756774 h 1295400"/>
              <a:gd name="connsiteX8" fmla="*/ 832130 w 1085850"/>
              <a:gd name="connsiteY8" fmla="*/ 1233024 h 1295400"/>
              <a:gd name="connsiteX9" fmla="*/ 540664 w 1085850"/>
              <a:gd name="connsiteY9" fmla="*/ 1304462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5850" h="1295400">
                <a:moveTo>
                  <a:pt x="540664" y="1304462"/>
                </a:moveTo>
                <a:cubicBezTo>
                  <a:pt x="352070" y="1293984"/>
                  <a:pt x="187287" y="1230167"/>
                  <a:pt x="75845" y="1065384"/>
                </a:cubicBezTo>
                <a:cubicBezTo>
                  <a:pt x="-11786" y="935844"/>
                  <a:pt x="-25120" y="797732"/>
                  <a:pt x="44412" y="655809"/>
                </a:cubicBezTo>
                <a:cubicBezTo>
                  <a:pt x="90132" y="562464"/>
                  <a:pt x="153950" y="481502"/>
                  <a:pt x="219672" y="401492"/>
                </a:cubicBezTo>
                <a:cubicBezTo>
                  <a:pt x="325400" y="272904"/>
                  <a:pt x="441605" y="152889"/>
                  <a:pt x="533997" y="13824"/>
                </a:cubicBezTo>
                <a:cubicBezTo>
                  <a:pt x="544475" y="-2368"/>
                  <a:pt x="551142" y="-5226"/>
                  <a:pt x="565430" y="10014"/>
                </a:cubicBezTo>
                <a:cubicBezTo>
                  <a:pt x="714020" y="176702"/>
                  <a:pt x="873087" y="334817"/>
                  <a:pt x="992150" y="526269"/>
                </a:cubicBezTo>
                <a:cubicBezTo>
                  <a:pt x="1036917" y="597707"/>
                  <a:pt x="1075017" y="672954"/>
                  <a:pt x="1089305" y="756774"/>
                </a:cubicBezTo>
                <a:cubicBezTo>
                  <a:pt x="1121689" y="947274"/>
                  <a:pt x="1020725" y="1133964"/>
                  <a:pt x="832130" y="1233024"/>
                </a:cubicBezTo>
                <a:cubicBezTo>
                  <a:pt x="741642" y="1281602"/>
                  <a:pt x="645439" y="1301604"/>
                  <a:pt x="540664" y="130446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2B00FD7-227B-4926-A751-ED239E52D511}"/>
              </a:ext>
            </a:extLst>
          </p:cNvPr>
          <p:cNvSpPr/>
          <p:nvPr/>
        </p:nvSpPr>
        <p:spPr>
          <a:xfrm>
            <a:off x="1322139" y="3153950"/>
            <a:ext cx="290855" cy="361350"/>
          </a:xfrm>
          <a:custGeom>
            <a:avLst/>
            <a:gdLst/>
            <a:ahLst/>
            <a:cxnLst/>
            <a:rect l="l" t="t" r="r" b="b"/>
            <a:pathLst>
              <a:path w="424425" h="527294">
                <a:moveTo>
                  <a:pt x="208442" y="83582"/>
                </a:moveTo>
                <a:cubicBezTo>
                  <a:pt x="204942" y="100517"/>
                  <a:pt x="201143" y="118614"/>
                  <a:pt x="197043" y="137871"/>
                </a:cubicBezTo>
                <a:cubicBezTo>
                  <a:pt x="192943" y="157128"/>
                  <a:pt x="188972" y="174722"/>
                  <a:pt x="185130" y="190652"/>
                </a:cubicBezTo>
                <a:lnTo>
                  <a:pt x="153589" y="311353"/>
                </a:lnTo>
                <a:lnTo>
                  <a:pt x="266038" y="311353"/>
                </a:lnTo>
                <a:lnTo>
                  <a:pt x="234497" y="191292"/>
                </a:lnTo>
                <a:cubicBezTo>
                  <a:pt x="230326" y="174412"/>
                  <a:pt x="226155" y="156375"/>
                  <a:pt x="221984" y="137179"/>
                </a:cubicBezTo>
                <a:cubicBezTo>
                  <a:pt x="217813" y="117984"/>
                  <a:pt x="213985" y="100118"/>
                  <a:pt x="210499" y="83582"/>
                </a:cubicBezTo>
                <a:close/>
                <a:moveTo>
                  <a:pt x="149475" y="0"/>
                </a:moveTo>
                <a:lnTo>
                  <a:pt x="277009" y="0"/>
                </a:lnTo>
                <a:lnTo>
                  <a:pt x="424425" y="527294"/>
                </a:lnTo>
                <a:lnTo>
                  <a:pt x="318148" y="527294"/>
                </a:lnTo>
                <a:lnTo>
                  <a:pt x="280437" y="388077"/>
                </a:lnTo>
                <a:lnTo>
                  <a:pt x="139190" y="388077"/>
                </a:lnTo>
                <a:lnTo>
                  <a:pt x="102850" y="527294"/>
                </a:lnTo>
                <a:lnTo>
                  <a:pt x="0" y="527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9846CA8-2A85-4514-8B40-82BD7923C508}"/>
              </a:ext>
            </a:extLst>
          </p:cNvPr>
          <p:cNvSpPr/>
          <p:nvPr/>
        </p:nvSpPr>
        <p:spPr>
          <a:xfrm>
            <a:off x="2646889" y="3147833"/>
            <a:ext cx="239157" cy="367467"/>
          </a:xfrm>
          <a:custGeom>
            <a:avLst/>
            <a:gdLst/>
            <a:ahLst/>
            <a:cxnLst/>
            <a:rect l="l" t="t" r="r" b="b"/>
            <a:pathLst>
              <a:path w="348986" h="536220">
                <a:moveTo>
                  <a:pt x="100727" y="292761"/>
                </a:moveTo>
                <a:lnTo>
                  <a:pt x="100727" y="457437"/>
                </a:lnTo>
                <a:cubicBezTo>
                  <a:pt x="105802" y="458452"/>
                  <a:pt x="111606" y="459167"/>
                  <a:pt x="118139" y="459581"/>
                </a:cubicBezTo>
                <a:cubicBezTo>
                  <a:pt x="124673" y="459996"/>
                  <a:pt x="132364" y="460196"/>
                  <a:pt x="141214" y="460182"/>
                </a:cubicBezTo>
                <a:cubicBezTo>
                  <a:pt x="169463" y="460396"/>
                  <a:pt x="193252" y="453792"/>
                  <a:pt x="212580" y="440369"/>
                </a:cubicBezTo>
                <a:cubicBezTo>
                  <a:pt x="231908" y="426946"/>
                  <a:pt x="241973" y="405418"/>
                  <a:pt x="242773" y="375785"/>
                </a:cubicBezTo>
                <a:cubicBezTo>
                  <a:pt x="241687" y="345608"/>
                  <a:pt x="230822" y="324137"/>
                  <a:pt x="210178" y="311372"/>
                </a:cubicBezTo>
                <a:cubicBezTo>
                  <a:pt x="189535" y="298607"/>
                  <a:pt x="165633" y="292403"/>
                  <a:pt x="138471" y="292761"/>
                </a:cubicBezTo>
                <a:close/>
                <a:moveTo>
                  <a:pt x="145334" y="75362"/>
                </a:moveTo>
                <a:cubicBezTo>
                  <a:pt x="134425" y="75377"/>
                  <a:pt x="125361" y="75691"/>
                  <a:pt x="118141" y="76306"/>
                </a:cubicBezTo>
                <a:cubicBezTo>
                  <a:pt x="110921" y="76921"/>
                  <a:pt x="105116" y="77750"/>
                  <a:pt x="100727" y="78794"/>
                </a:cubicBezTo>
                <a:lnTo>
                  <a:pt x="100727" y="218780"/>
                </a:lnTo>
                <a:lnTo>
                  <a:pt x="137785" y="218780"/>
                </a:lnTo>
                <a:cubicBezTo>
                  <a:pt x="166836" y="218394"/>
                  <a:pt x="189369" y="211446"/>
                  <a:pt x="205381" y="197937"/>
                </a:cubicBezTo>
                <a:cubicBezTo>
                  <a:pt x="221394" y="184427"/>
                  <a:pt x="229514" y="166671"/>
                  <a:pt x="229743" y="144670"/>
                </a:cubicBezTo>
                <a:cubicBezTo>
                  <a:pt x="229057" y="118965"/>
                  <a:pt x="220650" y="100895"/>
                  <a:pt x="204523" y="90459"/>
                </a:cubicBezTo>
                <a:cubicBezTo>
                  <a:pt x="188396" y="80023"/>
                  <a:pt x="168666" y="74991"/>
                  <a:pt x="145334" y="75362"/>
                </a:cubicBezTo>
                <a:close/>
                <a:moveTo>
                  <a:pt x="133667" y="10"/>
                </a:moveTo>
                <a:cubicBezTo>
                  <a:pt x="165378" y="-176"/>
                  <a:pt x="193052" y="2250"/>
                  <a:pt x="216687" y="7288"/>
                </a:cubicBezTo>
                <a:cubicBezTo>
                  <a:pt x="240323" y="12326"/>
                  <a:pt x="261120" y="21088"/>
                  <a:pt x="279078" y="33576"/>
                </a:cubicBezTo>
                <a:cubicBezTo>
                  <a:pt x="295009" y="44307"/>
                  <a:pt x="307515" y="58129"/>
                  <a:pt x="316594" y="75042"/>
                </a:cubicBezTo>
                <a:cubicBezTo>
                  <a:pt x="325673" y="91954"/>
                  <a:pt x="330298" y="111275"/>
                  <a:pt x="330470" y="133004"/>
                </a:cubicBezTo>
                <a:cubicBezTo>
                  <a:pt x="330469" y="157436"/>
                  <a:pt x="323446" y="179763"/>
                  <a:pt x="309401" y="199985"/>
                </a:cubicBezTo>
                <a:cubicBezTo>
                  <a:pt x="295355" y="220206"/>
                  <a:pt x="274288" y="235833"/>
                  <a:pt x="246199" y="246866"/>
                </a:cubicBezTo>
                <a:lnTo>
                  <a:pt x="246199" y="249606"/>
                </a:lnTo>
                <a:cubicBezTo>
                  <a:pt x="276264" y="257368"/>
                  <a:pt x="300762" y="272334"/>
                  <a:pt x="319692" y="294502"/>
                </a:cubicBezTo>
                <a:cubicBezTo>
                  <a:pt x="338622" y="316671"/>
                  <a:pt x="348387" y="344680"/>
                  <a:pt x="348986" y="378529"/>
                </a:cubicBezTo>
                <a:cubicBezTo>
                  <a:pt x="348915" y="399344"/>
                  <a:pt x="344775" y="419126"/>
                  <a:pt x="336566" y="437876"/>
                </a:cubicBezTo>
                <a:cubicBezTo>
                  <a:pt x="328357" y="456627"/>
                  <a:pt x="316508" y="472967"/>
                  <a:pt x="301019" y="486898"/>
                </a:cubicBezTo>
                <a:cubicBezTo>
                  <a:pt x="283446" y="503039"/>
                  <a:pt x="259306" y="515284"/>
                  <a:pt x="228598" y="523633"/>
                </a:cubicBezTo>
                <a:cubicBezTo>
                  <a:pt x="197890" y="531981"/>
                  <a:pt x="159155" y="536177"/>
                  <a:pt x="112392" y="536220"/>
                </a:cubicBezTo>
                <a:cubicBezTo>
                  <a:pt x="87359" y="536149"/>
                  <a:pt x="65456" y="535435"/>
                  <a:pt x="46682" y="534079"/>
                </a:cubicBezTo>
                <a:cubicBezTo>
                  <a:pt x="27908" y="532723"/>
                  <a:pt x="12348" y="531154"/>
                  <a:pt x="0" y="529370"/>
                </a:cubicBezTo>
                <a:lnTo>
                  <a:pt x="0" y="10970"/>
                </a:lnTo>
                <a:cubicBezTo>
                  <a:pt x="15545" y="7816"/>
                  <a:pt x="35161" y="5219"/>
                  <a:pt x="58849" y="3178"/>
                </a:cubicBezTo>
                <a:cubicBezTo>
                  <a:pt x="82537" y="1137"/>
                  <a:pt x="107476" y="81"/>
                  <a:pt x="13366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E495EE-683C-433E-AB40-3639EAC42695}"/>
              </a:ext>
            </a:extLst>
          </p:cNvPr>
          <p:cNvSpPr/>
          <p:nvPr/>
        </p:nvSpPr>
        <p:spPr>
          <a:xfrm>
            <a:off x="3913831" y="3143140"/>
            <a:ext cx="303074" cy="372160"/>
          </a:xfrm>
          <a:custGeom>
            <a:avLst/>
            <a:gdLst/>
            <a:ahLst/>
            <a:cxnLst/>
            <a:rect l="l" t="t" r="r" b="b"/>
            <a:pathLst>
              <a:path w="442256" h="543068">
                <a:moveTo>
                  <a:pt x="222156" y="82896"/>
                </a:moveTo>
                <a:cubicBezTo>
                  <a:pt x="195671" y="83434"/>
                  <a:pt x="173862" y="92572"/>
                  <a:pt x="156727" y="110309"/>
                </a:cubicBezTo>
                <a:cubicBezTo>
                  <a:pt x="139593" y="128046"/>
                  <a:pt x="126880" y="151157"/>
                  <a:pt x="118588" y="179641"/>
                </a:cubicBezTo>
                <a:cubicBezTo>
                  <a:pt x="110296" y="208125"/>
                  <a:pt x="106171" y="238756"/>
                  <a:pt x="106214" y="271534"/>
                </a:cubicBezTo>
                <a:cubicBezTo>
                  <a:pt x="106252" y="306471"/>
                  <a:pt x="110673" y="338118"/>
                  <a:pt x="119477" y="366475"/>
                </a:cubicBezTo>
                <a:cubicBezTo>
                  <a:pt x="128282" y="394832"/>
                  <a:pt x="141240" y="417435"/>
                  <a:pt x="158354" y="434283"/>
                </a:cubicBezTo>
                <a:cubicBezTo>
                  <a:pt x="175467" y="451132"/>
                  <a:pt x="196506" y="459761"/>
                  <a:pt x="221470" y="460172"/>
                </a:cubicBezTo>
                <a:cubicBezTo>
                  <a:pt x="246642" y="459787"/>
                  <a:pt x="267724" y="451183"/>
                  <a:pt x="284715" y="434360"/>
                </a:cubicBezTo>
                <a:cubicBezTo>
                  <a:pt x="301705" y="417537"/>
                  <a:pt x="314503" y="394807"/>
                  <a:pt x="323109" y="366170"/>
                </a:cubicBezTo>
                <a:cubicBezTo>
                  <a:pt x="331714" y="337534"/>
                  <a:pt x="336026" y="305302"/>
                  <a:pt x="336042" y="269476"/>
                </a:cubicBezTo>
                <a:cubicBezTo>
                  <a:pt x="336072" y="236724"/>
                  <a:pt x="331973" y="206271"/>
                  <a:pt x="323744" y="178117"/>
                </a:cubicBezTo>
                <a:cubicBezTo>
                  <a:pt x="315515" y="149963"/>
                  <a:pt x="302980" y="127183"/>
                  <a:pt x="286137" y="109775"/>
                </a:cubicBezTo>
                <a:cubicBezTo>
                  <a:pt x="269295" y="92368"/>
                  <a:pt x="247968" y="83409"/>
                  <a:pt x="222156" y="82896"/>
                </a:cubicBezTo>
                <a:close/>
                <a:moveTo>
                  <a:pt x="224901" y="0"/>
                </a:moveTo>
                <a:cubicBezTo>
                  <a:pt x="273575" y="672"/>
                  <a:pt x="314002" y="13188"/>
                  <a:pt x="346181" y="37548"/>
                </a:cubicBezTo>
                <a:cubicBezTo>
                  <a:pt x="378359" y="61908"/>
                  <a:pt x="402422" y="94080"/>
                  <a:pt x="418369" y="134065"/>
                </a:cubicBezTo>
                <a:cubicBezTo>
                  <a:pt x="434315" y="174049"/>
                  <a:pt x="442278" y="217815"/>
                  <a:pt x="442256" y="265360"/>
                </a:cubicBezTo>
                <a:cubicBezTo>
                  <a:pt x="441914" y="326663"/>
                  <a:pt x="432243" y="377898"/>
                  <a:pt x="413242" y="419064"/>
                </a:cubicBezTo>
                <a:cubicBezTo>
                  <a:pt x="394241" y="460230"/>
                  <a:pt x="367961" y="491183"/>
                  <a:pt x="334402" y="511922"/>
                </a:cubicBezTo>
                <a:cubicBezTo>
                  <a:pt x="300843" y="532662"/>
                  <a:pt x="262056" y="543044"/>
                  <a:pt x="218040" y="543068"/>
                </a:cubicBezTo>
                <a:cubicBezTo>
                  <a:pt x="171515" y="542574"/>
                  <a:pt x="132044" y="530617"/>
                  <a:pt x="99628" y="507197"/>
                </a:cubicBezTo>
                <a:cubicBezTo>
                  <a:pt x="67213" y="483777"/>
                  <a:pt x="42533" y="451858"/>
                  <a:pt x="25588" y="411442"/>
                </a:cubicBezTo>
                <a:cubicBezTo>
                  <a:pt x="8643" y="371025"/>
                  <a:pt x="114" y="325075"/>
                  <a:pt x="0" y="273592"/>
                </a:cubicBezTo>
                <a:cubicBezTo>
                  <a:pt x="224" y="220546"/>
                  <a:pt x="9447" y="173529"/>
                  <a:pt x="27669" y="132541"/>
                </a:cubicBezTo>
                <a:cubicBezTo>
                  <a:pt x="45892" y="91552"/>
                  <a:pt x="71774" y="59329"/>
                  <a:pt x="105316" y="35871"/>
                </a:cubicBezTo>
                <a:cubicBezTo>
                  <a:pt x="138858" y="12413"/>
                  <a:pt x="178719" y="456"/>
                  <a:pt x="2249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023CF77-950B-4474-A106-A7B32334DA63}"/>
              </a:ext>
            </a:extLst>
          </p:cNvPr>
          <p:cNvSpPr/>
          <p:nvPr/>
        </p:nvSpPr>
        <p:spPr>
          <a:xfrm>
            <a:off x="5165158" y="3147833"/>
            <a:ext cx="398225" cy="367467"/>
          </a:xfrm>
          <a:custGeom>
            <a:avLst/>
            <a:gdLst/>
            <a:ahLst/>
            <a:cxnLst/>
            <a:rect l="l" t="t" r="r" b="b"/>
            <a:pathLst>
              <a:path w="806491" h="536220">
                <a:moveTo>
                  <a:pt x="558231" y="292761"/>
                </a:moveTo>
                <a:lnTo>
                  <a:pt x="558231" y="457437"/>
                </a:lnTo>
                <a:cubicBezTo>
                  <a:pt x="563306" y="458452"/>
                  <a:pt x="569111" y="459167"/>
                  <a:pt x="575644" y="459581"/>
                </a:cubicBezTo>
                <a:cubicBezTo>
                  <a:pt x="582177" y="459996"/>
                  <a:pt x="589869" y="460196"/>
                  <a:pt x="598718" y="460182"/>
                </a:cubicBezTo>
                <a:cubicBezTo>
                  <a:pt x="626967" y="460396"/>
                  <a:pt x="650756" y="453792"/>
                  <a:pt x="670084" y="440369"/>
                </a:cubicBezTo>
                <a:cubicBezTo>
                  <a:pt x="689413" y="426946"/>
                  <a:pt x="699477" y="405418"/>
                  <a:pt x="700278" y="375785"/>
                </a:cubicBezTo>
                <a:cubicBezTo>
                  <a:pt x="699191" y="345608"/>
                  <a:pt x="688326" y="324137"/>
                  <a:pt x="667683" y="311372"/>
                </a:cubicBezTo>
                <a:cubicBezTo>
                  <a:pt x="647040" y="298607"/>
                  <a:pt x="623137" y="292403"/>
                  <a:pt x="595976" y="292761"/>
                </a:cubicBezTo>
                <a:close/>
                <a:moveTo>
                  <a:pt x="208441" y="87707"/>
                </a:moveTo>
                <a:cubicBezTo>
                  <a:pt x="204942" y="104642"/>
                  <a:pt x="201142" y="122739"/>
                  <a:pt x="197042" y="141996"/>
                </a:cubicBezTo>
                <a:cubicBezTo>
                  <a:pt x="192943" y="161253"/>
                  <a:pt x="188971" y="178847"/>
                  <a:pt x="185129" y="194777"/>
                </a:cubicBezTo>
                <a:lnTo>
                  <a:pt x="153588" y="315478"/>
                </a:lnTo>
                <a:lnTo>
                  <a:pt x="266037" y="315478"/>
                </a:lnTo>
                <a:lnTo>
                  <a:pt x="234497" y="195417"/>
                </a:lnTo>
                <a:cubicBezTo>
                  <a:pt x="230326" y="178537"/>
                  <a:pt x="226154" y="160500"/>
                  <a:pt x="221983" y="141304"/>
                </a:cubicBezTo>
                <a:cubicBezTo>
                  <a:pt x="217812" y="122109"/>
                  <a:pt x="213984" y="104243"/>
                  <a:pt x="210498" y="87707"/>
                </a:cubicBezTo>
                <a:close/>
                <a:moveTo>
                  <a:pt x="602838" y="75362"/>
                </a:moveTo>
                <a:cubicBezTo>
                  <a:pt x="591929" y="75377"/>
                  <a:pt x="582865" y="75691"/>
                  <a:pt x="575645" y="76306"/>
                </a:cubicBezTo>
                <a:cubicBezTo>
                  <a:pt x="568425" y="76921"/>
                  <a:pt x="562620" y="77750"/>
                  <a:pt x="558231" y="78794"/>
                </a:cubicBezTo>
                <a:lnTo>
                  <a:pt x="558231" y="218780"/>
                </a:lnTo>
                <a:lnTo>
                  <a:pt x="595289" y="218780"/>
                </a:lnTo>
                <a:cubicBezTo>
                  <a:pt x="624341" y="218394"/>
                  <a:pt x="646873" y="211446"/>
                  <a:pt x="662885" y="197937"/>
                </a:cubicBezTo>
                <a:cubicBezTo>
                  <a:pt x="678898" y="184427"/>
                  <a:pt x="687019" y="166671"/>
                  <a:pt x="687247" y="144670"/>
                </a:cubicBezTo>
                <a:cubicBezTo>
                  <a:pt x="686561" y="118965"/>
                  <a:pt x="678155" y="100895"/>
                  <a:pt x="662028" y="90459"/>
                </a:cubicBezTo>
                <a:cubicBezTo>
                  <a:pt x="645901" y="80023"/>
                  <a:pt x="626171" y="74991"/>
                  <a:pt x="602838" y="75362"/>
                </a:cubicBezTo>
                <a:close/>
                <a:moveTo>
                  <a:pt x="149474" y="4125"/>
                </a:moveTo>
                <a:lnTo>
                  <a:pt x="277008" y="4125"/>
                </a:lnTo>
                <a:lnTo>
                  <a:pt x="424424" y="531419"/>
                </a:lnTo>
                <a:lnTo>
                  <a:pt x="318148" y="531419"/>
                </a:lnTo>
                <a:lnTo>
                  <a:pt x="280436" y="392202"/>
                </a:lnTo>
                <a:lnTo>
                  <a:pt x="139189" y="392202"/>
                </a:lnTo>
                <a:lnTo>
                  <a:pt x="102849" y="531419"/>
                </a:lnTo>
                <a:lnTo>
                  <a:pt x="0" y="531419"/>
                </a:lnTo>
                <a:close/>
                <a:moveTo>
                  <a:pt x="591172" y="10"/>
                </a:moveTo>
                <a:cubicBezTo>
                  <a:pt x="622883" y="-176"/>
                  <a:pt x="650556" y="2250"/>
                  <a:pt x="674192" y="7288"/>
                </a:cubicBezTo>
                <a:cubicBezTo>
                  <a:pt x="697827" y="12326"/>
                  <a:pt x="718624" y="21088"/>
                  <a:pt x="736583" y="33576"/>
                </a:cubicBezTo>
                <a:cubicBezTo>
                  <a:pt x="752514" y="44307"/>
                  <a:pt x="765019" y="58129"/>
                  <a:pt x="774098" y="75042"/>
                </a:cubicBezTo>
                <a:cubicBezTo>
                  <a:pt x="783178" y="91954"/>
                  <a:pt x="787803" y="111275"/>
                  <a:pt x="787974" y="133004"/>
                </a:cubicBezTo>
                <a:cubicBezTo>
                  <a:pt x="787974" y="157436"/>
                  <a:pt x="780951" y="179763"/>
                  <a:pt x="766905" y="199985"/>
                </a:cubicBezTo>
                <a:cubicBezTo>
                  <a:pt x="752859" y="220206"/>
                  <a:pt x="731792" y="235833"/>
                  <a:pt x="703704" y="246866"/>
                </a:cubicBezTo>
                <a:lnTo>
                  <a:pt x="703704" y="249606"/>
                </a:lnTo>
                <a:cubicBezTo>
                  <a:pt x="733769" y="257368"/>
                  <a:pt x="758267" y="272334"/>
                  <a:pt x="777197" y="294502"/>
                </a:cubicBezTo>
                <a:cubicBezTo>
                  <a:pt x="796126" y="316671"/>
                  <a:pt x="805891" y="344680"/>
                  <a:pt x="806491" y="378529"/>
                </a:cubicBezTo>
                <a:cubicBezTo>
                  <a:pt x="806419" y="399344"/>
                  <a:pt x="802279" y="419126"/>
                  <a:pt x="794071" y="437876"/>
                </a:cubicBezTo>
                <a:cubicBezTo>
                  <a:pt x="785862" y="456627"/>
                  <a:pt x="774013" y="472967"/>
                  <a:pt x="758523" y="486898"/>
                </a:cubicBezTo>
                <a:cubicBezTo>
                  <a:pt x="740950" y="503039"/>
                  <a:pt x="716810" y="515284"/>
                  <a:pt x="686102" y="523633"/>
                </a:cubicBezTo>
                <a:cubicBezTo>
                  <a:pt x="655395" y="531981"/>
                  <a:pt x="616660" y="536177"/>
                  <a:pt x="569897" y="536220"/>
                </a:cubicBezTo>
                <a:cubicBezTo>
                  <a:pt x="544864" y="536149"/>
                  <a:pt x="522961" y="535435"/>
                  <a:pt x="504187" y="534079"/>
                </a:cubicBezTo>
                <a:cubicBezTo>
                  <a:pt x="485413" y="532723"/>
                  <a:pt x="469852" y="531154"/>
                  <a:pt x="457504" y="529370"/>
                </a:cubicBezTo>
                <a:lnTo>
                  <a:pt x="457504" y="10970"/>
                </a:lnTo>
                <a:cubicBezTo>
                  <a:pt x="473049" y="7816"/>
                  <a:pt x="492665" y="5219"/>
                  <a:pt x="516353" y="3178"/>
                </a:cubicBezTo>
                <a:cubicBezTo>
                  <a:pt x="540041" y="1137"/>
                  <a:pt x="564981" y="81"/>
                  <a:pt x="591172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AD8960-51FD-4FA7-A4C2-ADCA2EBC354D}"/>
              </a:ext>
            </a:extLst>
          </p:cNvPr>
          <p:cNvGrpSpPr/>
          <p:nvPr/>
        </p:nvGrpSpPr>
        <p:grpSpPr>
          <a:xfrm>
            <a:off x="1050432" y="3923377"/>
            <a:ext cx="834268" cy="2335655"/>
            <a:chOff x="6734546" y="2348669"/>
            <a:chExt cx="834268" cy="23356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3E15E54-1A7E-4268-869B-F6BCB931956F}"/>
                </a:ext>
              </a:extLst>
            </p:cNvPr>
            <p:cNvSpPr/>
            <p:nvPr/>
          </p:nvSpPr>
          <p:spPr>
            <a:xfrm>
              <a:off x="6734546" y="2348669"/>
              <a:ext cx="834268" cy="2335655"/>
            </a:xfrm>
            <a:custGeom>
              <a:avLst/>
              <a:gdLst>
                <a:gd name="connsiteX0" fmla="*/ 0 w 834268"/>
                <a:gd name="connsiteY0" fmla="*/ 100795 h 2335655"/>
                <a:gd name="connsiteX1" fmla="*/ 0 w 834268"/>
                <a:gd name="connsiteY1" fmla="*/ 100796 h 2335655"/>
                <a:gd name="connsiteX2" fmla="*/ 0 w 834268"/>
                <a:gd name="connsiteY2" fmla="*/ 100796 h 2335655"/>
                <a:gd name="connsiteX3" fmla="*/ 100796 w 834268"/>
                <a:gd name="connsiteY3" fmla="*/ 0 h 2335655"/>
                <a:gd name="connsiteX4" fmla="*/ 733472 w 834268"/>
                <a:gd name="connsiteY4" fmla="*/ 0 h 2335655"/>
                <a:gd name="connsiteX5" fmla="*/ 834268 w 834268"/>
                <a:gd name="connsiteY5" fmla="*/ 100796 h 2335655"/>
                <a:gd name="connsiteX6" fmla="*/ 834267 w 834268"/>
                <a:gd name="connsiteY6" fmla="*/ 100796 h 2335655"/>
                <a:gd name="connsiteX7" fmla="*/ 733471 w 834268"/>
                <a:gd name="connsiteY7" fmla="*/ 201592 h 2335655"/>
                <a:gd name="connsiteX8" fmla="*/ 700979 w 834268"/>
                <a:gd name="connsiteY8" fmla="*/ 201592 h 2335655"/>
                <a:gd name="connsiteX9" fmla="*/ 700979 w 834268"/>
                <a:gd name="connsiteY9" fmla="*/ 2057204 h 2335655"/>
                <a:gd name="connsiteX10" fmla="*/ 422528 w 834268"/>
                <a:gd name="connsiteY10" fmla="*/ 2335655 h 2335655"/>
                <a:gd name="connsiteX11" fmla="*/ 144077 w 834268"/>
                <a:gd name="connsiteY11" fmla="*/ 2057204 h 2335655"/>
                <a:gd name="connsiteX12" fmla="*/ 144077 w 834268"/>
                <a:gd name="connsiteY12" fmla="*/ 201591 h 2335655"/>
                <a:gd name="connsiteX13" fmla="*/ 100796 w 834268"/>
                <a:gd name="connsiteY13" fmla="*/ 201591 h 2335655"/>
                <a:gd name="connsiteX14" fmla="*/ 7921 w 834268"/>
                <a:gd name="connsiteY14" fmla="*/ 140029 h 2335655"/>
                <a:gd name="connsiteX15" fmla="*/ 0 w 834268"/>
                <a:gd name="connsiteY15" fmla="*/ 100796 h 2335655"/>
                <a:gd name="connsiteX16" fmla="*/ 7921 w 834268"/>
                <a:gd name="connsiteY16" fmla="*/ 61562 h 2335655"/>
                <a:gd name="connsiteX17" fmla="*/ 100796 w 834268"/>
                <a:gd name="connsiteY17" fmla="*/ 0 h 23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4268" h="2335655">
                  <a:moveTo>
                    <a:pt x="0" y="100795"/>
                  </a:moveTo>
                  <a:lnTo>
                    <a:pt x="0" y="100796"/>
                  </a:lnTo>
                  <a:lnTo>
                    <a:pt x="0" y="100796"/>
                  </a:lnTo>
                  <a:close/>
                  <a:moveTo>
                    <a:pt x="100796" y="0"/>
                  </a:moveTo>
                  <a:lnTo>
                    <a:pt x="733472" y="0"/>
                  </a:lnTo>
                  <a:cubicBezTo>
                    <a:pt x="789140" y="0"/>
                    <a:pt x="834268" y="45128"/>
                    <a:pt x="834268" y="100796"/>
                  </a:cubicBezTo>
                  <a:lnTo>
                    <a:pt x="834267" y="100796"/>
                  </a:lnTo>
                  <a:cubicBezTo>
                    <a:pt x="834267" y="156464"/>
                    <a:pt x="789139" y="201592"/>
                    <a:pt x="733471" y="201592"/>
                  </a:cubicBezTo>
                  <a:lnTo>
                    <a:pt x="700979" y="201592"/>
                  </a:lnTo>
                  <a:lnTo>
                    <a:pt x="700979" y="2057204"/>
                  </a:lnTo>
                  <a:cubicBezTo>
                    <a:pt x="700979" y="2210988"/>
                    <a:pt x="576312" y="2335655"/>
                    <a:pt x="422528" y="2335655"/>
                  </a:cubicBezTo>
                  <a:cubicBezTo>
                    <a:pt x="268744" y="2335655"/>
                    <a:pt x="144077" y="2210988"/>
                    <a:pt x="144077" y="2057204"/>
                  </a:cubicBezTo>
                  <a:lnTo>
                    <a:pt x="144077" y="201591"/>
                  </a:lnTo>
                  <a:lnTo>
                    <a:pt x="100796" y="201591"/>
                  </a:lnTo>
                  <a:cubicBezTo>
                    <a:pt x="59045" y="201591"/>
                    <a:pt x="23223" y="176207"/>
                    <a:pt x="7921" y="140029"/>
                  </a:cubicBezTo>
                  <a:lnTo>
                    <a:pt x="0" y="100796"/>
                  </a:lnTo>
                  <a:lnTo>
                    <a:pt x="7921" y="61562"/>
                  </a:lnTo>
                  <a:cubicBezTo>
                    <a:pt x="23223" y="25385"/>
                    <a:pt x="59045" y="0"/>
                    <a:pt x="100796" y="0"/>
                  </a:cubicBezTo>
                  <a:close/>
                </a:path>
              </a:pathLst>
            </a:cu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9B56D6-C641-42DC-804B-920A68CC7B1E}"/>
                </a:ext>
              </a:extLst>
            </p:cNvPr>
            <p:cNvSpPr/>
            <p:nvPr/>
          </p:nvSpPr>
          <p:spPr>
            <a:xfrm>
              <a:off x="6770085" y="2377880"/>
              <a:ext cx="765302" cy="2258076"/>
            </a:xfrm>
            <a:custGeom>
              <a:avLst/>
              <a:gdLst>
                <a:gd name="connsiteX0" fmla="*/ 193934 w 765302"/>
                <a:gd name="connsiteY0" fmla="*/ 153348 h 2258076"/>
                <a:gd name="connsiteX1" fmla="*/ 193934 w 765302"/>
                <a:gd name="connsiteY1" fmla="*/ 2024360 h 2258076"/>
                <a:gd name="connsiteX2" fmla="*/ 381724 w 765302"/>
                <a:gd name="connsiteY2" fmla="*/ 2212150 h 2258076"/>
                <a:gd name="connsiteX3" fmla="*/ 569514 w 765302"/>
                <a:gd name="connsiteY3" fmla="*/ 2024360 h 2258076"/>
                <a:gd name="connsiteX4" fmla="*/ 569514 w 765302"/>
                <a:gd name="connsiteY4" fmla="*/ 153348 h 2258076"/>
                <a:gd name="connsiteX5" fmla="*/ 98041 w 765302"/>
                <a:gd name="connsiteY5" fmla="*/ 29796 h 2258076"/>
                <a:gd name="connsiteX6" fmla="*/ 81877 w 765302"/>
                <a:gd name="connsiteY6" fmla="*/ 36492 h 2258076"/>
                <a:gd name="connsiteX7" fmla="*/ 75181 w 765302"/>
                <a:gd name="connsiteY7" fmla="*/ 52656 h 2258076"/>
                <a:gd name="connsiteX8" fmla="*/ 81877 w 765302"/>
                <a:gd name="connsiteY8" fmla="*/ 68820 h 2258076"/>
                <a:gd name="connsiteX9" fmla="*/ 98041 w 765302"/>
                <a:gd name="connsiteY9" fmla="*/ 75515 h 2258076"/>
                <a:gd name="connsiteX10" fmla="*/ 226496 w 765302"/>
                <a:gd name="connsiteY10" fmla="*/ 75516 h 2258076"/>
                <a:gd name="connsiteX11" fmla="*/ 249356 w 765302"/>
                <a:gd name="connsiteY11" fmla="*/ 52656 h 2258076"/>
                <a:gd name="connsiteX12" fmla="*/ 249357 w 765302"/>
                <a:gd name="connsiteY12" fmla="*/ 52656 h 2258076"/>
                <a:gd name="connsiteX13" fmla="*/ 226497 w 765302"/>
                <a:gd name="connsiteY13" fmla="*/ 29796 h 2258076"/>
                <a:gd name="connsiteX14" fmla="*/ 69793 w 765302"/>
                <a:gd name="connsiteY14" fmla="*/ 0 h 2258076"/>
                <a:gd name="connsiteX15" fmla="*/ 695509 w 765302"/>
                <a:gd name="connsiteY15" fmla="*/ 0 h 2258076"/>
                <a:gd name="connsiteX16" fmla="*/ 765302 w 765302"/>
                <a:gd name="connsiteY16" fmla="*/ 69793 h 2258076"/>
                <a:gd name="connsiteX17" fmla="*/ 695509 w 765302"/>
                <a:gd name="connsiteY17" fmla="*/ 139586 h 2258076"/>
                <a:gd name="connsiteX18" fmla="*/ 629539 w 765302"/>
                <a:gd name="connsiteY18" fmla="*/ 139586 h 2258076"/>
                <a:gd name="connsiteX19" fmla="*/ 629539 w 765302"/>
                <a:gd name="connsiteY19" fmla="*/ 2013971 h 2258076"/>
                <a:gd name="connsiteX20" fmla="*/ 385434 w 765302"/>
                <a:gd name="connsiteY20" fmla="*/ 2258076 h 2258076"/>
                <a:gd name="connsiteX21" fmla="*/ 141329 w 765302"/>
                <a:gd name="connsiteY21" fmla="*/ 2013971 h 2258076"/>
                <a:gd name="connsiteX22" fmla="*/ 141329 w 765302"/>
                <a:gd name="connsiteY22" fmla="*/ 139586 h 2258076"/>
                <a:gd name="connsiteX23" fmla="*/ 69793 w 765302"/>
                <a:gd name="connsiteY23" fmla="*/ 139586 h 2258076"/>
                <a:gd name="connsiteX24" fmla="*/ 0 w 765302"/>
                <a:gd name="connsiteY24" fmla="*/ 69793 h 2258076"/>
                <a:gd name="connsiteX25" fmla="*/ 69793 w 765302"/>
                <a:gd name="connsiteY25" fmla="*/ 0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5302" h="2258076">
                  <a:moveTo>
                    <a:pt x="193934" y="153348"/>
                  </a:moveTo>
                  <a:lnTo>
                    <a:pt x="193934" y="2024360"/>
                  </a:lnTo>
                  <a:cubicBezTo>
                    <a:pt x="193934" y="2128074"/>
                    <a:pt x="278010" y="2212150"/>
                    <a:pt x="381724" y="2212150"/>
                  </a:cubicBezTo>
                  <a:cubicBezTo>
                    <a:pt x="485438" y="2212150"/>
                    <a:pt x="569514" y="2128074"/>
                    <a:pt x="569514" y="2024360"/>
                  </a:cubicBezTo>
                  <a:lnTo>
                    <a:pt x="569514" y="153348"/>
                  </a:lnTo>
                  <a:close/>
                  <a:moveTo>
                    <a:pt x="98041" y="29796"/>
                  </a:moveTo>
                  <a:cubicBezTo>
                    <a:pt x="91729" y="29796"/>
                    <a:pt x="86014" y="32355"/>
                    <a:pt x="81877" y="36492"/>
                  </a:cubicBezTo>
                  <a:lnTo>
                    <a:pt x="75181" y="52656"/>
                  </a:lnTo>
                  <a:lnTo>
                    <a:pt x="81877" y="68820"/>
                  </a:lnTo>
                  <a:cubicBezTo>
                    <a:pt x="86014" y="72956"/>
                    <a:pt x="91729" y="75515"/>
                    <a:pt x="98041" y="75515"/>
                  </a:cubicBezTo>
                  <a:lnTo>
                    <a:pt x="226496" y="75516"/>
                  </a:lnTo>
                  <a:cubicBezTo>
                    <a:pt x="239121" y="75516"/>
                    <a:pt x="249356" y="65281"/>
                    <a:pt x="249356" y="52656"/>
                  </a:cubicBezTo>
                  <a:lnTo>
                    <a:pt x="249357" y="52656"/>
                  </a:lnTo>
                  <a:cubicBezTo>
                    <a:pt x="249357" y="40031"/>
                    <a:pt x="239122" y="29796"/>
                    <a:pt x="226497" y="29796"/>
                  </a:cubicBezTo>
                  <a:close/>
                  <a:moveTo>
                    <a:pt x="69793" y="0"/>
                  </a:moveTo>
                  <a:lnTo>
                    <a:pt x="695509" y="0"/>
                  </a:lnTo>
                  <a:cubicBezTo>
                    <a:pt x="734055" y="0"/>
                    <a:pt x="765302" y="31247"/>
                    <a:pt x="765302" y="69793"/>
                  </a:cubicBezTo>
                  <a:cubicBezTo>
                    <a:pt x="765302" y="108339"/>
                    <a:pt x="734055" y="139586"/>
                    <a:pt x="695509" y="139586"/>
                  </a:cubicBezTo>
                  <a:lnTo>
                    <a:pt x="629539" y="139586"/>
                  </a:lnTo>
                  <a:lnTo>
                    <a:pt x="629539" y="2013971"/>
                  </a:lnTo>
                  <a:cubicBezTo>
                    <a:pt x="629539" y="2148786"/>
                    <a:pt x="520249" y="2258076"/>
                    <a:pt x="385434" y="2258076"/>
                  </a:cubicBezTo>
                  <a:cubicBezTo>
                    <a:pt x="250619" y="2258076"/>
                    <a:pt x="141329" y="2148786"/>
                    <a:pt x="141329" y="2013971"/>
                  </a:cubicBezTo>
                  <a:lnTo>
                    <a:pt x="141329" y="139586"/>
                  </a:lnTo>
                  <a:lnTo>
                    <a:pt x="69793" y="139586"/>
                  </a:lnTo>
                  <a:cubicBezTo>
                    <a:pt x="31247" y="139586"/>
                    <a:pt x="0" y="108339"/>
                    <a:pt x="0" y="69793"/>
                  </a:cubicBezTo>
                  <a:cubicBezTo>
                    <a:pt x="0" y="31247"/>
                    <a:pt x="31247" y="0"/>
                    <a:pt x="69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70A6483D-C0DD-42C2-90E9-3EF23EAFC8C3}"/>
                </a:ext>
              </a:extLst>
            </p:cNvPr>
            <p:cNvSpPr/>
            <p:nvPr/>
          </p:nvSpPr>
          <p:spPr>
            <a:xfrm>
              <a:off x="6995980" y="2912624"/>
              <a:ext cx="311399" cy="1641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426615A-B80A-441D-A0C1-9EB4F541905A}"/>
                </a:ext>
              </a:extLst>
            </p:cNvPr>
            <p:cNvSpPr/>
            <p:nvPr/>
          </p:nvSpPr>
          <p:spPr>
            <a:xfrm>
              <a:off x="7053819" y="2966506"/>
              <a:ext cx="45719" cy="10082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E1930FD-4AE1-4F70-AE08-5B8063CF1F52}"/>
                </a:ext>
              </a:extLst>
            </p:cNvPr>
            <p:cNvSpPr/>
            <p:nvPr/>
          </p:nvSpPr>
          <p:spPr>
            <a:xfrm>
              <a:off x="6993835" y="2912623"/>
              <a:ext cx="312454" cy="1636696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A4FEE-E563-46AA-86EA-90761B996885}"/>
              </a:ext>
            </a:extLst>
          </p:cNvPr>
          <p:cNvGrpSpPr/>
          <p:nvPr/>
        </p:nvGrpSpPr>
        <p:grpSpPr>
          <a:xfrm>
            <a:off x="2349333" y="3917922"/>
            <a:ext cx="834268" cy="2335655"/>
            <a:chOff x="6734546" y="2348669"/>
            <a:chExt cx="834268" cy="23356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680277B-7A2C-41CE-AC11-24C53CED2467}"/>
                </a:ext>
              </a:extLst>
            </p:cNvPr>
            <p:cNvSpPr/>
            <p:nvPr/>
          </p:nvSpPr>
          <p:spPr>
            <a:xfrm>
              <a:off x="6734546" y="2348669"/>
              <a:ext cx="834268" cy="2335655"/>
            </a:xfrm>
            <a:custGeom>
              <a:avLst/>
              <a:gdLst>
                <a:gd name="connsiteX0" fmla="*/ 0 w 834268"/>
                <a:gd name="connsiteY0" fmla="*/ 100795 h 2335655"/>
                <a:gd name="connsiteX1" fmla="*/ 0 w 834268"/>
                <a:gd name="connsiteY1" fmla="*/ 100796 h 2335655"/>
                <a:gd name="connsiteX2" fmla="*/ 0 w 834268"/>
                <a:gd name="connsiteY2" fmla="*/ 100796 h 2335655"/>
                <a:gd name="connsiteX3" fmla="*/ 100796 w 834268"/>
                <a:gd name="connsiteY3" fmla="*/ 0 h 2335655"/>
                <a:gd name="connsiteX4" fmla="*/ 733472 w 834268"/>
                <a:gd name="connsiteY4" fmla="*/ 0 h 2335655"/>
                <a:gd name="connsiteX5" fmla="*/ 834268 w 834268"/>
                <a:gd name="connsiteY5" fmla="*/ 100796 h 2335655"/>
                <a:gd name="connsiteX6" fmla="*/ 834267 w 834268"/>
                <a:gd name="connsiteY6" fmla="*/ 100796 h 2335655"/>
                <a:gd name="connsiteX7" fmla="*/ 733471 w 834268"/>
                <a:gd name="connsiteY7" fmla="*/ 201592 h 2335655"/>
                <a:gd name="connsiteX8" fmla="*/ 700979 w 834268"/>
                <a:gd name="connsiteY8" fmla="*/ 201592 h 2335655"/>
                <a:gd name="connsiteX9" fmla="*/ 700979 w 834268"/>
                <a:gd name="connsiteY9" fmla="*/ 2057204 h 2335655"/>
                <a:gd name="connsiteX10" fmla="*/ 422528 w 834268"/>
                <a:gd name="connsiteY10" fmla="*/ 2335655 h 2335655"/>
                <a:gd name="connsiteX11" fmla="*/ 144077 w 834268"/>
                <a:gd name="connsiteY11" fmla="*/ 2057204 h 2335655"/>
                <a:gd name="connsiteX12" fmla="*/ 144077 w 834268"/>
                <a:gd name="connsiteY12" fmla="*/ 201591 h 2335655"/>
                <a:gd name="connsiteX13" fmla="*/ 100796 w 834268"/>
                <a:gd name="connsiteY13" fmla="*/ 201591 h 2335655"/>
                <a:gd name="connsiteX14" fmla="*/ 7921 w 834268"/>
                <a:gd name="connsiteY14" fmla="*/ 140029 h 2335655"/>
                <a:gd name="connsiteX15" fmla="*/ 0 w 834268"/>
                <a:gd name="connsiteY15" fmla="*/ 100796 h 2335655"/>
                <a:gd name="connsiteX16" fmla="*/ 7921 w 834268"/>
                <a:gd name="connsiteY16" fmla="*/ 61562 h 2335655"/>
                <a:gd name="connsiteX17" fmla="*/ 100796 w 834268"/>
                <a:gd name="connsiteY17" fmla="*/ 0 h 23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4268" h="2335655">
                  <a:moveTo>
                    <a:pt x="0" y="100795"/>
                  </a:moveTo>
                  <a:lnTo>
                    <a:pt x="0" y="100796"/>
                  </a:lnTo>
                  <a:lnTo>
                    <a:pt x="0" y="100796"/>
                  </a:lnTo>
                  <a:close/>
                  <a:moveTo>
                    <a:pt x="100796" y="0"/>
                  </a:moveTo>
                  <a:lnTo>
                    <a:pt x="733472" y="0"/>
                  </a:lnTo>
                  <a:cubicBezTo>
                    <a:pt x="789140" y="0"/>
                    <a:pt x="834268" y="45128"/>
                    <a:pt x="834268" y="100796"/>
                  </a:cubicBezTo>
                  <a:lnTo>
                    <a:pt x="834267" y="100796"/>
                  </a:lnTo>
                  <a:cubicBezTo>
                    <a:pt x="834267" y="156464"/>
                    <a:pt x="789139" y="201592"/>
                    <a:pt x="733471" y="201592"/>
                  </a:cubicBezTo>
                  <a:lnTo>
                    <a:pt x="700979" y="201592"/>
                  </a:lnTo>
                  <a:lnTo>
                    <a:pt x="700979" y="2057204"/>
                  </a:lnTo>
                  <a:cubicBezTo>
                    <a:pt x="700979" y="2210988"/>
                    <a:pt x="576312" y="2335655"/>
                    <a:pt x="422528" y="2335655"/>
                  </a:cubicBezTo>
                  <a:cubicBezTo>
                    <a:pt x="268744" y="2335655"/>
                    <a:pt x="144077" y="2210988"/>
                    <a:pt x="144077" y="2057204"/>
                  </a:cubicBezTo>
                  <a:lnTo>
                    <a:pt x="144077" y="201591"/>
                  </a:lnTo>
                  <a:lnTo>
                    <a:pt x="100796" y="201591"/>
                  </a:lnTo>
                  <a:cubicBezTo>
                    <a:pt x="59045" y="201591"/>
                    <a:pt x="23223" y="176207"/>
                    <a:pt x="7921" y="140029"/>
                  </a:cubicBezTo>
                  <a:lnTo>
                    <a:pt x="0" y="100796"/>
                  </a:lnTo>
                  <a:lnTo>
                    <a:pt x="7921" y="61562"/>
                  </a:lnTo>
                  <a:cubicBezTo>
                    <a:pt x="23223" y="25385"/>
                    <a:pt x="59045" y="0"/>
                    <a:pt x="100796" y="0"/>
                  </a:cubicBezTo>
                  <a:close/>
                </a:path>
              </a:pathLst>
            </a:cu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182A569-F1EC-4710-A406-B29EA0ECA97A}"/>
                </a:ext>
              </a:extLst>
            </p:cNvPr>
            <p:cNvSpPr/>
            <p:nvPr/>
          </p:nvSpPr>
          <p:spPr>
            <a:xfrm>
              <a:off x="6770085" y="2377880"/>
              <a:ext cx="765302" cy="2258076"/>
            </a:xfrm>
            <a:custGeom>
              <a:avLst/>
              <a:gdLst>
                <a:gd name="connsiteX0" fmla="*/ 193934 w 765302"/>
                <a:gd name="connsiteY0" fmla="*/ 153348 h 2258076"/>
                <a:gd name="connsiteX1" fmla="*/ 193934 w 765302"/>
                <a:gd name="connsiteY1" fmla="*/ 2024360 h 2258076"/>
                <a:gd name="connsiteX2" fmla="*/ 381724 w 765302"/>
                <a:gd name="connsiteY2" fmla="*/ 2212150 h 2258076"/>
                <a:gd name="connsiteX3" fmla="*/ 569514 w 765302"/>
                <a:gd name="connsiteY3" fmla="*/ 2024360 h 2258076"/>
                <a:gd name="connsiteX4" fmla="*/ 569514 w 765302"/>
                <a:gd name="connsiteY4" fmla="*/ 153348 h 2258076"/>
                <a:gd name="connsiteX5" fmla="*/ 98041 w 765302"/>
                <a:gd name="connsiteY5" fmla="*/ 29796 h 2258076"/>
                <a:gd name="connsiteX6" fmla="*/ 81877 w 765302"/>
                <a:gd name="connsiteY6" fmla="*/ 36492 h 2258076"/>
                <a:gd name="connsiteX7" fmla="*/ 75181 w 765302"/>
                <a:gd name="connsiteY7" fmla="*/ 52656 h 2258076"/>
                <a:gd name="connsiteX8" fmla="*/ 81877 w 765302"/>
                <a:gd name="connsiteY8" fmla="*/ 68820 h 2258076"/>
                <a:gd name="connsiteX9" fmla="*/ 98041 w 765302"/>
                <a:gd name="connsiteY9" fmla="*/ 75515 h 2258076"/>
                <a:gd name="connsiteX10" fmla="*/ 226496 w 765302"/>
                <a:gd name="connsiteY10" fmla="*/ 75516 h 2258076"/>
                <a:gd name="connsiteX11" fmla="*/ 249356 w 765302"/>
                <a:gd name="connsiteY11" fmla="*/ 52656 h 2258076"/>
                <a:gd name="connsiteX12" fmla="*/ 249357 w 765302"/>
                <a:gd name="connsiteY12" fmla="*/ 52656 h 2258076"/>
                <a:gd name="connsiteX13" fmla="*/ 226497 w 765302"/>
                <a:gd name="connsiteY13" fmla="*/ 29796 h 2258076"/>
                <a:gd name="connsiteX14" fmla="*/ 69793 w 765302"/>
                <a:gd name="connsiteY14" fmla="*/ 0 h 2258076"/>
                <a:gd name="connsiteX15" fmla="*/ 695509 w 765302"/>
                <a:gd name="connsiteY15" fmla="*/ 0 h 2258076"/>
                <a:gd name="connsiteX16" fmla="*/ 765302 w 765302"/>
                <a:gd name="connsiteY16" fmla="*/ 69793 h 2258076"/>
                <a:gd name="connsiteX17" fmla="*/ 695509 w 765302"/>
                <a:gd name="connsiteY17" fmla="*/ 139586 h 2258076"/>
                <a:gd name="connsiteX18" fmla="*/ 629539 w 765302"/>
                <a:gd name="connsiteY18" fmla="*/ 139586 h 2258076"/>
                <a:gd name="connsiteX19" fmla="*/ 629539 w 765302"/>
                <a:gd name="connsiteY19" fmla="*/ 2013971 h 2258076"/>
                <a:gd name="connsiteX20" fmla="*/ 385434 w 765302"/>
                <a:gd name="connsiteY20" fmla="*/ 2258076 h 2258076"/>
                <a:gd name="connsiteX21" fmla="*/ 141329 w 765302"/>
                <a:gd name="connsiteY21" fmla="*/ 2013971 h 2258076"/>
                <a:gd name="connsiteX22" fmla="*/ 141329 w 765302"/>
                <a:gd name="connsiteY22" fmla="*/ 139586 h 2258076"/>
                <a:gd name="connsiteX23" fmla="*/ 69793 w 765302"/>
                <a:gd name="connsiteY23" fmla="*/ 139586 h 2258076"/>
                <a:gd name="connsiteX24" fmla="*/ 0 w 765302"/>
                <a:gd name="connsiteY24" fmla="*/ 69793 h 2258076"/>
                <a:gd name="connsiteX25" fmla="*/ 69793 w 765302"/>
                <a:gd name="connsiteY25" fmla="*/ 0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5302" h="2258076">
                  <a:moveTo>
                    <a:pt x="193934" y="153348"/>
                  </a:moveTo>
                  <a:lnTo>
                    <a:pt x="193934" y="2024360"/>
                  </a:lnTo>
                  <a:cubicBezTo>
                    <a:pt x="193934" y="2128074"/>
                    <a:pt x="278010" y="2212150"/>
                    <a:pt x="381724" y="2212150"/>
                  </a:cubicBezTo>
                  <a:cubicBezTo>
                    <a:pt x="485438" y="2212150"/>
                    <a:pt x="569514" y="2128074"/>
                    <a:pt x="569514" y="2024360"/>
                  </a:cubicBezTo>
                  <a:lnTo>
                    <a:pt x="569514" y="153348"/>
                  </a:lnTo>
                  <a:close/>
                  <a:moveTo>
                    <a:pt x="98041" y="29796"/>
                  </a:moveTo>
                  <a:cubicBezTo>
                    <a:pt x="91729" y="29796"/>
                    <a:pt x="86014" y="32355"/>
                    <a:pt x="81877" y="36492"/>
                  </a:cubicBezTo>
                  <a:lnTo>
                    <a:pt x="75181" y="52656"/>
                  </a:lnTo>
                  <a:lnTo>
                    <a:pt x="81877" y="68820"/>
                  </a:lnTo>
                  <a:cubicBezTo>
                    <a:pt x="86014" y="72956"/>
                    <a:pt x="91729" y="75515"/>
                    <a:pt x="98041" y="75515"/>
                  </a:cubicBezTo>
                  <a:lnTo>
                    <a:pt x="226496" y="75516"/>
                  </a:lnTo>
                  <a:cubicBezTo>
                    <a:pt x="239121" y="75516"/>
                    <a:pt x="249356" y="65281"/>
                    <a:pt x="249356" y="52656"/>
                  </a:cubicBezTo>
                  <a:lnTo>
                    <a:pt x="249357" y="52656"/>
                  </a:lnTo>
                  <a:cubicBezTo>
                    <a:pt x="249357" y="40031"/>
                    <a:pt x="239122" y="29796"/>
                    <a:pt x="226497" y="29796"/>
                  </a:cubicBezTo>
                  <a:close/>
                  <a:moveTo>
                    <a:pt x="69793" y="0"/>
                  </a:moveTo>
                  <a:lnTo>
                    <a:pt x="695509" y="0"/>
                  </a:lnTo>
                  <a:cubicBezTo>
                    <a:pt x="734055" y="0"/>
                    <a:pt x="765302" y="31247"/>
                    <a:pt x="765302" y="69793"/>
                  </a:cubicBezTo>
                  <a:cubicBezTo>
                    <a:pt x="765302" y="108339"/>
                    <a:pt x="734055" y="139586"/>
                    <a:pt x="695509" y="139586"/>
                  </a:cubicBezTo>
                  <a:lnTo>
                    <a:pt x="629539" y="139586"/>
                  </a:lnTo>
                  <a:lnTo>
                    <a:pt x="629539" y="2013971"/>
                  </a:lnTo>
                  <a:cubicBezTo>
                    <a:pt x="629539" y="2148786"/>
                    <a:pt x="520249" y="2258076"/>
                    <a:pt x="385434" y="2258076"/>
                  </a:cubicBezTo>
                  <a:cubicBezTo>
                    <a:pt x="250619" y="2258076"/>
                    <a:pt x="141329" y="2148786"/>
                    <a:pt x="141329" y="2013971"/>
                  </a:cubicBezTo>
                  <a:lnTo>
                    <a:pt x="141329" y="139586"/>
                  </a:lnTo>
                  <a:lnTo>
                    <a:pt x="69793" y="139586"/>
                  </a:lnTo>
                  <a:cubicBezTo>
                    <a:pt x="31247" y="139586"/>
                    <a:pt x="0" y="108339"/>
                    <a:pt x="0" y="69793"/>
                  </a:cubicBezTo>
                  <a:cubicBezTo>
                    <a:pt x="0" y="31247"/>
                    <a:pt x="31247" y="0"/>
                    <a:pt x="69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C1D511E3-8149-4589-93E6-89CE64226860}"/>
                </a:ext>
              </a:extLst>
            </p:cNvPr>
            <p:cNvSpPr/>
            <p:nvPr/>
          </p:nvSpPr>
          <p:spPr>
            <a:xfrm>
              <a:off x="6995980" y="2912624"/>
              <a:ext cx="311399" cy="1641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3A7DAB0-4BF3-4D9C-8A05-CC1D6A9F32EB}"/>
                </a:ext>
              </a:extLst>
            </p:cNvPr>
            <p:cNvSpPr/>
            <p:nvPr/>
          </p:nvSpPr>
          <p:spPr>
            <a:xfrm>
              <a:off x="7053819" y="2966506"/>
              <a:ext cx="45719" cy="10082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9171C9-70EC-457F-BD08-BE03D08C36B4}"/>
                </a:ext>
              </a:extLst>
            </p:cNvPr>
            <p:cNvSpPr/>
            <p:nvPr/>
          </p:nvSpPr>
          <p:spPr>
            <a:xfrm>
              <a:off x="6993835" y="2912623"/>
              <a:ext cx="312454" cy="1636696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DD26A2-7F0D-46F6-B6FC-DDBE207B1568}"/>
              </a:ext>
            </a:extLst>
          </p:cNvPr>
          <p:cNvGrpSpPr/>
          <p:nvPr/>
        </p:nvGrpSpPr>
        <p:grpSpPr>
          <a:xfrm>
            <a:off x="3648234" y="3923377"/>
            <a:ext cx="834268" cy="2335655"/>
            <a:chOff x="6734546" y="2348669"/>
            <a:chExt cx="834268" cy="233565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24EC39D-FE52-4BFB-8AFF-46D4842463A3}"/>
                </a:ext>
              </a:extLst>
            </p:cNvPr>
            <p:cNvSpPr/>
            <p:nvPr/>
          </p:nvSpPr>
          <p:spPr>
            <a:xfrm>
              <a:off x="6734546" y="2348669"/>
              <a:ext cx="834268" cy="2335655"/>
            </a:xfrm>
            <a:custGeom>
              <a:avLst/>
              <a:gdLst>
                <a:gd name="connsiteX0" fmla="*/ 0 w 834268"/>
                <a:gd name="connsiteY0" fmla="*/ 100795 h 2335655"/>
                <a:gd name="connsiteX1" fmla="*/ 0 w 834268"/>
                <a:gd name="connsiteY1" fmla="*/ 100796 h 2335655"/>
                <a:gd name="connsiteX2" fmla="*/ 0 w 834268"/>
                <a:gd name="connsiteY2" fmla="*/ 100796 h 2335655"/>
                <a:gd name="connsiteX3" fmla="*/ 100796 w 834268"/>
                <a:gd name="connsiteY3" fmla="*/ 0 h 2335655"/>
                <a:gd name="connsiteX4" fmla="*/ 733472 w 834268"/>
                <a:gd name="connsiteY4" fmla="*/ 0 h 2335655"/>
                <a:gd name="connsiteX5" fmla="*/ 834268 w 834268"/>
                <a:gd name="connsiteY5" fmla="*/ 100796 h 2335655"/>
                <a:gd name="connsiteX6" fmla="*/ 834267 w 834268"/>
                <a:gd name="connsiteY6" fmla="*/ 100796 h 2335655"/>
                <a:gd name="connsiteX7" fmla="*/ 733471 w 834268"/>
                <a:gd name="connsiteY7" fmla="*/ 201592 h 2335655"/>
                <a:gd name="connsiteX8" fmla="*/ 700979 w 834268"/>
                <a:gd name="connsiteY8" fmla="*/ 201592 h 2335655"/>
                <a:gd name="connsiteX9" fmla="*/ 700979 w 834268"/>
                <a:gd name="connsiteY9" fmla="*/ 2057204 h 2335655"/>
                <a:gd name="connsiteX10" fmla="*/ 422528 w 834268"/>
                <a:gd name="connsiteY10" fmla="*/ 2335655 h 2335655"/>
                <a:gd name="connsiteX11" fmla="*/ 144077 w 834268"/>
                <a:gd name="connsiteY11" fmla="*/ 2057204 h 2335655"/>
                <a:gd name="connsiteX12" fmla="*/ 144077 w 834268"/>
                <a:gd name="connsiteY12" fmla="*/ 201591 h 2335655"/>
                <a:gd name="connsiteX13" fmla="*/ 100796 w 834268"/>
                <a:gd name="connsiteY13" fmla="*/ 201591 h 2335655"/>
                <a:gd name="connsiteX14" fmla="*/ 7921 w 834268"/>
                <a:gd name="connsiteY14" fmla="*/ 140029 h 2335655"/>
                <a:gd name="connsiteX15" fmla="*/ 0 w 834268"/>
                <a:gd name="connsiteY15" fmla="*/ 100796 h 2335655"/>
                <a:gd name="connsiteX16" fmla="*/ 7921 w 834268"/>
                <a:gd name="connsiteY16" fmla="*/ 61562 h 2335655"/>
                <a:gd name="connsiteX17" fmla="*/ 100796 w 834268"/>
                <a:gd name="connsiteY17" fmla="*/ 0 h 23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4268" h="2335655">
                  <a:moveTo>
                    <a:pt x="0" y="100795"/>
                  </a:moveTo>
                  <a:lnTo>
                    <a:pt x="0" y="100796"/>
                  </a:lnTo>
                  <a:lnTo>
                    <a:pt x="0" y="100796"/>
                  </a:lnTo>
                  <a:close/>
                  <a:moveTo>
                    <a:pt x="100796" y="0"/>
                  </a:moveTo>
                  <a:lnTo>
                    <a:pt x="733472" y="0"/>
                  </a:lnTo>
                  <a:cubicBezTo>
                    <a:pt x="789140" y="0"/>
                    <a:pt x="834268" y="45128"/>
                    <a:pt x="834268" y="100796"/>
                  </a:cubicBezTo>
                  <a:lnTo>
                    <a:pt x="834267" y="100796"/>
                  </a:lnTo>
                  <a:cubicBezTo>
                    <a:pt x="834267" y="156464"/>
                    <a:pt x="789139" y="201592"/>
                    <a:pt x="733471" y="201592"/>
                  </a:cubicBezTo>
                  <a:lnTo>
                    <a:pt x="700979" y="201592"/>
                  </a:lnTo>
                  <a:lnTo>
                    <a:pt x="700979" y="2057204"/>
                  </a:lnTo>
                  <a:cubicBezTo>
                    <a:pt x="700979" y="2210988"/>
                    <a:pt x="576312" y="2335655"/>
                    <a:pt x="422528" y="2335655"/>
                  </a:cubicBezTo>
                  <a:cubicBezTo>
                    <a:pt x="268744" y="2335655"/>
                    <a:pt x="144077" y="2210988"/>
                    <a:pt x="144077" y="2057204"/>
                  </a:cubicBezTo>
                  <a:lnTo>
                    <a:pt x="144077" y="201591"/>
                  </a:lnTo>
                  <a:lnTo>
                    <a:pt x="100796" y="201591"/>
                  </a:lnTo>
                  <a:cubicBezTo>
                    <a:pt x="59045" y="201591"/>
                    <a:pt x="23223" y="176207"/>
                    <a:pt x="7921" y="140029"/>
                  </a:cubicBezTo>
                  <a:lnTo>
                    <a:pt x="0" y="100796"/>
                  </a:lnTo>
                  <a:lnTo>
                    <a:pt x="7921" y="61562"/>
                  </a:lnTo>
                  <a:cubicBezTo>
                    <a:pt x="23223" y="25385"/>
                    <a:pt x="59045" y="0"/>
                    <a:pt x="100796" y="0"/>
                  </a:cubicBezTo>
                  <a:close/>
                </a:path>
              </a:pathLst>
            </a:cu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FAA8C0B-7D6C-4811-94DF-FD8B198688AC}"/>
                </a:ext>
              </a:extLst>
            </p:cNvPr>
            <p:cNvSpPr/>
            <p:nvPr/>
          </p:nvSpPr>
          <p:spPr>
            <a:xfrm>
              <a:off x="6770085" y="2377880"/>
              <a:ext cx="765302" cy="2258076"/>
            </a:xfrm>
            <a:custGeom>
              <a:avLst/>
              <a:gdLst>
                <a:gd name="connsiteX0" fmla="*/ 193934 w 765302"/>
                <a:gd name="connsiteY0" fmla="*/ 153348 h 2258076"/>
                <a:gd name="connsiteX1" fmla="*/ 193934 w 765302"/>
                <a:gd name="connsiteY1" fmla="*/ 2024360 h 2258076"/>
                <a:gd name="connsiteX2" fmla="*/ 381724 w 765302"/>
                <a:gd name="connsiteY2" fmla="*/ 2212150 h 2258076"/>
                <a:gd name="connsiteX3" fmla="*/ 569514 w 765302"/>
                <a:gd name="connsiteY3" fmla="*/ 2024360 h 2258076"/>
                <a:gd name="connsiteX4" fmla="*/ 569514 w 765302"/>
                <a:gd name="connsiteY4" fmla="*/ 153348 h 2258076"/>
                <a:gd name="connsiteX5" fmla="*/ 98041 w 765302"/>
                <a:gd name="connsiteY5" fmla="*/ 29796 h 2258076"/>
                <a:gd name="connsiteX6" fmla="*/ 81877 w 765302"/>
                <a:gd name="connsiteY6" fmla="*/ 36492 h 2258076"/>
                <a:gd name="connsiteX7" fmla="*/ 75181 w 765302"/>
                <a:gd name="connsiteY7" fmla="*/ 52656 h 2258076"/>
                <a:gd name="connsiteX8" fmla="*/ 81877 w 765302"/>
                <a:gd name="connsiteY8" fmla="*/ 68820 h 2258076"/>
                <a:gd name="connsiteX9" fmla="*/ 98041 w 765302"/>
                <a:gd name="connsiteY9" fmla="*/ 75515 h 2258076"/>
                <a:gd name="connsiteX10" fmla="*/ 226496 w 765302"/>
                <a:gd name="connsiteY10" fmla="*/ 75516 h 2258076"/>
                <a:gd name="connsiteX11" fmla="*/ 249356 w 765302"/>
                <a:gd name="connsiteY11" fmla="*/ 52656 h 2258076"/>
                <a:gd name="connsiteX12" fmla="*/ 249357 w 765302"/>
                <a:gd name="connsiteY12" fmla="*/ 52656 h 2258076"/>
                <a:gd name="connsiteX13" fmla="*/ 226497 w 765302"/>
                <a:gd name="connsiteY13" fmla="*/ 29796 h 2258076"/>
                <a:gd name="connsiteX14" fmla="*/ 69793 w 765302"/>
                <a:gd name="connsiteY14" fmla="*/ 0 h 2258076"/>
                <a:gd name="connsiteX15" fmla="*/ 695509 w 765302"/>
                <a:gd name="connsiteY15" fmla="*/ 0 h 2258076"/>
                <a:gd name="connsiteX16" fmla="*/ 765302 w 765302"/>
                <a:gd name="connsiteY16" fmla="*/ 69793 h 2258076"/>
                <a:gd name="connsiteX17" fmla="*/ 695509 w 765302"/>
                <a:gd name="connsiteY17" fmla="*/ 139586 h 2258076"/>
                <a:gd name="connsiteX18" fmla="*/ 629539 w 765302"/>
                <a:gd name="connsiteY18" fmla="*/ 139586 h 2258076"/>
                <a:gd name="connsiteX19" fmla="*/ 629539 w 765302"/>
                <a:gd name="connsiteY19" fmla="*/ 2013971 h 2258076"/>
                <a:gd name="connsiteX20" fmla="*/ 385434 w 765302"/>
                <a:gd name="connsiteY20" fmla="*/ 2258076 h 2258076"/>
                <a:gd name="connsiteX21" fmla="*/ 141329 w 765302"/>
                <a:gd name="connsiteY21" fmla="*/ 2013971 h 2258076"/>
                <a:gd name="connsiteX22" fmla="*/ 141329 w 765302"/>
                <a:gd name="connsiteY22" fmla="*/ 139586 h 2258076"/>
                <a:gd name="connsiteX23" fmla="*/ 69793 w 765302"/>
                <a:gd name="connsiteY23" fmla="*/ 139586 h 2258076"/>
                <a:gd name="connsiteX24" fmla="*/ 0 w 765302"/>
                <a:gd name="connsiteY24" fmla="*/ 69793 h 2258076"/>
                <a:gd name="connsiteX25" fmla="*/ 69793 w 765302"/>
                <a:gd name="connsiteY25" fmla="*/ 0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5302" h="2258076">
                  <a:moveTo>
                    <a:pt x="193934" y="153348"/>
                  </a:moveTo>
                  <a:lnTo>
                    <a:pt x="193934" y="2024360"/>
                  </a:lnTo>
                  <a:cubicBezTo>
                    <a:pt x="193934" y="2128074"/>
                    <a:pt x="278010" y="2212150"/>
                    <a:pt x="381724" y="2212150"/>
                  </a:cubicBezTo>
                  <a:cubicBezTo>
                    <a:pt x="485438" y="2212150"/>
                    <a:pt x="569514" y="2128074"/>
                    <a:pt x="569514" y="2024360"/>
                  </a:cubicBezTo>
                  <a:lnTo>
                    <a:pt x="569514" y="153348"/>
                  </a:lnTo>
                  <a:close/>
                  <a:moveTo>
                    <a:pt x="98041" y="29796"/>
                  </a:moveTo>
                  <a:cubicBezTo>
                    <a:pt x="91729" y="29796"/>
                    <a:pt x="86014" y="32355"/>
                    <a:pt x="81877" y="36492"/>
                  </a:cubicBezTo>
                  <a:lnTo>
                    <a:pt x="75181" y="52656"/>
                  </a:lnTo>
                  <a:lnTo>
                    <a:pt x="81877" y="68820"/>
                  </a:lnTo>
                  <a:cubicBezTo>
                    <a:pt x="86014" y="72956"/>
                    <a:pt x="91729" y="75515"/>
                    <a:pt x="98041" y="75515"/>
                  </a:cubicBezTo>
                  <a:lnTo>
                    <a:pt x="226496" y="75516"/>
                  </a:lnTo>
                  <a:cubicBezTo>
                    <a:pt x="239121" y="75516"/>
                    <a:pt x="249356" y="65281"/>
                    <a:pt x="249356" y="52656"/>
                  </a:cubicBezTo>
                  <a:lnTo>
                    <a:pt x="249357" y="52656"/>
                  </a:lnTo>
                  <a:cubicBezTo>
                    <a:pt x="249357" y="40031"/>
                    <a:pt x="239122" y="29796"/>
                    <a:pt x="226497" y="29796"/>
                  </a:cubicBezTo>
                  <a:close/>
                  <a:moveTo>
                    <a:pt x="69793" y="0"/>
                  </a:moveTo>
                  <a:lnTo>
                    <a:pt x="695509" y="0"/>
                  </a:lnTo>
                  <a:cubicBezTo>
                    <a:pt x="734055" y="0"/>
                    <a:pt x="765302" y="31247"/>
                    <a:pt x="765302" y="69793"/>
                  </a:cubicBezTo>
                  <a:cubicBezTo>
                    <a:pt x="765302" y="108339"/>
                    <a:pt x="734055" y="139586"/>
                    <a:pt x="695509" y="139586"/>
                  </a:cubicBezTo>
                  <a:lnTo>
                    <a:pt x="629539" y="139586"/>
                  </a:lnTo>
                  <a:lnTo>
                    <a:pt x="629539" y="2013971"/>
                  </a:lnTo>
                  <a:cubicBezTo>
                    <a:pt x="629539" y="2148786"/>
                    <a:pt x="520249" y="2258076"/>
                    <a:pt x="385434" y="2258076"/>
                  </a:cubicBezTo>
                  <a:cubicBezTo>
                    <a:pt x="250619" y="2258076"/>
                    <a:pt x="141329" y="2148786"/>
                    <a:pt x="141329" y="2013971"/>
                  </a:cubicBezTo>
                  <a:lnTo>
                    <a:pt x="141329" y="139586"/>
                  </a:lnTo>
                  <a:lnTo>
                    <a:pt x="69793" y="139586"/>
                  </a:lnTo>
                  <a:cubicBezTo>
                    <a:pt x="31247" y="139586"/>
                    <a:pt x="0" y="108339"/>
                    <a:pt x="0" y="69793"/>
                  </a:cubicBezTo>
                  <a:cubicBezTo>
                    <a:pt x="0" y="31247"/>
                    <a:pt x="31247" y="0"/>
                    <a:pt x="69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05E76949-E08D-4D40-9552-8A2F4368A920}"/>
                </a:ext>
              </a:extLst>
            </p:cNvPr>
            <p:cNvSpPr/>
            <p:nvPr/>
          </p:nvSpPr>
          <p:spPr>
            <a:xfrm>
              <a:off x="6995980" y="2912624"/>
              <a:ext cx="311399" cy="1641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7AA0299-22E6-4E5E-923B-53FEDD34577F}"/>
                </a:ext>
              </a:extLst>
            </p:cNvPr>
            <p:cNvSpPr/>
            <p:nvPr/>
          </p:nvSpPr>
          <p:spPr>
            <a:xfrm>
              <a:off x="7053819" y="2966506"/>
              <a:ext cx="45719" cy="10082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66656BA-F7E8-4261-AA69-1C6D1D0C2E38}"/>
                </a:ext>
              </a:extLst>
            </p:cNvPr>
            <p:cNvSpPr/>
            <p:nvPr/>
          </p:nvSpPr>
          <p:spPr>
            <a:xfrm>
              <a:off x="6993835" y="2912623"/>
              <a:ext cx="312454" cy="1636696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368DD87-642A-42BB-8222-B37C99F14512}"/>
              </a:ext>
            </a:extLst>
          </p:cNvPr>
          <p:cNvGrpSpPr/>
          <p:nvPr/>
        </p:nvGrpSpPr>
        <p:grpSpPr>
          <a:xfrm>
            <a:off x="4947136" y="3917922"/>
            <a:ext cx="834268" cy="2335655"/>
            <a:chOff x="6734546" y="2348669"/>
            <a:chExt cx="834268" cy="2335655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288870-4C64-4A2B-B788-7D4E694AE5B7}"/>
                </a:ext>
              </a:extLst>
            </p:cNvPr>
            <p:cNvSpPr/>
            <p:nvPr/>
          </p:nvSpPr>
          <p:spPr>
            <a:xfrm>
              <a:off x="6734546" y="2348669"/>
              <a:ext cx="834268" cy="2335655"/>
            </a:xfrm>
            <a:custGeom>
              <a:avLst/>
              <a:gdLst>
                <a:gd name="connsiteX0" fmla="*/ 0 w 834268"/>
                <a:gd name="connsiteY0" fmla="*/ 100795 h 2335655"/>
                <a:gd name="connsiteX1" fmla="*/ 0 w 834268"/>
                <a:gd name="connsiteY1" fmla="*/ 100796 h 2335655"/>
                <a:gd name="connsiteX2" fmla="*/ 0 w 834268"/>
                <a:gd name="connsiteY2" fmla="*/ 100796 h 2335655"/>
                <a:gd name="connsiteX3" fmla="*/ 100796 w 834268"/>
                <a:gd name="connsiteY3" fmla="*/ 0 h 2335655"/>
                <a:gd name="connsiteX4" fmla="*/ 733472 w 834268"/>
                <a:gd name="connsiteY4" fmla="*/ 0 h 2335655"/>
                <a:gd name="connsiteX5" fmla="*/ 834268 w 834268"/>
                <a:gd name="connsiteY5" fmla="*/ 100796 h 2335655"/>
                <a:gd name="connsiteX6" fmla="*/ 834267 w 834268"/>
                <a:gd name="connsiteY6" fmla="*/ 100796 h 2335655"/>
                <a:gd name="connsiteX7" fmla="*/ 733471 w 834268"/>
                <a:gd name="connsiteY7" fmla="*/ 201592 h 2335655"/>
                <a:gd name="connsiteX8" fmla="*/ 700979 w 834268"/>
                <a:gd name="connsiteY8" fmla="*/ 201592 h 2335655"/>
                <a:gd name="connsiteX9" fmla="*/ 700979 w 834268"/>
                <a:gd name="connsiteY9" fmla="*/ 2057204 h 2335655"/>
                <a:gd name="connsiteX10" fmla="*/ 422528 w 834268"/>
                <a:gd name="connsiteY10" fmla="*/ 2335655 h 2335655"/>
                <a:gd name="connsiteX11" fmla="*/ 144077 w 834268"/>
                <a:gd name="connsiteY11" fmla="*/ 2057204 h 2335655"/>
                <a:gd name="connsiteX12" fmla="*/ 144077 w 834268"/>
                <a:gd name="connsiteY12" fmla="*/ 201591 h 2335655"/>
                <a:gd name="connsiteX13" fmla="*/ 100796 w 834268"/>
                <a:gd name="connsiteY13" fmla="*/ 201591 h 2335655"/>
                <a:gd name="connsiteX14" fmla="*/ 7921 w 834268"/>
                <a:gd name="connsiteY14" fmla="*/ 140029 h 2335655"/>
                <a:gd name="connsiteX15" fmla="*/ 0 w 834268"/>
                <a:gd name="connsiteY15" fmla="*/ 100796 h 2335655"/>
                <a:gd name="connsiteX16" fmla="*/ 7921 w 834268"/>
                <a:gd name="connsiteY16" fmla="*/ 61562 h 2335655"/>
                <a:gd name="connsiteX17" fmla="*/ 100796 w 834268"/>
                <a:gd name="connsiteY17" fmla="*/ 0 h 23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4268" h="2335655">
                  <a:moveTo>
                    <a:pt x="0" y="100795"/>
                  </a:moveTo>
                  <a:lnTo>
                    <a:pt x="0" y="100796"/>
                  </a:lnTo>
                  <a:lnTo>
                    <a:pt x="0" y="100796"/>
                  </a:lnTo>
                  <a:close/>
                  <a:moveTo>
                    <a:pt x="100796" y="0"/>
                  </a:moveTo>
                  <a:lnTo>
                    <a:pt x="733472" y="0"/>
                  </a:lnTo>
                  <a:cubicBezTo>
                    <a:pt x="789140" y="0"/>
                    <a:pt x="834268" y="45128"/>
                    <a:pt x="834268" y="100796"/>
                  </a:cubicBezTo>
                  <a:lnTo>
                    <a:pt x="834267" y="100796"/>
                  </a:lnTo>
                  <a:cubicBezTo>
                    <a:pt x="834267" y="156464"/>
                    <a:pt x="789139" y="201592"/>
                    <a:pt x="733471" y="201592"/>
                  </a:cubicBezTo>
                  <a:lnTo>
                    <a:pt x="700979" y="201592"/>
                  </a:lnTo>
                  <a:lnTo>
                    <a:pt x="700979" y="2057204"/>
                  </a:lnTo>
                  <a:cubicBezTo>
                    <a:pt x="700979" y="2210988"/>
                    <a:pt x="576312" y="2335655"/>
                    <a:pt x="422528" y="2335655"/>
                  </a:cubicBezTo>
                  <a:cubicBezTo>
                    <a:pt x="268744" y="2335655"/>
                    <a:pt x="144077" y="2210988"/>
                    <a:pt x="144077" y="2057204"/>
                  </a:cubicBezTo>
                  <a:lnTo>
                    <a:pt x="144077" y="201591"/>
                  </a:lnTo>
                  <a:lnTo>
                    <a:pt x="100796" y="201591"/>
                  </a:lnTo>
                  <a:cubicBezTo>
                    <a:pt x="59045" y="201591"/>
                    <a:pt x="23223" y="176207"/>
                    <a:pt x="7921" y="140029"/>
                  </a:cubicBezTo>
                  <a:lnTo>
                    <a:pt x="0" y="100796"/>
                  </a:lnTo>
                  <a:lnTo>
                    <a:pt x="7921" y="61562"/>
                  </a:lnTo>
                  <a:cubicBezTo>
                    <a:pt x="23223" y="25385"/>
                    <a:pt x="59045" y="0"/>
                    <a:pt x="100796" y="0"/>
                  </a:cubicBezTo>
                  <a:close/>
                </a:path>
              </a:pathLst>
            </a:cu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3854E3-420B-4377-BD0E-1090B2F7C287}"/>
                </a:ext>
              </a:extLst>
            </p:cNvPr>
            <p:cNvSpPr/>
            <p:nvPr/>
          </p:nvSpPr>
          <p:spPr>
            <a:xfrm>
              <a:off x="6770085" y="2377880"/>
              <a:ext cx="765302" cy="2258076"/>
            </a:xfrm>
            <a:custGeom>
              <a:avLst/>
              <a:gdLst>
                <a:gd name="connsiteX0" fmla="*/ 193934 w 765302"/>
                <a:gd name="connsiteY0" fmla="*/ 153348 h 2258076"/>
                <a:gd name="connsiteX1" fmla="*/ 193934 w 765302"/>
                <a:gd name="connsiteY1" fmla="*/ 2024360 h 2258076"/>
                <a:gd name="connsiteX2" fmla="*/ 381724 w 765302"/>
                <a:gd name="connsiteY2" fmla="*/ 2212150 h 2258076"/>
                <a:gd name="connsiteX3" fmla="*/ 569514 w 765302"/>
                <a:gd name="connsiteY3" fmla="*/ 2024360 h 2258076"/>
                <a:gd name="connsiteX4" fmla="*/ 569514 w 765302"/>
                <a:gd name="connsiteY4" fmla="*/ 153348 h 2258076"/>
                <a:gd name="connsiteX5" fmla="*/ 98041 w 765302"/>
                <a:gd name="connsiteY5" fmla="*/ 29796 h 2258076"/>
                <a:gd name="connsiteX6" fmla="*/ 81877 w 765302"/>
                <a:gd name="connsiteY6" fmla="*/ 36492 h 2258076"/>
                <a:gd name="connsiteX7" fmla="*/ 75181 w 765302"/>
                <a:gd name="connsiteY7" fmla="*/ 52656 h 2258076"/>
                <a:gd name="connsiteX8" fmla="*/ 81877 w 765302"/>
                <a:gd name="connsiteY8" fmla="*/ 68820 h 2258076"/>
                <a:gd name="connsiteX9" fmla="*/ 98041 w 765302"/>
                <a:gd name="connsiteY9" fmla="*/ 75515 h 2258076"/>
                <a:gd name="connsiteX10" fmla="*/ 226496 w 765302"/>
                <a:gd name="connsiteY10" fmla="*/ 75516 h 2258076"/>
                <a:gd name="connsiteX11" fmla="*/ 249356 w 765302"/>
                <a:gd name="connsiteY11" fmla="*/ 52656 h 2258076"/>
                <a:gd name="connsiteX12" fmla="*/ 249357 w 765302"/>
                <a:gd name="connsiteY12" fmla="*/ 52656 h 2258076"/>
                <a:gd name="connsiteX13" fmla="*/ 226497 w 765302"/>
                <a:gd name="connsiteY13" fmla="*/ 29796 h 2258076"/>
                <a:gd name="connsiteX14" fmla="*/ 69793 w 765302"/>
                <a:gd name="connsiteY14" fmla="*/ 0 h 2258076"/>
                <a:gd name="connsiteX15" fmla="*/ 695509 w 765302"/>
                <a:gd name="connsiteY15" fmla="*/ 0 h 2258076"/>
                <a:gd name="connsiteX16" fmla="*/ 765302 w 765302"/>
                <a:gd name="connsiteY16" fmla="*/ 69793 h 2258076"/>
                <a:gd name="connsiteX17" fmla="*/ 695509 w 765302"/>
                <a:gd name="connsiteY17" fmla="*/ 139586 h 2258076"/>
                <a:gd name="connsiteX18" fmla="*/ 629539 w 765302"/>
                <a:gd name="connsiteY18" fmla="*/ 139586 h 2258076"/>
                <a:gd name="connsiteX19" fmla="*/ 629539 w 765302"/>
                <a:gd name="connsiteY19" fmla="*/ 2013971 h 2258076"/>
                <a:gd name="connsiteX20" fmla="*/ 385434 w 765302"/>
                <a:gd name="connsiteY20" fmla="*/ 2258076 h 2258076"/>
                <a:gd name="connsiteX21" fmla="*/ 141329 w 765302"/>
                <a:gd name="connsiteY21" fmla="*/ 2013971 h 2258076"/>
                <a:gd name="connsiteX22" fmla="*/ 141329 w 765302"/>
                <a:gd name="connsiteY22" fmla="*/ 139586 h 2258076"/>
                <a:gd name="connsiteX23" fmla="*/ 69793 w 765302"/>
                <a:gd name="connsiteY23" fmla="*/ 139586 h 2258076"/>
                <a:gd name="connsiteX24" fmla="*/ 0 w 765302"/>
                <a:gd name="connsiteY24" fmla="*/ 69793 h 2258076"/>
                <a:gd name="connsiteX25" fmla="*/ 69793 w 765302"/>
                <a:gd name="connsiteY25" fmla="*/ 0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5302" h="2258076">
                  <a:moveTo>
                    <a:pt x="193934" y="153348"/>
                  </a:moveTo>
                  <a:lnTo>
                    <a:pt x="193934" y="2024360"/>
                  </a:lnTo>
                  <a:cubicBezTo>
                    <a:pt x="193934" y="2128074"/>
                    <a:pt x="278010" y="2212150"/>
                    <a:pt x="381724" y="2212150"/>
                  </a:cubicBezTo>
                  <a:cubicBezTo>
                    <a:pt x="485438" y="2212150"/>
                    <a:pt x="569514" y="2128074"/>
                    <a:pt x="569514" y="2024360"/>
                  </a:cubicBezTo>
                  <a:lnTo>
                    <a:pt x="569514" y="153348"/>
                  </a:lnTo>
                  <a:close/>
                  <a:moveTo>
                    <a:pt x="98041" y="29796"/>
                  </a:moveTo>
                  <a:cubicBezTo>
                    <a:pt x="91729" y="29796"/>
                    <a:pt x="86014" y="32355"/>
                    <a:pt x="81877" y="36492"/>
                  </a:cubicBezTo>
                  <a:lnTo>
                    <a:pt x="75181" y="52656"/>
                  </a:lnTo>
                  <a:lnTo>
                    <a:pt x="81877" y="68820"/>
                  </a:lnTo>
                  <a:cubicBezTo>
                    <a:pt x="86014" y="72956"/>
                    <a:pt x="91729" y="75515"/>
                    <a:pt x="98041" y="75515"/>
                  </a:cubicBezTo>
                  <a:lnTo>
                    <a:pt x="226496" y="75516"/>
                  </a:lnTo>
                  <a:cubicBezTo>
                    <a:pt x="239121" y="75516"/>
                    <a:pt x="249356" y="65281"/>
                    <a:pt x="249356" y="52656"/>
                  </a:cubicBezTo>
                  <a:lnTo>
                    <a:pt x="249357" y="52656"/>
                  </a:lnTo>
                  <a:cubicBezTo>
                    <a:pt x="249357" y="40031"/>
                    <a:pt x="239122" y="29796"/>
                    <a:pt x="226497" y="29796"/>
                  </a:cubicBezTo>
                  <a:close/>
                  <a:moveTo>
                    <a:pt x="69793" y="0"/>
                  </a:moveTo>
                  <a:lnTo>
                    <a:pt x="695509" y="0"/>
                  </a:lnTo>
                  <a:cubicBezTo>
                    <a:pt x="734055" y="0"/>
                    <a:pt x="765302" y="31247"/>
                    <a:pt x="765302" y="69793"/>
                  </a:cubicBezTo>
                  <a:cubicBezTo>
                    <a:pt x="765302" y="108339"/>
                    <a:pt x="734055" y="139586"/>
                    <a:pt x="695509" y="139586"/>
                  </a:cubicBezTo>
                  <a:lnTo>
                    <a:pt x="629539" y="139586"/>
                  </a:lnTo>
                  <a:lnTo>
                    <a:pt x="629539" y="2013971"/>
                  </a:lnTo>
                  <a:cubicBezTo>
                    <a:pt x="629539" y="2148786"/>
                    <a:pt x="520249" y="2258076"/>
                    <a:pt x="385434" y="2258076"/>
                  </a:cubicBezTo>
                  <a:cubicBezTo>
                    <a:pt x="250619" y="2258076"/>
                    <a:pt x="141329" y="2148786"/>
                    <a:pt x="141329" y="2013971"/>
                  </a:cubicBezTo>
                  <a:lnTo>
                    <a:pt x="141329" y="139586"/>
                  </a:lnTo>
                  <a:lnTo>
                    <a:pt x="69793" y="139586"/>
                  </a:lnTo>
                  <a:cubicBezTo>
                    <a:pt x="31247" y="139586"/>
                    <a:pt x="0" y="108339"/>
                    <a:pt x="0" y="69793"/>
                  </a:cubicBezTo>
                  <a:cubicBezTo>
                    <a:pt x="0" y="31247"/>
                    <a:pt x="31247" y="0"/>
                    <a:pt x="69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056E720A-D72B-480D-A112-5F0A8E934D31}"/>
                </a:ext>
              </a:extLst>
            </p:cNvPr>
            <p:cNvSpPr/>
            <p:nvPr/>
          </p:nvSpPr>
          <p:spPr>
            <a:xfrm>
              <a:off x="6995980" y="2912624"/>
              <a:ext cx="311399" cy="1641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111666E-15E7-4796-9544-425AC52901FE}"/>
                </a:ext>
              </a:extLst>
            </p:cNvPr>
            <p:cNvSpPr/>
            <p:nvPr/>
          </p:nvSpPr>
          <p:spPr>
            <a:xfrm>
              <a:off x="7053819" y="2966506"/>
              <a:ext cx="45719" cy="10082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DE673F2-D706-4281-98E0-A2FAF0D47713}"/>
                </a:ext>
              </a:extLst>
            </p:cNvPr>
            <p:cNvSpPr/>
            <p:nvPr/>
          </p:nvSpPr>
          <p:spPr>
            <a:xfrm>
              <a:off x="6993835" y="2912623"/>
              <a:ext cx="312454" cy="1636696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B949C9-B445-4941-9E23-8D00CEB838BF}"/>
              </a:ext>
            </a:extLst>
          </p:cNvPr>
          <p:cNvSpPr txBox="1"/>
          <p:nvPr/>
        </p:nvSpPr>
        <p:spPr>
          <a:xfrm>
            <a:off x="1056982" y="2166152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85%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8CC29F-3562-43BF-B8D9-806580425686}"/>
              </a:ext>
            </a:extLst>
          </p:cNvPr>
          <p:cNvSpPr txBox="1"/>
          <p:nvPr/>
        </p:nvSpPr>
        <p:spPr>
          <a:xfrm>
            <a:off x="2382935" y="2166152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35%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272C85-A943-4393-AB25-2752605DF6B7}"/>
              </a:ext>
            </a:extLst>
          </p:cNvPr>
          <p:cNvSpPr txBox="1"/>
          <p:nvPr/>
        </p:nvSpPr>
        <p:spPr>
          <a:xfrm>
            <a:off x="3717023" y="2166152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65%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91CB1-7266-47F6-87B3-960412B5D694}"/>
              </a:ext>
            </a:extLst>
          </p:cNvPr>
          <p:cNvSpPr txBox="1"/>
          <p:nvPr/>
        </p:nvSpPr>
        <p:spPr>
          <a:xfrm>
            <a:off x="5059245" y="2166152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45%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2C43CE-BF02-4F7C-AAF4-3289F943E063}"/>
              </a:ext>
            </a:extLst>
          </p:cNvPr>
          <p:cNvSpPr txBox="1"/>
          <p:nvPr/>
        </p:nvSpPr>
        <p:spPr>
          <a:xfrm>
            <a:off x="856106" y="1294201"/>
            <a:ext cx="510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1B2BDE-9635-45F0-9633-C968D63B2192}"/>
              </a:ext>
            </a:extLst>
          </p:cNvPr>
          <p:cNvGrpSpPr/>
          <p:nvPr/>
        </p:nvGrpSpPr>
        <p:grpSpPr>
          <a:xfrm>
            <a:off x="6685570" y="2745677"/>
            <a:ext cx="4733229" cy="742063"/>
            <a:chOff x="575693" y="4067337"/>
            <a:chExt cx="1625933" cy="8679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F36B22-0BD7-4CB6-8429-A775946F7C9B}"/>
                </a:ext>
              </a:extLst>
            </p:cNvPr>
            <p:cNvSpPr txBox="1"/>
            <p:nvPr/>
          </p:nvSpPr>
          <p:spPr>
            <a:xfrm>
              <a:off x="578400" y="4395302"/>
              <a:ext cx="1623226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24D8D1-9699-4C46-896B-E574DA432594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4FA6F9B-8511-46EF-8AAD-CB9F0263D545}"/>
              </a:ext>
            </a:extLst>
          </p:cNvPr>
          <p:cNvGrpSpPr/>
          <p:nvPr/>
        </p:nvGrpSpPr>
        <p:grpSpPr>
          <a:xfrm>
            <a:off x="6685570" y="3568591"/>
            <a:ext cx="4733229" cy="742063"/>
            <a:chOff x="575693" y="4067337"/>
            <a:chExt cx="1625933" cy="86794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82EF71-340A-43B7-8F8D-A1957A780206}"/>
                </a:ext>
              </a:extLst>
            </p:cNvPr>
            <p:cNvSpPr txBox="1"/>
            <p:nvPr/>
          </p:nvSpPr>
          <p:spPr>
            <a:xfrm>
              <a:off x="578400" y="4395302"/>
              <a:ext cx="1623226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D730CD-E9C9-4D26-B593-2DBEE6B09332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4275B9-7DF6-46EE-B08D-89E2F1C0C3C5}"/>
              </a:ext>
            </a:extLst>
          </p:cNvPr>
          <p:cNvGrpSpPr/>
          <p:nvPr/>
        </p:nvGrpSpPr>
        <p:grpSpPr>
          <a:xfrm>
            <a:off x="6685570" y="4391503"/>
            <a:ext cx="4733229" cy="742063"/>
            <a:chOff x="575693" y="4067337"/>
            <a:chExt cx="1625933" cy="8679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0E0D6F-6658-426C-8DF6-A89AF8063DF6}"/>
                </a:ext>
              </a:extLst>
            </p:cNvPr>
            <p:cNvSpPr txBox="1"/>
            <p:nvPr/>
          </p:nvSpPr>
          <p:spPr>
            <a:xfrm>
              <a:off x="578400" y="4395302"/>
              <a:ext cx="1623226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BBC619C-8677-41D6-8F60-9547B3481724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96E00D3-524B-4943-A3DB-2B8606B85AD7}"/>
              </a:ext>
            </a:extLst>
          </p:cNvPr>
          <p:cNvGrpSpPr/>
          <p:nvPr/>
        </p:nvGrpSpPr>
        <p:grpSpPr>
          <a:xfrm>
            <a:off x="6685570" y="5214415"/>
            <a:ext cx="4733229" cy="742063"/>
            <a:chOff x="575693" y="4067337"/>
            <a:chExt cx="1625933" cy="86794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C40281-F44A-415B-8D21-297356811850}"/>
                </a:ext>
              </a:extLst>
            </p:cNvPr>
            <p:cNvSpPr txBox="1"/>
            <p:nvPr/>
          </p:nvSpPr>
          <p:spPr>
            <a:xfrm>
              <a:off x="578400" y="4395302"/>
              <a:ext cx="1623226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58D4422-1681-4918-8E40-9054CC0BC897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A7D2E04-5E26-4013-AA26-5E4F77EF7CA3}"/>
              </a:ext>
            </a:extLst>
          </p:cNvPr>
          <p:cNvSpPr txBox="1"/>
          <p:nvPr/>
        </p:nvSpPr>
        <p:spPr>
          <a:xfrm>
            <a:off x="6685570" y="1666529"/>
            <a:ext cx="4838734" cy="1015663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AFEA0-9E2A-499E-B886-D0BD3B610A93}"/>
              </a:ext>
            </a:extLst>
          </p:cNvPr>
          <p:cNvGrpSpPr/>
          <p:nvPr/>
        </p:nvGrpSpPr>
        <p:grpSpPr>
          <a:xfrm rot="10800000">
            <a:off x="10453735" y="573593"/>
            <a:ext cx="1738265" cy="3429529"/>
            <a:chOff x="0" y="2486173"/>
            <a:chExt cx="1738265" cy="3429529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18F6C579-3985-43B8-AA41-6C237CC7E7C7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38160CF6-2BA1-4F65-AF09-458CC764CDC3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BAFE1EB1-F5CB-40EB-B3B0-A5A1423A31A0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ED550-C840-42BE-A4AD-992B72181C0F}"/>
              </a:ext>
            </a:extLst>
          </p:cNvPr>
          <p:cNvSpPr/>
          <p:nvPr/>
        </p:nvSpPr>
        <p:spPr>
          <a:xfrm>
            <a:off x="11027884" y="1980165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CBFB57-08AA-4331-852B-713961040E3B}"/>
              </a:ext>
            </a:extLst>
          </p:cNvPr>
          <p:cNvSpPr/>
          <p:nvPr/>
        </p:nvSpPr>
        <p:spPr>
          <a:xfrm>
            <a:off x="10994779" y="317025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F07EB980-5E20-4189-9973-91752B4AAC3F}"/>
              </a:ext>
            </a:extLst>
          </p:cNvPr>
          <p:cNvSpPr/>
          <p:nvPr/>
        </p:nvSpPr>
        <p:spPr>
          <a:xfrm rot="2942052">
            <a:off x="11014851" y="869743"/>
            <a:ext cx="497971" cy="529764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2E666-2711-44AB-A2E9-6D0793A8BC81}"/>
              </a:ext>
            </a:extLst>
          </p:cNvPr>
          <p:cNvSpPr txBox="1"/>
          <p:nvPr/>
        </p:nvSpPr>
        <p:spPr>
          <a:xfrm>
            <a:off x="564913" y="257462"/>
            <a:ext cx="384012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AC59A2-E964-40DE-A6A1-830AB22EF344}"/>
              </a:ext>
            </a:extLst>
          </p:cNvPr>
          <p:cNvGrpSpPr/>
          <p:nvPr/>
        </p:nvGrpSpPr>
        <p:grpSpPr>
          <a:xfrm>
            <a:off x="6132436" y="1487010"/>
            <a:ext cx="4321299" cy="3366496"/>
            <a:chOff x="1546363" y="2786226"/>
            <a:chExt cx="4321299" cy="33664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8AB1DC-4542-4205-81BE-B11568710CBF}"/>
                </a:ext>
              </a:extLst>
            </p:cNvPr>
            <p:cNvSpPr txBox="1"/>
            <p:nvPr/>
          </p:nvSpPr>
          <p:spPr>
            <a:xfrm>
              <a:off x="1546363" y="278622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09C5F1-C91D-456F-82C5-B7F3511646A1}"/>
                </a:ext>
              </a:extLst>
            </p:cNvPr>
            <p:cNvSpPr txBox="1"/>
            <p:nvPr/>
          </p:nvSpPr>
          <p:spPr>
            <a:xfrm>
              <a:off x="1546363" y="5198250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029B5-94BC-46F3-88C4-A524A1702100}"/>
                </a:ext>
              </a:extLst>
            </p:cNvPr>
            <p:cNvSpPr txBox="1"/>
            <p:nvPr/>
          </p:nvSpPr>
          <p:spPr>
            <a:xfrm>
              <a:off x="1546363" y="3992238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DA65A6-4F98-4A1C-9C63-6A9058F6FE0A}"/>
                </a:ext>
              </a:extLst>
            </p:cNvPr>
            <p:cNvSpPr txBox="1"/>
            <p:nvPr/>
          </p:nvSpPr>
          <p:spPr>
            <a:xfrm>
              <a:off x="1546363" y="3100158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AA35A2-C190-4A6D-A2BA-BBA085EA1C49}"/>
                </a:ext>
              </a:extLst>
            </p:cNvPr>
            <p:cNvSpPr txBox="1"/>
            <p:nvPr/>
          </p:nvSpPr>
          <p:spPr>
            <a:xfrm>
              <a:off x="1546363" y="4303275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4EA458-9858-4EC4-A7C0-E7D2BEB5CBFE}"/>
                </a:ext>
              </a:extLst>
            </p:cNvPr>
            <p:cNvSpPr txBox="1"/>
            <p:nvPr/>
          </p:nvSpPr>
          <p:spPr>
            <a:xfrm>
              <a:off x="1546363" y="5506391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902095" y="1877503"/>
            <a:ext cx="4256798" cy="4235485"/>
            <a:chOff x="902095" y="1877503"/>
            <a:chExt cx="4256798" cy="4235485"/>
          </a:xfrm>
        </p:grpSpPr>
        <p:grpSp>
          <p:nvGrpSpPr>
            <p:cNvPr id="3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lumOff val="25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lumOff val="25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 Atrium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Tricuspid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Valve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 Ventricle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Left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Ventricle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Left Atrium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Aortic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Valve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Mitral</a:t>
              </a:r>
            </a:p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Valve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cs typeface="Arial" pitchFamily="34" charset="0"/>
                </a:rPr>
                <a:t>Pulmonary</a:t>
              </a:r>
            </a:p>
            <a:p>
              <a:pPr algn="ctr"/>
              <a:r>
                <a:rPr lang="en-US" altLang="ko-KR" sz="1050" b="1" dirty="0">
                  <a:cs typeface="Arial" pitchFamily="34" charset="0"/>
                </a:rPr>
                <a:t>Valve</a:t>
              </a:r>
              <a:endParaRPr lang="ko-KR" altLang="en-US" sz="1050" b="1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Pulmonary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Artery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Coronary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Artery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Aorta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6068967" y="3398402"/>
            <a:ext cx="2411654" cy="926727"/>
            <a:chOff x="575693" y="4067337"/>
            <a:chExt cx="1625933" cy="108394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75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C16A68-47D6-41F0-94CA-FC535E1EB356}"/>
              </a:ext>
            </a:extLst>
          </p:cNvPr>
          <p:cNvGrpSpPr/>
          <p:nvPr/>
        </p:nvGrpSpPr>
        <p:grpSpPr>
          <a:xfrm>
            <a:off x="6068967" y="4469050"/>
            <a:ext cx="2411654" cy="926727"/>
            <a:chOff x="575693" y="4067337"/>
            <a:chExt cx="1625933" cy="108394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438DEE-A7D9-4E13-8675-80C622BCF748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75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5DCACF-1664-4AAE-A620-AECB389DC545}"/>
              </a:ext>
            </a:extLst>
          </p:cNvPr>
          <p:cNvGrpSpPr/>
          <p:nvPr/>
        </p:nvGrpSpPr>
        <p:grpSpPr>
          <a:xfrm>
            <a:off x="6068967" y="5539697"/>
            <a:ext cx="2411654" cy="926727"/>
            <a:chOff x="575693" y="4067337"/>
            <a:chExt cx="1625933" cy="108394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F50897-0BAC-48DD-992A-07BFFFF183AF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75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AD4C23-DDF5-4509-8EA0-66C39AC94D0A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D2FF5B-B7AC-468F-AD0A-1CFD156B5982}"/>
              </a:ext>
            </a:extLst>
          </p:cNvPr>
          <p:cNvGrpSpPr/>
          <p:nvPr/>
        </p:nvGrpSpPr>
        <p:grpSpPr>
          <a:xfrm>
            <a:off x="9046657" y="3407954"/>
            <a:ext cx="2411654" cy="926727"/>
            <a:chOff x="575693" y="4067337"/>
            <a:chExt cx="1625933" cy="108394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BFEC2D-F103-4CD2-8ABE-64F2A9DFFEA1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75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7B2695-32FF-4C87-81FA-F2347CD79EF9}"/>
              </a:ext>
            </a:extLst>
          </p:cNvPr>
          <p:cNvGrpSpPr/>
          <p:nvPr/>
        </p:nvGrpSpPr>
        <p:grpSpPr>
          <a:xfrm>
            <a:off x="9046657" y="4478602"/>
            <a:ext cx="2411654" cy="926727"/>
            <a:chOff x="575693" y="4067337"/>
            <a:chExt cx="1625933" cy="10839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AF9506-CD22-4D7E-9249-B3BAA7AD0EC8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75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0F817E-B6D5-4AD6-8261-C9122851DB04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21F8EA-2A5D-405C-8FE5-953A1C9BA928}"/>
              </a:ext>
            </a:extLst>
          </p:cNvPr>
          <p:cNvGrpSpPr/>
          <p:nvPr/>
        </p:nvGrpSpPr>
        <p:grpSpPr>
          <a:xfrm>
            <a:off x="9046657" y="5549249"/>
            <a:ext cx="2411654" cy="926727"/>
            <a:chOff x="575693" y="4067337"/>
            <a:chExt cx="1625933" cy="10839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8796FB-C16A-49BD-8D14-98B4EACD046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75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C842EB-A013-4D63-B6A9-1C339B0F677E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C0702A-F0C7-4FF6-9116-B92D107CEF5C}"/>
              </a:ext>
            </a:extLst>
          </p:cNvPr>
          <p:cNvGrpSpPr/>
          <p:nvPr/>
        </p:nvGrpSpPr>
        <p:grpSpPr>
          <a:xfrm>
            <a:off x="4990558" y="1538111"/>
            <a:ext cx="6725191" cy="1454668"/>
            <a:chOff x="919818" y="1776479"/>
            <a:chExt cx="4568470" cy="14546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B4D9DE-C88C-4E58-94B1-176C5F99E103}"/>
                </a:ext>
              </a:extLst>
            </p:cNvPr>
            <p:cNvSpPr txBox="1"/>
            <p:nvPr/>
          </p:nvSpPr>
          <p:spPr>
            <a:xfrm>
              <a:off x="919818" y="2030818"/>
              <a:ext cx="4568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A0FDB54-E494-4606-BBC8-7FF8F000E8E8}"/>
                </a:ext>
              </a:extLst>
            </p:cNvPr>
            <p:cNvSpPr txBox="1"/>
            <p:nvPr/>
          </p:nvSpPr>
          <p:spPr>
            <a:xfrm>
              <a:off x="919818" y="1776479"/>
              <a:ext cx="4568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839B60-09AE-45E3-9D3A-0C0A6068B9DB}"/>
              </a:ext>
            </a:extLst>
          </p:cNvPr>
          <p:cNvGrpSpPr/>
          <p:nvPr/>
        </p:nvGrpSpPr>
        <p:grpSpPr>
          <a:xfrm>
            <a:off x="7349506" y="2050332"/>
            <a:ext cx="3998746" cy="3996830"/>
            <a:chOff x="4709778" y="2467644"/>
            <a:chExt cx="2800698" cy="27993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4EC0CD-3FDD-40EB-A5CB-CC94508DFFB0}"/>
                </a:ext>
              </a:extLst>
            </p:cNvPr>
            <p:cNvGrpSpPr/>
            <p:nvPr/>
          </p:nvGrpSpPr>
          <p:grpSpPr>
            <a:xfrm>
              <a:off x="5172700" y="2922546"/>
              <a:ext cx="1867380" cy="1866423"/>
              <a:chOff x="4574848" y="1897856"/>
              <a:chExt cx="3028217" cy="302666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74660-1DB6-4D83-9F6B-5DBB5DAD86F1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E8B64C3-6866-48F0-B2B9-13C6BC72A5A6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A999DF-E3D9-4C84-99D3-49FB52044822}"/>
                </a:ext>
              </a:extLst>
            </p:cNvPr>
            <p:cNvGrpSpPr/>
            <p:nvPr/>
          </p:nvGrpSpPr>
          <p:grpSpPr>
            <a:xfrm>
              <a:off x="4709778" y="2467644"/>
              <a:ext cx="2800698" cy="2799356"/>
              <a:chOff x="2666849" y="0"/>
              <a:chExt cx="6856254" cy="685296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7897F33-A59D-45DE-B7B0-B029A217B1DE}"/>
                  </a:ext>
                </a:extLst>
              </p:cNvPr>
              <p:cNvSpPr/>
              <p:nvPr/>
            </p:nvSpPr>
            <p:spPr>
              <a:xfrm>
                <a:off x="5430278" y="5839841"/>
                <a:ext cx="671369" cy="1003916"/>
              </a:xfrm>
              <a:custGeom>
                <a:avLst/>
                <a:gdLst>
                  <a:gd name="connsiteX0" fmla="*/ 0 w 671368"/>
                  <a:gd name="connsiteY0" fmla="*/ 505534 h 1003915"/>
                  <a:gd name="connsiteX1" fmla="*/ 16941 w 671368"/>
                  <a:gd name="connsiteY1" fmla="*/ 422084 h 1003915"/>
                  <a:gd name="connsiteX2" fmla="*/ 40157 w 671368"/>
                  <a:gd name="connsiteY2" fmla="*/ 439652 h 1003915"/>
                  <a:gd name="connsiteX3" fmla="*/ 174430 w 671368"/>
                  <a:gd name="connsiteY3" fmla="*/ 609691 h 1003915"/>
                  <a:gd name="connsiteX4" fmla="*/ 189489 w 671368"/>
                  <a:gd name="connsiteY4" fmla="*/ 622867 h 1003915"/>
                  <a:gd name="connsiteX5" fmla="*/ 200156 w 671368"/>
                  <a:gd name="connsiteY5" fmla="*/ 567024 h 1003915"/>
                  <a:gd name="connsiteX6" fmla="*/ 229018 w 671368"/>
                  <a:gd name="connsiteY6" fmla="*/ 184281 h 1003915"/>
                  <a:gd name="connsiteX7" fmla="*/ 239058 w 671368"/>
                  <a:gd name="connsiteY7" fmla="*/ 21772 h 1003915"/>
                  <a:gd name="connsiteX8" fmla="*/ 245959 w 671368"/>
                  <a:gd name="connsiteY8" fmla="*/ 1694 h 1003915"/>
                  <a:gd name="connsiteX9" fmla="*/ 322508 w 671368"/>
                  <a:gd name="connsiteY9" fmla="*/ 12361 h 1003915"/>
                  <a:gd name="connsiteX10" fmla="*/ 328782 w 671368"/>
                  <a:gd name="connsiteY10" fmla="*/ 34949 h 1003915"/>
                  <a:gd name="connsiteX11" fmla="*/ 343841 w 671368"/>
                  <a:gd name="connsiteY11" fmla="*/ 303496 h 1003915"/>
                  <a:gd name="connsiteX12" fmla="*/ 341331 w 671368"/>
                  <a:gd name="connsiteY12" fmla="*/ 329222 h 1003915"/>
                  <a:gd name="connsiteX13" fmla="*/ 343214 w 671368"/>
                  <a:gd name="connsiteY13" fmla="*/ 333614 h 1003915"/>
                  <a:gd name="connsiteX14" fmla="*/ 342586 w 671368"/>
                  <a:gd name="connsiteY14" fmla="*/ 332359 h 1003915"/>
                  <a:gd name="connsiteX15" fmla="*/ 357645 w 671368"/>
                  <a:gd name="connsiteY15" fmla="*/ 262712 h 1003915"/>
                  <a:gd name="connsiteX16" fmla="*/ 419135 w 671368"/>
                  <a:gd name="connsiteY16" fmla="*/ 55654 h 1003915"/>
                  <a:gd name="connsiteX17" fmla="*/ 432939 w 671368"/>
                  <a:gd name="connsiteY17" fmla="*/ 27419 h 1003915"/>
                  <a:gd name="connsiteX18" fmla="*/ 506350 w 671368"/>
                  <a:gd name="connsiteY18" fmla="*/ 31811 h 1003915"/>
                  <a:gd name="connsiteX19" fmla="*/ 511370 w 671368"/>
                  <a:gd name="connsiteY19" fmla="*/ 71968 h 1003915"/>
                  <a:gd name="connsiteX20" fmla="*/ 437331 w 671368"/>
                  <a:gd name="connsiteY20" fmla="*/ 413927 h 1003915"/>
                  <a:gd name="connsiteX21" fmla="*/ 420390 w 671368"/>
                  <a:gd name="connsiteY21" fmla="*/ 567652 h 1003915"/>
                  <a:gd name="connsiteX22" fmla="*/ 414743 w 671368"/>
                  <a:gd name="connsiteY22" fmla="*/ 654867 h 1003915"/>
                  <a:gd name="connsiteX23" fmla="*/ 449252 w 671368"/>
                  <a:gd name="connsiteY23" fmla="*/ 636043 h 1003915"/>
                  <a:gd name="connsiteX24" fmla="*/ 634349 w 671368"/>
                  <a:gd name="connsiteY24" fmla="*/ 508671 h 1003915"/>
                  <a:gd name="connsiteX25" fmla="*/ 668232 w 671368"/>
                  <a:gd name="connsiteY25" fmla="*/ 499887 h 1003915"/>
                  <a:gd name="connsiteX26" fmla="*/ 664467 w 671368"/>
                  <a:gd name="connsiteY26" fmla="*/ 581456 h 1003915"/>
                  <a:gd name="connsiteX27" fmla="*/ 410978 w 671368"/>
                  <a:gd name="connsiteY27" fmla="*/ 760278 h 1003915"/>
                  <a:gd name="connsiteX28" fmla="*/ 365174 w 671368"/>
                  <a:gd name="connsiteY28" fmla="*/ 766553 h 1003915"/>
                  <a:gd name="connsiteX29" fmla="*/ 327528 w 671368"/>
                  <a:gd name="connsiteY29" fmla="*/ 772827 h 1003915"/>
                  <a:gd name="connsiteX30" fmla="*/ 345724 w 671368"/>
                  <a:gd name="connsiteY30" fmla="*/ 819886 h 1003915"/>
                  <a:gd name="connsiteX31" fmla="*/ 400939 w 671368"/>
                  <a:gd name="connsiteY31" fmla="*/ 932199 h 1003915"/>
                  <a:gd name="connsiteX32" fmla="*/ 339449 w 671368"/>
                  <a:gd name="connsiteY32" fmla="*/ 995571 h 1003915"/>
                  <a:gd name="connsiteX33" fmla="*/ 137411 w 671368"/>
                  <a:gd name="connsiteY33" fmla="*/ 949767 h 1003915"/>
                  <a:gd name="connsiteX34" fmla="*/ 175685 w 671368"/>
                  <a:gd name="connsiteY34" fmla="*/ 810474 h 1003915"/>
                  <a:gd name="connsiteX35" fmla="*/ 215842 w 671368"/>
                  <a:gd name="connsiteY35" fmla="*/ 797298 h 1003915"/>
                  <a:gd name="connsiteX36" fmla="*/ 235920 w 671368"/>
                  <a:gd name="connsiteY36" fmla="*/ 777846 h 1003915"/>
                  <a:gd name="connsiteX37" fmla="*/ 215215 w 671368"/>
                  <a:gd name="connsiteY37" fmla="*/ 749611 h 1003915"/>
                  <a:gd name="connsiteX38" fmla="*/ 156234 w 671368"/>
                  <a:gd name="connsiteY38" fmla="*/ 715730 h 1003915"/>
                  <a:gd name="connsiteX39" fmla="*/ 0 w 671368"/>
                  <a:gd name="connsiteY39" fmla="*/ 50553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71368" h="1003915">
                    <a:moveTo>
                      <a:pt x="0" y="505534"/>
                    </a:moveTo>
                    <a:cubicBezTo>
                      <a:pt x="5647" y="477927"/>
                      <a:pt x="11294" y="449692"/>
                      <a:pt x="16941" y="422084"/>
                    </a:cubicBezTo>
                    <a:cubicBezTo>
                      <a:pt x="30745" y="419574"/>
                      <a:pt x="34510" y="432123"/>
                      <a:pt x="40157" y="439652"/>
                    </a:cubicBezTo>
                    <a:cubicBezTo>
                      <a:pt x="83451" y="497377"/>
                      <a:pt x="127999" y="554475"/>
                      <a:pt x="174430" y="609691"/>
                    </a:cubicBezTo>
                    <a:cubicBezTo>
                      <a:pt x="178195" y="614083"/>
                      <a:pt x="180705" y="620357"/>
                      <a:pt x="189489" y="622867"/>
                    </a:cubicBezTo>
                    <a:cubicBezTo>
                      <a:pt x="198273" y="605298"/>
                      <a:pt x="197018" y="585220"/>
                      <a:pt x="200156" y="567024"/>
                    </a:cubicBezTo>
                    <a:cubicBezTo>
                      <a:pt x="224626" y="440280"/>
                      <a:pt x="226509" y="312281"/>
                      <a:pt x="229018" y="184281"/>
                    </a:cubicBezTo>
                    <a:cubicBezTo>
                      <a:pt x="230273" y="130321"/>
                      <a:pt x="231528" y="75733"/>
                      <a:pt x="239058" y="21772"/>
                    </a:cubicBezTo>
                    <a:cubicBezTo>
                      <a:pt x="240312" y="14870"/>
                      <a:pt x="240312" y="7341"/>
                      <a:pt x="245959" y="1694"/>
                    </a:cubicBezTo>
                    <a:cubicBezTo>
                      <a:pt x="272312" y="-3325"/>
                      <a:pt x="297410" y="3576"/>
                      <a:pt x="322508" y="12361"/>
                    </a:cubicBezTo>
                    <a:cubicBezTo>
                      <a:pt x="328155" y="18635"/>
                      <a:pt x="328782" y="26792"/>
                      <a:pt x="328782" y="34949"/>
                    </a:cubicBezTo>
                    <a:cubicBezTo>
                      <a:pt x="329410" y="124674"/>
                      <a:pt x="337567" y="214399"/>
                      <a:pt x="343841" y="303496"/>
                    </a:cubicBezTo>
                    <a:cubicBezTo>
                      <a:pt x="344469" y="312908"/>
                      <a:pt x="341959" y="322320"/>
                      <a:pt x="341331" y="329222"/>
                    </a:cubicBezTo>
                    <a:cubicBezTo>
                      <a:pt x="340704" y="336123"/>
                      <a:pt x="346979" y="333614"/>
                      <a:pt x="343214" y="333614"/>
                    </a:cubicBezTo>
                    <a:cubicBezTo>
                      <a:pt x="342586" y="333614"/>
                      <a:pt x="342586" y="332986"/>
                      <a:pt x="342586" y="332359"/>
                    </a:cubicBezTo>
                    <a:cubicBezTo>
                      <a:pt x="341331" y="307888"/>
                      <a:pt x="350743" y="285300"/>
                      <a:pt x="357645" y="262712"/>
                    </a:cubicBezTo>
                    <a:cubicBezTo>
                      <a:pt x="379606" y="194320"/>
                      <a:pt x="400312" y="124674"/>
                      <a:pt x="419135" y="55654"/>
                    </a:cubicBezTo>
                    <a:cubicBezTo>
                      <a:pt x="421645" y="45615"/>
                      <a:pt x="424154" y="34949"/>
                      <a:pt x="432939" y="27419"/>
                    </a:cubicBezTo>
                    <a:cubicBezTo>
                      <a:pt x="458037" y="17380"/>
                      <a:pt x="482507" y="24910"/>
                      <a:pt x="506350" y="31811"/>
                    </a:cubicBezTo>
                    <a:cubicBezTo>
                      <a:pt x="519527" y="43733"/>
                      <a:pt x="513879" y="58164"/>
                      <a:pt x="511370" y="71968"/>
                    </a:cubicBezTo>
                    <a:cubicBezTo>
                      <a:pt x="490036" y="186791"/>
                      <a:pt x="464311" y="300359"/>
                      <a:pt x="437331" y="413927"/>
                    </a:cubicBezTo>
                    <a:cubicBezTo>
                      <a:pt x="425409" y="464750"/>
                      <a:pt x="424154" y="516201"/>
                      <a:pt x="420390" y="567652"/>
                    </a:cubicBezTo>
                    <a:cubicBezTo>
                      <a:pt x="417880" y="595886"/>
                      <a:pt x="411606" y="624122"/>
                      <a:pt x="414743" y="654867"/>
                    </a:cubicBezTo>
                    <a:cubicBezTo>
                      <a:pt x="428547" y="651102"/>
                      <a:pt x="438586" y="642945"/>
                      <a:pt x="449252" y="636043"/>
                    </a:cubicBezTo>
                    <a:cubicBezTo>
                      <a:pt x="511997" y="595259"/>
                      <a:pt x="572860" y="551966"/>
                      <a:pt x="634349" y="508671"/>
                    </a:cubicBezTo>
                    <a:cubicBezTo>
                      <a:pt x="643761" y="501770"/>
                      <a:pt x="653173" y="487338"/>
                      <a:pt x="668232" y="499887"/>
                    </a:cubicBezTo>
                    <a:cubicBezTo>
                      <a:pt x="673251" y="527495"/>
                      <a:pt x="678271" y="555103"/>
                      <a:pt x="664467" y="581456"/>
                    </a:cubicBezTo>
                    <a:cubicBezTo>
                      <a:pt x="582271" y="644200"/>
                      <a:pt x="498821" y="704435"/>
                      <a:pt x="410978" y="760278"/>
                    </a:cubicBezTo>
                    <a:cubicBezTo>
                      <a:pt x="395292" y="770317"/>
                      <a:pt x="381488" y="768434"/>
                      <a:pt x="365174" y="766553"/>
                    </a:cubicBezTo>
                    <a:cubicBezTo>
                      <a:pt x="352626" y="765297"/>
                      <a:pt x="334430" y="755258"/>
                      <a:pt x="327528" y="772827"/>
                    </a:cubicBezTo>
                    <a:cubicBezTo>
                      <a:pt x="320626" y="791023"/>
                      <a:pt x="321881" y="807337"/>
                      <a:pt x="345724" y="819886"/>
                    </a:cubicBezTo>
                    <a:cubicBezTo>
                      <a:pt x="393410" y="843728"/>
                      <a:pt x="414115" y="889532"/>
                      <a:pt x="400939" y="932199"/>
                    </a:cubicBezTo>
                    <a:cubicBezTo>
                      <a:pt x="391527" y="962943"/>
                      <a:pt x="368312" y="982395"/>
                      <a:pt x="339449" y="995571"/>
                    </a:cubicBezTo>
                    <a:cubicBezTo>
                      <a:pt x="272940" y="1025688"/>
                      <a:pt x="176313" y="1003727"/>
                      <a:pt x="137411" y="949767"/>
                    </a:cubicBezTo>
                    <a:cubicBezTo>
                      <a:pt x="99764" y="897689"/>
                      <a:pt x="114823" y="841219"/>
                      <a:pt x="175685" y="810474"/>
                    </a:cubicBezTo>
                    <a:cubicBezTo>
                      <a:pt x="188234" y="804199"/>
                      <a:pt x="202038" y="799807"/>
                      <a:pt x="215842" y="797298"/>
                    </a:cubicBezTo>
                    <a:cubicBezTo>
                      <a:pt x="228391" y="794788"/>
                      <a:pt x="233411" y="791023"/>
                      <a:pt x="235920" y="777846"/>
                    </a:cubicBezTo>
                    <a:cubicBezTo>
                      <a:pt x="240312" y="757768"/>
                      <a:pt x="233411" y="748356"/>
                      <a:pt x="215215" y="749611"/>
                    </a:cubicBezTo>
                    <a:cubicBezTo>
                      <a:pt x="186979" y="751494"/>
                      <a:pt x="171921" y="735808"/>
                      <a:pt x="156234" y="715730"/>
                    </a:cubicBezTo>
                    <a:cubicBezTo>
                      <a:pt x="103529" y="646710"/>
                      <a:pt x="47059" y="579573"/>
                      <a:pt x="0" y="5055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349A933-468F-45E8-A4C8-79F1FE07A319}"/>
                  </a:ext>
                </a:extLst>
              </p:cNvPr>
              <p:cNvSpPr/>
              <p:nvPr/>
            </p:nvSpPr>
            <p:spPr>
              <a:xfrm>
                <a:off x="6095373" y="5842775"/>
                <a:ext cx="658820" cy="1010190"/>
              </a:xfrm>
              <a:custGeom>
                <a:avLst/>
                <a:gdLst>
                  <a:gd name="connsiteX0" fmla="*/ 0 w 658819"/>
                  <a:gd name="connsiteY0" fmla="*/ 578521 h 1010190"/>
                  <a:gd name="connsiteX1" fmla="*/ 0 w 658819"/>
                  <a:gd name="connsiteY1" fmla="*/ 493816 h 1010190"/>
                  <a:gd name="connsiteX2" fmla="*/ 26980 w 658819"/>
                  <a:gd name="connsiteY2" fmla="*/ 506992 h 1010190"/>
                  <a:gd name="connsiteX3" fmla="*/ 187607 w 658819"/>
                  <a:gd name="connsiteY3" fmla="*/ 636246 h 1010190"/>
                  <a:gd name="connsiteX4" fmla="*/ 213959 w 658819"/>
                  <a:gd name="connsiteY4" fmla="*/ 650678 h 1010190"/>
                  <a:gd name="connsiteX5" fmla="*/ 203920 w 658819"/>
                  <a:gd name="connsiteY5" fmla="*/ 493816 h 1010190"/>
                  <a:gd name="connsiteX6" fmla="*/ 129254 w 658819"/>
                  <a:gd name="connsiteY6" fmla="*/ 64642 h 1010190"/>
                  <a:gd name="connsiteX7" fmla="*/ 130509 w 658819"/>
                  <a:gd name="connsiteY7" fmla="*/ 28877 h 1010190"/>
                  <a:gd name="connsiteX8" fmla="*/ 208312 w 658819"/>
                  <a:gd name="connsiteY8" fmla="*/ 24485 h 1010190"/>
                  <a:gd name="connsiteX9" fmla="*/ 226508 w 658819"/>
                  <a:gd name="connsiteY9" fmla="*/ 79701 h 1010190"/>
                  <a:gd name="connsiteX10" fmla="*/ 285489 w 658819"/>
                  <a:gd name="connsiteY10" fmla="*/ 284876 h 1010190"/>
                  <a:gd name="connsiteX11" fmla="*/ 294273 w 658819"/>
                  <a:gd name="connsiteY11" fmla="*/ 333817 h 1010190"/>
                  <a:gd name="connsiteX12" fmla="*/ 308077 w 658819"/>
                  <a:gd name="connsiteY12" fmla="*/ 98524 h 1010190"/>
                  <a:gd name="connsiteX13" fmla="*/ 318743 w 658819"/>
                  <a:gd name="connsiteY13" fmla="*/ 14446 h 1010190"/>
                  <a:gd name="connsiteX14" fmla="*/ 395292 w 658819"/>
                  <a:gd name="connsiteY14" fmla="*/ 2524 h 1010190"/>
                  <a:gd name="connsiteX15" fmla="*/ 407841 w 658819"/>
                  <a:gd name="connsiteY15" fmla="*/ 109818 h 1010190"/>
                  <a:gd name="connsiteX16" fmla="*/ 409095 w 658819"/>
                  <a:gd name="connsiteY16" fmla="*/ 404091 h 1010190"/>
                  <a:gd name="connsiteX17" fmla="*/ 437331 w 658819"/>
                  <a:gd name="connsiteY17" fmla="*/ 634364 h 1010190"/>
                  <a:gd name="connsiteX18" fmla="*/ 480625 w 658819"/>
                  <a:gd name="connsiteY18" fmla="*/ 591070 h 1010190"/>
                  <a:gd name="connsiteX19" fmla="*/ 625565 w 658819"/>
                  <a:gd name="connsiteY19" fmla="*/ 429816 h 1010190"/>
                  <a:gd name="connsiteX20" fmla="*/ 648780 w 658819"/>
                  <a:gd name="connsiteY20" fmla="*/ 417267 h 1010190"/>
                  <a:gd name="connsiteX21" fmla="*/ 664467 w 658819"/>
                  <a:gd name="connsiteY21" fmla="*/ 500090 h 1010190"/>
                  <a:gd name="connsiteX22" fmla="*/ 456782 w 658819"/>
                  <a:gd name="connsiteY22" fmla="*/ 732873 h 1010190"/>
                  <a:gd name="connsiteX23" fmla="*/ 407213 w 658819"/>
                  <a:gd name="connsiteY23" fmla="*/ 748559 h 1010190"/>
                  <a:gd name="connsiteX24" fmla="*/ 379606 w 658819"/>
                  <a:gd name="connsiteY24" fmla="*/ 766128 h 1010190"/>
                  <a:gd name="connsiteX25" fmla="*/ 400939 w 658819"/>
                  <a:gd name="connsiteY25" fmla="*/ 801893 h 1010190"/>
                  <a:gd name="connsiteX26" fmla="*/ 446115 w 658819"/>
                  <a:gd name="connsiteY26" fmla="*/ 823853 h 1010190"/>
                  <a:gd name="connsiteX27" fmla="*/ 441095 w 658819"/>
                  <a:gd name="connsiteY27" fmla="*/ 975695 h 1010190"/>
                  <a:gd name="connsiteX28" fmla="*/ 259763 w 658819"/>
                  <a:gd name="connsiteY28" fmla="*/ 993264 h 1010190"/>
                  <a:gd name="connsiteX29" fmla="*/ 200783 w 658819"/>
                  <a:gd name="connsiteY29" fmla="*/ 916716 h 1010190"/>
                  <a:gd name="connsiteX30" fmla="*/ 254743 w 658819"/>
                  <a:gd name="connsiteY30" fmla="*/ 821971 h 1010190"/>
                  <a:gd name="connsiteX31" fmla="*/ 283606 w 658819"/>
                  <a:gd name="connsiteY31" fmla="*/ 807540 h 1010190"/>
                  <a:gd name="connsiteX32" fmla="*/ 292390 w 658819"/>
                  <a:gd name="connsiteY32" fmla="*/ 783069 h 1010190"/>
                  <a:gd name="connsiteX33" fmla="*/ 274194 w 658819"/>
                  <a:gd name="connsiteY33" fmla="*/ 764873 h 1010190"/>
                  <a:gd name="connsiteX34" fmla="*/ 158744 w 658819"/>
                  <a:gd name="connsiteY34" fmla="*/ 710913 h 1010190"/>
                  <a:gd name="connsiteX35" fmla="*/ 0 w 658819"/>
                  <a:gd name="connsiteY35" fmla="*/ 578521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8819" h="1010190">
                    <a:moveTo>
                      <a:pt x="0" y="578521"/>
                    </a:moveTo>
                    <a:cubicBezTo>
                      <a:pt x="0" y="550286"/>
                      <a:pt x="0" y="522051"/>
                      <a:pt x="0" y="493816"/>
                    </a:cubicBezTo>
                    <a:cubicBezTo>
                      <a:pt x="13176" y="490051"/>
                      <a:pt x="18823" y="500718"/>
                      <a:pt x="26980" y="506992"/>
                    </a:cubicBezTo>
                    <a:cubicBezTo>
                      <a:pt x="80940" y="549659"/>
                      <a:pt x="132391" y="594835"/>
                      <a:pt x="187607" y="636246"/>
                    </a:cubicBezTo>
                    <a:cubicBezTo>
                      <a:pt x="195136" y="641893"/>
                      <a:pt x="201410" y="650051"/>
                      <a:pt x="213959" y="650678"/>
                    </a:cubicBezTo>
                    <a:cubicBezTo>
                      <a:pt x="213332" y="597972"/>
                      <a:pt x="209567" y="545894"/>
                      <a:pt x="203920" y="493816"/>
                    </a:cubicBezTo>
                    <a:cubicBezTo>
                      <a:pt x="188862" y="348875"/>
                      <a:pt x="148077" y="208327"/>
                      <a:pt x="129254" y="64642"/>
                    </a:cubicBezTo>
                    <a:cubicBezTo>
                      <a:pt x="127999" y="52720"/>
                      <a:pt x="120470" y="40799"/>
                      <a:pt x="130509" y="28877"/>
                    </a:cubicBezTo>
                    <a:cubicBezTo>
                      <a:pt x="156234" y="23858"/>
                      <a:pt x="181960" y="18211"/>
                      <a:pt x="208312" y="24485"/>
                    </a:cubicBezTo>
                    <a:cubicBezTo>
                      <a:pt x="220234" y="40799"/>
                      <a:pt x="222116" y="60877"/>
                      <a:pt x="226508" y="79701"/>
                    </a:cubicBezTo>
                    <a:cubicBezTo>
                      <a:pt x="244077" y="148720"/>
                      <a:pt x="264783" y="217111"/>
                      <a:pt x="285489" y="284876"/>
                    </a:cubicBezTo>
                    <a:cubicBezTo>
                      <a:pt x="290508" y="301190"/>
                      <a:pt x="294900" y="316876"/>
                      <a:pt x="294273" y="333817"/>
                    </a:cubicBezTo>
                    <a:cubicBezTo>
                      <a:pt x="294900" y="255386"/>
                      <a:pt x="307449" y="177582"/>
                      <a:pt x="308077" y="98524"/>
                    </a:cubicBezTo>
                    <a:cubicBezTo>
                      <a:pt x="308077" y="70289"/>
                      <a:pt x="309959" y="42054"/>
                      <a:pt x="318743" y="14446"/>
                    </a:cubicBezTo>
                    <a:cubicBezTo>
                      <a:pt x="342586" y="642"/>
                      <a:pt x="368311" y="-3122"/>
                      <a:pt x="395292" y="2524"/>
                    </a:cubicBezTo>
                    <a:cubicBezTo>
                      <a:pt x="408468" y="37034"/>
                      <a:pt x="406586" y="74054"/>
                      <a:pt x="407841" y="109818"/>
                    </a:cubicBezTo>
                    <a:cubicBezTo>
                      <a:pt x="409723" y="207700"/>
                      <a:pt x="407213" y="306209"/>
                      <a:pt x="409095" y="404091"/>
                    </a:cubicBezTo>
                    <a:cubicBezTo>
                      <a:pt x="410350" y="480012"/>
                      <a:pt x="427292" y="554051"/>
                      <a:pt x="437331" y="634364"/>
                    </a:cubicBezTo>
                    <a:cubicBezTo>
                      <a:pt x="455527" y="618050"/>
                      <a:pt x="468703" y="605501"/>
                      <a:pt x="480625" y="591070"/>
                    </a:cubicBezTo>
                    <a:cubicBezTo>
                      <a:pt x="527683" y="536482"/>
                      <a:pt x="580389" y="486287"/>
                      <a:pt x="625565" y="429816"/>
                    </a:cubicBezTo>
                    <a:cubicBezTo>
                      <a:pt x="631212" y="422914"/>
                      <a:pt x="635604" y="411620"/>
                      <a:pt x="648780" y="417267"/>
                    </a:cubicBezTo>
                    <a:cubicBezTo>
                      <a:pt x="653800" y="444875"/>
                      <a:pt x="659447" y="472483"/>
                      <a:pt x="664467" y="500090"/>
                    </a:cubicBezTo>
                    <a:cubicBezTo>
                      <a:pt x="601722" y="583541"/>
                      <a:pt x="530193" y="658834"/>
                      <a:pt x="456782" y="732873"/>
                    </a:cubicBezTo>
                    <a:cubicBezTo>
                      <a:pt x="442978" y="746677"/>
                      <a:pt x="424782" y="746677"/>
                      <a:pt x="407213" y="748559"/>
                    </a:cubicBezTo>
                    <a:cubicBezTo>
                      <a:pt x="395292" y="749814"/>
                      <a:pt x="380860" y="748559"/>
                      <a:pt x="379606" y="766128"/>
                    </a:cubicBezTo>
                    <a:cubicBezTo>
                      <a:pt x="378351" y="783069"/>
                      <a:pt x="378351" y="798128"/>
                      <a:pt x="400939" y="801893"/>
                    </a:cubicBezTo>
                    <a:cubicBezTo>
                      <a:pt x="417880" y="804402"/>
                      <a:pt x="432939" y="813187"/>
                      <a:pt x="446115" y="823853"/>
                    </a:cubicBezTo>
                    <a:cubicBezTo>
                      <a:pt x="502585" y="867774"/>
                      <a:pt x="500075" y="934284"/>
                      <a:pt x="441095" y="975695"/>
                    </a:cubicBezTo>
                    <a:cubicBezTo>
                      <a:pt x="383998" y="1015225"/>
                      <a:pt x="323135" y="1023382"/>
                      <a:pt x="259763" y="993264"/>
                    </a:cubicBezTo>
                    <a:cubicBezTo>
                      <a:pt x="227763" y="978205"/>
                      <a:pt x="202665" y="953734"/>
                      <a:pt x="200783" y="916716"/>
                    </a:cubicBezTo>
                    <a:cubicBezTo>
                      <a:pt x="198273" y="875304"/>
                      <a:pt x="219607" y="843304"/>
                      <a:pt x="254743" y="821971"/>
                    </a:cubicBezTo>
                    <a:cubicBezTo>
                      <a:pt x="264155" y="816324"/>
                      <a:pt x="273567" y="811932"/>
                      <a:pt x="283606" y="807540"/>
                    </a:cubicBezTo>
                    <a:cubicBezTo>
                      <a:pt x="295528" y="802520"/>
                      <a:pt x="295528" y="793108"/>
                      <a:pt x="292390" y="783069"/>
                    </a:cubicBezTo>
                    <a:cubicBezTo>
                      <a:pt x="289880" y="774285"/>
                      <a:pt x="287998" y="761736"/>
                      <a:pt x="274194" y="764873"/>
                    </a:cubicBezTo>
                    <a:cubicBezTo>
                      <a:pt x="222116" y="776167"/>
                      <a:pt x="191999" y="737893"/>
                      <a:pt x="158744" y="710913"/>
                    </a:cubicBezTo>
                    <a:cubicBezTo>
                      <a:pt x="104783" y="669501"/>
                      <a:pt x="52705" y="623070"/>
                      <a:pt x="0" y="5785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3FECFD6-2DC9-49F5-8321-F26ADA1D4DBD}"/>
                  </a:ext>
                </a:extLst>
              </p:cNvPr>
              <p:cNvSpPr/>
              <p:nvPr/>
            </p:nvSpPr>
            <p:spPr>
              <a:xfrm>
                <a:off x="8512913" y="2759719"/>
                <a:ext cx="1010190" cy="671369"/>
              </a:xfrm>
              <a:custGeom>
                <a:avLst/>
                <a:gdLst>
                  <a:gd name="connsiteX0" fmla="*/ 498835 w 1010190"/>
                  <a:gd name="connsiteY0" fmla="*/ 2931 h 671368"/>
                  <a:gd name="connsiteX1" fmla="*/ 604247 w 1010190"/>
                  <a:gd name="connsiteY1" fmla="*/ 88892 h 671368"/>
                  <a:gd name="connsiteX2" fmla="*/ 720952 w 1010190"/>
                  <a:gd name="connsiteY2" fmla="*/ 198695 h 671368"/>
                  <a:gd name="connsiteX3" fmla="*/ 747932 w 1010190"/>
                  <a:gd name="connsiteY3" fmla="*/ 259558 h 671368"/>
                  <a:gd name="connsiteX4" fmla="*/ 761736 w 1010190"/>
                  <a:gd name="connsiteY4" fmla="*/ 289047 h 671368"/>
                  <a:gd name="connsiteX5" fmla="*/ 801265 w 1010190"/>
                  <a:gd name="connsiteY5" fmla="*/ 265205 h 671368"/>
                  <a:gd name="connsiteX6" fmla="*/ 830128 w 1010190"/>
                  <a:gd name="connsiteY6" fmla="*/ 211871 h 671368"/>
                  <a:gd name="connsiteX7" fmla="*/ 978832 w 1010190"/>
                  <a:gd name="connsiteY7" fmla="*/ 230067 h 671368"/>
                  <a:gd name="connsiteX8" fmla="*/ 1010205 w 1010190"/>
                  <a:gd name="connsiteY8" fmla="*/ 302851 h 671368"/>
                  <a:gd name="connsiteX9" fmla="*/ 1010205 w 1010190"/>
                  <a:gd name="connsiteY9" fmla="*/ 356184 h 671368"/>
                  <a:gd name="connsiteX10" fmla="*/ 971303 w 1010190"/>
                  <a:gd name="connsiteY10" fmla="*/ 439007 h 671368"/>
                  <a:gd name="connsiteX11" fmla="*/ 820716 w 1010190"/>
                  <a:gd name="connsiteY11" fmla="*/ 410772 h 671368"/>
                  <a:gd name="connsiteX12" fmla="*/ 806284 w 1010190"/>
                  <a:gd name="connsiteY12" fmla="*/ 381910 h 671368"/>
                  <a:gd name="connsiteX13" fmla="*/ 781186 w 1010190"/>
                  <a:gd name="connsiteY13" fmla="*/ 374380 h 671368"/>
                  <a:gd name="connsiteX14" fmla="*/ 764246 w 1010190"/>
                  <a:gd name="connsiteY14" fmla="*/ 393204 h 671368"/>
                  <a:gd name="connsiteX15" fmla="*/ 715933 w 1010190"/>
                  <a:gd name="connsiteY15" fmla="*/ 502380 h 671368"/>
                  <a:gd name="connsiteX16" fmla="*/ 576639 w 1010190"/>
                  <a:gd name="connsiteY16" fmla="*/ 666771 h 671368"/>
                  <a:gd name="connsiteX17" fmla="*/ 495698 w 1010190"/>
                  <a:gd name="connsiteY17" fmla="*/ 671163 h 671368"/>
                  <a:gd name="connsiteX18" fmla="*/ 502600 w 1010190"/>
                  <a:gd name="connsiteY18" fmla="*/ 642928 h 671368"/>
                  <a:gd name="connsiteX19" fmla="*/ 634992 w 1010190"/>
                  <a:gd name="connsiteY19" fmla="*/ 478536 h 671368"/>
                  <a:gd name="connsiteX20" fmla="*/ 651305 w 1010190"/>
                  <a:gd name="connsiteY20" fmla="*/ 454066 h 671368"/>
                  <a:gd name="connsiteX21" fmla="*/ 587933 w 1010190"/>
                  <a:gd name="connsiteY21" fmla="*/ 455321 h 671368"/>
                  <a:gd name="connsiteX22" fmla="*/ 339464 w 1010190"/>
                  <a:gd name="connsiteY22" fmla="*/ 486694 h 671368"/>
                  <a:gd name="connsiteX23" fmla="*/ 58367 w 1010190"/>
                  <a:gd name="connsiteY23" fmla="*/ 538772 h 671368"/>
                  <a:gd name="connsiteX24" fmla="*/ 28250 w 1010190"/>
                  <a:gd name="connsiteY24" fmla="*/ 536262 h 671368"/>
                  <a:gd name="connsiteX25" fmla="*/ 23858 w 1010190"/>
                  <a:gd name="connsiteY25" fmla="*/ 458458 h 671368"/>
                  <a:gd name="connsiteX26" fmla="*/ 58367 w 1010190"/>
                  <a:gd name="connsiteY26" fmla="*/ 445909 h 671368"/>
                  <a:gd name="connsiteX27" fmla="*/ 289268 w 1010190"/>
                  <a:gd name="connsiteY27" fmla="*/ 379400 h 671368"/>
                  <a:gd name="connsiteX28" fmla="*/ 333189 w 1010190"/>
                  <a:gd name="connsiteY28" fmla="*/ 371871 h 671368"/>
                  <a:gd name="connsiteX29" fmla="*/ 109190 w 1010190"/>
                  <a:gd name="connsiteY29" fmla="*/ 358067 h 671368"/>
                  <a:gd name="connsiteX30" fmla="*/ 14446 w 1010190"/>
                  <a:gd name="connsiteY30" fmla="*/ 346773 h 671368"/>
                  <a:gd name="connsiteX31" fmla="*/ 2524 w 1010190"/>
                  <a:gd name="connsiteY31" fmla="*/ 270224 h 671368"/>
                  <a:gd name="connsiteX32" fmla="*/ 30132 w 1010190"/>
                  <a:gd name="connsiteY32" fmla="*/ 262695 h 671368"/>
                  <a:gd name="connsiteX33" fmla="*/ 315621 w 1010190"/>
                  <a:gd name="connsiteY33" fmla="*/ 257675 h 671368"/>
                  <a:gd name="connsiteX34" fmla="*/ 613031 w 1010190"/>
                  <a:gd name="connsiteY34" fmla="*/ 231322 h 671368"/>
                  <a:gd name="connsiteX35" fmla="*/ 628090 w 1010190"/>
                  <a:gd name="connsiteY35" fmla="*/ 225675 h 671368"/>
                  <a:gd name="connsiteX36" fmla="*/ 610521 w 1010190"/>
                  <a:gd name="connsiteY36" fmla="*/ 203715 h 671368"/>
                  <a:gd name="connsiteX37" fmla="*/ 434836 w 1010190"/>
                  <a:gd name="connsiteY37" fmla="*/ 43088 h 671368"/>
                  <a:gd name="connsiteX38" fmla="*/ 416012 w 1010190"/>
                  <a:gd name="connsiteY38" fmla="*/ 18618 h 671368"/>
                  <a:gd name="connsiteX39" fmla="*/ 498835 w 1010190"/>
                  <a:gd name="connsiteY39" fmla="*/ 2931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10190" h="671368">
                    <a:moveTo>
                      <a:pt x="498835" y="2931"/>
                    </a:moveTo>
                    <a:cubicBezTo>
                      <a:pt x="533972" y="31167"/>
                      <a:pt x="570364" y="58774"/>
                      <a:pt x="604247" y="88892"/>
                    </a:cubicBezTo>
                    <a:cubicBezTo>
                      <a:pt x="644403" y="124656"/>
                      <a:pt x="681423" y="162930"/>
                      <a:pt x="720952" y="198695"/>
                    </a:cubicBezTo>
                    <a:cubicBezTo>
                      <a:pt x="739148" y="215636"/>
                      <a:pt x="748559" y="234460"/>
                      <a:pt x="747932" y="259558"/>
                    </a:cubicBezTo>
                    <a:cubicBezTo>
                      <a:pt x="747932" y="270852"/>
                      <a:pt x="746050" y="289047"/>
                      <a:pt x="761736" y="289047"/>
                    </a:cubicBezTo>
                    <a:cubicBezTo>
                      <a:pt x="777422" y="289675"/>
                      <a:pt x="797501" y="290930"/>
                      <a:pt x="801265" y="265205"/>
                    </a:cubicBezTo>
                    <a:cubicBezTo>
                      <a:pt x="804402" y="245126"/>
                      <a:pt x="815069" y="227558"/>
                      <a:pt x="830128" y="211871"/>
                    </a:cubicBezTo>
                    <a:cubicBezTo>
                      <a:pt x="877813" y="164185"/>
                      <a:pt x="942441" y="172342"/>
                      <a:pt x="978832" y="230067"/>
                    </a:cubicBezTo>
                    <a:cubicBezTo>
                      <a:pt x="993264" y="252656"/>
                      <a:pt x="999538" y="278381"/>
                      <a:pt x="1010205" y="302851"/>
                    </a:cubicBezTo>
                    <a:cubicBezTo>
                      <a:pt x="1010205" y="320420"/>
                      <a:pt x="1010205" y="338616"/>
                      <a:pt x="1010205" y="356184"/>
                    </a:cubicBezTo>
                    <a:cubicBezTo>
                      <a:pt x="1000166" y="385047"/>
                      <a:pt x="994519" y="416419"/>
                      <a:pt x="971303" y="439007"/>
                    </a:cubicBezTo>
                    <a:cubicBezTo>
                      <a:pt x="925499" y="482929"/>
                      <a:pt x="853343" y="469125"/>
                      <a:pt x="820716" y="410772"/>
                    </a:cubicBezTo>
                    <a:cubicBezTo>
                      <a:pt x="815696" y="401360"/>
                      <a:pt x="811304" y="391949"/>
                      <a:pt x="806284" y="381910"/>
                    </a:cubicBezTo>
                    <a:cubicBezTo>
                      <a:pt x="800638" y="370616"/>
                      <a:pt x="791226" y="371243"/>
                      <a:pt x="781186" y="374380"/>
                    </a:cubicBezTo>
                    <a:cubicBezTo>
                      <a:pt x="771775" y="376890"/>
                      <a:pt x="761108" y="380027"/>
                      <a:pt x="764246" y="393204"/>
                    </a:cubicBezTo>
                    <a:cubicBezTo>
                      <a:pt x="775540" y="441517"/>
                      <a:pt x="741658" y="471007"/>
                      <a:pt x="715933" y="502380"/>
                    </a:cubicBezTo>
                    <a:cubicBezTo>
                      <a:pt x="670756" y="558222"/>
                      <a:pt x="623070" y="611555"/>
                      <a:pt x="576639" y="666771"/>
                    </a:cubicBezTo>
                    <a:cubicBezTo>
                      <a:pt x="550286" y="680575"/>
                      <a:pt x="522678" y="675555"/>
                      <a:pt x="495698" y="671163"/>
                    </a:cubicBezTo>
                    <a:cubicBezTo>
                      <a:pt x="481894" y="657987"/>
                      <a:pt x="496326" y="650457"/>
                      <a:pt x="502600" y="642928"/>
                    </a:cubicBezTo>
                    <a:cubicBezTo>
                      <a:pt x="546521" y="587712"/>
                      <a:pt x="592325" y="534379"/>
                      <a:pt x="634992" y="478536"/>
                    </a:cubicBezTo>
                    <a:cubicBezTo>
                      <a:pt x="640639" y="471635"/>
                      <a:pt x="646913" y="465360"/>
                      <a:pt x="651305" y="454066"/>
                    </a:cubicBezTo>
                    <a:cubicBezTo>
                      <a:pt x="629344" y="452184"/>
                      <a:pt x="608638" y="454066"/>
                      <a:pt x="587933" y="455321"/>
                    </a:cubicBezTo>
                    <a:cubicBezTo>
                      <a:pt x="504482" y="461596"/>
                      <a:pt x="421032" y="468497"/>
                      <a:pt x="339464" y="486694"/>
                    </a:cubicBezTo>
                    <a:cubicBezTo>
                      <a:pt x="246602" y="507399"/>
                      <a:pt x="152484" y="523085"/>
                      <a:pt x="58367" y="538772"/>
                    </a:cubicBezTo>
                    <a:cubicBezTo>
                      <a:pt x="48328" y="540654"/>
                      <a:pt x="37662" y="545673"/>
                      <a:pt x="28250" y="536262"/>
                    </a:cubicBezTo>
                    <a:cubicBezTo>
                      <a:pt x="23230" y="510536"/>
                      <a:pt x="17583" y="484811"/>
                      <a:pt x="23858" y="458458"/>
                    </a:cubicBezTo>
                    <a:cubicBezTo>
                      <a:pt x="33269" y="449047"/>
                      <a:pt x="46446" y="449047"/>
                      <a:pt x="58367" y="445909"/>
                    </a:cubicBezTo>
                    <a:cubicBezTo>
                      <a:pt x="136171" y="425831"/>
                      <a:pt x="212719" y="402615"/>
                      <a:pt x="289268" y="379400"/>
                    </a:cubicBezTo>
                    <a:cubicBezTo>
                      <a:pt x="303699" y="375008"/>
                      <a:pt x="318131" y="370616"/>
                      <a:pt x="333189" y="371871"/>
                    </a:cubicBezTo>
                    <a:cubicBezTo>
                      <a:pt x="258523" y="371243"/>
                      <a:pt x="183857" y="359322"/>
                      <a:pt x="109190" y="358067"/>
                    </a:cubicBezTo>
                    <a:cubicBezTo>
                      <a:pt x="77191" y="357439"/>
                      <a:pt x="45191" y="356184"/>
                      <a:pt x="14446" y="346773"/>
                    </a:cubicBezTo>
                    <a:cubicBezTo>
                      <a:pt x="642" y="322930"/>
                      <a:pt x="-3122" y="297204"/>
                      <a:pt x="2524" y="270224"/>
                    </a:cubicBezTo>
                    <a:cubicBezTo>
                      <a:pt x="10054" y="262067"/>
                      <a:pt x="20093" y="263322"/>
                      <a:pt x="30132" y="262695"/>
                    </a:cubicBezTo>
                    <a:cubicBezTo>
                      <a:pt x="125504" y="254538"/>
                      <a:pt x="220876" y="255165"/>
                      <a:pt x="315621" y="257675"/>
                    </a:cubicBezTo>
                    <a:cubicBezTo>
                      <a:pt x="416012" y="260185"/>
                      <a:pt x="514522" y="246381"/>
                      <a:pt x="613031" y="231322"/>
                    </a:cubicBezTo>
                    <a:cubicBezTo>
                      <a:pt x="618050" y="230695"/>
                      <a:pt x="623697" y="230695"/>
                      <a:pt x="628090" y="225675"/>
                    </a:cubicBezTo>
                    <a:cubicBezTo>
                      <a:pt x="626207" y="215009"/>
                      <a:pt x="617423" y="209989"/>
                      <a:pt x="610521" y="203715"/>
                    </a:cubicBezTo>
                    <a:cubicBezTo>
                      <a:pt x="551541" y="150382"/>
                      <a:pt x="495698" y="94539"/>
                      <a:pt x="434836" y="43088"/>
                    </a:cubicBezTo>
                    <a:cubicBezTo>
                      <a:pt x="426679" y="36186"/>
                      <a:pt x="416640" y="31167"/>
                      <a:pt x="416012" y="18618"/>
                    </a:cubicBezTo>
                    <a:cubicBezTo>
                      <a:pt x="440483" y="4814"/>
                      <a:pt x="468090" y="-5225"/>
                      <a:pt x="498835" y="2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6DD31EF-174E-40A6-B876-4276AF7A7E8A}"/>
                  </a:ext>
                </a:extLst>
              </p:cNvPr>
              <p:cNvSpPr/>
              <p:nvPr/>
            </p:nvSpPr>
            <p:spPr>
              <a:xfrm>
                <a:off x="5427012" y="0"/>
                <a:ext cx="677643" cy="1010190"/>
              </a:xfrm>
              <a:custGeom>
                <a:avLst/>
                <a:gdLst>
                  <a:gd name="connsiteX0" fmla="*/ 357774 w 677643"/>
                  <a:gd name="connsiteY0" fmla="*/ 0 h 1010190"/>
                  <a:gd name="connsiteX1" fmla="*/ 409853 w 677643"/>
                  <a:gd name="connsiteY1" fmla="*/ 18823 h 1010190"/>
                  <a:gd name="connsiteX2" fmla="*/ 468205 w 677643"/>
                  <a:gd name="connsiteY2" fmla="*/ 95999 h 1010190"/>
                  <a:gd name="connsiteX3" fmla="*/ 415500 w 677643"/>
                  <a:gd name="connsiteY3" fmla="*/ 188234 h 1010190"/>
                  <a:gd name="connsiteX4" fmla="*/ 384755 w 677643"/>
                  <a:gd name="connsiteY4" fmla="*/ 203920 h 1010190"/>
                  <a:gd name="connsiteX5" fmla="*/ 376598 w 677643"/>
                  <a:gd name="connsiteY5" fmla="*/ 229018 h 1010190"/>
                  <a:gd name="connsiteX6" fmla="*/ 395421 w 677643"/>
                  <a:gd name="connsiteY6" fmla="*/ 246587 h 1010190"/>
                  <a:gd name="connsiteX7" fmla="*/ 510871 w 677643"/>
                  <a:gd name="connsiteY7" fmla="*/ 300547 h 1010190"/>
                  <a:gd name="connsiteX8" fmla="*/ 669616 w 677643"/>
                  <a:gd name="connsiteY8" fmla="*/ 434821 h 1010190"/>
                  <a:gd name="connsiteX9" fmla="*/ 674008 w 677643"/>
                  <a:gd name="connsiteY9" fmla="*/ 515762 h 1010190"/>
                  <a:gd name="connsiteX10" fmla="*/ 645773 w 677643"/>
                  <a:gd name="connsiteY10" fmla="*/ 508860 h 1010190"/>
                  <a:gd name="connsiteX11" fmla="*/ 487656 w 677643"/>
                  <a:gd name="connsiteY11" fmla="*/ 381488 h 1010190"/>
                  <a:gd name="connsiteX12" fmla="*/ 458793 w 677643"/>
                  <a:gd name="connsiteY12" fmla="*/ 362037 h 1010190"/>
                  <a:gd name="connsiteX13" fmla="*/ 456283 w 677643"/>
                  <a:gd name="connsiteY13" fmla="*/ 378978 h 1010190"/>
                  <a:gd name="connsiteX14" fmla="*/ 524048 w 677643"/>
                  <a:gd name="connsiteY14" fmla="*/ 851446 h 1010190"/>
                  <a:gd name="connsiteX15" fmla="*/ 541617 w 677643"/>
                  <a:gd name="connsiteY15" fmla="*/ 956857 h 1010190"/>
                  <a:gd name="connsiteX16" fmla="*/ 538479 w 677643"/>
                  <a:gd name="connsiteY16" fmla="*/ 984465 h 1010190"/>
                  <a:gd name="connsiteX17" fmla="*/ 460676 w 677643"/>
                  <a:gd name="connsiteY17" fmla="*/ 988857 h 1010190"/>
                  <a:gd name="connsiteX18" fmla="*/ 442480 w 677643"/>
                  <a:gd name="connsiteY18" fmla="*/ 933642 h 1010190"/>
                  <a:gd name="connsiteX19" fmla="*/ 383500 w 677643"/>
                  <a:gd name="connsiteY19" fmla="*/ 728466 h 1010190"/>
                  <a:gd name="connsiteX20" fmla="*/ 374715 w 677643"/>
                  <a:gd name="connsiteY20" fmla="*/ 687682 h 1010190"/>
                  <a:gd name="connsiteX21" fmla="*/ 360912 w 677643"/>
                  <a:gd name="connsiteY21" fmla="*/ 914191 h 1010190"/>
                  <a:gd name="connsiteX22" fmla="*/ 350245 w 677643"/>
                  <a:gd name="connsiteY22" fmla="*/ 998269 h 1010190"/>
                  <a:gd name="connsiteX23" fmla="*/ 273696 w 677643"/>
                  <a:gd name="connsiteY23" fmla="*/ 1010190 h 1010190"/>
                  <a:gd name="connsiteX24" fmla="*/ 261147 w 677643"/>
                  <a:gd name="connsiteY24" fmla="*/ 902897 h 1010190"/>
                  <a:gd name="connsiteX25" fmla="*/ 259892 w 677643"/>
                  <a:gd name="connsiteY25" fmla="*/ 611761 h 1010190"/>
                  <a:gd name="connsiteX26" fmla="*/ 231030 w 677643"/>
                  <a:gd name="connsiteY26" fmla="*/ 382743 h 1010190"/>
                  <a:gd name="connsiteX27" fmla="*/ 212834 w 677643"/>
                  <a:gd name="connsiteY27" fmla="*/ 394037 h 1010190"/>
                  <a:gd name="connsiteX28" fmla="*/ 48443 w 677643"/>
                  <a:gd name="connsiteY28" fmla="*/ 573487 h 1010190"/>
                  <a:gd name="connsiteX29" fmla="*/ 20208 w 677643"/>
                  <a:gd name="connsiteY29" fmla="*/ 596075 h 1010190"/>
                  <a:gd name="connsiteX30" fmla="*/ 3267 w 677643"/>
                  <a:gd name="connsiteY30" fmla="*/ 511370 h 1010190"/>
                  <a:gd name="connsiteX31" fmla="*/ 212207 w 677643"/>
                  <a:gd name="connsiteY31" fmla="*/ 277332 h 1010190"/>
                  <a:gd name="connsiteX32" fmla="*/ 261775 w 677643"/>
                  <a:gd name="connsiteY32" fmla="*/ 262900 h 1010190"/>
                  <a:gd name="connsiteX33" fmla="*/ 288128 w 677643"/>
                  <a:gd name="connsiteY33" fmla="*/ 243450 h 1010190"/>
                  <a:gd name="connsiteX34" fmla="*/ 267422 w 677643"/>
                  <a:gd name="connsiteY34" fmla="*/ 209567 h 1010190"/>
                  <a:gd name="connsiteX35" fmla="*/ 212207 w 677643"/>
                  <a:gd name="connsiteY35" fmla="*/ 179450 h 1010190"/>
                  <a:gd name="connsiteX36" fmla="*/ 222246 w 677643"/>
                  <a:gd name="connsiteY36" fmla="*/ 37647 h 1010190"/>
                  <a:gd name="connsiteX37" fmla="*/ 303187 w 677643"/>
                  <a:gd name="connsiteY37" fmla="*/ 0 h 1010190"/>
                  <a:gd name="connsiteX38" fmla="*/ 357774 w 677643"/>
                  <a:gd name="connsiteY38" fmla="*/ 0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77643" h="1010190">
                    <a:moveTo>
                      <a:pt x="357774" y="0"/>
                    </a:moveTo>
                    <a:cubicBezTo>
                      <a:pt x="375343" y="6274"/>
                      <a:pt x="393539" y="10667"/>
                      <a:pt x="409853" y="18823"/>
                    </a:cubicBezTo>
                    <a:cubicBezTo>
                      <a:pt x="441225" y="34510"/>
                      <a:pt x="466323" y="58353"/>
                      <a:pt x="468205" y="95999"/>
                    </a:cubicBezTo>
                    <a:cubicBezTo>
                      <a:pt x="470087" y="136784"/>
                      <a:pt x="449382" y="166901"/>
                      <a:pt x="415500" y="188234"/>
                    </a:cubicBezTo>
                    <a:cubicBezTo>
                      <a:pt x="405460" y="194509"/>
                      <a:pt x="394794" y="198901"/>
                      <a:pt x="384755" y="203920"/>
                    </a:cubicBezTo>
                    <a:cubicBezTo>
                      <a:pt x="373460" y="209567"/>
                      <a:pt x="374088" y="218979"/>
                      <a:pt x="376598" y="229018"/>
                    </a:cubicBezTo>
                    <a:cubicBezTo>
                      <a:pt x="379107" y="238430"/>
                      <a:pt x="381617" y="249097"/>
                      <a:pt x="395421" y="246587"/>
                    </a:cubicBezTo>
                    <a:cubicBezTo>
                      <a:pt x="447499" y="235293"/>
                      <a:pt x="476990" y="273567"/>
                      <a:pt x="510871" y="300547"/>
                    </a:cubicBezTo>
                    <a:cubicBezTo>
                      <a:pt x="564832" y="343841"/>
                      <a:pt x="616910" y="389645"/>
                      <a:pt x="669616" y="434821"/>
                    </a:cubicBezTo>
                    <a:cubicBezTo>
                      <a:pt x="683419" y="461174"/>
                      <a:pt x="678400" y="488782"/>
                      <a:pt x="674008" y="515762"/>
                    </a:cubicBezTo>
                    <a:cubicBezTo>
                      <a:pt x="660832" y="529566"/>
                      <a:pt x="653302" y="515134"/>
                      <a:pt x="645773" y="508860"/>
                    </a:cubicBezTo>
                    <a:cubicBezTo>
                      <a:pt x="594322" y="464939"/>
                      <a:pt x="540989" y="423527"/>
                      <a:pt x="487656" y="381488"/>
                    </a:cubicBezTo>
                    <a:cubicBezTo>
                      <a:pt x="478872" y="374586"/>
                      <a:pt x="470087" y="366429"/>
                      <a:pt x="458793" y="362037"/>
                    </a:cubicBezTo>
                    <a:cubicBezTo>
                      <a:pt x="451264" y="366429"/>
                      <a:pt x="456283" y="373331"/>
                      <a:pt x="456283" y="378978"/>
                    </a:cubicBezTo>
                    <a:cubicBezTo>
                      <a:pt x="456911" y="539605"/>
                      <a:pt x="495813" y="694584"/>
                      <a:pt x="524048" y="851446"/>
                    </a:cubicBezTo>
                    <a:cubicBezTo>
                      <a:pt x="530323" y="886583"/>
                      <a:pt x="535969" y="921720"/>
                      <a:pt x="541617" y="956857"/>
                    </a:cubicBezTo>
                    <a:cubicBezTo>
                      <a:pt x="542871" y="966269"/>
                      <a:pt x="547263" y="976308"/>
                      <a:pt x="538479" y="984465"/>
                    </a:cubicBezTo>
                    <a:cubicBezTo>
                      <a:pt x="512754" y="989485"/>
                      <a:pt x="487029" y="995132"/>
                      <a:pt x="460676" y="988857"/>
                    </a:cubicBezTo>
                    <a:cubicBezTo>
                      <a:pt x="448754" y="972543"/>
                      <a:pt x="446872" y="952465"/>
                      <a:pt x="442480" y="933642"/>
                    </a:cubicBezTo>
                    <a:cubicBezTo>
                      <a:pt x="424911" y="864623"/>
                      <a:pt x="404205" y="796231"/>
                      <a:pt x="383500" y="728466"/>
                    </a:cubicBezTo>
                    <a:cubicBezTo>
                      <a:pt x="378480" y="712153"/>
                      <a:pt x="374088" y="696467"/>
                      <a:pt x="374715" y="687682"/>
                    </a:cubicBezTo>
                    <a:cubicBezTo>
                      <a:pt x="374088" y="757957"/>
                      <a:pt x="361539" y="835760"/>
                      <a:pt x="360912" y="914191"/>
                    </a:cubicBezTo>
                    <a:cubicBezTo>
                      <a:pt x="360912" y="942426"/>
                      <a:pt x="359029" y="970661"/>
                      <a:pt x="350245" y="998269"/>
                    </a:cubicBezTo>
                    <a:cubicBezTo>
                      <a:pt x="326402" y="1012073"/>
                      <a:pt x="300677" y="1015837"/>
                      <a:pt x="273696" y="1010190"/>
                    </a:cubicBezTo>
                    <a:cubicBezTo>
                      <a:pt x="260520" y="975681"/>
                      <a:pt x="262402" y="938661"/>
                      <a:pt x="261147" y="902897"/>
                    </a:cubicBezTo>
                    <a:cubicBezTo>
                      <a:pt x="259265" y="805642"/>
                      <a:pt x="261147" y="708388"/>
                      <a:pt x="259892" y="611761"/>
                    </a:cubicBezTo>
                    <a:cubicBezTo>
                      <a:pt x="258010" y="533330"/>
                      <a:pt x="240442" y="458664"/>
                      <a:pt x="231030" y="382743"/>
                    </a:cubicBezTo>
                    <a:cubicBezTo>
                      <a:pt x="220363" y="381488"/>
                      <a:pt x="216599" y="389017"/>
                      <a:pt x="212834" y="394037"/>
                    </a:cubicBezTo>
                    <a:cubicBezTo>
                      <a:pt x="158246" y="453644"/>
                      <a:pt x="100521" y="510742"/>
                      <a:pt x="48443" y="573487"/>
                    </a:cubicBezTo>
                    <a:cubicBezTo>
                      <a:pt x="40913" y="582899"/>
                      <a:pt x="35266" y="595448"/>
                      <a:pt x="20208" y="596075"/>
                    </a:cubicBezTo>
                    <a:cubicBezTo>
                      <a:pt x="4521" y="569722"/>
                      <a:pt x="-5518" y="542115"/>
                      <a:pt x="3267" y="511370"/>
                    </a:cubicBezTo>
                    <a:cubicBezTo>
                      <a:pt x="66011" y="427292"/>
                      <a:pt x="138168" y="351371"/>
                      <a:pt x="212207" y="277332"/>
                    </a:cubicBezTo>
                    <a:cubicBezTo>
                      <a:pt x="225383" y="264155"/>
                      <a:pt x="244206" y="264155"/>
                      <a:pt x="261775" y="262900"/>
                    </a:cubicBezTo>
                    <a:cubicBezTo>
                      <a:pt x="274324" y="262273"/>
                      <a:pt x="287500" y="261646"/>
                      <a:pt x="288128" y="243450"/>
                    </a:cubicBezTo>
                    <a:cubicBezTo>
                      <a:pt x="288755" y="227136"/>
                      <a:pt x="287500" y="213960"/>
                      <a:pt x="267422" y="209567"/>
                    </a:cubicBezTo>
                    <a:cubicBezTo>
                      <a:pt x="246089" y="205175"/>
                      <a:pt x="227893" y="194509"/>
                      <a:pt x="212207" y="179450"/>
                    </a:cubicBezTo>
                    <a:cubicBezTo>
                      <a:pt x="166403" y="135529"/>
                      <a:pt x="171423" y="75921"/>
                      <a:pt x="222246" y="37647"/>
                    </a:cubicBezTo>
                    <a:cubicBezTo>
                      <a:pt x="246716" y="19451"/>
                      <a:pt x="275579" y="10667"/>
                      <a:pt x="303187" y="0"/>
                    </a:cubicBezTo>
                    <a:cubicBezTo>
                      <a:pt x="322010" y="0"/>
                      <a:pt x="339578" y="0"/>
                      <a:pt x="3577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CADB505-7521-4F75-88AB-81CF297ED145}"/>
                  </a:ext>
                </a:extLst>
              </p:cNvPr>
              <p:cNvSpPr/>
              <p:nvPr/>
            </p:nvSpPr>
            <p:spPr>
              <a:xfrm>
                <a:off x="6740958" y="5697850"/>
                <a:ext cx="652545" cy="997641"/>
              </a:xfrm>
              <a:custGeom>
                <a:avLst/>
                <a:gdLst>
                  <a:gd name="connsiteX0" fmla="*/ 653230 w 652545"/>
                  <a:gd name="connsiteY0" fmla="*/ 427919 h 997641"/>
                  <a:gd name="connsiteX1" fmla="*/ 521466 w 652545"/>
                  <a:gd name="connsiteY1" fmla="*/ 668859 h 997641"/>
                  <a:gd name="connsiteX2" fmla="*/ 447427 w 652545"/>
                  <a:gd name="connsiteY2" fmla="*/ 730976 h 997641"/>
                  <a:gd name="connsiteX3" fmla="*/ 431741 w 652545"/>
                  <a:gd name="connsiteY3" fmla="*/ 746035 h 997641"/>
                  <a:gd name="connsiteX4" fmla="*/ 455584 w 652545"/>
                  <a:gd name="connsiteY4" fmla="*/ 778035 h 997641"/>
                  <a:gd name="connsiteX5" fmla="*/ 484447 w 652545"/>
                  <a:gd name="connsiteY5" fmla="*/ 781799 h 997641"/>
                  <a:gd name="connsiteX6" fmla="*/ 535898 w 652545"/>
                  <a:gd name="connsiteY6" fmla="*/ 945564 h 997641"/>
                  <a:gd name="connsiteX7" fmla="*/ 362722 w 652545"/>
                  <a:gd name="connsiteY7" fmla="*/ 997014 h 997641"/>
                  <a:gd name="connsiteX8" fmla="*/ 311899 w 652545"/>
                  <a:gd name="connsiteY8" fmla="*/ 845799 h 997641"/>
                  <a:gd name="connsiteX9" fmla="*/ 344526 w 652545"/>
                  <a:gd name="connsiteY9" fmla="*/ 814427 h 997641"/>
                  <a:gd name="connsiteX10" fmla="*/ 352683 w 652545"/>
                  <a:gd name="connsiteY10" fmla="*/ 790584 h 997641"/>
                  <a:gd name="connsiteX11" fmla="*/ 320683 w 652545"/>
                  <a:gd name="connsiteY11" fmla="*/ 774270 h 997641"/>
                  <a:gd name="connsiteX12" fmla="*/ 256056 w 652545"/>
                  <a:gd name="connsiteY12" fmla="*/ 770506 h 997641"/>
                  <a:gd name="connsiteX13" fmla="*/ 19508 w 652545"/>
                  <a:gd name="connsiteY13" fmla="*/ 648153 h 997641"/>
                  <a:gd name="connsiteX14" fmla="*/ 57 w 652545"/>
                  <a:gd name="connsiteY14" fmla="*/ 566585 h 997641"/>
                  <a:gd name="connsiteX15" fmla="*/ 28920 w 652545"/>
                  <a:gd name="connsiteY15" fmla="*/ 572860 h 997641"/>
                  <a:gd name="connsiteX16" fmla="*/ 233468 w 652545"/>
                  <a:gd name="connsiteY16" fmla="*/ 672624 h 997641"/>
                  <a:gd name="connsiteX17" fmla="*/ 246017 w 652545"/>
                  <a:gd name="connsiteY17" fmla="*/ 675761 h 997641"/>
                  <a:gd name="connsiteX18" fmla="*/ 123037 w 652545"/>
                  <a:gd name="connsiteY18" fmla="*/ 331920 h 997641"/>
                  <a:gd name="connsiteX19" fmla="*/ 31430 w 652545"/>
                  <a:gd name="connsiteY19" fmla="*/ 117960 h 997641"/>
                  <a:gd name="connsiteX20" fmla="*/ 26410 w 652545"/>
                  <a:gd name="connsiteY20" fmla="*/ 92235 h 997641"/>
                  <a:gd name="connsiteX21" fmla="*/ 99822 w 652545"/>
                  <a:gd name="connsiteY21" fmla="*/ 64627 h 997641"/>
                  <a:gd name="connsiteX22" fmla="*/ 116763 w 652545"/>
                  <a:gd name="connsiteY22" fmla="*/ 84705 h 997641"/>
                  <a:gd name="connsiteX23" fmla="*/ 237860 w 652545"/>
                  <a:gd name="connsiteY23" fmla="*/ 304940 h 997641"/>
                  <a:gd name="connsiteX24" fmla="*/ 252291 w 652545"/>
                  <a:gd name="connsiteY24" fmla="*/ 334430 h 997641"/>
                  <a:gd name="connsiteX25" fmla="*/ 222174 w 652545"/>
                  <a:gd name="connsiteY25" fmla="*/ 144941 h 997641"/>
                  <a:gd name="connsiteX26" fmla="*/ 205860 w 652545"/>
                  <a:gd name="connsiteY26" fmla="*/ 44549 h 997641"/>
                  <a:gd name="connsiteX27" fmla="*/ 281781 w 652545"/>
                  <a:gd name="connsiteY27" fmla="*/ 0 h 997641"/>
                  <a:gd name="connsiteX28" fmla="*/ 293703 w 652545"/>
                  <a:gd name="connsiteY28" fmla="*/ 26353 h 997641"/>
                  <a:gd name="connsiteX29" fmla="*/ 375271 w 652545"/>
                  <a:gd name="connsiteY29" fmla="*/ 367057 h 997641"/>
                  <a:gd name="connsiteX30" fmla="*/ 458094 w 652545"/>
                  <a:gd name="connsiteY30" fmla="*/ 602977 h 997641"/>
                  <a:gd name="connsiteX31" fmla="*/ 486329 w 652545"/>
                  <a:gd name="connsiteY31" fmla="*/ 567213 h 997641"/>
                  <a:gd name="connsiteX32" fmla="*/ 598642 w 652545"/>
                  <a:gd name="connsiteY32" fmla="*/ 369567 h 997641"/>
                  <a:gd name="connsiteX33" fmla="*/ 617466 w 652545"/>
                  <a:gd name="connsiteY33" fmla="*/ 348861 h 997641"/>
                  <a:gd name="connsiteX34" fmla="*/ 653230 w 652545"/>
                  <a:gd name="connsiteY34" fmla="*/ 427919 h 99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97641">
                    <a:moveTo>
                      <a:pt x="653230" y="427919"/>
                    </a:moveTo>
                    <a:cubicBezTo>
                      <a:pt x="612446" y="509487"/>
                      <a:pt x="567897" y="589801"/>
                      <a:pt x="521466" y="668859"/>
                    </a:cubicBezTo>
                    <a:cubicBezTo>
                      <a:pt x="503898" y="698977"/>
                      <a:pt x="484447" y="724074"/>
                      <a:pt x="447427" y="730976"/>
                    </a:cubicBezTo>
                    <a:cubicBezTo>
                      <a:pt x="441153" y="732232"/>
                      <a:pt x="425467" y="732859"/>
                      <a:pt x="431741" y="746035"/>
                    </a:cubicBezTo>
                    <a:cubicBezTo>
                      <a:pt x="437388" y="757957"/>
                      <a:pt x="432369" y="778662"/>
                      <a:pt x="455584" y="778035"/>
                    </a:cubicBezTo>
                    <a:cubicBezTo>
                      <a:pt x="464996" y="778035"/>
                      <a:pt x="475035" y="779290"/>
                      <a:pt x="484447" y="781799"/>
                    </a:cubicBezTo>
                    <a:cubicBezTo>
                      <a:pt x="572289" y="801251"/>
                      <a:pt x="598642" y="880936"/>
                      <a:pt x="535898" y="945564"/>
                    </a:cubicBezTo>
                    <a:cubicBezTo>
                      <a:pt x="488839" y="993877"/>
                      <a:pt x="429859" y="1013328"/>
                      <a:pt x="362722" y="997014"/>
                    </a:cubicBezTo>
                    <a:cubicBezTo>
                      <a:pt x="288683" y="978818"/>
                      <a:pt x="264213" y="905407"/>
                      <a:pt x="311899" y="845799"/>
                    </a:cubicBezTo>
                    <a:cubicBezTo>
                      <a:pt x="321311" y="833878"/>
                      <a:pt x="332604" y="823211"/>
                      <a:pt x="344526" y="814427"/>
                    </a:cubicBezTo>
                    <a:cubicBezTo>
                      <a:pt x="353310" y="807525"/>
                      <a:pt x="355820" y="802505"/>
                      <a:pt x="352683" y="790584"/>
                    </a:cubicBezTo>
                    <a:cubicBezTo>
                      <a:pt x="347663" y="769878"/>
                      <a:pt x="338879" y="763604"/>
                      <a:pt x="320683" y="774270"/>
                    </a:cubicBezTo>
                    <a:cubicBezTo>
                      <a:pt x="298095" y="786819"/>
                      <a:pt x="278016" y="781172"/>
                      <a:pt x="256056" y="770506"/>
                    </a:cubicBezTo>
                    <a:cubicBezTo>
                      <a:pt x="175743" y="732232"/>
                      <a:pt x="96057" y="693957"/>
                      <a:pt x="19508" y="648153"/>
                    </a:cubicBezTo>
                    <a:cubicBezTo>
                      <a:pt x="3822" y="623056"/>
                      <a:pt x="-570" y="595448"/>
                      <a:pt x="57" y="566585"/>
                    </a:cubicBezTo>
                    <a:cubicBezTo>
                      <a:pt x="11979" y="558428"/>
                      <a:pt x="20136" y="568468"/>
                      <a:pt x="28920" y="572860"/>
                    </a:cubicBezTo>
                    <a:cubicBezTo>
                      <a:pt x="97312" y="605487"/>
                      <a:pt x="163821" y="642506"/>
                      <a:pt x="233468" y="672624"/>
                    </a:cubicBezTo>
                    <a:cubicBezTo>
                      <a:pt x="237232" y="674506"/>
                      <a:pt x="240997" y="677643"/>
                      <a:pt x="246017" y="675761"/>
                    </a:cubicBezTo>
                    <a:cubicBezTo>
                      <a:pt x="215899" y="557174"/>
                      <a:pt x="175743" y="442350"/>
                      <a:pt x="123037" y="331920"/>
                    </a:cubicBezTo>
                    <a:cubicBezTo>
                      <a:pt x="89782" y="261646"/>
                      <a:pt x="60920" y="190117"/>
                      <a:pt x="31430" y="117960"/>
                    </a:cubicBezTo>
                    <a:cubicBezTo>
                      <a:pt x="28292" y="109803"/>
                      <a:pt x="23900" y="101647"/>
                      <a:pt x="26410" y="92235"/>
                    </a:cubicBezTo>
                    <a:cubicBezTo>
                      <a:pt x="45861" y="70274"/>
                      <a:pt x="73469" y="69019"/>
                      <a:pt x="99822" y="64627"/>
                    </a:cubicBezTo>
                    <a:cubicBezTo>
                      <a:pt x="108606" y="69019"/>
                      <a:pt x="112371" y="76549"/>
                      <a:pt x="116763" y="84705"/>
                    </a:cubicBezTo>
                    <a:cubicBezTo>
                      <a:pt x="153155" y="159999"/>
                      <a:pt x="195821" y="232156"/>
                      <a:pt x="237860" y="304940"/>
                    </a:cubicBezTo>
                    <a:cubicBezTo>
                      <a:pt x="244135" y="316234"/>
                      <a:pt x="250409" y="328155"/>
                      <a:pt x="252291" y="334430"/>
                    </a:cubicBezTo>
                    <a:cubicBezTo>
                      <a:pt x="239742" y="276077"/>
                      <a:pt x="233468" y="210195"/>
                      <a:pt x="222174" y="144941"/>
                    </a:cubicBezTo>
                    <a:cubicBezTo>
                      <a:pt x="216527" y="111686"/>
                      <a:pt x="207743" y="78431"/>
                      <a:pt x="205860" y="44549"/>
                    </a:cubicBezTo>
                    <a:cubicBezTo>
                      <a:pt x="213389" y="18823"/>
                      <a:pt x="244135" y="1255"/>
                      <a:pt x="281781" y="0"/>
                    </a:cubicBezTo>
                    <a:cubicBezTo>
                      <a:pt x="289938" y="6902"/>
                      <a:pt x="291193" y="16941"/>
                      <a:pt x="293703" y="26353"/>
                    </a:cubicBezTo>
                    <a:cubicBezTo>
                      <a:pt x="323820" y="139293"/>
                      <a:pt x="350173" y="252862"/>
                      <a:pt x="375271" y="367057"/>
                    </a:cubicBezTo>
                    <a:cubicBezTo>
                      <a:pt x="393467" y="448625"/>
                      <a:pt x="431114" y="522664"/>
                      <a:pt x="458094" y="602977"/>
                    </a:cubicBezTo>
                    <a:cubicBezTo>
                      <a:pt x="473153" y="592311"/>
                      <a:pt x="479427" y="579134"/>
                      <a:pt x="486329" y="567213"/>
                    </a:cubicBezTo>
                    <a:cubicBezTo>
                      <a:pt x="524604" y="501958"/>
                      <a:pt x="563505" y="436704"/>
                      <a:pt x="598642" y="369567"/>
                    </a:cubicBezTo>
                    <a:cubicBezTo>
                      <a:pt x="603035" y="361410"/>
                      <a:pt x="606172" y="350743"/>
                      <a:pt x="617466" y="348861"/>
                    </a:cubicBezTo>
                    <a:cubicBezTo>
                      <a:pt x="636916" y="370822"/>
                      <a:pt x="651348" y="396547"/>
                      <a:pt x="653230" y="427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079C568-C50F-40B1-ACCB-0A92DA8522F1}"/>
                  </a:ext>
                </a:extLst>
              </p:cNvPr>
              <p:cNvSpPr/>
              <p:nvPr/>
            </p:nvSpPr>
            <p:spPr>
              <a:xfrm>
                <a:off x="4798439" y="156178"/>
                <a:ext cx="646271" cy="1003916"/>
              </a:xfrm>
              <a:custGeom>
                <a:avLst/>
                <a:gdLst>
                  <a:gd name="connsiteX0" fmla="*/ 631839 w 646270"/>
                  <a:gd name="connsiteY0" fmla="*/ 354564 h 1003915"/>
                  <a:gd name="connsiteX1" fmla="*/ 647526 w 646270"/>
                  <a:gd name="connsiteY1" fmla="*/ 437387 h 1003915"/>
                  <a:gd name="connsiteX2" fmla="*/ 620545 w 646270"/>
                  <a:gd name="connsiteY2" fmla="*/ 429230 h 1003915"/>
                  <a:gd name="connsiteX3" fmla="*/ 421017 w 646270"/>
                  <a:gd name="connsiteY3" fmla="*/ 331976 h 1003915"/>
                  <a:gd name="connsiteX4" fmla="*/ 405958 w 646270"/>
                  <a:gd name="connsiteY4" fmla="*/ 328211 h 1003915"/>
                  <a:gd name="connsiteX5" fmla="*/ 443605 w 646270"/>
                  <a:gd name="connsiteY5" fmla="*/ 454956 h 1003915"/>
                  <a:gd name="connsiteX6" fmla="*/ 567840 w 646270"/>
                  <a:gd name="connsiteY6" fmla="*/ 756758 h 1003915"/>
                  <a:gd name="connsiteX7" fmla="*/ 622428 w 646270"/>
                  <a:gd name="connsiteY7" fmla="*/ 887894 h 1003915"/>
                  <a:gd name="connsiteX8" fmla="*/ 626820 w 646270"/>
                  <a:gd name="connsiteY8" fmla="*/ 911110 h 1003915"/>
                  <a:gd name="connsiteX9" fmla="*/ 553409 w 646270"/>
                  <a:gd name="connsiteY9" fmla="*/ 938718 h 1003915"/>
                  <a:gd name="connsiteX10" fmla="*/ 536468 w 646270"/>
                  <a:gd name="connsiteY10" fmla="*/ 918639 h 1003915"/>
                  <a:gd name="connsiteX11" fmla="*/ 415370 w 646270"/>
                  <a:gd name="connsiteY11" fmla="*/ 698405 h 1003915"/>
                  <a:gd name="connsiteX12" fmla="*/ 400939 w 646270"/>
                  <a:gd name="connsiteY12" fmla="*/ 668915 h 1003915"/>
                  <a:gd name="connsiteX13" fmla="*/ 431684 w 646270"/>
                  <a:gd name="connsiteY13" fmla="*/ 859032 h 1003915"/>
                  <a:gd name="connsiteX14" fmla="*/ 447997 w 646270"/>
                  <a:gd name="connsiteY14" fmla="*/ 959423 h 1003915"/>
                  <a:gd name="connsiteX15" fmla="*/ 372076 w 646270"/>
                  <a:gd name="connsiteY15" fmla="*/ 1003972 h 1003915"/>
                  <a:gd name="connsiteX16" fmla="*/ 360155 w 646270"/>
                  <a:gd name="connsiteY16" fmla="*/ 977619 h 1003915"/>
                  <a:gd name="connsiteX17" fmla="*/ 278587 w 646270"/>
                  <a:gd name="connsiteY17" fmla="*/ 636915 h 1003915"/>
                  <a:gd name="connsiteX18" fmla="*/ 195763 w 646270"/>
                  <a:gd name="connsiteY18" fmla="*/ 400995 h 1003915"/>
                  <a:gd name="connsiteX19" fmla="*/ 167528 w 646270"/>
                  <a:gd name="connsiteY19" fmla="*/ 436760 h 1003915"/>
                  <a:gd name="connsiteX20" fmla="*/ 55215 w 646270"/>
                  <a:gd name="connsiteY20" fmla="*/ 634406 h 1003915"/>
                  <a:gd name="connsiteX21" fmla="*/ 36392 w 646270"/>
                  <a:gd name="connsiteY21" fmla="*/ 655111 h 1003915"/>
                  <a:gd name="connsiteX22" fmla="*/ 0 w 646270"/>
                  <a:gd name="connsiteY22" fmla="*/ 574798 h 1003915"/>
                  <a:gd name="connsiteX23" fmla="*/ 131764 w 646270"/>
                  <a:gd name="connsiteY23" fmla="*/ 333858 h 1003915"/>
                  <a:gd name="connsiteX24" fmla="*/ 205803 w 646270"/>
                  <a:gd name="connsiteY24" fmla="*/ 271741 h 1003915"/>
                  <a:gd name="connsiteX25" fmla="*/ 221489 w 646270"/>
                  <a:gd name="connsiteY25" fmla="*/ 256682 h 1003915"/>
                  <a:gd name="connsiteX26" fmla="*/ 197646 w 646270"/>
                  <a:gd name="connsiteY26" fmla="*/ 224682 h 1003915"/>
                  <a:gd name="connsiteX27" fmla="*/ 168783 w 646270"/>
                  <a:gd name="connsiteY27" fmla="*/ 220918 h 1003915"/>
                  <a:gd name="connsiteX28" fmla="*/ 115450 w 646270"/>
                  <a:gd name="connsiteY28" fmla="*/ 59036 h 1003915"/>
                  <a:gd name="connsiteX29" fmla="*/ 293018 w 646270"/>
                  <a:gd name="connsiteY29" fmla="*/ 6331 h 1003915"/>
                  <a:gd name="connsiteX30" fmla="*/ 342586 w 646270"/>
                  <a:gd name="connsiteY30" fmla="*/ 155036 h 1003915"/>
                  <a:gd name="connsiteX31" fmla="*/ 308077 w 646270"/>
                  <a:gd name="connsiteY31" fmla="*/ 188291 h 1003915"/>
                  <a:gd name="connsiteX32" fmla="*/ 299920 w 646270"/>
                  <a:gd name="connsiteY32" fmla="*/ 212134 h 1003915"/>
                  <a:gd name="connsiteX33" fmla="*/ 332547 w 646270"/>
                  <a:gd name="connsiteY33" fmla="*/ 228447 h 1003915"/>
                  <a:gd name="connsiteX34" fmla="*/ 397174 w 646270"/>
                  <a:gd name="connsiteY34" fmla="*/ 232839 h 1003915"/>
                  <a:gd name="connsiteX35" fmla="*/ 631839 w 646270"/>
                  <a:gd name="connsiteY35" fmla="*/ 35456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46270" h="1003915">
                    <a:moveTo>
                      <a:pt x="631839" y="354564"/>
                    </a:moveTo>
                    <a:cubicBezTo>
                      <a:pt x="636859" y="382172"/>
                      <a:pt x="641879" y="409779"/>
                      <a:pt x="647526" y="437387"/>
                    </a:cubicBezTo>
                    <a:cubicBezTo>
                      <a:pt x="636859" y="441152"/>
                      <a:pt x="628702" y="432995"/>
                      <a:pt x="620545" y="429230"/>
                    </a:cubicBezTo>
                    <a:cubicBezTo>
                      <a:pt x="553409" y="397230"/>
                      <a:pt x="488781" y="360839"/>
                      <a:pt x="421017" y="331976"/>
                    </a:cubicBezTo>
                    <a:cubicBezTo>
                      <a:pt x="417253" y="330094"/>
                      <a:pt x="413488" y="327584"/>
                      <a:pt x="405958" y="328211"/>
                    </a:cubicBezTo>
                    <a:cubicBezTo>
                      <a:pt x="417253" y="370878"/>
                      <a:pt x="431684" y="412917"/>
                      <a:pt x="443605" y="454956"/>
                    </a:cubicBezTo>
                    <a:cubicBezTo>
                      <a:pt x="473095" y="560367"/>
                      <a:pt x="526428" y="656366"/>
                      <a:pt x="567840" y="756758"/>
                    </a:cubicBezTo>
                    <a:cubicBezTo>
                      <a:pt x="586036" y="800679"/>
                      <a:pt x="603604" y="843973"/>
                      <a:pt x="622428" y="887894"/>
                    </a:cubicBezTo>
                    <a:cubicBezTo>
                      <a:pt x="625565" y="895424"/>
                      <a:pt x="628702" y="902953"/>
                      <a:pt x="626820" y="911110"/>
                    </a:cubicBezTo>
                    <a:cubicBezTo>
                      <a:pt x="607369" y="933071"/>
                      <a:pt x="579761" y="934326"/>
                      <a:pt x="553409" y="938718"/>
                    </a:cubicBezTo>
                    <a:cubicBezTo>
                      <a:pt x="544624" y="934326"/>
                      <a:pt x="540860" y="926796"/>
                      <a:pt x="536468" y="918639"/>
                    </a:cubicBezTo>
                    <a:cubicBezTo>
                      <a:pt x="500075" y="843346"/>
                      <a:pt x="457409" y="771189"/>
                      <a:pt x="415370" y="698405"/>
                    </a:cubicBezTo>
                    <a:cubicBezTo>
                      <a:pt x="409096" y="687111"/>
                      <a:pt x="403449" y="675190"/>
                      <a:pt x="400939" y="668915"/>
                    </a:cubicBezTo>
                    <a:cubicBezTo>
                      <a:pt x="414115" y="727268"/>
                      <a:pt x="419762" y="793777"/>
                      <a:pt x="431684" y="859032"/>
                    </a:cubicBezTo>
                    <a:cubicBezTo>
                      <a:pt x="437331" y="892287"/>
                      <a:pt x="446115" y="925541"/>
                      <a:pt x="447997" y="959423"/>
                    </a:cubicBezTo>
                    <a:cubicBezTo>
                      <a:pt x="440468" y="985149"/>
                      <a:pt x="409723" y="1002717"/>
                      <a:pt x="372076" y="1003972"/>
                    </a:cubicBezTo>
                    <a:cubicBezTo>
                      <a:pt x="363920" y="997070"/>
                      <a:pt x="362665" y="987031"/>
                      <a:pt x="360155" y="977619"/>
                    </a:cubicBezTo>
                    <a:cubicBezTo>
                      <a:pt x="330037" y="864679"/>
                      <a:pt x="303685" y="751111"/>
                      <a:pt x="278587" y="636915"/>
                    </a:cubicBezTo>
                    <a:cubicBezTo>
                      <a:pt x="260391" y="555347"/>
                      <a:pt x="222744" y="481308"/>
                      <a:pt x="195763" y="400995"/>
                    </a:cubicBezTo>
                    <a:cubicBezTo>
                      <a:pt x="180705" y="411662"/>
                      <a:pt x="174430" y="424838"/>
                      <a:pt x="167528" y="436760"/>
                    </a:cubicBezTo>
                    <a:cubicBezTo>
                      <a:pt x="129254" y="502014"/>
                      <a:pt x="90352" y="567269"/>
                      <a:pt x="55215" y="634406"/>
                    </a:cubicBezTo>
                    <a:cubicBezTo>
                      <a:pt x="50823" y="642562"/>
                      <a:pt x="47686" y="653229"/>
                      <a:pt x="36392" y="655111"/>
                    </a:cubicBezTo>
                    <a:cubicBezTo>
                      <a:pt x="16313" y="631896"/>
                      <a:pt x="1882" y="606171"/>
                      <a:pt x="0" y="574798"/>
                    </a:cubicBezTo>
                    <a:cubicBezTo>
                      <a:pt x="40784" y="493230"/>
                      <a:pt x="85333" y="412917"/>
                      <a:pt x="131764" y="333858"/>
                    </a:cubicBezTo>
                    <a:cubicBezTo>
                      <a:pt x="149332" y="303741"/>
                      <a:pt x="168783" y="278643"/>
                      <a:pt x="205803" y="271741"/>
                    </a:cubicBezTo>
                    <a:cubicBezTo>
                      <a:pt x="212077" y="270486"/>
                      <a:pt x="227763" y="269859"/>
                      <a:pt x="221489" y="256682"/>
                    </a:cubicBezTo>
                    <a:cubicBezTo>
                      <a:pt x="215842" y="244761"/>
                      <a:pt x="220861" y="224055"/>
                      <a:pt x="197646" y="224682"/>
                    </a:cubicBezTo>
                    <a:cubicBezTo>
                      <a:pt x="188234" y="224682"/>
                      <a:pt x="178195" y="223428"/>
                      <a:pt x="168783" y="220918"/>
                    </a:cubicBezTo>
                    <a:cubicBezTo>
                      <a:pt x="81568" y="201467"/>
                      <a:pt x="55215" y="123663"/>
                      <a:pt x="115450" y="59036"/>
                    </a:cubicBezTo>
                    <a:cubicBezTo>
                      <a:pt x="163136" y="8213"/>
                      <a:pt x="223999" y="-11238"/>
                      <a:pt x="293018" y="6331"/>
                    </a:cubicBezTo>
                    <a:cubicBezTo>
                      <a:pt x="363920" y="25154"/>
                      <a:pt x="387762" y="96683"/>
                      <a:pt x="342586" y="155036"/>
                    </a:cubicBezTo>
                    <a:cubicBezTo>
                      <a:pt x="333174" y="167585"/>
                      <a:pt x="320625" y="178879"/>
                      <a:pt x="308077" y="188291"/>
                    </a:cubicBezTo>
                    <a:cubicBezTo>
                      <a:pt x="299292" y="195192"/>
                      <a:pt x="296783" y="200212"/>
                      <a:pt x="299920" y="212134"/>
                    </a:cubicBezTo>
                    <a:cubicBezTo>
                      <a:pt x="304939" y="233467"/>
                      <a:pt x="313724" y="239114"/>
                      <a:pt x="332547" y="228447"/>
                    </a:cubicBezTo>
                    <a:cubicBezTo>
                      <a:pt x="355135" y="215898"/>
                      <a:pt x="375213" y="221545"/>
                      <a:pt x="397174" y="232839"/>
                    </a:cubicBezTo>
                    <a:cubicBezTo>
                      <a:pt x="475605" y="271114"/>
                      <a:pt x="555918" y="308760"/>
                      <a:pt x="631839" y="3545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88795F-C6DF-4008-AC59-66215BDE1909}"/>
                  </a:ext>
                </a:extLst>
              </p:cNvPr>
              <p:cNvSpPr/>
              <p:nvPr/>
            </p:nvSpPr>
            <p:spPr>
              <a:xfrm>
                <a:off x="2822551" y="4072076"/>
                <a:ext cx="997641" cy="652545"/>
              </a:xfrm>
              <a:custGeom>
                <a:avLst/>
                <a:gdLst>
                  <a:gd name="connsiteX0" fmla="*/ 574798 w 997641"/>
                  <a:gd name="connsiteY0" fmla="*/ 654485 h 652545"/>
                  <a:gd name="connsiteX1" fmla="*/ 333858 w 997641"/>
                  <a:gd name="connsiteY1" fmla="*/ 522721 h 652545"/>
                  <a:gd name="connsiteX2" fmla="*/ 271741 w 997641"/>
                  <a:gd name="connsiteY2" fmla="*/ 448682 h 652545"/>
                  <a:gd name="connsiteX3" fmla="*/ 256682 w 997641"/>
                  <a:gd name="connsiteY3" fmla="*/ 432996 h 652545"/>
                  <a:gd name="connsiteX4" fmla="*/ 224682 w 997641"/>
                  <a:gd name="connsiteY4" fmla="*/ 456839 h 652545"/>
                  <a:gd name="connsiteX5" fmla="*/ 220918 w 997641"/>
                  <a:gd name="connsiteY5" fmla="*/ 485702 h 652545"/>
                  <a:gd name="connsiteX6" fmla="*/ 59036 w 997641"/>
                  <a:gd name="connsiteY6" fmla="*/ 538407 h 652545"/>
                  <a:gd name="connsiteX7" fmla="*/ 6331 w 997641"/>
                  <a:gd name="connsiteY7" fmla="*/ 360840 h 652545"/>
                  <a:gd name="connsiteX8" fmla="*/ 153153 w 997641"/>
                  <a:gd name="connsiteY8" fmla="*/ 309389 h 652545"/>
                  <a:gd name="connsiteX9" fmla="*/ 188918 w 997641"/>
                  <a:gd name="connsiteY9" fmla="*/ 345153 h 652545"/>
                  <a:gd name="connsiteX10" fmla="*/ 212761 w 997641"/>
                  <a:gd name="connsiteY10" fmla="*/ 353310 h 652545"/>
                  <a:gd name="connsiteX11" fmla="*/ 229075 w 997641"/>
                  <a:gd name="connsiteY11" fmla="*/ 320683 h 652545"/>
                  <a:gd name="connsiteX12" fmla="*/ 233467 w 997641"/>
                  <a:gd name="connsiteY12" fmla="*/ 256056 h 652545"/>
                  <a:gd name="connsiteX13" fmla="*/ 355819 w 997641"/>
                  <a:gd name="connsiteY13" fmla="*/ 19508 h 652545"/>
                  <a:gd name="connsiteX14" fmla="*/ 437387 w 997641"/>
                  <a:gd name="connsiteY14" fmla="*/ 57 h 652545"/>
                  <a:gd name="connsiteX15" fmla="*/ 431113 w 997641"/>
                  <a:gd name="connsiteY15" fmla="*/ 28920 h 652545"/>
                  <a:gd name="connsiteX16" fmla="*/ 331349 w 997641"/>
                  <a:gd name="connsiteY16" fmla="*/ 233468 h 652545"/>
                  <a:gd name="connsiteX17" fmla="*/ 328211 w 997641"/>
                  <a:gd name="connsiteY17" fmla="*/ 246017 h 652545"/>
                  <a:gd name="connsiteX18" fmla="*/ 672052 w 997641"/>
                  <a:gd name="connsiteY18" fmla="*/ 123037 h 652545"/>
                  <a:gd name="connsiteX19" fmla="*/ 886012 w 997641"/>
                  <a:gd name="connsiteY19" fmla="*/ 31430 h 652545"/>
                  <a:gd name="connsiteX20" fmla="*/ 911737 w 997641"/>
                  <a:gd name="connsiteY20" fmla="*/ 26410 h 652545"/>
                  <a:gd name="connsiteX21" fmla="*/ 939345 w 997641"/>
                  <a:gd name="connsiteY21" fmla="*/ 99822 h 652545"/>
                  <a:gd name="connsiteX22" fmla="*/ 921777 w 997641"/>
                  <a:gd name="connsiteY22" fmla="*/ 115508 h 652545"/>
                  <a:gd name="connsiteX23" fmla="*/ 694641 w 997641"/>
                  <a:gd name="connsiteY23" fmla="*/ 239742 h 652545"/>
                  <a:gd name="connsiteX24" fmla="*/ 667033 w 997641"/>
                  <a:gd name="connsiteY24" fmla="*/ 251664 h 652545"/>
                  <a:gd name="connsiteX25" fmla="*/ 856522 w 997641"/>
                  <a:gd name="connsiteY25" fmla="*/ 221546 h 652545"/>
                  <a:gd name="connsiteX26" fmla="*/ 943110 w 997641"/>
                  <a:gd name="connsiteY26" fmla="*/ 205860 h 652545"/>
                  <a:gd name="connsiteX27" fmla="*/ 974482 w 997641"/>
                  <a:gd name="connsiteY27" fmla="*/ 204605 h 652545"/>
                  <a:gd name="connsiteX28" fmla="*/ 1002717 w 997641"/>
                  <a:gd name="connsiteY28" fmla="*/ 281781 h 652545"/>
                  <a:gd name="connsiteX29" fmla="*/ 973855 w 997641"/>
                  <a:gd name="connsiteY29" fmla="*/ 293703 h 652545"/>
                  <a:gd name="connsiteX30" fmla="*/ 631268 w 997641"/>
                  <a:gd name="connsiteY30" fmla="*/ 375899 h 652545"/>
                  <a:gd name="connsiteX31" fmla="*/ 397231 w 997641"/>
                  <a:gd name="connsiteY31" fmla="*/ 459349 h 652545"/>
                  <a:gd name="connsiteX32" fmla="*/ 491975 w 997641"/>
                  <a:gd name="connsiteY32" fmla="*/ 518956 h 652545"/>
                  <a:gd name="connsiteX33" fmla="*/ 636288 w 997641"/>
                  <a:gd name="connsiteY33" fmla="*/ 599897 h 652545"/>
                  <a:gd name="connsiteX34" fmla="*/ 654484 w 997641"/>
                  <a:gd name="connsiteY34" fmla="*/ 617466 h 652545"/>
                  <a:gd name="connsiteX35" fmla="*/ 574798 w 997641"/>
                  <a:gd name="connsiteY35" fmla="*/ 654485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97641" h="652545">
                    <a:moveTo>
                      <a:pt x="574798" y="654485"/>
                    </a:moveTo>
                    <a:cubicBezTo>
                      <a:pt x="492603" y="613701"/>
                      <a:pt x="412917" y="569152"/>
                      <a:pt x="333858" y="522721"/>
                    </a:cubicBezTo>
                    <a:cubicBezTo>
                      <a:pt x="303741" y="505153"/>
                      <a:pt x="279270" y="485074"/>
                      <a:pt x="271741" y="448682"/>
                    </a:cubicBezTo>
                    <a:cubicBezTo>
                      <a:pt x="270486" y="442408"/>
                      <a:pt x="270486" y="426722"/>
                      <a:pt x="256682" y="432996"/>
                    </a:cubicBezTo>
                    <a:cubicBezTo>
                      <a:pt x="244761" y="438643"/>
                      <a:pt x="224055" y="433623"/>
                      <a:pt x="224682" y="456839"/>
                    </a:cubicBezTo>
                    <a:cubicBezTo>
                      <a:pt x="224682" y="466251"/>
                      <a:pt x="223428" y="476290"/>
                      <a:pt x="220918" y="485702"/>
                    </a:cubicBezTo>
                    <a:cubicBezTo>
                      <a:pt x="201467" y="572917"/>
                      <a:pt x="123663" y="599270"/>
                      <a:pt x="59036" y="538407"/>
                    </a:cubicBezTo>
                    <a:cubicBezTo>
                      <a:pt x="8213" y="490721"/>
                      <a:pt x="-11238" y="429859"/>
                      <a:pt x="6331" y="360840"/>
                    </a:cubicBezTo>
                    <a:cubicBezTo>
                      <a:pt x="24527" y="291193"/>
                      <a:pt x="94801" y="267350"/>
                      <a:pt x="153153" y="309389"/>
                    </a:cubicBezTo>
                    <a:cubicBezTo>
                      <a:pt x="166957" y="319428"/>
                      <a:pt x="179506" y="331350"/>
                      <a:pt x="188918" y="345153"/>
                    </a:cubicBezTo>
                    <a:cubicBezTo>
                      <a:pt x="195192" y="355192"/>
                      <a:pt x="200839" y="355820"/>
                      <a:pt x="212761" y="353310"/>
                    </a:cubicBezTo>
                    <a:cubicBezTo>
                      <a:pt x="234094" y="348291"/>
                      <a:pt x="239114" y="338879"/>
                      <a:pt x="229075" y="320683"/>
                    </a:cubicBezTo>
                    <a:cubicBezTo>
                      <a:pt x="216526" y="298095"/>
                      <a:pt x="222800" y="278016"/>
                      <a:pt x="233467" y="256056"/>
                    </a:cubicBezTo>
                    <a:cubicBezTo>
                      <a:pt x="271741" y="176370"/>
                      <a:pt x="310015" y="95429"/>
                      <a:pt x="355819" y="19508"/>
                    </a:cubicBezTo>
                    <a:cubicBezTo>
                      <a:pt x="380917" y="3822"/>
                      <a:pt x="408525" y="-570"/>
                      <a:pt x="437387" y="57"/>
                    </a:cubicBezTo>
                    <a:cubicBezTo>
                      <a:pt x="445544" y="11979"/>
                      <a:pt x="435505" y="20136"/>
                      <a:pt x="431113" y="28920"/>
                    </a:cubicBezTo>
                    <a:cubicBezTo>
                      <a:pt x="398485" y="97312"/>
                      <a:pt x="361466" y="163194"/>
                      <a:pt x="331349" y="233468"/>
                    </a:cubicBezTo>
                    <a:cubicBezTo>
                      <a:pt x="329466" y="237232"/>
                      <a:pt x="326329" y="240997"/>
                      <a:pt x="328211" y="246017"/>
                    </a:cubicBezTo>
                    <a:cubicBezTo>
                      <a:pt x="446799" y="215899"/>
                      <a:pt x="560994" y="175743"/>
                      <a:pt x="672052" y="123037"/>
                    </a:cubicBezTo>
                    <a:cubicBezTo>
                      <a:pt x="742327" y="89782"/>
                      <a:pt x="813856" y="60920"/>
                      <a:pt x="886012" y="31430"/>
                    </a:cubicBezTo>
                    <a:cubicBezTo>
                      <a:pt x="894169" y="28292"/>
                      <a:pt x="902326" y="23900"/>
                      <a:pt x="911737" y="26410"/>
                    </a:cubicBezTo>
                    <a:cubicBezTo>
                      <a:pt x="933698" y="45861"/>
                      <a:pt x="934953" y="73469"/>
                      <a:pt x="939345" y="99822"/>
                    </a:cubicBezTo>
                    <a:cubicBezTo>
                      <a:pt x="935580" y="107351"/>
                      <a:pt x="928678" y="111743"/>
                      <a:pt x="921777" y="115508"/>
                    </a:cubicBezTo>
                    <a:cubicBezTo>
                      <a:pt x="843973" y="153155"/>
                      <a:pt x="769934" y="197703"/>
                      <a:pt x="694641" y="239742"/>
                    </a:cubicBezTo>
                    <a:cubicBezTo>
                      <a:pt x="685229" y="244762"/>
                      <a:pt x="675190" y="249154"/>
                      <a:pt x="667033" y="251664"/>
                    </a:cubicBezTo>
                    <a:cubicBezTo>
                      <a:pt x="728523" y="239742"/>
                      <a:pt x="793150" y="232840"/>
                      <a:pt x="856522" y="221546"/>
                    </a:cubicBezTo>
                    <a:cubicBezTo>
                      <a:pt x="885385" y="216527"/>
                      <a:pt x="914247" y="210880"/>
                      <a:pt x="943110" y="205860"/>
                    </a:cubicBezTo>
                    <a:cubicBezTo>
                      <a:pt x="953776" y="203978"/>
                      <a:pt x="963815" y="200213"/>
                      <a:pt x="974482" y="204605"/>
                    </a:cubicBezTo>
                    <a:cubicBezTo>
                      <a:pt x="988913" y="228448"/>
                      <a:pt x="1003972" y="252291"/>
                      <a:pt x="1002717" y="281781"/>
                    </a:cubicBezTo>
                    <a:cubicBezTo>
                      <a:pt x="994560" y="289938"/>
                      <a:pt x="983894" y="291193"/>
                      <a:pt x="973855" y="293703"/>
                    </a:cubicBezTo>
                    <a:cubicBezTo>
                      <a:pt x="860287" y="324448"/>
                      <a:pt x="745464" y="350173"/>
                      <a:pt x="631268" y="375899"/>
                    </a:cubicBezTo>
                    <a:cubicBezTo>
                      <a:pt x="552210" y="394094"/>
                      <a:pt x="479426" y="430486"/>
                      <a:pt x="397231" y="459349"/>
                    </a:cubicBezTo>
                    <a:cubicBezTo>
                      <a:pt x="430485" y="484447"/>
                      <a:pt x="461858" y="501388"/>
                      <a:pt x="491975" y="518956"/>
                    </a:cubicBezTo>
                    <a:cubicBezTo>
                      <a:pt x="540289" y="545937"/>
                      <a:pt x="586720" y="575427"/>
                      <a:pt x="636288" y="599897"/>
                    </a:cubicBezTo>
                    <a:cubicBezTo>
                      <a:pt x="643817" y="603662"/>
                      <a:pt x="653229" y="606799"/>
                      <a:pt x="654484" y="617466"/>
                    </a:cubicBezTo>
                    <a:cubicBezTo>
                      <a:pt x="631896" y="638171"/>
                      <a:pt x="606171" y="652603"/>
                      <a:pt x="574798" y="6544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1A9C389-DAC3-4408-8A6F-FEA2C2B8AE3E}"/>
                  </a:ext>
                </a:extLst>
              </p:cNvPr>
              <p:cNvSpPr/>
              <p:nvPr/>
            </p:nvSpPr>
            <p:spPr>
              <a:xfrm>
                <a:off x="8091910" y="4625542"/>
                <a:ext cx="928622" cy="734113"/>
              </a:xfrm>
              <a:custGeom>
                <a:avLst/>
                <a:gdLst>
                  <a:gd name="connsiteX0" fmla="*/ 701487 w 928622"/>
                  <a:gd name="connsiteY0" fmla="*/ 102274 h 734113"/>
                  <a:gd name="connsiteX1" fmla="*/ 748545 w 928622"/>
                  <a:gd name="connsiteY1" fmla="*/ 375841 h 734113"/>
                  <a:gd name="connsiteX2" fmla="*/ 729722 w 928622"/>
                  <a:gd name="connsiteY2" fmla="*/ 466193 h 734113"/>
                  <a:gd name="connsiteX3" fmla="*/ 726584 w 928622"/>
                  <a:gd name="connsiteY3" fmla="*/ 488781 h 734113"/>
                  <a:gd name="connsiteX4" fmla="*/ 765486 w 928622"/>
                  <a:gd name="connsiteY4" fmla="*/ 498193 h 734113"/>
                  <a:gd name="connsiteX5" fmla="*/ 799995 w 928622"/>
                  <a:gd name="connsiteY5" fmla="*/ 478115 h 734113"/>
                  <a:gd name="connsiteX6" fmla="*/ 933014 w 928622"/>
                  <a:gd name="connsiteY6" fmla="*/ 564703 h 734113"/>
                  <a:gd name="connsiteX7" fmla="*/ 831368 w 928622"/>
                  <a:gd name="connsiteY7" fmla="*/ 725329 h 734113"/>
                  <a:gd name="connsiteX8" fmla="*/ 730349 w 928622"/>
                  <a:gd name="connsiteY8" fmla="*/ 720310 h 734113"/>
                  <a:gd name="connsiteX9" fmla="*/ 694584 w 928622"/>
                  <a:gd name="connsiteY9" fmla="*/ 622428 h 734113"/>
                  <a:gd name="connsiteX10" fmla="*/ 699604 w 928622"/>
                  <a:gd name="connsiteY10" fmla="*/ 596075 h 734113"/>
                  <a:gd name="connsiteX11" fmla="*/ 678271 w 928622"/>
                  <a:gd name="connsiteY11" fmla="*/ 564075 h 734113"/>
                  <a:gd name="connsiteX12" fmla="*/ 658820 w 928622"/>
                  <a:gd name="connsiteY12" fmla="*/ 577252 h 734113"/>
                  <a:gd name="connsiteX13" fmla="*/ 603604 w 928622"/>
                  <a:gd name="connsiteY13" fmla="*/ 617408 h 734113"/>
                  <a:gd name="connsiteX14" fmla="*/ 344469 w 928622"/>
                  <a:gd name="connsiteY14" fmla="*/ 668232 h 734113"/>
                  <a:gd name="connsiteX15" fmla="*/ 281097 w 928622"/>
                  <a:gd name="connsiteY15" fmla="*/ 611134 h 734113"/>
                  <a:gd name="connsiteX16" fmla="*/ 368939 w 928622"/>
                  <a:gd name="connsiteY16" fmla="*/ 590428 h 734113"/>
                  <a:gd name="connsiteX17" fmla="*/ 540860 w 928622"/>
                  <a:gd name="connsiteY17" fmla="*/ 550271 h 734113"/>
                  <a:gd name="connsiteX18" fmla="*/ 357018 w 928622"/>
                  <a:gd name="connsiteY18" fmla="*/ 426664 h 734113"/>
                  <a:gd name="connsiteX19" fmla="*/ 24471 w 928622"/>
                  <a:gd name="connsiteY19" fmla="*/ 249097 h 734113"/>
                  <a:gd name="connsiteX20" fmla="*/ 0 w 928622"/>
                  <a:gd name="connsiteY20" fmla="*/ 229018 h 734113"/>
                  <a:gd name="connsiteX21" fmla="*/ 43294 w 928622"/>
                  <a:gd name="connsiteY21" fmla="*/ 165019 h 734113"/>
                  <a:gd name="connsiteX22" fmla="*/ 122980 w 928622"/>
                  <a:gd name="connsiteY22" fmla="*/ 194509 h 734113"/>
                  <a:gd name="connsiteX23" fmla="*/ 334430 w 928622"/>
                  <a:gd name="connsiteY23" fmla="*/ 282351 h 734113"/>
                  <a:gd name="connsiteX24" fmla="*/ 335057 w 928622"/>
                  <a:gd name="connsiteY24" fmla="*/ 281096 h 734113"/>
                  <a:gd name="connsiteX25" fmla="*/ 332547 w 928622"/>
                  <a:gd name="connsiteY25" fmla="*/ 281724 h 734113"/>
                  <a:gd name="connsiteX26" fmla="*/ 257253 w 928622"/>
                  <a:gd name="connsiteY26" fmla="*/ 213959 h 734113"/>
                  <a:gd name="connsiteX27" fmla="*/ 128627 w 928622"/>
                  <a:gd name="connsiteY27" fmla="*/ 97882 h 734113"/>
                  <a:gd name="connsiteX28" fmla="*/ 106039 w 928622"/>
                  <a:gd name="connsiteY28" fmla="*/ 71529 h 734113"/>
                  <a:gd name="connsiteX29" fmla="*/ 146196 w 928622"/>
                  <a:gd name="connsiteY29" fmla="*/ 0 h 734113"/>
                  <a:gd name="connsiteX30" fmla="*/ 166901 w 928622"/>
                  <a:gd name="connsiteY30" fmla="*/ 10667 h 734113"/>
                  <a:gd name="connsiteX31" fmla="*/ 457409 w 928622"/>
                  <a:gd name="connsiteY31" fmla="*/ 237175 h 734113"/>
                  <a:gd name="connsiteX32" fmla="*/ 652545 w 928622"/>
                  <a:gd name="connsiteY32" fmla="*/ 357017 h 734113"/>
                  <a:gd name="connsiteX33" fmla="*/ 660075 w 928622"/>
                  <a:gd name="connsiteY33" fmla="*/ 355135 h 734113"/>
                  <a:gd name="connsiteX34" fmla="*/ 640624 w 928622"/>
                  <a:gd name="connsiteY34" fmla="*/ 206430 h 734113"/>
                  <a:gd name="connsiteX35" fmla="*/ 619918 w 928622"/>
                  <a:gd name="connsiteY35" fmla="*/ 82823 h 734113"/>
                  <a:gd name="connsiteX36" fmla="*/ 621173 w 928622"/>
                  <a:gd name="connsiteY36" fmla="*/ 67137 h 734113"/>
                  <a:gd name="connsiteX37" fmla="*/ 701487 w 928622"/>
                  <a:gd name="connsiteY37" fmla="*/ 102274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701487" y="102274"/>
                    </a:moveTo>
                    <a:cubicBezTo>
                      <a:pt x="719682" y="193254"/>
                      <a:pt x="735996" y="284234"/>
                      <a:pt x="748545" y="375841"/>
                    </a:cubicBezTo>
                    <a:cubicBezTo>
                      <a:pt x="752937" y="409723"/>
                      <a:pt x="751055" y="438586"/>
                      <a:pt x="729722" y="466193"/>
                    </a:cubicBezTo>
                    <a:cubicBezTo>
                      <a:pt x="725329" y="471841"/>
                      <a:pt x="710271" y="480625"/>
                      <a:pt x="726584" y="488781"/>
                    </a:cubicBezTo>
                    <a:cubicBezTo>
                      <a:pt x="738506" y="494428"/>
                      <a:pt x="747290" y="513252"/>
                      <a:pt x="765486" y="498193"/>
                    </a:cubicBezTo>
                    <a:cubicBezTo>
                      <a:pt x="775525" y="490036"/>
                      <a:pt x="787447" y="483135"/>
                      <a:pt x="799995" y="478115"/>
                    </a:cubicBezTo>
                    <a:cubicBezTo>
                      <a:pt x="869015" y="448625"/>
                      <a:pt x="931132" y="489409"/>
                      <a:pt x="933014" y="564703"/>
                    </a:cubicBezTo>
                    <a:cubicBezTo>
                      <a:pt x="934269" y="628075"/>
                      <a:pt x="889721" y="699604"/>
                      <a:pt x="831368" y="725329"/>
                    </a:cubicBezTo>
                    <a:cubicBezTo>
                      <a:pt x="796858" y="741015"/>
                      <a:pt x="761721" y="744152"/>
                      <a:pt x="730349" y="720310"/>
                    </a:cubicBezTo>
                    <a:cubicBezTo>
                      <a:pt x="698349" y="695839"/>
                      <a:pt x="691447" y="660075"/>
                      <a:pt x="694584" y="622428"/>
                    </a:cubicBezTo>
                    <a:cubicBezTo>
                      <a:pt x="695212" y="613644"/>
                      <a:pt x="695839" y="604232"/>
                      <a:pt x="699604" y="596075"/>
                    </a:cubicBezTo>
                    <a:cubicBezTo>
                      <a:pt x="710271" y="572859"/>
                      <a:pt x="688310" y="571604"/>
                      <a:pt x="678271" y="564075"/>
                    </a:cubicBezTo>
                    <a:cubicBezTo>
                      <a:pt x="664467" y="554036"/>
                      <a:pt x="662585" y="570977"/>
                      <a:pt x="658820" y="577252"/>
                    </a:cubicBezTo>
                    <a:cubicBezTo>
                      <a:pt x="646271" y="599840"/>
                      <a:pt x="628702" y="611761"/>
                      <a:pt x="603604" y="617408"/>
                    </a:cubicBezTo>
                    <a:cubicBezTo>
                      <a:pt x="517644" y="636231"/>
                      <a:pt x="431684" y="656310"/>
                      <a:pt x="344469" y="668232"/>
                    </a:cubicBezTo>
                    <a:cubicBezTo>
                      <a:pt x="316861" y="656938"/>
                      <a:pt x="289253" y="644389"/>
                      <a:pt x="281097" y="611134"/>
                    </a:cubicBezTo>
                    <a:cubicBezTo>
                      <a:pt x="308704" y="597957"/>
                      <a:pt x="339449" y="596702"/>
                      <a:pt x="368939" y="590428"/>
                    </a:cubicBezTo>
                    <a:cubicBezTo>
                      <a:pt x="424155" y="577879"/>
                      <a:pt x="479997" y="565958"/>
                      <a:pt x="540860" y="550271"/>
                    </a:cubicBezTo>
                    <a:cubicBezTo>
                      <a:pt x="476860" y="506350"/>
                      <a:pt x="420390" y="461174"/>
                      <a:pt x="357018" y="426664"/>
                    </a:cubicBezTo>
                    <a:cubicBezTo>
                      <a:pt x="246587" y="366429"/>
                      <a:pt x="134901" y="309332"/>
                      <a:pt x="24471" y="249097"/>
                    </a:cubicBezTo>
                    <a:cubicBezTo>
                      <a:pt x="15059" y="244077"/>
                      <a:pt x="5020" y="239685"/>
                      <a:pt x="0" y="229018"/>
                    </a:cubicBezTo>
                    <a:cubicBezTo>
                      <a:pt x="3765" y="200155"/>
                      <a:pt x="21333" y="180705"/>
                      <a:pt x="43294" y="165019"/>
                    </a:cubicBezTo>
                    <a:cubicBezTo>
                      <a:pt x="72784" y="166901"/>
                      <a:pt x="96627" y="183842"/>
                      <a:pt x="122980" y="194509"/>
                    </a:cubicBezTo>
                    <a:cubicBezTo>
                      <a:pt x="193254" y="223999"/>
                      <a:pt x="264783" y="250351"/>
                      <a:pt x="334430" y="282351"/>
                    </a:cubicBezTo>
                    <a:cubicBezTo>
                      <a:pt x="337567" y="283606"/>
                      <a:pt x="335057" y="277332"/>
                      <a:pt x="335057" y="281096"/>
                    </a:cubicBezTo>
                    <a:cubicBezTo>
                      <a:pt x="335057" y="282351"/>
                      <a:pt x="334430" y="282979"/>
                      <a:pt x="332547" y="281724"/>
                    </a:cubicBezTo>
                    <a:cubicBezTo>
                      <a:pt x="303685" y="263528"/>
                      <a:pt x="281724" y="237175"/>
                      <a:pt x="257253" y="213959"/>
                    </a:cubicBezTo>
                    <a:cubicBezTo>
                      <a:pt x="214587" y="175058"/>
                      <a:pt x="172548" y="135528"/>
                      <a:pt x="128627" y="97882"/>
                    </a:cubicBezTo>
                    <a:cubicBezTo>
                      <a:pt x="119843" y="90352"/>
                      <a:pt x="111058" y="82823"/>
                      <a:pt x="106039" y="71529"/>
                    </a:cubicBezTo>
                    <a:cubicBezTo>
                      <a:pt x="108549" y="41411"/>
                      <a:pt x="121098" y="16941"/>
                      <a:pt x="146196" y="0"/>
                    </a:cubicBezTo>
                    <a:cubicBezTo>
                      <a:pt x="154980" y="0"/>
                      <a:pt x="160627" y="6274"/>
                      <a:pt x="166901" y="10667"/>
                    </a:cubicBezTo>
                    <a:cubicBezTo>
                      <a:pt x="266038" y="83450"/>
                      <a:pt x="360782" y="161254"/>
                      <a:pt x="457409" y="237175"/>
                    </a:cubicBezTo>
                    <a:cubicBezTo>
                      <a:pt x="517644" y="284861"/>
                      <a:pt x="587291" y="317488"/>
                      <a:pt x="652545" y="357017"/>
                    </a:cubicBezTo>
                    <a:cubicBezTo>
                      <a:pt x="653800" y="357645"/>
                      <a:pt x="655683" y="357645"/>
                      <a:pt x="660075" y="355135"/>
                    </a:cubicBezTo>
                    <a:cubicBezTo>
                      <a:pt x="655683" y="306194"/>
                      <a:pt x="648153" y="255998"/>
                      <a:pt x="640624" y="206430"/>
                    </a:cubicBezTo>
                    <a:cubicBezTo>
                      <a:pt x="634350" y="165019"/>
                      <a:pt x="628702" y="123607"/>
                      <a:pt x="619918" y="82823"/>
                    </a:cubicBezTo>
                    <a:cubicBezTo>
                      <a:pt x="618663" y="77803"/>
                      <a:pt x="618036" y="72156"/>
                      <a:pt x="621173" y="67137"/>
                    </a:cubicBezTo>
                    <a:cubicBezTo>
                      <a:pt x="653800" y="63372"/>
                      <a:pt x="677643" y="82195"/>
                      <a:pt x="701487" y="102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B4FD981-85E5-4557-93C8-5A9A502101D4}"/>
                  </a:ext>
                </a:extLst>
              </p:cNvPr>
              <p:cNvSpPr/>
              <p:nvPr/>
            </p:nvSpPr>
            <p:spPr>
              <a:xfrm>
                <a:off x="3588533" y="5057226"/>
                <a:ext cx="859603" cy="834505"/>
              </a:xfrm>
              <a:custGeom>
                <a:avLst/>
                <a:gdLst>
                  <a:gd name="connsiteX0" fmla="*/ 641439 w 859602"/>
                  <a:gd name="connsiteY0" fmla="*/ 710898 h 834505"/>
                  <a:gd name="connsiteX1" fmla="*/ 347794 w 859602"/>
                  <a:gd name="connsiteY1" fmla="*/ 695212 h 834505"/>
                  <a:gd name="connsiteX2" fmla="*/ 278147 w 859602"/>
                  <a:gd name="connsiteY2" fmla="*/ 656310 h 834505"/>
                  <a:gd name="connsiteX3" fmla="*/ 257441 w 859602"/>
                  <a:gd name="connsiteY3" fmla="*/ 649408 h 834505"/>
                  <a:gd name="connsiteX4" fmla="*/ 238618 w 859602"/>
                  <a:gd name="connsiteY4" fmla="*/ 683290 h 834505"/>
                  <a:gd name="connsiteX5" fmla="*/ 252422 w 859602"/>
                  <a:gd name="connsiteY5" fmla="*/ 734741 h 834505"/>
                  <a:gd name="connsiteX6" fmla="*/ 147010 w 859602"/>
                  <a:gd name="connsiteY6" fmla="*/ 835132 h 834505"/>
                  <a:gd name="connsiteX7" fmla="*/ 188 w 859602"/>
                  <a:gd name="connsiteY7" fmla="*/ 682663 h 834505"/>
                  <a:gd name="connsiteX8" fmla="*/ 120030 w 859602"/>
                  <a:gd name="connsiteY8" fmla="*/ 585408 h 834505"/>
                  <a:gd name="connsiteX9" fmla="*/ 159559 w 859602"/>
                  <a:gd name="connsiteY9" fmla="*/ 600467 h 834505"/>
                  <a:gd name="connsiteX10" fmla="*/ 182775 w 859602"/>
                  <a:gd name="connsiteY10" fmla="*/ 597957 h 834505"/>
                  <a:gd name="connsiteX11" fmla="*/ 184030 w 859602"/>
                  <a:gd name="connsiteY11" fmla="*/ 560938 h 834505"/>
                  <a:gd name="connsiteX12" fmla="*/ 159559 w 859602"/>
                  <a:gd name="connsiteY12" fmla="*/ 503213 h 834505"/>
                  <a:gd name="connsiteX13" fmla="*/ 165834 w 859602"/>
                  <a:gd name="connsiteY13" fmla="*/ 235920 h 834505"/>
                  <a:gd name="connsiteX14" fmla="*/ 224186 w 859602"/>
                  <a:gd name="connsiteY14" fmla="*/ 184470 h 834505"/>
                  <a:gd name="connsiteX15" fmla="*/ 236108 w 859602"/>
                  <a:gd name="connsiteY15" fmla="*/ 186352 h 834505"/>
                  <a:gd name="connsiteX16" fmla="*/ 237363 w 859602"/>
                  <a:gd name="connsiteY16" fmla="*/ 209568 h 834505"/>
                  <a:gd name="connsiteX17" fmla="*/ 235480 w 859602"/>
                  <a:gd name="connsiteY17" fmla="*/ 449880 h 834505"/>
                  <a:gd name="connsiteX18" fmla="*/ 285676 w 859602"/>
                  <a:gd name="connsiteY18" fmla="*/ 410351 h 834505"/>
                  <a:gd name="connsiteX19" fmla="*/ 503401 w 859602"/>
                  <a:gd name="connsiteY19" fmla="*/ 180077 h 834505"/>
                  <a:gd name="connsiteX20" fmla="*/ 653360 w 859602"/>
                  <a:gd name="connsiteY20" fmla="*/ 10039 h 834505"/>
                  <a:gd name="connsiteX21" fmla="*/ 665909 w 859602"/>
                  <a:gd name="connsiteY21" fmla="*/ 0 h 834505"/>
                  <a:gd name="connsiteX22" fmla="*/ 724262 w 859602"/>
                  <a:gd name="connsiteY22" fmla="*/ 55215 h 834505"/>
                  <a:gd name="connsiteX23" fmla="*/ 719870 w 859602"/>
                  <a:gd name="connsiteY23" fmla="*/ 67764 h 834505"/>
                  <a:gd name="connsiteX24" fmla="*/ 547949 w 859602"/>
                  <a:gd name="connsiteY24" fmla="*/ 309959 h 834505"/>
                  <a:gd name="connsiteX25" fmla="*/ 547949 w 859602"/>
                  <a:gd name="connsiteY25" fmla="*/ 308704 h 834505"/>
                  <a:gd name="connsiteX26" fmla="*/ 797046 w 859602"/>
                  <a:gd name="connsiteY26" fmla="*/ 134901 h 834505"/>
                  <a:gd name="connsiteX27" fmla="*/ 802066 w 859602"/>
                  <a:gd name="connsiteY27" fmla="*/ 133646 h 834505"/>
                  <a:gd name="connsiteX28" fmla="*/ 862300 w 859602"/>
                  <a:gd name="connsiteY28" fmla="*/ 191999 h 834505"/>
                  <a:gd name="connsiteX29" fmla="*/ 783242 w 859602"/>
                  <a:gd name="connsiteY29" fmla="*/ 262901 h 834505"/>
                  <a:gd name="connsiteX30" fmla="*/ 581204 w 859602"/>
                  <a:gd name="connsiteY30" fmla="*/ 425409 h 834505"/>
                  <a:gd name="connsiteX31" fmla="*/ 406774 w 859602"/>
                  <a:gd name="connsiteY31" fmla="*/ 598585 h 834505"/>
                  <a:gd name="connsiteX32" fmla="*/ 401127 w 859602"/>
                  <a:gd name="connsiteY32" fmla="*/ 609879 h 834505"/>
                  <a:gd name="connsiteX33" fmla="*/ 417440 w 859602"/>
                  <a:gd name="connsiteY33" fmla="*/ 616781 h 834505"/>
                  <a:gd name="connsiteX34" fmla="*/ 534145 w 859602"/>
                  <a:gd name="connsiteY34" fmla="*/ 627447 h 834505"/>
                  <a:gd name="connsiteX35" fmla="*/ 670301 w 859602"/>
                  <a:gd name="connsiteY35" fmla="*/ 633722 h 834505"/>
                  <a:gd name="connsiteX36" fmla="*/ 696654 w 859602"/>
                  <a:gd name="connsiteY36" fmla="*/ 642506 h 834505"/>
                  <a:gd name="connsiteX37" fmla="*/ 641439 w 859602"/>
                  <a:gd name="connsiteY37" fmla="*/ 710898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641439" y="710898"/>
                    </a:moveTo>
                    <a:cubicBezTo>
                      <a:pt x="543557" y="710271"/>
                      <a:pt x="445675" y="702741"/>
                      <a:pt x="347794" y="695212"/>
                    </a:cubicBezTo>
                    <a:cubicBezTo>
                      <a:pt x="316421" y="692702"/>
                      <a:pt x="298225" y="675761"/>
                      <a:pt x="278147" y="656310"/>
                    </a:cubicBezTo>
                    <a:cubicBezTo>
                      <a:pt x="273127" y="651290"/>
                      <a:pt x="267480" y="637486"/>
                      <a:pt x="257441" y="649408"/>
                    </a:cubicBezTo>
                    <a:cubicBezTo>
                      <a:pt x="249284" y="659447"/>
                      <a:pt x="230461" y="663839"/>
                      <a:pt x="238618" y="683290"/>
                    </a:cubicBezTo>
                    <a:cubicBezTo>
                      <a:pt x="245520" y="699604"/>
                      <a:pt x="251794" y="715917"/>
                      <a:pt x="252422" y="734741"/>
                    </a:cubicBezTo>
                    <a:cubicBezTo>
                      <a:pt x="255559" y="803760"/>
                      <a:pt x="215402" y="841407"/>
                      <a:pt x="147010" y="835132"/>
                    </a:cubicBezTo>
                    <a:cubicBezTo>
                      <a:pt x="76736" y="828858"/>
                      <a:pt x="3952" y="753564"/>
                      <a:pt x="188" y="682663"/>
                    </a:cubicBezTo>
                    <a:cubicBezTo>
                      <a:pt x="-3577" y="611134"/>
                      <a:pt x="49756" y="567213"/>
                      <a:pt x="120030" y="585408"/>
                    </a:cubicBezTo>
                    <a:cubicBezTo>
                      <a:pt x="133834" y="589173"/>
                      <a:pt x="147638" y="593565"/>
                      <a:pt x="159559" y="600467"/>
                    </a:cubicBezTo>
                    <a:cubicBezTo>
                      <a:pt x="169598" y="606114"/>
                      <a:pt x="175246" y="604232"/>
                      <a:pt x="182775" y="597957"/>
                    </a:cubicBezTo>
                    <a:cubicBezTo>
                      <a:pt x="197834" y="585408"/>
                      <a:pt x="202853" y="574742"/>
                      <a:pt x="184030" y="560938"/>
                    </a:cubicBezTo>
                    <a:cubicBezTo>
                      <a:pt x="164579" y="547134"/>
                      <a:pt x="159559" y="527683"/>
                      <a:pt x="159559" y="503213"/>
                    </a:cubicBezTo>
                    <a:cubicBezTo>
                      <a:pt x="160814" y="414115"/>
                      <a:pt x="158932" y="325018"/>
                      <a:pt x="165834" y="235920"/>
                    </a:cubicBezTo>
                    <a:cubicBezTo>
                      <a:pt x="179638" y="212077"/>
                      <a:pt x="203481" y="200156"/>
                      <a:pt x="224186" y="184470"/>
                    </a:cubicBezTo>
                    <a:cubicBezTo>
                      <a:pt x="227951" y="181960"/>
                      <a:pt x="232971" y="183215"/>
                      <a:pt x="236108" y="186352"/>
                    </a:cubicBezTo>
                    <a:cubicBezTo>
                      <a:pt x="241127" y="193881"/>
                      <a:pt x="237990" y="202038"/>
                      <a:pt x="237363" y="209568"/>
                    </a:cubicBezTo>
                    <a:cubicBezTo>
                      <a:pt x="234226" y="288626"/>
                      <a:pt x="236735" y="367684"/>
                      <a:pt x="235480" y="449880"/>
                    </a:cubicBezTo>
                    <a:cubicBezTo>
                      <a:pt x="256814" y="438586"/>
                      <a:pt x="270618" y="423527"/>
                      <a:pt x="285676" y="410351"/>
                    </a:cubicBezTo>
                    <a:cubicBezTo>
                      <a:pt x="365989" y="340704"/>
                      <a:pt x="436264" y="262273"/>
                      <a:pt x="503401" y="180077"/>
                    </a:cubicBezTo>
                    <a:cubicBezTo>
                      <a:pt x="551086" y="121725"/>
                      <a:pt x="601910" y="65255"/>
                      <a:pt x="653360" y="10039"/>
                    </a:cubicBezTo>
                    <a:cubicBezTo>
                      <a:pt x="657125" y="6274"/>
                      <a:pt x="660890" y="1882"/>
                      <a:pt x="665909" y="0"/>
                    </a:cubicBezTo>
                    <a:cubicBezTo>
                      <a:pt x="698537" y="4392"/>
                      <a:pt x="713595" y="27608"/>
                      <a:pt x="724262" y="55215"/>
                    </a:cubicBezTo>
                    <a:cubicBezTo>
                      <a:pt x="723635" y="59608"/>
                      <a:pt x="722380" y="64000"/>
                      <a:pt x="719870" y="67764"/>
                    </a:cubicBezTo>
                    <a:cubicBezTo>
                      <a:pt x="660262" y="148077"/>
                      <a:pt x="603792" y="231528"/>
                      <a:pt x="547949" y="309959"/>
                    </a:cubicBezTo>
                    <a:cubicBezTo>
                      <a:pt x="545439" y="311214"/>
                      <a:pt x="546694" y="309959"/>
                      <a:pt x="547949" y="308704"/>
                    </a:cubicBezTo>
                    <a:cubicBezTo>
                      <a:pt x="630772" y="250352"/>
                      <a:pt x="714223" y="193254"/>
                      <a:pt x="797046" y="134901"/>
                    </a:cubicBezTo>
                    <a:cubicBezTo>
                      <a:pt x="798301" y="133646"/>
                      <a:pt x="800183" y="134274"/>
                      <a:pt x="802066" y="133646"/>
                    </a:cubicBezTo>
                    <a:cubicBezTo>
                      <a:pt x="825908" y="148705"/>
                      <a:pt x="853516" y="160626"/>
                      <a:pt x="862300" y="191999"/>
                    </a:cubicBezTo>
                    <a:cubicBezTo>
                      <a:pt x="840967" y="221489"/>
                      <a:pt x="810222" y="240312"/>
                      <a:pt x="783242" y="262901"/>
                    </a:cubicBezTo>
                    <a:cubicBezTo>
                      <a:pt x="717360" y="318743"/>
                      <a:pt x="650223" y="373331"/>
                      <a:pt x="581204" y="425409"/>
                    </a:cubicBezTo>
                    <a:cubicBezTo>
                      <a:pt x="515322" y="475605"/>
                      <a:pt x="466381" y="542115"/>
                      <a:pt x="406774" y="598585"/>
                    </a:cubicBezTo>
                    <a:cubicBezTo>
                      <a:pt x="403636" y="601722"/>
                      <a:pt x="399244" y="605487"/>
                      <a:pt x="401127" y="609879"/>
                    </a:cubicBezTo>
                    <a:cubicBezTo>
                      <a:pt x="403636" y="616781"/>
                      <a:pt x="411166" y="616153"/>
                      <a:pt x="417440" y="616781"/>
                    </a:cubicBezTo>
                    <a:cubicBezTo>
                      <a:pt x="456342" y="619918"/>
                      <a:pt x="495244" y="625565"/>
                      <a:pt x="534145" y="627447"/>
                    </a:cubicBezTo>
                    <a:cubicBezTo>
                      <a:pt x="579322" y="628702"/>
                      <a:pt x="624498" y="636859"/>
                      <a:pt x="670301" y="633722"/>
                    </a:cubicBezTo>
                    <a:cubicBezTo>
                      <a:pt x="679713" y="633095"/>
                      <a:pt x="690380" y="632467"/>
                      <a:pt x="696654" y="642506"/>
                    </a:cubicBezTo>
                    <a:cubicBezTo>
                      <a:pt x="683478" y="670114"/>
                      <a:pt x="667792" y="694584"/>
                      <a:pt x="641439" y="710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373DEE3-BFD2-4FEE-A727-8DA38DA6D409}"/>
                  </a:ext>
                </a:extLst>
              </p:cNvPr>
              <p:cNvSpPr/>
              <p:nvPr/>
            </p:nvSpPr>
            <p:spPr>
              <a:xfrm>
                <a:off x="3165795" y="1492297"/>
                <a:ext cx="928622" cy="734113"/>
              </a:xfrm>
              <a:custGeom>
                <a:avLst/>
                <a:gdLst>
                  <a:gd name="connsiteX0" fmla="*/ 231554 w 928622"/>
                  <a:gd name="connsiteY0" fmla="*/ 635377 h 734113"/>
                  <a:gd name="connsiteX1" fmla="*/ 184495 w 928622"/>
                  <a:gd name="connsiteY1" fmla="*/ 361810 h 734113"/>
                  <a:gd name="connsiteX2" fmla="*/ 203319 w 928622"/>
                  <a:gd name="connsiteY2" fmla="*/ 271458 h 734113"/>
                  <a:gd name="connsiteX3" fmla="*/ 206456 w 928622"/>
                  <a:gd name="connsiteY3" fmla="*/ 248870 h 734113"/>
                  <a:gd name="connsiteX4" fmla="*/ 167554 w 928622"/>
                  <a:gd name="connsiteY4" fmla="*/ 239458 h 734113"/>
                  <a:gd name="connsiteX5" fmla="*/ 133045 w 928622"/>
                  <a:gd name="connsiteY5" fmla="*/ 259536 h 734113"/>
                  <a:gd name="connsiteX6" fmla="*/ 26 w 928622"/>
                  <a:gd name="connsiteY6" fmla="*/ 172949 h 734113"/>
                  <a:gd name="connsiteX7" fmla="*/ 101672 w 928622"/>
                  <a:gd name="connsiteY7" fmla="*/ 12322 h 734113"/>
                  <a:gd name="connsiteX8" fmla="*/ 202691 w 928622"/>
                  <a:gd name="connsiteY8" fmla="*/ 17342 h 734113"/>
                  <a:gd name="connsiteX9" fmla="*/ 238456 w 928622"/>
                  <a:gd name="connsiteY9" fmla="*/ 115224 h 734113"/>
                  <a:gd name="connsiteX10" fmla="*/ 233436 w 928622"/>
                  <a:gd name="connsiteY10" fmla="*/ 141576 h 734113"/>
                  <a:gd name="connsiteX11" fmla="*/ 254770 w 928622"/>
                  <a:gd name="connsiteY11" fmla="*/ 173576 h 734113"/>
                  <a:gd name="connsiteX12" fmla="*/ 274220 w 928622"/>
                  <a:gd name="connsiteY12" fmla="*/ 160400 h 734113"/>
                  <a:gd name="connsiteX13" fmla="*/ 329436 w 928622"/>
                  <a:gd name="connsiteY13" fmla="*/ 120243 h 734113"/>
                  <a:gd name="connsiteX14" fmla="*/ 588572 w 928622"/>
                  <a:gd name="connsiteY14" fmla="*/ 69420 h 734113"/>
                  <a:gd name="connsiteX15" fmla="*/ 651944 w 928622"/>
                  <a:gd name="connsiteY15" fmla="*/ 126517 h 734113"/>
                  <a:gd name="connsiteX16" fmla="*/ 564101 w 928622"/>
                  <a:gd name="connsiteY16" fmla="*/ 147223 h 734113"/>
                  <a:gd name="connsiteX17" fmla="*/ 392181 w 928622"/>
                  <a:gd name="connsiteY17" fmla="*/ 187380 h 734113"/>
                  <a:gd name="connsiteX18" fmla="*/ 580415 w 928622"/>
                  <a:gd name="connsiteY18" fmla="*/ 313497 h 734113"/>
                  <a:gd name="connsiteX19" fmla="*/ 902923 w 928622"/>
                  <a:gd name="connsiteY19" fmla="*/ 486045 h 734113"/>
                  <a:gd name="connsiteX20" fmla="*/ 932413 w 928622"/>
                  <a:gd name="connsiteY20" fmla="*/ 508633 h 734113"/>
                  <a:gd name="connsiteX21" fmla="*/ 889119 w 928622"/>
                  <a:gd name="connsiteY21" fmla="*/ 572633 h 734113"/>
                  <a:gd name="connsiteX22" fmla="*/ 809433 w 928622"/>
                  <a:gd name="connsiteY22" fmla="*/ 543143 h 734113"/>
                  <a:gd name="connsiteX23" fmla="*/ 597983 w 928622"/>
                  <a:gd name="connsiteY23" fmla="*/ 455300 h 734113"/>
                  <a:gd name="connsiteX24" fmla="*/ 597356 w 928622"/>
                  <a:gd name="connsiteY24" fmla="*/ 456555 h 734113"/>
                  <a:gd name="connsiteX25" fmla="*/ 599866 w 928622"/>
                  <a:gd name="connsiteY25" fmla="*/ 455927 h 734113"/>
                  <a:gd name="connsiteX26" fmla="*/ 675159 w 928622"/>
                  <a:gd name="connsiteY26" fmla="*/ 523692 h 734113"/>
                  <a:gd name="connsiteX27" fmla="*/ 803786 w 928622"/>
                  <a:gd name="connsiteY27" fmla="*/ 639769 h 734113"/>
                  <a:gd name="connsiteX28" fmla="*/ 826374 w 928622"/>
                  <a:gd name="connsiteY28" fmla="*/ 666122 h 734113"/>
                  <a:gd name="connsiteX29" fmla="*/ 786218 w 928622"/>
                  <a:gd name="connsiteY29" fmla="*/ 737651 h 734113"/>
                  <a:gd name="connsiteX30" fmla="*/ 765512 w 928622"/>
                  <a:gd name="connsiteY30" fmla="*/ 726985 h 734113"/>
                  <a:gd name="connsiteX31" fmla="*/ 475004 w 928622"/>
                  <a:gd name="connsiteY31" fmla="*/ 500476 h 734113"/>
                  <a:gd name="connsiteX32" fmla="*/ 279867 w 928622"/>
                  <a:gd name="connsiteY32" fmla="*/ 380634 h 734113"/>
                  <a:gd name="connsiteX33" fmla="*/ 272338 w 928622"/>
                  <a:gd name="connsiteY33" fmla="*/ 382516 h 734113"/>
                  <a:gd name="connsiteX34" fmla="*/ 291789 w 928622"/>
                  <a:gd name="connsiteY34" fmla="*/ 531221 h 734113"/>
                  <a:gd name="connsiteX35" fmla="*/ 312495 w 928622"/>
                  <a:gd name="connsiteY35" fmla="*/ 654828 h 734113"/>
                  <a:gd name="connsiteX36" fmla="*/ 311240 w 928622"/>
                  <a:gd name="connsiteY36" fmla="*/ 670514 h 734113"/>
                  <a:gd name="connsiteX37" fmla="*/ 231554 w 928622"/>
                  <a:gd name="connsiteY37" fmla="*/ 635377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231554" y="635377"/>
                    </a:moveTo>
                    <a:cubicBezTo>
                      <a:pt x="213358" y="544398"/>
                      <a:pt x="197044" y="453418"/>
                      <a:pt x="184495" y="361810"/>
                    </a:cubicBezTo>
                    <a:cubicBezTo>
                      <a:pt x="180103" y="327928"/>
                      <a:pt x="182613" y="299066"/>
                      <a:pt x="203319" y="271458"/>
                    </a:cubicBezTo>
                    <a:cubicBezTo>
                      <a:pt x="207711" y="265811"/>
                      <a:pt x="222770" y="257026"/>
                      <a:pt x="206456" y="248870"/>
                    </a:cubicBezTo>
                    <a:cubicBezTo>
                      <a:pt x="194535" y="242595"/>
                      <a:pt x="185750" y="224399"/>
                      <a:pt x="167554" y="239458"/>
                    </a:cubicBezTo>
                    <a:cubicBezTo>
                      <a:pt x="157515" y="247615"/>
                      <a:pt x="145594" y="254517"/>
                      <a:pt x="133045" y="259536"/>
                    </a:cubicBezTo>
                    <a:cubicBezTo>
                      <a:pt x="64025" y="289026"/>
                      <a:pt x="1908" y="248242"/>
                      <a:pt x="26" y="172949"/>
                    </a:cubicBezTo>
                    <a:cubicBezTo>
                      <a:pt x="-1229" y="109576"/>
                      <a:pt x="43320" y="38047"/>
                      <a:pt x="101672" y="12322"/>
                    </a:cubicBezTo>
                    <a:cubicBezTo>
                      <a:pt x="136182" y="-3364"/>
                      <a:pt x="171319" y="-6501"/>
                      <a:pt x="202691" y="17342"/>
                    </a:cubicBezTo>
                    <a:cubicBezTo>
                      <a:pt x="234691" y="41812"/>
                      <a:pt x="241593" y="77577"/>
                      <a:pt x="238456" y="115224"/>
                    </a:cubicBezTo>
                    <a:cubicBezTo>
                      <a:pt x="237828" y="124008"/>
                      <a:pt x="237201" y="133419"/>
                      <a:pt x="233436" y="141576"/>
                    </a:cubicBezTo>
                    <a:cubicBezTo>
                      <a:pt x="222770" y="164792"/>
                      <a:pt x="244730" y="166047"/>
                      <a:pt x="254770" y="173576"/>
                    </a:cubicBezTo>
                    <a:cubicBezTo>
                      <a:pt x="269201" y="184243"/>
                      <a:pt x="270456" y="166674"/>
                      <a:pt x="274220" y="160400"/>
                    </a:cubicBezTo>
                    <a:cubicBezTo>
                      <a:pt x="286769" y="137811"/>
                      <a:pt x="304338" y="125890"/>
                      <a:pt x="329436" y="120243"/>
                    </a:cubicBezTo>
                    <a:cubicBezTo>
                      <a:pt x="415396" y="101420"/>
                      <a:pt x="501356" y="81969"/>
                      <a:pt x="588572" y="69420"/>
                    </a:cubicBezTo>
                    <a:cubicBezTo>
                      <a:pt x="616179" y="80714"/>
                      <a:pt x="643787" y="93263"/>
                      <a:pt x="651944" y="126517"/>
                    </a:cubicBezTo>
                    <a:cubicBezTo>
                      <a:pt x="624336" y="139694"/>
                      <a:pt x="593591" y="140949"/>
                      <a:pt x="564101" y="147223"/>
                    </a:cubicBezTo>
                    <a:cubicBezTo>
                      <a:pt x="508886" y="159772"/>
                      <a:pt x="453043" y="171694"/>
                      <a:pt x="392181" y="187380"/>
                    </a:cubicBezTo>
                    <a:cubicBezTo>
                      <a:pt x="458062" y="231929"/>
                      <a:pt x="515160" y="278360"/>
                      <a:pt x="580415" y="313497"/>
                    </a:cubicBezTo>
                    <a:cubicBezTo>
                      <a:pt x="687708" y="371849"/>
                      <a:pt x="796257" y="426437"/>
                      <a:pt x="902923" y="486045"/>
                    </a:cubicBezTo>
                    <a:cubicBezTo>
                      <a:pt x="913589" y="492319"/>
                      <a:pt x="925511" y="497339"/>
                      <a:pt x="932413" y="508633"/>
                    </a:cubicBezTo>
                    <a:cubicBezTo>
                      <a:pt x="929276" y="537496"/>
                      <a:pt x="911707" y="556946"/>
                      <a:pt x="889119" y="572633"/>
                    </a:cubicBezTo>
                    <a:cubicBezTo>
                      <a:pt x="859629" y="570750"/>
                      <a:pt x="835786" y="553809"/>
                      <a:pt x="809433" y="543143"/>
                    </a:cubicBezTo>
                    <a:cubicBezTo>
                      <a:pt x="739159" y="513025"/>
                      <a:pt x="667630" y="487300"/>
                      <a:pt x="597983" y="455300"/>
                    </a:cubicBezTo>
                    <a:cubicBezTo>
                      <a:pt x="594846" y="454045"/>
                      <a:pt x="597356" y="460320"/>
                      <a:pt x="597356" y="456555"/>
                    </a:cubicBezTo>
                    <a:cubicBezTo>
                      <a:pt x="597356" y="455300"/>
                      <a:pt x="597983" y="454672"/>
                      <a:pt x="599866" y="455927"/>
                    </a:cubicBezTo>
                    <a:cubicBezTo>
                      <a:pt x="628728" y="474123"/>
                      <a:pt x="650689" y="500476"/>
                      <a:pt x="675159" y="523692"/>
                    </a:cubicBezTo>
                    <a:cubicBezTo>
                      <a:pt x="717826" y="562593"/>
                      <a:pt x="759865" y="602123"/>
                      <a:pt x="803786" y="639769"/>
                    </a:cubicBezTo>
                    <a:cubicBezTo>
                      <a:pt x="812570" y="647299"/>
                      <a:pt x="821354" y="654828"/>
                      <a:pt x="826374" y="666122"/>
                    </a:cubicBezTo>
                    <a:cubicBezTo>
                      <a:pt x="823864" y="696240"/>
                      <a:pt x="811315" y="720710"/>
                      <a:pt x="786218" y="737651"/>
                    </a:cubicBezTo>
                    <a:cubicBezTo>
                      <a:pt x="777433" y="737651"/>
                      <a:pt x="771786" y="731377"/>
                      <a:pt x="765512" y="726985"/>
                    </a:cubicBezTo>
                    <a:cubicBezTo>
                      <a:pt x="666375" y="654201"/>
                      <a:pt x="571631" y="576397"/>
                      <a:pt x="475004" y="500476"/>
                    </a:cubicBezTo>
                    <a:cubicBezTo>
                      <a:pt x="414769" y="452790"/>
                      <a:pt x="345122" y="420163"/>
                      <a:pt x="279867" y="380634"/>
                    </a:cubicBezTo>
                    <a:cubicBezTo>
                      <a:pt x="278613" y="380006"/>
                      <a:pt x="276730" y="380006"/>
                      <a:pt x="272338" y="382516"/>
                    </a:cubicBezTo>
                    <a:cubicBezTo>
                      <a:pt x="276730" y="431457"/>
                      <a:pt x="284260" y="481653"/>
                      <a:pt x="291789" y="531221"/>
                    </a:cubicBezTo>
                    <a:cubicBezTo>
                      <a:pt x="298063" y="572633"/>
                      <a:pt x="303710" y="614044"/>
                      <a:pt x="312495" y="654828"/>
                    </a:cubicBezTo>
                    <a:cubicBezTo>
                      <a:pt x="313750" y="659848"/>
                      <a:pt x="314377" y="665495"/>
                      <a:pt x="311240" y="670514"/>
                    </a:cubicBezTo>
                    <a:cubicBezTo>
                      <a:pt x="278613" y="674279"/>
                      <a:pt x="254770" y="655456"/>
                      <a:pt x="231554" y="63537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3FD6A53-862A-4688-9698-FCFEAE9E6F61}"/>
                  </a:ext>
                </a:extLst>
              </p:cNvPr>
              <p:cNvSpPr/>
              <p:nvPr/>
            </p:nvSpPr>
            <p:spPr>
              <a:xfrm>
                <a:off x="4158114" y="5424283"/>
                <a:ext cx="734113" cy="928622"/>
              </a:xfrm>
              <a:custGeom>
                <a:avLst/>
                <a:gdLst>
                  <a:gd name="connsiteX0" fmla="*/ 71857 w 734113"/>
                  <a:gd name="connsiteY0" fmla="*/ 343841 h 928622"/>
                  <a:gd name="connsiteX1" fmla="*/ 125818 w 734113"/>
                  <a:gd name="connsiteY1" fmla="*/ 277959 h 928622"/>
                  <a:gd name="connsiteX2" fmla="*/ 137739 w 734113"/>
                  <a:gd name="connsiteY2" fmla="*/ 309332 h 928622"/>
                  <a:gd name="connsiteX3" fmla="*/ 185426 w 734113"/>
                  <a:gd name="connsiteY3" fmla="*/ 523291 h 928622"/>
                  <a:gd name="connsiteX4" fmla="*/ 190445 w 734113"/>
                  <a:gd name="connsiteY4" fmla="*/ 533330 h 928622"/>
                  <a:gd name="connsiteX5" fmla="*/ 206759 w 734113"/>
                  <a:gd name="connsiteY5" fmla="*/ 514507 h 928622"/>
                  <a:gd name="connsiteX6" fmla="*/ 370523 w 734113"/>
                  <a:gd name="connsiteY6" fmla="*/ 248469 h 928622"/>
                  <a:gd name="connsiteX7" fmla="*/ 490365 w 734113"/>
                  <a:gd name="connsiteY7" fmla="*/ 24471 h 928622"/>
                  <a:gd name="connsiteX8" fmla="*/ 510443 w 734113"/>
                  <a:gd name="connsiteY8" fmla="*/ 0 h 928622"/>
                  <a:gd name="connsiteX9" fmla="*/ 574443 w 734113"/>
                  <a:gd name="connsiteY9" fmla="*/ 43294 h 928622"/>
                  <a:gd name="connsiteX10" fmla="*/ 544953 w 734113"/>
                  <a:gd name="connsiteY10" fmla="*/ 122980 h 928622"/>
                  <a:gd name="connsiteX11" fmla="*/ 457110 w 734113"/>
                  <a:gd name="connsiteY11" fmla="*/ 334429 h 928622"/>
                  <a:gd name="connsiteX12" fmla="*/ 458365 w 734113"/>
                  <a:gd name="connsiteY12" fmla="*/ 335057 h 928622"/>
                  <a:gd name="connsiteX13" fmla="*/ 457738 w 734113"/>
                  <a:gd name="connsiteY13" fmla="*/ 332547 h 928622"/>
                  <a:gd name="connsiteX14" fmla="*/ 528639 w 734113"/>
                  <a:gd name="connsiteY14" fmla="*/ 252861 h 928622"/>
                  <a:gd name="connsiteX15" fmla="*/ 641580 w 734113"/>
                  <a:gd name="connsiteY15" fmla="*/ 127999 h 928622"/>
                  <a:gd name="connsiteX16" fmla="*/ 667933 w 734113"/>
                  <a:gd name="connsiteY16" fmla="*/ 105411 h 928622"/>
                  <a:gd name="connsiteX17" fmla="*/ 738834 w 734113"/>
                  <a:gd name="connsiteY17" fmla="*/ 145568 h 928622"/>
                  <a:gd name="connsiteX18" fmla="*/ 721893 w 734113"/>
                  <a:gd name="connsiteY18" fmla="*/ 175058 h 928622"/>
                  <a:gd name="connsiteX19" fmla="*/ 502286 w 734113"/>
                  <a:gd name="connsiteY19" fmla="*/ 457409 h 928622"/>
                  <a:gd name="connsiteX20" fmla="*/ 382444 w 734113"/>
                  <a:gd name="connsiteY20" fmla="*/ 653173 h 928622"/>
                  <a:gd name="connsiteX21" fmla="*/ 384326 w 734113"/>
                  <a:gd name="connsiteY21" fmla="*/ 660075 h 928622"/>
                  <a:gd name="connsiteX22" fmla="*/ 506678 w 734113"/>
                  <a:gd name="connsiteY22" fmla="*/ 645016 h 928622"/>
                  <a:gd name="connsiteX23" fmla="*/ 654129 w 734113"/>
                  <a:gd name="connsiteY23" fmla="*/ 620546 h 928622"/>
                  <a:gd name="connsiteX24" fmla="*/ 672325 w 734113"/>
                  <a:gd name="connsiteY24" fmla="*/ 621173 h 928622"/>
                  <a:gd name="connsiteX25" fmla="*/ 635933 w 734113"/>
                  <a:gd name="connsiteY25" fmla="*/ 701486 h 928622"/>
                  <a:gd name="connsiteX26" fmla="*/ 362366 w 734113"/>
                  <a:gd name="connsiteY26" fmla="*/ 748545 h 928622"/>
                  <a:gd name="connsiteX27" fmla="*/ 272013 w 734113"/>
                  <a:gd name="connsiteY27" fmla="*/ 729721 h 928622"/>
                  <a:gd name="connsiteX28" fmla="*/ 250680 w 734113"/>
                  <a:gd name="connsiteY28" fmla="*/ 724702 h 928622"/>
                  <a:gd name="connsiteX29" fmla="*/ 240013 w 734113"/>
                  <a:gd name="connsiteY29" fmla="*/ 766113 h 928622"/>
                  <a:gd name="connsiteX30" fmla="*/ 260092 w 734113"/>
                  <a:gd name="connsiteY30" fmla="*/ 800623 h 928622"/>
                  <a:gd name="connsiteX31" fmla="*/ 172877 w 734113"/>
                  <a:gd name="connsiteY31" fmla="*/ 933014 h 928622"/>
                  <a:gd name="connsiteX32" fmla="*/ 12250 w 734113"/>
                  <a:gd name="connsiteY32" fmla="*/ 831368 h 928622"/>
                  <a:gd name="connsiteX33" fmla="*/ 17897 w 734113"/>
                  <a:gd name="connsiteY33" fmla="*/ 730349 h 928622"/>
                  <a:gd name="connsiteX34" fmla="*/ 116406 w 734113"/>
                  <a:gd name="connsiteY34" fmla="*/ 694584 h 928622"/>
                  <a:gd name="connsiteX35" fmla="*/ 142759 w 734113"/>
                  <a:gd name="connsiteY35" fmla="*/ 699604 h 928622"/>
                  <a:gd name="connsiteX36" fmla="*/ 174759 w 734113"/>
                  <a:gd name="connsiteY36" fmla="*/ 677643 h 928622"/>
                  <a:gd name="connsiteX37" fmla="*/ 161582 w 734113"/>
                  <a:gd name="connsiteY37" fmla="*/ 658192 h 928622"/>
                  <a:gd name="connsiteX38" fmla="*/ 121426 w 734113"/>
                  <a:gd name="connsiteY38" fmla="*/ 602977 h 928622"/>
                  <a:gd name="connsiteX39" fmla="*/ 71857 w 734113"/>
                  <a:gd name="connsiteY39" fmla="*/ 34384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34113" h="928622">
                    <a:moveTo>
                      <a:pt x="71857" y="343841"/>
                    </a:moveTo>
                    <a:cubicBezTo>
                      <a:pt x="90053" y="321880"/>
                      <a:pt x="108249" y="299920"/>
                      <a:pt x="125818" y="277959"/>
                    </a:cubicBezTo>
                    <a:cubicBezTo>
                      <a:pt x="135857" y="286116"/>
                      <a:pt x="135857" y="298665"/>
                      <a:pt x="137739" y="309332"/>
                    </a:cubicBezTo>
                    <a:cubicBezTo>
                      <a:pt x="151543" y="381488"/>
                      <a:pt x="167857" y="452389"/>
                      <a:pt x="185426" y="523291"/>
                    </a:cubicBezTo>
                    <a:cubicBezTo>
                      <a:pt x="186053" y="526429"/>
                      <a:pt x="186680" y="530193"/>
                      <a:pt x="190445" y="533330"/>
                    </a:cubicBezTo>
                    <a:cubicBezTo>
                      <a:pt x="199857" y="530820"/>
                      <a:pt x="202366" y="521409"/>
                      <a:pt x="206759" y="514507"/>
                    </a:cubicBezTo>
                    <a:cubicBezTo>
                      <a:pt x="267621" y="429801"/>
                      <a:pt x="325346" y="343214"/>
                      <a:pt x="370523" y="248469"/>
                    </a:cubicBezTo>
                    <a:cubicBezTo>
                      <a:pt x="407542" y="171921"/>
                      <a:pt x="449581" y="98509"/>
                      <a:pt x="490365" y="24471"/>
                    </a:cubicBezTo>
                    <a:cubicBezTo>
                      <a:pt x="495385" y="15059"/>
                      <a:pt x="500404" y="5647"/>
                      <a:pt x="510443" y="0"/>
                    </a:cubicBezTo>
                    <a:cubicBezTo>
                      <a:pt x="539306" y="3137"/>
                      <a:pt x="558757" y="20706"/>
                      <a:pt x="574443" y="43294"/>
                    </a:cubicBezTo>
                    <a:cubicBezTo>
                      <a:pt x="572560" y="72784"/>
                      <a:pt x="556247" y="96627"/>
                      <a:pt x="544953" y="122980"/>
                    </a:cubicBezTo>
                    <a:cubicBezTo>
                      <a:pt x="514835" y="193254"/>
                      <a:pt x="489738" y="265410"/>
                      <a:pt x="457110" y="334429"/>
                    </a:cubicBezTo>
                    <a:cubicBezTo>
                      <a:pt x="455855" y="337567"/>
                      <a:pt x="462130" y="335057"/>
                      <a:pt x="458365" y="335057"/>
                    </a:cubicBezTo>
                    <a:cubicBezTo>
                      <a:pt x="457110" y="335057"/>
                      <a:pt x="456483" y="334429"/>
                      <a:pt x="457738" y="332547"/>
                    </a:cubicBezTo>
                    <a:cubicBezTo>
                      <a:pt x="477189" y="302430"/>
                      <a:pt x="504796" y="279214"/>
                      <a:pt x="528639" y="252861"/>
                    </a:cubicBezTo>
                    <a:cubicBezTo>
                      <a:pt x="566286" y="211450"/>
                      <a:pt x="605188" y="170666"/>
                      <a:pt x="641580" y="127999"/>
                    </a:cubicBezTo>
                    <a:cubicBezTo>
                      <a:pt x="649109" y="119215"/>
                      <a:pt x="656638" y="110431"/>
                      <a:pt x="667933" y="105411"/>
                    </a:cubicBezTo>
                    <a:cubicBezTo>
                      <a:pt x="698050" y="107293"/>
                      <a:pt x="721893" y="119842"/>
                      <a:pt x="738834" y="145568"/>
                    </a:cubicBezTo>
                    <a:cubicBezTo>
                      <a:pt x="737579" y="158117"/>
                      <a:pt x="728795" y="166274"/>
                      <a:pt x="721893" y="175058"/>
                    </a:cubicBezTo>
                    <a:cubicBezTo>
                      <a:pt x="651619" y="271685"/>
                      <a:pt x="575698" y="363292"/>
                      <a:pt x="502286" y="457409"/>
                    </a:cubicBezTo>
                    <a:cubicBezTo>
                      <a:pt x="455228" y="517644"/>
                      <a:pt x="421973" y="587291"/>
                      <a:pt x="382444" y="653173"/>
                    </a:cubicBezTo>
                    <a:cubicBezTo>
                      <a:pt x="381816" y="654428"/>
                      <a:pt x="381816" y="656310"/>
                      <a:pt x="384326" y="660075"/>
                    </a:cubicBezTo>
                    <a:cubicBezTo>
                      <a:pt x="425110" y="658192"/>
                      <a:pt x="465894" y="650663"/>
                      <a:pt x="506678" y="645016"/>
                    </a:cubicBezTo>
                    <a:cubicBezTo>
                      <a:pt x="556247" y="638114"/>
                      <a:pt x="605188" y="631840"/>
                      <a:pt x="654129" y="620546"/>
                    </a:cubicBezTo>
                    <a:cubicBezTo>
                      <a:pt x="660403" y="619291"/>
                      <a:pt x="666678" y="618036"/>
                      <a:pt x="672325" y="621173"/>
                    </a:cubicBezTo>
                    <a:cubicBezTo>
                      <a:pt x="674835" y="654428"/>
                      <a:pt x="656638" y="678898"/>
                      <a:pt x="635933" y="701486"/>
                    </a:cubicBezTo>
                    <a:cubicBezTo>
                      <a:pt x="544953" y="719682"/>
                      <a:pt x="453973" y="735996"/>
                      <a:pt x="362366" y="748545"/>
                    </a:cubicBezTo>
                    <a:cubicBezTo>
                      <a:pt x="328483" y="752937"/>
                      <a:pt x="299621" y="750427"/>
                      <a:pt x="272013" y="729721"/>
                    </a:cubicBezTo>
                    <a:cubicBezTo>
                      <a:pt x="266366" y="725329"/>
                      <a:pt x="257582" y="712153"/>
                      <a:pt x="250680" y="724702"/>
                    </a:cubicBezTo>
                    <a:cubicBezTo>
                      <a:pt x="243778" y="736623"/>
                      <a:pt x="224327" y="746662"/>
                      <a:pt x="240013" y="766113"/>
                    </a:cubicBezTo>
                    <a:cubicBezTo>
                      <a:pt x="248170" y="776153"/>
                      <a:pt x="255072" y="788074"/>
                      <a:pt x="260092" y="800623"/>
                    </a:cubicBezTo>
                    <a:cubicBezTo>
                      <a:pt x="288954" y="870270"/>
                      <a:pt x="248170" y="931759"/>
                      <a:pt x="172877" y="933014"/>
                    </a:cubicBezTo>
                    <a:cubicBezTo>
                      <a:pt x="109504" y="934269"/>
                      <a:pt x="37975" y="889093"/>
                      <a:pt x="12250" y="831368"/>
                    </a:cubicBezTo>
                    <a:cubicBezTo>
                      <a:pt x="-3436" y="796858"/>
                      <a:pt x="-6573" y="761721"/>
                      <a:pt x="17897" y="730349"/>
                    </a:cubicBezTo>
                    <a:cubicBezTo>
                      <a:pt x="42367" y="698349"/>
                      <a:pt x="78132" y="691447"/>
                      <a:pt x="116406" y="694584"/>
                    </a:cubicBezTo>
                    <a:cubicBezTo>
                      <a:pt x="125191" y="695212"/>
                      <a:pt x="134602" y="695839"/>
                      <a:pt x="142759" y="699604"/>
                    </a:cubicBezTo>
                    <a:cubicBezTo>
                      <a:pt x="165975" y="710271"/>
                      <a:pt x="167229" y="688310"/>
                      <a:pt x="174759" y="677643"/>
                    </a:cubicBezTo>
                    <a:cubicBezTo>
                      <a:pt x="184798" y="663839"/>
                      <a:pt x="167857" y="661957"/>
                      <a:pt x="161582" y="658192"/>
                    </a:cubicBezTo>
                    <a:cubicBezTo>
                      <a:pt x="138994" y="645644"/>
                      <a:pt x="127073" y="628075"/>
                      <a:pt x="121426" y="602977"/>
                    </a:cubicBezTo>
                    <a:cubicBezTo>
                      <a:pt x="103230" y="516389"/>
                      <a:pt x="83779" y="431056"/>
                      <a:pt x="71857" y="3438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E672114-B493-48CE-BA67-C5DACF2D6CC3}"/>
                  </a:ext>
                </a:extLst>
              </p:cNvPr>
              <p:cNvSpPr/>
              <p:nvPr/>
            </p:nvSpPr>
            <p:spPr>
              <a:xfrm>
                <a:off x="7726108" y="5071030"/>
                <a:ext cx="828231" cy="859603"/>
              </a:xfrm>
              <a:custGeom>
                <a:avLst/>
                <a:gdLst>
                  <a:gd name="connsiteX0" fmla="*/ 643134 w 828230"/>
                  <a:gd name="connsiteY0" fmla="*/ 168156 h 859602"/>
                  <a:gd name="connsiteX1" fmla="*/ 709643 w 828230"/>
                  <a:gd name="connsiteY1" fmla="*/ 222116 h 859602"/>
                  <a:gd name="connsiteX2" fmla="*/ 693957 w 828230"/>
                  <a:gd name="connsiteY2" fmla="*/ 515762 h 859602"/>
                  <a:gd name="connsiteX3" fmla="*/ 656938 w 828230"/>
                  <a:gd name="connsiteY3" fmla="*/ 583526 h 859602"/>
                  <a:gd name="connsiteX4" fmla="*/ 648153 w 828230"/>
                  <a:gd name="connsiteY4" fmla="*/ 606114 h 859602"/>
                  <a:gd name="connsiteX5" fmla="*/ 683918 w 828230"/>
                  <a:gd name="connsiteY5" fmla="*/ 624310 h 859602"/>
                  <a:gd name="connsiteX6" fmla="*/ 735368 w 828230"/>
                  <a:gd name="connsiteY6" fmla="*/ 611134 h 859602"/>
                  <a:gd name="connsiteX7" fmla="*/ 833250 w 828230"/>
                  <a:gd name="connsiteY7" fmla="*/ 711525 h 859602"/>
                  <a:gd name="connsiteX8" fmla="*/ 683290 w 828230"/>
                  <a:gd name="connsiteY8" fmla="*/ 863367 h 859602"/>
                  <a:gd name="connsiteX9" fmla="*/ 583526 w 828230"/>
                  <a:gd name="connsiteY9" fmla="*/ 743525 h 859602"/>
                  <a:gd name="connsiteX10" fmla="*/ 598585 w 828230"/>
                  <a:gd name="connsiteY10" fmla="*/ 703996 h 859602"/>
                  <a:gd name="connsiteX11" fmla="*/ 596075 w 828230"/>
                  <a:gd name="connsiteY11" fmla="*/ 680780 h 859602"/>
                  <a:gd name="connsiteX12" fmla="*/ 559683 w 828230"/>
                  <a:gd name="connsiteY12" fmla="*/ 679525 h 859602"/>
                  <a:gd name="connsiteX13" fmla="*/ 501958 w 828230"/>
                  <a:gd name="connsiteY13" fmla="*/ 703996 h 859602"/>
                  <a:gd name="connsiteX14" fmla="*/ 234665 w 828230"/>
                  <a:gd name="connsiteY14" fmla="*/ 697722 h 859602"/>
                  <a:gd name="connsiteX15" fmla="*/ 183215 w 828230"/>
                  <a:gd name="connsiteY15" fmla="*/ 639369 h 859602"/>
                  <a:gd name="connsiteX16" fmla="*/ 185097 w 828230"/>
                  <a:gd name="connsiteY16" fmla="*/ 627447 h 859602"/>
                  <a:gd name="connsiteX17" fmla="*/ 224626 w 828230"/>
                  <a:gd name="connsiteY17" fmla="*/ 627447 h 859602"/>
                  <a:gd name="connsiteX18" fmla="*/ 433566 w 828230"/>
                  <a:gd name="connsiteY18" fmla="*/ 627447 h 859602"/>
                  <a:gd name="connsiteX19" fmla="*/ 447998 w 828230"/>
                  <a:gd name="connsiteY19" fmla="*/ 623055 h 859602"/>
                  <a:gd name="connsiteX20" fmla="*/ 411606 w 828230"/>
                  <a:gd name="connsiteY20" fmla="*/ 578507 h 859602"/>
                  <a:gd name="connsiteX21" fmla="*/ 182587 w 828230"/>
                  <a:gd name="connsiteY21" fmla="*/ 361410 h 859602"/>
                  <a:gd name="connsiteX22" fmla="*/ 10039 w 828230"/>
                  <a:gd name="connsiteY22" fmla="*/ 208940 h 859602"/>
                  <a:gd name="connsiteX23" fmla="*/ 0 w 828230"/>
                  <a:gd name="connsiteY23" fmla="*/ 196391 h 859602"/>
                  <a:gd name="connsiteX24" fmla="*/ 55215 w 828230"/>
                  <a:gd name="connsiteY24" fmla="*/ 138038 h 859602"/>
                  <a:gd name="connsiteX25" fmla="*/ 67764 w 828230"/>
                  <a:gd name="connsiteY25" fmla="*/ 142431 h 859602"/>
                  <a:gd name="connsiteX26" fmla="*/ 306822 w 828230"/>
                  <a:gd name="connsiteY26" fmla="*/ 313096 h 859602"/>
                  <a:gd name="connsiteX27" fmla="*/ 225254 w 828230"/>
                  <a:gd name="connsiteY27" fmla="*/ 194509 h 859602"/>
                  <a:gd name="connsiteX28" fmla="*/ 146823 w 828230"/>
                  <a:gd name="connsiteY28" fmla="*/ 83450 h 859602"/>
                  <a:gd name="connsiteX29" fmla="*/ 134274 w 828230"/>
                  <a:gd name="connsiteY29" fmla="*/ 60235 h 859602"/>
                  <a:gd name="connsiteX30" fmla="*/ 192626 w 828230"/>
                  <a:gd name="connsiteY30" fmla="*/ 0 h 859602"/>
                  <a:gd name="connsiteX31" fmla="*/ 270430 w 828230"/>
                  <a:gd name="connsiteY31" fmla="*/ 87215 h 859602"/>
                  <a:gd name="connsiteX32" fmla="*/ 439841 w 828230"/>
                  <a:gd name="connsiteY32" fmla="*/ 297410 h 859602"/>
                  <a:gd name="connsiteX33" fmla="*/ 598585 w 828230"/>
                  <a:gd name="connsiteY33" fmla="*/ 455527 h 859602"/>
                  <a:gd name="connsiteX34" fmla="*/ 612389 w 828230"/>
                  <a:gd name="connsiteY34" fmla="*/ 460546 h 859602"/>
                  <a:gd name="connsiteX35" fmla="*/ 617408 w 828230"/>
                  <a:gd name="connsiteY35" fmla="*/ 446115 h 859602"/>
                  <a:gd name="connsiteX36" fmla="*/ 628075 w 828230"/>
                  <a:gd name="connsiteY36" fmla="*/ 329410 h 859602"/>
                  <a:gd name="connsiteX37" fmla="*/ 634977 w 828230"/>
                  <a:gd name="connsiteY37" fmla="*/ 196391 h 859602"/>
                  <a:gd name="connsiteX38" fmla="*/ 643134 w 828230"/>
                  <a:gd name="connsiteY38" fmla="*/ 168156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643134" y="168156"/>
                    </a:moveTo>
                    <a:cubicBezTo>
                      <a:pt x="665094" y="186352"/>
                      <a:pt x="687055" y="204548"/>
                      <a:pt x="709643" y="222116"/>
                    </a:cubicBezTo>
                    <a:cubicBezTo>
                      <a:pt x="709016" y="319998"/>
                      <a:pt x="701486" y="417880"/>
                      <a:pt x="693957" y="515762"/>
                    </a:cubicBezTo>
                    <a:cubicBezTo>
                      <a:pt x="691447" y="545252"/>
                      <a:pt x="676388" y="564703"/>
                      <a:pt x="656938" y="583526"/>
                    </a:cubicBezTo>
                    <a:cubicBezTo>
                      <a:pt x="651290" y="589173"/>
                      <a:pt x="635604" y="594193"/>
                      <a:pt x="648153" y="606114"/>
                    </a:cubicBezTo>
                    <a:cubicBezTo>
                      <a:pt x="658192" y="614898"/>
                      <a:pt x="663212" y="634977"/>
                      <a:pt x="683918" y="624310"/>
                    </a:cubicBezTo>
                    <a:cubicBezTo>
                      <a:pt x="699604" y="616153"/>
                      <a:pt x="717172" y="611761"/>
                      <a:pt x="735368" y="611134"/>
                    </a:cubicBezTo>
                    <a:cubicBezTo>
                      <a:pt x="800623" y="609251"/>
                      <a:pt x="837015" y="646898"/>
                      <a:pt x="833250" y="711525"/>
                    </a:cubicBezTo>
                    <a:cubicBezTo>
                      <a:pt x="828858" y="783054"/>
                      <a:pt x="755447" y="857721"/>
                      <a:pt x="683290" y="863367"/>
                    </a:cubicBezTo>
                    <a:cubicBezTo>
                      <a:pt x="610506" y="869015"/>
                      <a:pt x="565330" y="814427"/>
                      <a:pt x="583526" y="743525"/>
                    </a:cubicBezTo>
                    <a:cubicBezTo>
                      <a:pt x="587291" y="729721"/>
                      <a:pt x="591683" y="715917"/>
                      <a:pt x="598585" y="703996"/>
                    </a:cubicBezTo>
                    <a:cubicBezTo>
                      <a:pt x="604232" y="693957"/>
                      <a:pt x="602350" y="688937"/>
                      <a:pt x="596075" y="680780"/>
                    </a:cubicBezTo>
                    <a:cubicBezTo>
                      <a:pt x="583526" y="665094"/>
                      <a:pt x="572859" y="660702"/>
                      <a:pt x="559683" y="679525"/>
                    </a:cubicBezTo>
                    <a:cubicBezTo>
                      <a:pt x="545252" y="698976"/>
                      <a:pt x="526429" y="703996"/>
                      <a:pt x="501958" y="703996"/>
                    </a:cubicBezTo>
                    <a:cubicBezTo>
                      <a:pt x="412860" y="702741"/>
                      <a:pt x="323763" y="705251"/>
                      <a:pt x="234665" y="697722"/>
                    </a:cubicBezTo>
                    <a:cubicBezTo>
                      <a:pt x="210823" y="683918"/>
                      <a:pt x="198901" y="660075"/>
                      <a:pt x="183215" y="639369"/>
                    </a:cubicBezTo>
                    <a:cubicBezTo>
                      <a:pt x="180705" y="635604"/>
                      <a:pt x="181960" y="630585"/>
                      <a:pt x="185097" y="627447"/>
                    </a:cubicBezTo>
                    <a:cubicBezTo>
                      <a:pt x="198274" y="620545"/>
                      <a:pt x="211450" y="628075"/>
                      <a:pt x="224626" y="627447"/>
                    </a:cubicBezTo>
                    <a:cubicBezTo>
                      <a:pt x="294273" y="627447"/>
                      <a:pt x="363920" y="627447"/>
                      <a:pt x="433566" y="627447"/>
                    </a:cubicBezTo>
                    <a:cubicBezTo>
                      <a:pt x="437958" y="627447"/>
                      <a:pt x="442350" y="628075"/>
                      <a:pt x="447998" y="623055"/>
                    </a:cubicBezTo>
                    <a:cubicBezTo>
                      <a:pt x="437331" y="607369"/>
                      <a:pt x="424155" y="592938"/>
                      <a:pt x="411606" y="578507"/>
                    </a:cubicBezTo>
                    <a:cubicBezTo>
                      <a:pt x="342587" y="498821"/>
                      <a:pt x="264156" y="428547"/>
                      <a:pt x="182587" y="361410"/>
                    </a:cubicBezTo>
                    <a:cubicBezTo>
                      <a:pt x="123607" y="312469"/>
                      <a:pt x="65882" y="261646"/>
                      <a:pt x="10039" y="208940"/>
                    </a:cubicBezTo>
                    <a:cubicBezTo>
                      <a:pt x="6274" y="205175"/>
                      <a:pt x="1882" y="201410"/>
                      <a:pt x="0" y="196391"/>
                    </a:cubicBezTo>
                    <a:cubicBezTo>
                      <a:pt x="4392" y="163764"/>
                      <a:pt x="28235" y="149960"/>
                      <a:pt x="55215" y="138038"/>
                    </a:cubicBezTo>
                    <a:cubicBezTo>
                      <a:pt x="59608" y="138038"/>
                      <a:pt x="64000" y="139921"/>
                      <a:pt x="67764" y="142431"/>
                    </a:cubicBezTo>
                    <a:cubicBezTo>
                      <a:pt x="148705" y="202038"/>
                      <a:pt x="230901" y="259136"/>
                      <a:pt x="306822" y="313096"/>
                    </a:cubicBezTo>
                    <a:cubicBezTo>
                      <a:pt x="279842" y="279214"/>
                      <a:pt x="254116" y="235293"/>
                      <a:pt x="225254" y="194509"/>
                    </a:cubicBezTo>
                    <a:cubicBezTo>
                      <a:pt x="198901" y="157489"/>
                      <a:pt x="172548" y="120470"/>
                      <a:pt x="146823" y="83450"/>
                    </a:cubicBezTo>
                    <a:cubicBezTo>
                      <a:pt x="141803" y="76549"/>
                      <a:pt x="134901" y="69647"/>
                      <a:pt x="134274" y="60235"/>
                    </a:cubicBezTo>
                    <a:cubicBezTo>
                      <a:pt x="149332" y="36392"/>
                      <a:pt x="161254" y="8784"/>
                      <a:pt x="192626" y="0"/>
                    </a:cubicBezTo>
                    <a:cubicBezTo>
                      <a:pt x="223999" y="24470"/>
                      <a:pt x="245332" y="57725"/>
                      <a:pt x="270430" y="87215"/>
                    </a:cubicBezTo>
                    <a:cubicBezTo>
                      <a:pt x="328783" y="155607"/>
                      <a:pt x="383998" y="226508"/>
                      <a:pt x="439841" y="297410"/>
                    </a:cubicBezTo>
                    <a:cubicBezTo>
                      <a:pt x="486899" y="356390"/>
                      <a:pt x="547134" y="401566"/>
                      <a:pt x="598585" y="455527"/>
                    </a:cubicBezTo>
                    <a:cubicBezTo>
                      <a:pt x="602350" y="459292"/>
                      <a:pt x="606114" y="464311"/>
                      <a:pt x="612389" y="460546"/>
                    </a:cubicBezTo>
                    <a:cubicBezTo>
                      <a:pt x="617408" y="457409"/>
                      <a:pt x="617408" y="451134"/>
                      <a:pt x="617408" y="446115"/>
                    </a:cubicBezTo>
                    <a:cubicBezTo>
                      <a:pt x="618663" y="407213"/>
                      <a:pt x="626820" y="368312"/>
                      <a:pt x="628075" y="329410"/>
                    </a:cubicBezTo>
                    <a:cubicBezTo>
                      <a:pt x="629330" y="284861"/>
                      <a:pt x="636859" y="240940"/>
                      <a:pt x="634977" y="196391"/>
                    </a:cubicBezTo>
                    <a:cubicBezTo>
                      <a:pt x="633095" y="185724"/>
                      <a:pt x="629957" y="173803"/>
                      <a:pt x="643134" y="168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37E3D7A-3853-43ED-9C50-A1858CB6BED3}"/>
                  </a:ext>
                </a:extLst>
              </p:cNvPr>
              <p:cNvSpPr/>
              <p:nvPr/>
            </p:nvSpPr>
            <p:spPr>
              <a:xfrm>
                <a:off x="3630493" y="921535"/>
                <a:ext cx="828231" cy="859603"/>
              </a:xfrm>
              <a:custGeom>
                <a:avLst/>
                <a:gdLst>
                  <a:gd name="connsiteX0" fmla="*/ 191010 w 828230"/>
                  <a:gd name="connsiteY0" fmla="*/ 694770 h 859602"/>
                  <a:gd name="connsiteX1" fmla="*/ 124500 w 828230"/>
                  <a:gd name="connsiteY1" fmla="*/ 640809 h 859602"/>
                  <a:gd name="connsiteX2" fmla="*/ 140187 w 828230"/>
                  <a:gd name="connsiteY2" fmla="*/ 347164 h 859602"/>
                  <a:gd name="connsiteX3" fmla="*/ 179088 w 828230"/>
                  <a:gd name="connsiteY3" fmla="*/ 277517 h 859602"/>
                  <a:gd name="connsiteX4" fmla="*/ 185990 w 828230"/>
                  <a:gd name="connsiteY4" fmla="*/ 256812 h 859602"/>
                  <a:gd name="connsiteX5" fmla="*/ 152108 w 828230"/>
                  <a:gd name="connsiteY5" fmla="*/ 237988 h 859602"/>
                  <a:gd name="connsiteX6" fmla="*/ 98148 w 828230"/>
                  <a:gd name="connsiteY6" fmla="*/ 252420 h 859602"/>
                  <a:gd name="connsiteX7" fmla="*/ 266 w 828230"/>
                  <a:gd name="connsiteY7" fmla="*/ 152028 h 859602"/>
                  <a:gd name="connsiteX8" fmla="*/ 152736 w 828230"/>
                  <a:gd name="connsiteY8" fmla="*/ 186 h 859602"/>
                  <a:gd name="connsiteX9" fmla="*/ 249990 w 828230"/>
                  <a:gd name="connsiteY9" fmla="*/ 120028 h 859602"/>
                  <a:gd name="connsiteX10" fmla="*/ 234931 w 828230"/>
                  <a:gd name="connsiteY10" fmla="*/ 159557 h 859602"/>
                  <a:gd name="connsiteX11" fmla="*/ 237441 w 828230"/>
                  <a:gd name="connsiteY11" fmla="*/ 182773 h 859602"/>
                  <a:gd name="connsiteX12" fmla="*/ 273833 w 828230"/>
                  <a:gd name="connsiteY12" fmla="*/ 184028 h 859602"/>
                  <a:gd name="connsiteX13" fmla="*/ 331558 w 828230"/>
                  <a:gd name="connsiteY13" fmla="*/ 159557 h 859602"/>
                  <a:gd name="connsiteX14" fmla="*/ 598851 w 828230"/>
                  <a:gd name="connsiteY14" fmla="*/ 165832 h 859602"/>
                  <a:gd name="connsiteX15" fmla="*/ 650301 w 828230"/>
                  <a:gd name="connsiteY15" fmla="*/ 224184 h 859602"/>
                  <a:gd name="connsiteX16" fmla="*/ 648419 w 828230"/>
                  <a:gd name="connsiteY16" fmla="*/ 236106 h 859602"/>
                  <a:gd name="connsiteX17" fmla="*/ 608890 w 828230"/>
                  <a:gd name="connsiteY17" fmla="*/ 236106 h 859602"/>
                  <a:gd name="connsiteX18" fmla="*/ 399950 w 828230"/>
                  <a:gd name="connsiteY18" fmla="*/ 236106 h 859602"/>
                  <a:gd name="connsiteX19" fmla="*/ 385519 w 828230"/>
                  <a:gd name="connsiteY19" fmla="*/ 240498 h 859602"/>
                  <a:gd name="connsiteX20" fmla="*/ 418146 w 828230"/>
                  <a:gd name="connsiteY20" fmla="*/ 281282 h 859602"/>
                  <a:gd name="connsiteX21" fmla="*/ 655321 w 828230"/>
                  <a:gd name="connsiteY21" fmla="*/ 505281 h 859602"/>
                  <a:gd name="connsiteX22" fmla="*/ 823477 w 828230"/>
                  <a:gd name="connsiteY22" fmla="*/ 653986 h 859602"/>
                  <a:gd name="connsiteX23" fmla="*/ 833516 w 828230"/>
                  <a:gd name="connsiteY23" fmla="*/ 666535 h 859602"/>
                  <a:gd name="connsiteX24" fmla="*/ 778301 w 828230"/>
                  <a:gd name="connsiteY24" fmla="*/ 724887 h 859602"/>
                  <a:gd name="connsiteX25" fmla="*/ 765752 w 828230"/>
                  <a:gd name="connsiteY25" fmla="*/ 720495 h 859602"/>
                  <a:gd name="connsiteX26" fmla="*/ 526067 w 828230"/>
                  <a:gd name="connsiteY26" fmla="*/ 549830 h 859602"/>
                  <a:gd name="connsiteX27" fmla="*/ 608262 w 828230"/>
                  <a:gd name="connsiteY27" fmla="*/ 669045 h 859602"/>
                  <a:gd name="connsiteX28" fmla="*/ 686693 w 828230"/>
                  <a:gd name="connsiteY28" fmla="*/ 780103 h 859602"/>
                  <a:gd name="connsiteX29" fmla="*/ 699242 w 828230"/>
                  <a:gd name="connsiteY29" fmla="*/ 803318 h 859602"/>
                  <a:gd name="connsiteX30" fmla="*/ 640890 w 828230"/>
                  <a:gd name="connsiteY30" fmla="*/ 863553 h 859602"/>
                  <a:gd name="connsiteX31" fmla="*/ 563086 w 828230"/>
                  <a:gd name="connsiteY31" fmla="*/ 776338 h 859602"/>
                  <a:gd name="connsiteX32" fmla="*/ 393675 w 828230"/>
                  <a:gd name="connsiteY32" fmla="*/ 566143 h 859602"/>
                  <a:gd name="connsiteX33" fmla="*/ 234931 w 828230"/>
                  <a:gd name="connsiteY33" fmla="*/ 408026 h 859602"/>
                  <a:gd name="connsiteX34" fmla="*/ 221127 w 828230"/>
                  <a:gd name="connsiteY34" fmla="*/ 403007 h 859602"/>
                  <a:gd name="connsiteX35" fmla="*/ 216108 w 828230"/>
                  <a:gd name="connsiteY35" fmla="*/ 417438 h 859602"/>
                  <a:gd name="connsiteX36" fmla="*/ 206069 w 828230"/>
                  <a:gd name="connsiteY36" fmla="*/ 534143 h 859602"/>
                  <a:gd name="connsiteX37" fmla="*/ 199167 w 828230"/>
                  <a:gd name="connsiteY37" fmla="*/ 667162 h 859602"/>
                  <a:gd name="connsiteX38" fmla="*/ 191010 w 828230"/>
                  <a:gd name="connsiteY38" fmla="*/ 694770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191010" y="694770"/>
                    </a:moveTo>
                    <a:cubicBezTo>
                      <a:pt x="169049" y="676574"/>
                      <a:pt x="147089" y="659005"/>
                      <a:pt x="124500" y="640809"/>
                    </a:cubicBezTo>
                    <a:cubicBezTo>
                      <a:pt x="125128" y="542928"/>
                      <a:pt x="132657" y="445046"/>
                      <a:pt x="140187" y="347164"/>
                    </a:cubicBezTo>
                    <a:cubicBezTo>
                      <a:pt x="142696" y="316419"/>
                      <a:pt x="159637" y="297596"/>
                      <a:pt x="179088" y="277517"/>
                    </a:cubicBezTo>
                    <a:cubicBezTo>
                      <a:pt x="184108" y="272498"/>
                      <a:pt x="197912" y="266851"/>
                      <a:pt x="185990" y="256812"/>
                    </a:cubicBezTo>
                    <a:cubicBezTo>
                      <a:pt x="175951" y="248655"/>
                      <a:pt x="171559" y="229831"/>
                      <a:pt x="152108" y="237988"/>
                    </a:cubicBezTo>
                    <a:cubicBezTo>
                      <a:pt x="135167" y="245518"/>
                      <a:pt x="117599" y="251792"/>
                      <a:pt x="98148" y="252420"/>
                    </a:cubicBezTo>
                    <a:cubicBezTo>
                      <a:pt x="32893" y="254302"/>
                      <a:pt x="-3499" y="216655"/>
                      <a:pt x="266" y="152028"/>
                    </a:cubicBezTo>
                    <a:cubicBezTo>
                      <a:pt x="4658" y="79244"/>
                      <a:pt x="80579" y="3950"/>
                      <a:pt x="152736" y="186"/>
                    </a:cubicBezTo>
                    <a:cubicBezTo>
                      <a:pt x="224265" y="-3579"/>
                      <a:pt x="268186" y="50381"/>
                      <a:pt x="249990" y="120028"/>
                    </a:cubicBezTo>
                    <a:cubicBezTo>
                      <a:pt x="246225" y="133832"/>
                      <a:pt x="241833" y="147636"/>
                      <a:pt x="234931" y="159557"/>
                    </a:cubicBezTo>
                    <a:cubicBezTo>
                      <a:pt x="229284" y="169596"/>
                      <a:pt x="231166" y="174616"/>
                      <a:pt x="237441" y="182773"/>
                    </a:cubicBezTo>
                    <a:cubicBezTo>
                      <a:pt x="249990" y="198459"/>
                      <a:pt x="260657" y="202851"/>
                      <a:pt x="273833" y="184028"/>
                    </a:cubicBezTo>
                    <a:cubicBezTo>
                      <a:pt x="288264" y="164577"/>
                      <a:pt x="307088" y="159557"/>
                      <a:pt x="331558" y="159557"/>
                    </a:cubicBezTo>
                    <a:cubicBezTo>
                      <a:pt x="420656" y="160812"/>
                      <a:pt x="509753" y="158302"/>
                      <a:pt x="598851" y="165832"/>
                    </a:cubicBezTo>
                    <a:cubicBezTo>
                      <a:pt x="622694" y="179636"/>
                      <a:pt x="634615" y="203479"/>
                      <a:pt x="650301" y="224184"/>
                    </a:cubicBezTo>
                    <a:cubicBezTo>
                      <a:pt x="652811" y="227949"/>
                      <a:pt x="651556" y="232969"/>
                      <a:pt x="648419" y="236106"/>
                    </a:cubicBezTo>
                    <a:cubicBezTo>
                      <a:pt x="635243" y="243008"/>
                      <a:pt x="622066" y="235478"/>
                      <a:pt x="608890" y="236106"/>
                    </a:cubicBezTo>
                    <a:cubicBezTo>
                      <a:pt x="539243" y="236106"/>
                      <a:pt x="469596" y="236106"/>
                      <a:pt x="399950" y="236106"/>
                    </a:cubicBezTo>
                    <a:cubicBezTo>
                      <a:pt x="395558" y="236106"/>
                      <a:pt x="391166" y="235478"/>
                      <a:pt x="385519" y="240498"/>
                    </a:cubicBezTo>
                    <a:cubicBezTo>
                      <a:pt x="394930" y="254929"/>
                      <a:pt x="406852" y="268106"/>
                      <a:pt x="418146" y="281282"/>
                    </a:cubicBezTo>
                    <a:cubicBezTo>
                      <a:pt x="490302" y="363478"/>
                      <a:pt x="570616" y="436262"/>
                      <a:pt x="655321" y="505281"/>
                    </a:cubicBezTo>
                    <a:cubicBezTo>
                      <a:pt x="713046" y="552967"/>
                      <a:pt x="768889" y="602535"/>
                      <a:pt x="823477" y="653986"/>
                    </a:cubicBezTo>
                    <a:cubicBezTo>
                      <a:pt x="827242" y="657751"/>
                      <a:pt x="831634" y="661515"/>
                      <a:pt x="833516" y="666535"/>
                    </a:cubicBezTo>
                    <a:cubicBezTo>
                      <a:pt x="829124" y="699162"/>
                      <a:pt x="805281" y="712966"/>
                      <a:pt x="778301" y="724887"/>
                    </a:cubicBezTo>
                    <a:cubicBezTo>
                      <a:pt x="773908" y="724887"/>
                      <a:pt x="769516" y="723005"/>
                      <a:pt x="765752" y="720495"/>
                    </a:cubicBezTo>
                    <a:cubicBezTo>
                      <a:pt x="684811" y="660888"/>
                      <a:pt x="602615" y="604418"/>
                      <a:pt x="526067" y="549830"/>
                    </a:cubicBezTo>
                    <a:cubicBezTo>
                      <a:pt x="553674" y="583712"/>
                      <a:pt x="578772" y="627633"/>
                      <a:pt x="608262" y="669045"/>
                    </a:cubicBezTo>
                    <a:cubicBezTo>
                      <a:pt x="634615" y="706064"/>
                      <a:pt x="660968" y="743083"/>
                      <a:pt x="686693" y="780103"/>
                    </a:cubicBezTo>
                    <a:cubicBezTo>
                      <a:pt x="691713" y="787005"/>
                      <a:pt x="698615" y="793907"/>
                      <a:pt x="699242" y="803318"/>
                    </a:cubicBezTo>
                    <a:cubicBezTo>
                      <a:pt x="684184" y="827161"/>
                      <a:pt x="672262" y="854769"/>
                      <a:pt x="640890" y="863553"/>
                    </a:cubicBezTo>
                    <a:cubicBezTo>
                      <a:pt x="609517" y="839083"/>
                      <a:pt x="588184" y="805828"/>
                      <a:pt x="563086" y="776338"/>
                    </a:cubicBezTo>
                    <a:cubicBezTo>
                      <a:pt x="504734" y="707946"/>
                      <a:pt x="449518" y="637045"/>
                      <a:pt x="393675" y="566143"/>
                    </a:cubicBezTo>
                    <a:cubicBezTo>
                      <a:pt x="346617" y="507163"/>
                      <a:pt x="286382" y="461987"/>
                      <a:pt x="234931" y="408026"/>
                    </a:cubicBezTo>
                    <a:cubicBezTo>
                      <a:pt x="231166" y="404262"/>
                      <a:pt x="227402" y="399242"/>
                      <a:pt x="221127" y="403007"/>
                    </a:cubicBezTo>
                    <a:cubicBezTo>
                      <a:pt x="216108" y="406144"/>
                      <a:pt x="216108" y="412419"/>
                      <a:pt x="216108" y="417438"/>
                    </a:cubicBezTo>
                    <a:cubicBezTo>
                      <a:pt x="212971" y="456340"/>
                      <a:pt x="207324" y="495242"/>
                      <a:pt x="206069" y="534143"/>
                    </a:cubicBezTo>
                    <a:cubicBezTo>
                      <a:pt x="204814" y="578692"/>
                      <a:pt x="197284" y="622614"/>
                      <a:pt x="199167" y="667162"/>
                    </a:cubicBezTo>
                    <a:cubicBezTo>
                      <a:pt x="201049" y="677201"/>
                      <a:pt x="204186" y="689123"/>
                      <a:pt x="191010" y="694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2E76C9E-2A58-4DB7-8DF3-70D0766126CA}"/>
                  </a:ext>
                </a:extLst>
              </p:cNvPr>
              <p:cNvSpPr/>
              <p:nvPr/>
            </p:nvSpPr>
            <p:spPr>
              <a:xfrm>
                <a:off x="4794674" y="5693319"/>
                <a:ext cx="652545" cy="985092"/>
              </a:xfrm>
              <a:custGeom>
                <a:avLst/>
                <a:gdLst>
                  <a:gd name="connsiteX0" fmla="*/ 0 w 652545"/>
                  <a:gd name="connsiteY0" fmla="*/ 432449 h 985092"/>
                  <a:gd name="connsiteX1" fmla="*/ 37647 w 652545"/>
                  <a:gd name="connsiteY1" fmla="*/ 354646 h 985092"/>
                  <a:gd name="connsiteX2" fmla="*/ 52706 w 652545"/>
                  <a:gd name="connsiteY2" fmla="*/ 370960 h 985092"/>
                  <a:gd name="connsiteX3" fmla="*/ 158744 w 652545"/>
                  <a:gd name="connsiteY3" fmla="*/ 593076 h 985092"/>
                  <a:gd name="connsiteX4" fmla="*/ 161881 w 652545"/>
                  <a:gd name="connsiteY4" fmla="*/ 595586 h 985092"/>
                  <a:gd name="connsiteX5" fmla="*/ 252861 w 652545"/>
                  <a:gd name="connsiteY5" fmla="*/ 348372 h 985092"/>
                  <a:gd name="connsiteX6" fmla="*/ 338822 w 652545"/>
                  <a:gd name="connsiteY6" fmla="*/ 30883 h 985092"/>
                  <a:gd name="connsiteX7" fmla="*/ 350116 w 652545"/>
                  <a:gd name="connsiteY7" fmla="*/ 3903 h 985092"/>
                  <a:gd name="connsiteX8" fmla="*/ 426664 w 652545"/>
                  <a:gd name="connsiteY8" fmla="*/ 25864 h 985092"/>
                  <a:gd name="connsiteX9" fmla="*/ 426664 w 652545"/>
                  <a:gd name="connsiteY9" fmla="*/ 54726 h 985092"/>
                  <a:gd name="connsiteX10" fmla="*/ 381488 w 652545"/>
                  <a:gd name="connsiteY10" fmla="*/ 315117 h 985092"/>
                  <a:gd name="connsiteX11" fmla="*/ 375213 w 652545"/>
                  <a:gd name="connsiteY11" fmla="*/ 336450 h 985092"/>
                  <a:gd name="connsiteX12" fmla="*/ 509487 w 652545"/>
                  <a:gd name="connsiteY12" fmla="*/ 95510 h 985092"/>
                  <a:gd name="connsiteX13" fmla="*/ 534585 w 652545"/>
                  <a:gd name="connsiteY13" fmla="*/ 62255 h 985092"/>
                  <a:gd name="connsiteX14" fmla="*/ 607997 w 652545"/>
                  <a:gd name="connsiteY14" fmla="*/ 89863 h 985092"/>
                  <a:gd name="connsiteX15" fmla="*/ 601095 w 652545"/>
                  <a:gd name="connsiteY15" fmla="*/ 119981 h 985092"/>
                  <a:gd name="connsiteX16" fmla="*/ 444233 w 652545"/>
                  <a:gd name="connsiteY16" fmla="*/ 456920 h 985092"/>
                  <a:gd name="connsiteX17" fmla="*/ 372076 w 652545"/>
                  <a:gd name="connsiteY17" fmla="*/ 670252 h 985092"/>
                  <a:gd name="connsiteX18" fmla="*/ 427919 w 652545"/>
                  <a:gd name="connsiteY18" fmla="*/ 653938 h 985092"/>
                  <a:gd name="connsiteX19" fmla="*/ 631212 w 652545"/>
                  <a:gd name="connsiteY19" fmla="*/ 571743 h 985092"/>
                  <a:gd name="connsiteX20" fmla="*/ 655683 w 652545"/>
                  <a:gd name="connsiteY20" fmla="*/ 569861 h 985092"/>
                  <a:gd name="connsiteX21" fmla="*/ 636232 w 652545"/>
                  <a:gd name="connsiteY21" fmla="*/ 652684 h 985092"/>
                  <a:gd name="connsiteX22" fmla="*/ 375841 w 652545"/>
                  <a:gd name="connsiteY22" fmla="*/ 761860 h 985092"/>
                  <a:gd name="connsiteX23" fmla="*/ 286743 w 652545"/>
                  <a:gd name="connsiteY23" fmla="*/ 762487 h 985092"/>
                  <a:gd name="connsiteX24" fmla="*/ 262900 w 652545"/>
                  <a:gd name="connsiteY24" fmla="*/ 763742 h 985092"/>
                  <a:gd name="connsiteX25" fmla="*/ 263528 w 652545"/>
                  <a:gd name="connsiteY25" fmla="*/ 805781 h 985092"/>
                  <a:gd name="connsiteX26" fmla="*/ 284234 w 652545"/>
                  <a:gd name="connsiteY26" fmla="*/ 826486 h 985092"/>
                  <a:gd name="connsiteX27" fmla="*/ 225254 w 652545"/>
                  <a:gd name="connsiteY27" fmla="*/ 983975 h 985092"/>
                  <a:gd name="connsiteX28" fmla="*/ 74039 w 652545"/>
                  <a:gd name="connsiteY28" fmla="*/ 939427 h 985092"/>
                  <a:gd name="connsiteX29" fmla="*/ 35764 w 652545"/>
                  <a:gd name="connsiteY29" fmla="*/ 825232 h 985092"/>
                  <a:gd name="connsiteX30" fmla="*/ 143685 w 652545"/>
                  <a:gd name="connsiteY30" fmla="*/ 761232 h 985092"/>
                  <a:gd name="connsiteX31" fmla="*/ 170666 w 652545"/>
                  <a:gd name="connsiteY31" fmla="*/ 757467 h 985092"/>
                  <a:gd name="connsiteX32" fmla="*/ 158744 w 652545"/>
                  <a:gd name="connsiteY32" fmla="*/ 717311 h 985092"/>
                  <a:gd name="connsiteX33" fmla="*/ 110431 w 652545"/>
                  <a:gd name="connsiteY33" fmla="*/ 672762 h 985092"/>
                  <a:gd name="connsiteX34" fmla="*/ 0 w 652545"/>
                  <a:gd name="connsiteY34" fmla="*/ 432449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85092">
                    <a:moveTo>
                      <a:pt x="0" y="432449"/>
                    </a:moveTo>
                    <a:cubicBezTo>
                      <a:pt x="12549" y="406724"/>
                      <a:pt x="25098" y="380371"/>
                      <a:pt x="37647" y="354646"/>
                    </a:cubicBezTo>
                    <a:cubicBezTo>
                      <a:pt x="48313" y="354646"/>
                      <a:pt x="49568" y="364058"/>
                      <a:pt x="52706" y="370960"/>
                    </a:cubicBezTo>
                    <a:cubicBezTo>
                      <a:pt x="87215" y="445626"/>
                      <a:pt x="120470" y="520292"/>
                      <a:pt x="158744" y="593076"/>
                    </a:cubicBezTo>
                    <a:cubicBezTo>
                      <a:pt x="159999" y="595586"/>
                      <a:pt x="160627" y="598096"/>
                      <a:pt x="161881" y="595586"/>
                    </a:cubicBezTo>
                    <a:cubicBezTo>
                      <a:pt x="188862" y="515900"/>
                      <a:pt x="231528" y="436214"/>
                      <a:pt x="252861" y="348372"/>
                    </a:cubicBezTo>
                    <a:cubicBezTo>
                      <a:pt x="279214" y="241706"/>
                      <a:pt x="307449" y="135667"/>
                      <a:pt x="338822" y="30883"/>
                    </a:cubicBezTo>
                    <a:cubicBezTo>
                      <a:pt x="341331" y="21471"/>
                      <a:pt x="343214" y="12060"/>
                      <a:pt x="350116" y="3903"/>
                    </a:cubicBezTo>
                    <a:cubicBezTo>
                      <a:pt x="370821" y="-6136"/>
                      <a:pt x="404704" y="3903"/>
                      <a:pt x="426664" y="25864"/>
                    </a:cubicBezTo>
                    <a:cubicBezTo>
                      <a:pt x="430429" y="35275"/>
                      <a:pt x="429174" y="45314"/>
                      <a:pt x="426664" y="54726"/>
                    </a:cubicBezTo>
                    <a:cubicBezTo>
                      <a:pt x="409096" y="140686"/>
                      <a:pt x="395919" y="227902"/>
                      <a:pt x="381488" y="315117"/>
                    </a:cubicBezTo>
                    <a:cubicBezTo>
                      <a:pt x="380233" y="323274"/>
                      <a:pt x="380233" y="332058"/>
                      <a:pt x="375213" y="336450"/>
                    </a:cubicBezTo>
                    <a:cubicBezTo>
                      <a:pt x="417253" y="256137"/>
                      <a:pt x="466821" y="178333"/>
                      <a:pt x="509487" y="95510"/>
                    </a:cubicBezTo>
                    <a:cubicBezTo>
                      <a:pt x="515762" y="82961"/>
                      <a:pt x="520781" y="69158"/>
                      <a:pt x="534585" y="62255"/>
                    </a:cubicBezTo>
                    <a:cubicBezTo>
                      <a:pt x="562193" y="63510"/>
                      <a:pt x="587918" y="68530"/>
                      <a:pt x="607997" y="89863"/>
                    </a:cubicBezTo>
                    <a:cubicBezTo>
                      <a:pt x="611134" y="101157"/>
                      <a:pt x="604859" y="110569"/>
                      <a:pt x="601095" y="119981"/>
                    </a:cubicBezTo>
                    <a:cubicBezTo>
                      <a:pt x="551526" y="233548"/>
                      <a:pt x="497566" y="345234"/>
                      <a:pt x="444233" y="456920"/>
                    </a:cubicBezTo>
                    <a:cubicBezTo>
                      <a:pt x="412860" y="523429"/>
                      <a:pt x="398429" y="596841"/>
                      <a:pt x="372076" y="670252"/>
                    </a:cubicBezTo>
                    <a:cubicBezTo>
                      <a:pt x="395292" y="667742"/>
                      <a:pt x="411606" y="660213"/>
                      <a:pt x="427919" y="653938"/>
                    </a:cubicBezTo>
                    <a:cubicBezTo>
                      <a:pt x="495683" y="627586"/>
                      <a:pt x="564703" y="601860"/>
                      <a:pt x="631212" y="571743"/>
                    </a:cubicBezTo>
                    <a:cubicBezTo>
                      <a:pt x="638741" y="567978"/>
                      <a:pt x="646898" y="561704"/>
                      <a:pt x="655683" y="569861"/>
                    </a:cubicBezTo>
                    <a:cubicBezTo>
                      <a:pt x="656937" y="599351"/>
                      <a:pt x="652545" y="627586"/>
                      <a:pt x="636232" y="652684"/>
                    </a:cubicBezTo>
                    <a:cubicBezTo>
                      <a:pt x="550899" y="692213"/>
                      <a:pt x="463684" y="727977"/>
                      <a:pt x="375841" y="761860"/>
                    </a:cubicBezTo>
                    <a:cubicBezTo>
                      <a:pt x="345096" y="773781"/>
                      <a:pt x="317488" y="777546"/>
                      <a:pt x="286743" y="762487"/>
                    </a:cubicBezTo>
                    <a:cubicBezTo>
                      <a:pt x="281096" y="759350"/>
                      <a:pt x="267920" y="747428"/>
                      <a:pt x="262900" y="763742"/>
                    </a:cubicBezTo>
                    <a:cubicBezTo>
                      <a:pt x="259136" y="776918"/>
                      <a:pt x="243450" y="791977"/>
                      <a:pt x="263528" y="805781"/>
                    </a:cubicBezTo>
                    <a:cubicBezTo>
                      <a:pt x="271685" y="811427"/>
                      <a:pt x="277959" y="818957"/>
                      <a:pt x="284234" y="826486"/>
                    </a:cubicBezTo>
                    <a:cubicBezTo>
                      <a:pt x="337567" y="892996"/>
                      <a:pt x="309332" y="970799"/>
                      <a:pt x="225254" y="983975"/>
                    </a:cubicBezTo>
                    <a:cubicBezTo>
                      <a:pt x="168783" y="992760"/>
                      <a:pt x="117333" y="978329"/>
                      <a:pt x="74039" y="939427"/>
                    </a:cubicBezTo>
                    <a:cubicBezTo>
                      <a:pt x="40157" y="908682"/>
                      <a:pt x="20078" y="871663"/>
                      <a:pt x="35764" y="825232"/>
                    </a:cubicBezTo>
                    <a:cubicBezTo>
                      <a:pt x="48313" y="786330"/>
                      <a:pt x="92235" y="762487"/>
                      <a:pt x="143685" y="761232"/>
                    </a:cubicBezTo>
                    <a:cubicBezTo>
                      <a:pt x="152470" y="761232"/>
                      <a:pt x="163136" y="767506"/>
                      <a:pt x="170666" y="757467"/>
                    </a:cubicBezTo>
                    <a:cubicBezTo>
                      <a:pt x="185097" y="738644"/>
                      <a:pt x="181960" y="724212"/>
                      <a:pt x="158744" y="717311"/>
                    </a:cubicBezTo>
                    <a:cubicBezTo>
                      <a:pt x="134901" y="709781"/>
                      <a:pt x="121725" y="694722"/>
                      <a:pt x="110431" y="672762"/>
                    </a:cubicBezTo>
                    <a:cubicBezTo>
                      <a:pt x="69019" y="594331"/>
                      <a:pt x="38274" y="511508"/>
                      <a:pt x="0" y="432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33843DF-6FDC-4C33-852F-C0B5B7B0A06C}"/>
                  </a:ext>
                </a:extLst>
              </p:cNvPr>
              <p:cNvSpPr/>
              <p:nvPr/>
            </p:nvSpPr>
            <p:spPr>
              <a:xfrm>
                <a:off x="8360319" y="4072577"/>
                <a:ext cx="985092" cy="652545"/>
              </a:xfrm>
              <a:custGeom>
                <a:avLst/>
                <a:gdLst>
                  <a:gd name="connsiteX0" fmla="*/ 433077 w 985092"/>
                  <a:gd name="connsiteY0" fmla="*/ 655239 h 652545"/>
                  <a:gd name="connsiteX1" fmla="*/ 355273 w 985092"/>
                  <a:gd name="connsiteY1" fmla="*/ 617592 h 652545"/>
                  <a:gd name="connsiteX2" fmla="*/ 366567 w 985092"/>
                  <a:gd name="connsiteY2" fmla="*/ 605043 h 652545"/>
                  <a:gd name="connsiteX3" fmla="*/ 596213 w 985092"/>
                  <a:gd name="connsiteY3" fmla="*/ 495867 h 652545"/>
                  <a:gd name="connsiteX4" fmla="*/ 604997 w 985092"/>
                  <a:gd name="connsiteY4" fmla="*/ 496495 h 652545"/>
                  <a:gd name="connsiteX5" fmla="*/ 505234 w 985092"/>
                  <a:gd name="connsiteY5" fmla="*/ 457593 h 652545"/>
                  <a:gd name="connsiteX6" fmla="*/ 229784 w 985092"/>
                  <a:gd name="connsiteY6" fmla="*/ 371633 h 652545"/>
                  <a:gd name="connsiteX7" fmla="*/ 25864 w 985092"/>
                  <a:gd name="connsiteY7" fmla="*/ 315163 h 652545"/>
                  <a:gd name="connsiteX8" fmla="*/ 3903 w 985092"/>
                  <a:gd name="connsiteY8" fmla="*/ 305751 h 652545"/>
                  <a:gd name="connsiteX9" fmla="*/ 25864 w 985092"/>
                  <a:gd name="connsiteY9" fmla="*/ 229202 h 652545"/>
                  <a:gd name="connsiteX10" fmla="*/ 52216 w 985092"/>
                  <a:gd name="connsiteY10" fmla="*/ 228575 h 652545"/>
                  <a:gd name="connsiteX11" fmla="*/ 320137 w 985092"/>
                  <a:gd name="connsiteY11" fmla="*/ 275006 h 652545"/>
                  <a:gd name="connsiteX12" fmla="*/ 334568 w 985092"/>
                  <a:gd name="connsiteY12" fmla="*/ 280026 h 652545"/>
                  <a:gd name="connsiteX13" fmla="*/ 86098 w 985092"/>
                  <a:gd name="connsiteY13" fmla="*/ 141987 h 652545"/>
                  <a:gd name="connsiteX14" fmla="*/ 62255 w 985092"/>
                  <a:gd name="connsiteY14" fmla="*/ 121282 h 652545"/>
                  <a:gd name="connsiteX15" fmla="*/ 89863 w 985092"/>
                  <a:gd name="connsiteY15" fmla="*/ 47870 h 652545"/>
                  <a:gd name="connsiteX16" fmla="*/ 119981 w 985092"/>
                  <a:gd name="connsiteY16" fmla="*/ 54772 h 652545"/>
                  <a:gd name="connsiteX17" fmla="*/ 456920 w 985092"/>
                  <a:gd name="connsiteY17" fmla="*/ 211634 h 652545"/>
                  <a:gd name="connsiteX18" fmla="*/ 670252 w 985092"/>
                  <a:gd name="connsiteY18" fmla="*/ 283163 h 652545"/>
                  <a:gd name="connsiteX19" fmla="*/ 653938 w 985092"/>
                  <a:gd name="connsiteY19" fmla="*/ 227948 h 652545"/>
                  <a:gd name="connsiteX20" fmla="*/ 571743 w 985092"/>
                  <a:gd name="connsiteY20" fmla="*/ 24655 h 652545"/>
                  <a:gd name="connsiteX21" fmla="*/ 569861 w 985092"/>
                  <a:gd name="connsiteY21" fmla="*/ 184 h 652545"/>
                  <a:gd name="connsiteX22" fmla="*/ 652684 w 985092"/>
                  <a:gd name="connsiteY22" fmla="*/ 19635 h 652545"/>
                  <a:gd name="connsiteX23" fmla="*/ 762487 w 985092"/>
                  <a:gd name="connsiteY23" fmla="*/ 282535 h 652545"/>
                  <a:gd name="connsiteX24" fmla="*/ 762487 w 985092"/>
                  <a:gd name="connsiteY24" fmla="*/ 368496 h 652545"/>
                  <a:gd name="connsiteX25" fmla="*/ 763114 w 985092"/>
                  <a:gd name="connsiteY25" fmla="*/ 392339 h 652545"/>
                  <a:gd name="connsiteX26" fmla="*/ 805153 w 985092"/>
                  <a:gd name="connsiteY26" fmla="*/ 392339 h 652545"/>
                  <a:gd name="connsiteX27" fmla="*/ 880447 w 985092"/>
                  <a:gd name="connsiteY27" fmla="*/ 345908 h 652545"/>
                  <a:gd name="connsiteX28" fmla="*/ 983975 w 985092"/>
                  <a:gd name="connsiteY28" fmla="*/ 429985 h 652545"/>
                  <a:gd name="connsiteX29" fmla="*/ 941309 w 985092"/>
                  <a:gd name="connsiteY29" fmla="*/ 579318 h 652545"/>
                  <a:gd name="connsiteX30" fmla="*/ 825232 w 985092"/>
                  <a:gd name="connsiteY30" fmla="*/ 620102 h 652545"/>
                  <a:gd name="connsiteX31" fmla="*/ 760604 w 985092"/>
                  <a:gd name="connsiteY31" fmla="*/ 509671 h 652545"/>
                  <a:gd name="connsiteX32" fmla="*/ 756840 w 985092"/>
                  <a:gd name="connsiteY32" fmla="*/ 485201 h 652545"/>
                  <a:gd name="connsiteX33" fmla="*/ 716056 w 985092"/>
                  <a:gd name="connsiteY33" fmla="*/ 496495 h 652545"/>
                  <a:gd name="connsiteX34" fmla="*/ 671507 w 985092"/>
                  <a:gd name="connsiteY34" fmla="*/ 545436 h 652545"/>
                  <a:gd name="connsiteX35" fmla="*/ 433077 w 985092"/>
                  <a:gd name="connsiteY35" fmla="*/ 655239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85092" h="652545">
                    <a:moveTo>
                      <a:pt x="433077" y="655239"/>
                    </a:moveTo>
                    <a:cubicBezTo>
                      <a:pt x="407352" y="642690"/>
                      <a:pt x="381626" y="630141"/>
                      <a:pt x="355273" y="617592"/>
                    </a:cubicBezTo>
                    <a:cubicBezTo>
                      <a:pt x="354018" y="609436"/>
                      <a:pt x="361548" y="607553"/>
                      <a:pt x="366567" y="605043"/>
                    </a:cubicBezTo>
                    <a:cubicBezTo>
                      <a:pt x="443743" y="569279"/>
                      <a:pt x="520292" y="534769"/>
                      <a:pt x="596213" y="495867"/>
                    </a:cubicBezTo>
                    <a:cubicBezTo>
                      <a:pt x="598096" y="495240"/>
                      <a:pt x="599978" y="495240"/>
                      <a:pt x="604997" y="496495"/>
                    </a:cubicBezTo>
                    <a:cubicBezTo>
                      <a:pt x="569233" y="483946"/>
                      <a:pt x="536606" y="472025"/>
                      <a:pt x="505234" y="457593"/>
                    </a:cubicBezTo>
                    <a:cubicBezTo>
                      <a:pt x="416763" y="417437"/>
                      <a:pt x="322646" y="396731"/>
                      <a:pt x="229784" y="371633"/>
                    </a:cubicBezTo>
                    <a:cubicBezTo>
                      <a:pt x="161392" y="353437"/>
                      <a:pt x="93628" y="334614"/>
                      <a:pt x="25864" y="315163"/>
                    </a:cubicBezTo>
                    <a:cubicBezTo>
                      <a:pt x="18334" y="312653"/>
                      <a:pt x="10177" y="310770"/>
                      <a:pt x="3903" y="305751"/>
                    </a:cubicBezTo>
                    <a:cubicBezTo>
                      <a:pt x="-6136" y="285045"/>
                      <a:pt x="3903" y="251163"/>
                      <a:pt x="25864" y="229202"/>
                    </a:cubicBezTo>
                    <a:cubicBezTo>
                      <a:pt x="34648" y="226065"/>
                      <a:pt x="43432" y="226693"/>
                      <a:pt x="52216" y="228575"/>
                    </a:cubicBezTo>
                    <a:cubicBezTo>
                      <a:pt x="141314" y="246771"/>
                      <a:pt x="231039" y="260575"/>
                      <a:pt x="320137" y="275006"/>
                    </a:cubicBezTo>
                    <a:cubicBezTo>
                      <a:pt x="325783" y="275634"/>
                      <a:pt x="331431" y="276889"/>
                      <a:pt x="334568" y="280026"/>
                    </a:cubicBezTo>
                    <a:cubicBezTo>
                      <a:pt x="251745" y="236732"/>
                      <a:pt x="171431" y="184026"/>
                      <a:pt x="86098" y="141987"/>
                    </a:cubicBezTo>
                    <a:cubicBezTo>
                      <a:pt x="76687" y="136968"/>
                      <a:pt x="67275" y="131948"/>
                      <a:pt x="62255" y="121282"/>
                    </a:cubicBezTo>
                    <a:cubicBezTo>
                      <a:pt x="64138" y="94301"/>
                      <a:pt x="68530" y="67949"/>
                      <a:pt x="89863" y="47870"/>
                    </a:cubicBezTo>
                    <a:cubicBezTo>
                      <a:pt x="101157" y="44733"/>
                      <a:pt x="110569" y="51007"/>
                      <a:pt x="119981" y="54772"/>
                    </a:cubicBezTo>
                    <a:cubicBezTo>
                      <a:pt x="233548" y="104968"/>
                      <a:pt x="345234" y="158301"/>
                      <a:pt x="456920" y="211634"/>
                    </a:cubicBezTo>
                    <a:cubicBezTo>
                      <a:pt x="523429" y="243006"/>
                      <a:pt x="596841" y="258065"/>
                      <a:pt x="670252" y="283163"/>
                    </a:cubicBezTo>
                    <a:cubicBezTo>
                      <a:pt x="667742" y="260575"/>
                      <a:pt x="660213" y="244261"/>
                      <a:pt x="653938" y="227948"/>
                    </a:cubicBezTo>
                    <a:cubicBezTo>
                      <a:pt x="627586" y="160183"/>
                      <a:pt x="601860" y="91164"/>
                      <a:pt x="571743" y="24655"/>
                    </a:cubicBezTo>
                    <a:cubicBezTo>
                      <a:pt x="567978" y="17125"/>
                      <a:pt x="561704" y="8968"/>
                      <a:pt x="569861" y="184"/>
                    </a:cubicBezTo>
                    <a:cubicBezTo>
                      <a:pt x="599351" y="-1071"/>
                      <a:pt x="627586" y="3949"/>
                      <a:pt x="652684" y="19635"/>
                    </a:cubicBezTo>
                    <a:cubicBezTo>
                      <a:pt x="692213" y="106223"/>
                      <a:pt x="729232" y="193438"/>
                      <a:pt x="762487" y="282535"/>
                    </a:cubicBezTo>
                    <a:cubicBezTo>
                      <a:pt x="773781" y="312653"/>
                      <a:pt x="776918" y="339633"/>
                      <a:pt x="762487" y="368496"/>
                    </a:cubicBezTo>
                    <a:cubicBezTo>
                      <a:pt x="759350" y="374143"/>
                      <a:pt x="746801" y="387319"/>
                      <a:pt x="763114" y="392339"/>
                    </a:cubicBezTo>
                    <a:cubicBezTo>
                      <a:pt x="776291" y="396104"/>
                      <a:pt x="790095" y="412417"/>
                      <a:pt x="805153" y="392339"/>
                    </a:cubicBezTo>
                    <a:cubicBezTo>
                      <a:pt x="823976" y="367241"/>
                      <a:pt x="849074" y="350300"/>
                      <a:pt x="880447" y="345908"/>
                    </a:cubicBezTo>
                    <a:cubicBezTo>
                      <a:pt x="932525" y="337751"/>
                      <a:pt x="974564" y="371633"/>
                      <a:pt x="983975" y="429985"/>
                    </a:cubicBezTo>
                    <a:cubicBezTo>
                      <a:pt x="992760" y="485201"/>
                      <a:pt x="978956" y="536652"/>
                      <a:pt x="941309" y="579318"/>
                    </a:cubicBezTo>
                    <a:cubicBezTo>
                      <a:pt x="910564" y="614455"/>
                      <a:pt x="873545" y="635789"/>
                      <a:pt x="825232" y="620102"/>
                    </a:cubicBezTo>
                    <a:cubicBezTo>
                      <a:pt x="785075" y="606926"/>
                      <a:pt x="761232" y="563004"/>
                      <a:pt x="760604" y="509671"/>
                    </a:cubicBezTo>
                    <a:cubicBezTo>
                      <a:pt x="760604" y="501515"/>
                      <a:pt x="766252" y="492730"/>
                      <a:pt x="756840" y="485201"/>
                    </a:cubicBezTo>
                    <a:cubicBezTo>
                      <a:pt x="738644" y="470770"/>
                      <a:pt x="723585" y="473907"/>
                      <a:pt x="716056" y="496495"/>
                    </a:cubicBezTo>
                    <a:cubicBezTo>
                      <a:pt x="708526" y="519711"/>
                      <a:pt x="694095" y="533514"/>
                      <a:pt x="671507" y="545436"/>
                    </a:cubicBezTo>
                    <a:cubicBezTo>
                      <a:pt x="594958" y="586220"/>
                      <a:pt x="512763" y="617592"/>
                      <a:pt x="433077" y="655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61E818D-26D0-4DDF-9684-8632710BE2B1}"/>
                  </a:ext>
                </a:extLst>
              </p:cNvPr>
              <p:cNvSpPr/>
              <p:nvPr/>
            </p:nvSpPr>
            <p:spPr>
              <a:xfrm>
                <a:off x="2843654" y="2127674"/>
                <a:ext cx="985092" cy="652545"/>
              </a:xfrm>
              <a:custGeom>
                <a:avLst/>
                <a:gdLst>
                  <a:gd name="connsiteX0" fmla="*/ 553695 w 985092"/>
                  <a:gd name="connsiteY0" fmla="*/ 0 h 652545"/>
                  <a:gd name="connsiteX1" fmla="*/ 631498 w 985092"/>
                  <a:gd name="connsiteY1" fmla="*/ 37647 h 652545"/>
                  <a:gd name="connsiteX2" fmla="*/ 617695 w 985092"/>
                  <a:gd name="connsiteY2" fmla="*/ 51451 h 652545"/>
                  <a:gd name="connsiteX3" fmla="*/ 393068 w 985092"/>
                  <a:gd name="connsiteY3" fmla="*/ 158117 h 652545"/>
                  <a:gd name="connsiteX4" fmla="*/ 385539 w 985092"/>
                  <a:gd name="connsiteY4" fmla="*/ 159372 h 652545"/>
                  <a:gd name="connsiteX5" fmla="*/ 640910 w 985092"/>
                  <a:gd name="connsiteY5" fmla="*/ 252861 h 652545"/>
                  <a:gd name="connsiteX6" fmla="*/ 955889 w 985092"/>
                  <a:gd name="connsiteY6" fmla="*/ 338194 h 652545"/>
                  <a:gd name="connsiteX7" fmla="*/ 982869 w 985092"/>
                  <a:gd name="connsiteY7" fmla="*/ 349488 h 652545"/>
                  <a:gd name="connsiteX8" fmla="*/ 960908 w 985092"/>
                  <a:gd name="connsiteY8" fmla="*/ 426037 h 652545"/>
                  <a:gd name="connsiteX9" fmla="*/ 934556 w 985092"/>
                  <a:gd name="connsiteY9" fmla="*/ 426664 h 652545"/>
                  <a:gd name="connsiteX10" fmla="*/ 666635 w 985092"/>
                  <a:gd name="connsiteY10" fmla="*/ 380233 h 652545"/>
                  <a:gd name="connsiteX11" fmla="*/ 652204 w 985092"/>
                  <a:gd name="connsiteY11" fmla="*/ 375213 h 652545"/>
                  <a:gd name="connsiteX12" fmla="*/ 900673 w 985092"/>
                  <a:gd name="connsiteY12" fmla="*/ 513252 h 652545"/>
                  <a:gd name="connsiteX13" fmla="*/ 924516 w 985092"/>
                  <a:gd name="connsiteY13" fmla="*/ 533958 h 652545"/>
                  <a:gd name="connsiteX14" fmla="*/ 896909 w 985092"/>
                  <a:gd name="connsiteY14" fmla="*/ 607369 h 652545"/>
                  <a:gd name="connsiteX15" fmla="*/ 866791 w 985092"/>
                  <a:gd name="connsiteY15" fmla="*/ 600467 h 652545"/>
                  <a:gd name="connsiteX16" fmla="*/ 529852 w 985092"/>
                  <a:gd name="connsiteY16" fmla="*/ 443605 h 652545"/>
                  <a:gd name="connsiteX17" fmla="*/ 316520 w 985092"/>
                  <a:gd name="connsiteY17" fmla="*/ 371449 h 652545"/>
                  <a:gd name="connsiteX18" fmla="*/ 332833 w 985092"/>
                  <a:gd name="connsiteY18" fmla="*/ 427292 h 652545"/>
                  <a:gd name="connsiteX19" fmla="*/ 415029 w 985092"/>
                  <a:gd name="connsiteY19" fmla="*/ 630585 h 652545"/>
                  <a:gd name="connsiteX20" fmla="*/ 416911 w 985092"/>
                  <a:gd name="connsiteY20" fmla="*/ 655055 h 652545"/>
                  <a:gd name="connsiteX21" fmla="*/ 334088 w 985092"/>
                  <a:gd name="connsiteY21" fmla="*/ 635604 h 652545"/>
                  <a:gd name="connsiteX22" fmla="*/ 224285 w 985092"/>
                  <a:gd name="connsiteY22" fmla="*/ 372704 h 652545"/>
                  <a:gd name="connsiteX23" fmla="*/ 223658 w 985092"/>
                  <a:gd name="connsiteY23" fmla="*/ 286743 h 652545"/>
                  <a:gd name="connsiteX24" fmla="*/ 223030 w 985092"/>
                  <a:gd name="connsiteY24" fmla="*/ 262900 h 652545"/>
                  <a:gd name="connsiteX25" fmla="*/ 180991 w 985092"/>
                  <a:gd name="connsiteY25" fmla="*/ 262900 h 652545"/>
                  <a:gd name="connsiteX26" fmla="*/ 158403 w 985092"/>
                  <a:gd name="connsiteY26" fmla="*/ 285489 h 652545"/>
                  <a:gd name="connsiteX27" fmla="*/ 2796 w 985092"/>
                  <a:gd name="connsiteY27" fmla="*/ 225254 h 652545"/>
                  <a:gd name="connsiteX28" fmla="*/ 44835 w 985092"/>
                  <a:gd name="connsiteY28" fmla="*/ 75921 h 652545"/>
                  <a:gd name="connsiteX29" fmla="*/ 160913 w 985092"/>
                  <a:gd name="connsiteY29" fmla="*/ 35137 h 652545"/>
                  <a:gd name="connsiteX30" fmla="*/ 225540 w 985092"/>
                  <a:gd name="connsiteY30" fmla="*/ 145568 h 652545"/>
                  <a:gd name="connsiteX31" fmla="*/ 229305 w 985092"/>
                  <a:gd name="connsiteY31" fmla="*/ 170038 h 652545"/>
                  <a:gd name="connsiteX32" fmla="*/ 270089 w 985092"/>
                  <a:gd name="connsiteY32" fmla="*/ 158744 h 652545"/>
                  <a:gd name="connsiteX33" fmla="*/ 314637 w 985092"/>
                  <a:gd name="connsiteY33" fmla="*/ 109803 h 652545"/>
                  <a:gd name="connsiteX34" fmla="*/ 553695 w 985092"/>
                  <a:gd name="connsiteY34" fmla="*/ 0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5092" h="652545">
                    <a:moveTo>
                      <a:pt x="553695" y="0"/>
                    </a:moveTo>
                    <a:cubicBezTo>
                      <a:pt x="579420" y="12549"/>
                      <a:pt x="605773" y="25098"/>
                      <a:pt x="631498" y="37647"/>
                    </a:cubicBezTo>
                    <a:cubicBezTo>
                      <a:pt x="632126" y="47059"/>
                      <a:pt x="623342" y="48941"/>
                      <a:pt x="617695" y="51451"/>
                    </a:cubicBezTo>
                    <a:cubicBezTo>
                      <a:pt x="542401" y="85960"/>
                      <a:pt x="466480" y="119842"/>
                      <a:pt x="393068" y="158117"/>
                    </a:cubicBezTo>
                    <a:cubicBezTo>
                      <a:pt x="390559" y="159372"/>
                      <a:pt x="388049" y="159999"/>
                      <a:pt x="385539" y="159372"/>
                    </a:cubicBezTo>
                    <a:cubicBezTo>
                      <a:pt x="471499" y="188862"/>
                      <a:pt x="552440" y="231528"/>
                      <a:pt x="640910" y="252861"/>
                    </a:cubicBezTo>
                    <a:cubicBezTo>
                      <a:pt x="746949" y="278587"/>
                      <a:pt x="851732" y="307449"/>
                      <a:pt x="955889" y="338194"/>
                    </a:cubicBezTo>
                    <a:cubicBezTo>
                      <a:pt x="965300" y="340704"/>
                      <a:pt x="974712" y="342586"/>
                      <a:pt x="982869" y="349488"/>
                    </a:cubicBezTo>
                    <a:cubicBezTo>
                      <a:pt x="992908" y="370194"/>
                      <a:pt x="982869" y="404076"/>
                      <a:pt x="960908" y="426037"/>
                    </a:cubicBezTo>
                    <a:cubicBezTo>
                      <a:pt x="952124" y="429174"/>
                      <a:pt x="943340" y="428547"/>
                      <a:pt x="934556" y="426664"/>
                    </a:cubicBezTo>
                    <a:cubicBezTo>
                      <a:pt x="845458" y="408468"/>
                      <a:pt x="755733" y="394664"/>
                      <a:pt x="666635" y="380233"/>
                    </a:cubicBezTo>
                    <a:cubicBezTo>
                      <a:pt x="660988" y="379606"/>
                      <a:pt x="654714" y="378978"/>
                      <a:pt x="652204" y="375213"/>
                    </a:cubicBezTo>
                    <a:cubicBezTo>
                      <a:pt x="735027" y="418507"/>
                      <a:pt x="815341" y="471213"/>
                      <a:pt x="900673" y="513252"/>
                    </a:cubicBezTo>
                    <a:cubicBezTo>
                      <a:pt x="910085" y="518272"/>
                      <a:pt x="919497" y="523291"/>
                      <a:pt x="924516" y="533958"/>
                    </a:cubicBezTo>
                    <a:cubicBezTo>
                      <a:pt x="922634" y="560938"/>
                      <a:pt x="918242" y="587291"/>
                      <a:pt x="896909" y="607369"/>
                    </a:cubicBezTo>
                    <a:cubicBezTo>
                      <a:pt x="885615" y="610506"/>
                      <a:pt x="876203" y="604232"/>
                      <a:pt x="866791" y="600467"/>
                    </a:cubicBezTo>
                    <a:cubicBezTo>
                      <a:pt x="753223" y="550271"/>
                      <a:pt x="641538" y="496938"/>
                      <a:pt x="529852" y="443605"/>
                    </a:cubicBezTo>
                    <a:cubicBezTo>
                      <a:pt x="463342" y="411606"/>
                      <a:pt x="389931" y="397802"/>
                      <a:pt x="316520" y="371449"/>
                    </a:cubicBezTo>
                    <a:cubicBezTo>
                      <a:pt x="319030" y="394664"/>
                      <a:pt x="326559" y="410978"/>
                      <a:pt x="332833" y="427292"/>
                    </a:cubicBezTo>
                    <a:cubicBezTo>
                      <a:pt x="359186" y="495056"/>
                      <a:pt x="384912" y="564075"/>
                      <a:pt x="415029" y="630585"/>
                    </a:cubicBezTo>
                    <a:cubicBezTo>
                      <a:pt x="418794" y="638114"/>
                      <a:pt x="425068" y="646271"/>
                      <a:pt x="416911" y="655055"/>
                    </a:cubicBezTo>
                    <a:cubicBezTo>
                      <a:pt x="387421" y="656310"/>
                      <a:pt x="359186" y="651290"/>
                      <a:pt x="334088" y="635604"/>
                    </a:cubicBezTo>
                    <a:cubicBezTo>
                      <a:pt x="294559" y="549016"/>
                      <a:pt x="257540" y="461801"/>
                      <a:pt x="224285" y="372704"/>
                    </a:cubicBezTo>
                    <a:cubicBezTo>
                      <a:pt x="212991" y="342586"/>
                      <a:pt x="209854" y="315606"/>
                      <a:pt x="223658" y="286743"/>
                    </a:cubicBezTo>
                    <a:cubicBezTo>
                      <a:pt x="226795" y="281096"/>
                      <a:pt x="239344" y="267920"/>
                      <a:pt x="223030" y="262900"/>
                    </a:cubicBezTo>
                    <a:cubicBezTo>
                      <a:pt x="209854" y="259136"/>
                      <a:pt x="195422" y="242822"/>
                      <a:pt x="180991" y="262900"/>
                    </a:cubicBezTo>
                    <a:cubicBezTo>
                      <a:pt x="174717" y="271685"/>
                      <a:pt x="166560" y="278587"/>
                      <a:pt x="158403" y="285489"/>
                    </a:cubicBezTo>
                    <a:cubicBezTo>
                      <a:pt x="91894" y="336939"/>
                      <a:pt x="15972" y="308077"/>
                      <a:pt x="2796" y="225254"/>
                    </a:cubicBezTo>
                    <a:cubicBezTo>
                      <a:pt x="-6616" y="170038"/>
                      <a:pt x="7816" y="118588"/>
                      <a:pt x="44835" y="75921"/>
                    </a:cubicBezTo>
                    <a:cubicBezTo>
                      <a:pt x="75580" y="40784"/>
                      <a:pt x="112599" y="19451"/>
                      <a:pt x="160913" y="35137"/>
                    </a:cubicBezTo>
                    <a:cubicBezTo>
                      <a:pt x="201069" y="48313"/>
                      <a:pt x="224912" y="92235"/>
                      <a:pt x="225540" y="145568"/>
                    </a:cubicBezTo>
                    <a:cubicBezTo>
                      <a:pt x="225540" y="153725"/>
                      <a:pt x="219893" y="162509"/>
                      <a:pt x="229305" y="170038"/>
                    </a:cubicBezTo>
                    <a:cubicBezTo>
                      <a:pt x="247501" y="184470"/>
                      <a:pt x="262559" y="181332"/>
                      <a:pt x="270089" y="158744"/>
                    </a:cubicBezTo>
                    <a:cubicBezTo>
                      <a:pt x="277618" y="135529"/>
                      <a:pt x="292049" y="121725"/>
                      <a:pt x="314637" y="109803"/>
                    </a:cubicBezTo>
                    <a:cubicBezTo>
                      <a:pt x="391813" y="69019"/>
                      <a:pt x="474009" y="37019"/>
                      <a:pt x="553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FE4A8F0-7656-452F-B4D0-70324DC41617}"/>
                  </a:ext>
                </a:extLst>
              </p:cNvPr>
              <p:cNvSpPr/>
              <p:nvPr/>
            </p:nvSpPr>
            <p:spPr>
              <a:xfrm>
                <a:off x="4208843" y="467539"/>
                <a:ext cx="709016" cy="947446"/>
              </a:xfrm>
              <a:custGeom>
                <a:avLst/>
                <a:gdLst>
                  <a:gd name="connsiteX0" fmla="*/ 71324 w 709015"/>
                  <a:gd name="connsiteY0" fmla="*/ 688219 h 947445"/>
                  <a:gd name="connsiteX1" fmla="*/ 21128 w 709015"/>
                  <a:gd name="connsiteY1" fmla="*/ 619828 h 947445"/>
                  <a:gd name="connsiteX2" fmla="*/ 107716 w 709015"/>
                  <a:gd name="connsiteY2" fmla="*/ 317398 h 947445"/>
                  <a:gd name="connsiteX3" fmla="*/ 151010 w 709015"/>
                  <a:gd name="connsiteY3" fmla="*/ 279751 h 947445"/>
                  <a:gd name="connsiteX4" fmla="*/ 163559 w 709015"/>
                  <a:gd name="connsiteY4" fmla="*/ 258418 h 947445"/>
                  <a:gd name="connsiteX5" fmla="*/ 134069 w 709015"/>
                  <a:gd name="connsiteY5" fmla="*/ 233320 h 947445"/>
                  <a:gd name="connsiteX6" fmla="*/ 83873 w 709015"/>
                  <a:gd name="connsiteY6" fmla="*/ 235830 h 947445"/>
                  <a:gd name="connsiteX7" fmla="*/ 14854 w 709015"/>
                  <a:gd name="connsiteY7" fmla="*/ 94654 h 947445"/>
                  <a:gd name="connsiteX8" fmla="*/ 193049 w 709015"/>
                  <a:gd name="connsiteY8" fmla="*/ 2419 h 947445"/>
                  <a:gd name="connsiteX9" fmla="*/ 258303 w 709015"/>
                  <a:gd name="connsiteY9" fmla="*/ 138575 h 947445"/>
                  <a:gd name="connsiteX10" fmla="*/ 236343 w 709015"/>
                  <a:gd name="connsiteY10" fmla="*/ 171830 h 947445"/>
                  <a:gd name="connsiteX11" fmla="*/ 238225 w 709015"/>
                  <a:gd name="connsiteY11" fmla="*/ 208849 h 947445"/>
                  <a:gd name="connsiteX12" fmla="*/ 267088 w 709015"/>
                  <a:gd name="connsiteY12" fmla="*/ 208222 h 947445"/>
                  <a:gd name="connsiteX13" fmla="*/ 334852 w 709015"/>
                  <a:gd name="connsiteY13" fmla="*/ 198810 h 947445"/>
                  <a:gd name="connsiteX14" fmla="*/ 588341 w 709015"/>
                  <a:gd name="connsiteY14" fmla="*/ 262182 h 947445"/>
                  <a:gd name="connsiteX15" fmla="*/ 624105 w 709015"/>
                  <a:gd name="connsiteY15" fmla="*/ 339986 h 947445"/>
                  <a:gd name="connsiteX16" fmla="*/ 596498 w 709015"/>
                  <a:gd name="connsiteY16" fmla="*/ 338731 h 947445"/>
                  <a:gd name="connsiteX17" fmla="*/ 393205 w 709015"/>
                  <a:gd name="connsiteY17" fmla="*/ 292300 h 947445"/>
                  <a:gd name="connsiteX18" fmla="*/ 366852 w 709015"/>
                  <a:gd name="connsiteY18" fmla="*/ 289163 h 947445"/>
                  <a:gd name="connsiteX19" fmla="*/ 371244 w 709015"/>
                  <a:gd name="connsiteY19" fmla="*/ 305476 h 947445"/>
                  <a:gd name="connsiteX20" fmla="*/ 566380 w 709015"/>
                  <a:gd name="connsiteY20" fmla="*/ 604769 h 947445"/>
                  <a:gd name="connsiteX21" fmla="*/ 701909 w 709015"/>
                  <a:gd name="connsiteY21" fmla="*/ 790493 h 947445"/>
                  <a:gd name="connsiteX22" fmla="*/ 710693 w 709015"/>
                  <a:gd name="connsiteY22" fmla="*/ 806807 h 947445"/>
                  <a:gd name="connsiteX23" fmla="*/ 639164 w 709015"/>
                  <a:gd name="connsiteY23" fmla="*/ 851356 h 947445"/>
                  <a:gd name="connsiteX24" fmla="*/ 550694 w 709015"/>
                  <a:gd name="connsiteY24" fmla="*/ 751591 h 947445"/>
                  <a:gd name="connsiteX25" fmla="*/ 427087 w 709015"/>
                  <a:gd name="connsiteY25" fmla="*/ 613553 h 947445"/>
                  <a:gd name="connsiteX26" fmla="*/ 437753 w 709015"/>
                  <a:gd name="connsiteY26" fmla="*/ 631122 h 947445"/>
                  <a:gd name="connsiteX27" fmla="*/ 540027 w 709015"/>
                  <a:gd name="connsiteY27" fmla="*/ 883355 h 947445"/>
                  <a:gd name="connsiteX28" fmla="*/ 545047 w 709015"/>
                  <a:gd name="connsiteY28" fmla="*/ 909081 h 947445"/>
                  <a:gd name="connsiteX29" fmla="*/ 476655 w 709015"/>
                  <a:gd name="connsiteY29" fmla="*/ 952375 h 947445"/>
                  <a:gd name="connsiteX30" fmla="*/ 457204 w 709015"/>
                  <a:gd name="connsiteY30" fmla="*/ 923512 h 947445"/>
                  <a:gd name="connsiteX31" fmla="*/ 314146 w 709015"/>
                  <a:gd name="connsiteY31" fmla="*/ 633631 h 947445"/>
                  <a:gd name="connsiteX32" fmla="*/ 195559 w 709015"/>
                  <a:gd name="connsiteY32" fmla="*/ 440378 h 947445"/>
                  <a:gd name="connsiteX33" fmla="*/ 171088 w 709015"/>
                  <a:gd name="connsiteY33" fmla="*/ 405868 h 947445"/>
                  <a:gd name="connsiteX34" fmla="*/ 158539 w 709015"/>
                  <a:gd name="connsiteY34" fmla="*/ 430966 h 947445"/>
                  <a:gd name="connsiteX35" fmla="*/ 87010 w 709015"/>
                  <a:gd name="connsiteY35" fmla="*/ 663121 h 947445"/>
                  <a:gd name="connsiteX36" fmla="*/ 71324 w 709015"/>
                  <a:gd name="connsiteY36" fmla="*/ 688219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71324" y="688219"/>
                    </a:moveTo>
                    <a:cubicBezTo>
                      <a:pt x="54383" y="665631"/>
                      <a:pt x="38069" y="643043"/>
                      <a:pt x="21128" y="619828"/>
                    </a:cubicBezTo>
                    <a:cubicBezTo>
                      <a:pt x="43089" y="516926"/>
                      <a:pt x="74461" y="417162"/>
                      <a:pt x="107716" y="317398"/>
                    </a:cubicBezTo>
                    <a:cubicBezTo>
                      <a:pt x="115245" y="296065"/>
                      <a:pt x="137206" y="292927"/>
                      <a:pt x="151010" y="279751"/>
                    </a:cubicBezTo>
                    <a:cubicBezTo>
                      <a:pt x="157284" y="274104"/>
                      <a:pt x="172343" y="272222"/>
                      <a:pt x="163559" y="258418"/>
                    </a:cubicBezTo>
                    <a:cubicBezTo>
                      <a:pt x="156657" y="247124"/>
                      <a:pt x="154147" y="230183"/>
                      <a:pt x="134069" y="233320"/>
                    </a:cubicBezTo>
                    <a:cubicBezTo>
                      <a:pt x="117755" y="235830"/>
                      <a:pt x="101442" y="238967"/>
                      <a:pt x="83873" y="235830"/>
                    </a:cubicBezTo>
                    <a:cubicBezTo>
                      <a:pt x="8579" y="220771"/>
                      <a:pt x="-20283" y="162418"/>
                      <a:pt x="14854" y="94654"/>
                    </a:cubicBezTo>
                    <a:cubicBezTo>
                      <a:pt x="47481" y="31282"/>
                      <a:pt x="128422" y="-10757"/>
                      <a:pt x="193049" y="2419"/>
                    </a:cubicBezTo>
                    <a:cubicBezTo>
                      <a:pt x="260813" y="16223"/>
                      <a:pt x="290303" y="77085"/>
                      <a:pt x="258303" y="138575"/>
                    </a:cubicBezTo>
                    <a:cubicBezTo>
                      <a:pt x="252029" y="150497"/>
                      <a:pt x="245754" y="163046"/>
                      <a:pt x="236343" y="171830"/>
                    </a:cubicBezTo>
                    <a:cubicBezTo>
                      <a:pt x="220029" y="186261"/>
                      <a:pt x="231323" y="196928"/>
                      <a:pt x="238225" y="208849"/>
                    </a:cubicBezTo>
                    <a:cubicBezTo>
                      <a:pt x="247637" y="225791"/>
                      <a:pt x="258931" y="213869"/>
                      <a:pt x="267088" y="208222"/>
                    </a:cubicBezTo>
                    <a:cubicBezTo>
                      <a:pt x="288421" y="191908"/>
                      <a:pt x="309754" y="193791"/>
                      <a:pt x="334852" y="198810"/>
                    </a:cubicBezTo>
                    <a:cubicBezTo>
                      <a:pt x="420185" y="215751"/>
                      <a:pt x="503635" y="240849"/>
                      <a:pt x="588341" y="262182"/>
                    </a:cubicBezTo>
                    <a:cubicBezTo>
                      <a:pt x="600262" y="287908"/>
                      <a:pt x="612184" y="313633"/>
                      <a:pt x="624105" y="339986"/>
                    </a:cubicBezTo>
                    <a:cubicBezTo>
                      <a:pt x="614694" y="348143"/>
                      <a:pt x="605282" y="341241"/>
                      <a:pt x="596498" y="338731"/>
                    </a:cubicBezTo>
                    <a:cubicBezTo>
                      <a:pt x="529361" y="321163"/>
                      <a:pt x="460969" y="306731"/>
                      <a:pt x="393205" y="292300"/>
                    </a:cubicBezTo>
                    <a:cubicBezTo>
                      <a:pt x="384420" y="290418"/>
                      <a:pt x="376264" y="287280"/>
                      <a:pt x="366852" y="289163"/>
                    </a:cubicBezTo>
                    <a:cubicBezTo>
                      <a:pt x="361832" y="296065"/>
                      <a:pt x="368107" y="300457"/>
                      <a:pt x="371244" y="305476"/>
                    </a:cubicBezTo>
                    <a:cubicBezTo>
                      <a:pt x="427087" y="411515"/>
                      <a:pt x="491714" y="511279"/>
                      <a:pt x="566380" y="604769"/>
                    </a:cubicBezTo>
                    <a:cubicBezTo>
                      <a:pt x="614066" y="664376"/>
                      <a:pt x="656733" y="728376"/>
                      <a:pt x="701909" y="790493"/>
                    </a:cubicBezTo>
                    <a:cubicBezTo>
                      <a:pt x="705674" y="795513"/>
                      <a:pt x="709438" y="800532"/>
                      <a:pt x="710693" y="806807"/>
                    </a:cubicBezTo>
                    <a:cubicBezTo>
                      <a:pt x="695007" y="835042"/>
                      <a:pt x="666144" y="841316"/>
                      <a:pt x="639164" y="851356"/>
                    </a:cubicBezTo>
                    <a:cubicBezTo>
                      <a:pt x="606537" y="820611"/>
                      <a:pt x="580811" y="784219"/>
                      <a:pt x="550694" y="751591"/>
                    </a:cubicBezTo>
                    <a:cubicBezTo>
                      <a:pt x="509282" y="705788"/>
                      <a:pt x="465989" y="660612"/>
                      <a:pt x="427087" y="613553"/>
                    </a:cubicBezTo>
                    <a:cubicBezTo>
                      <a:pt x="432106" y="617945"/>
                      <a:pt x="435244" y="624220"/>
                      <a:pt x="437753" y="631122"/>
                    </a:cubicBezTo>
                    <a:cubicBezTo>
                      <a:pt x="470381" y="715827"/>
                      <a:pt x="504263" y="799905"/>
                      <a:pt x="540027" y="883355"/>
                    </a:cubicBezTo>
                    <a:cubicBezTo>
                      <a:pt x="543164" y="891512"/>
                      <a:pt x="548184" y="899669"/>
                      <a:pt x="545047" y="909081"/>
                    </a:cubicBezTo>
                    <a:cubicBezTo>
                      <a:pt x="525596" y="928532"/>
                      <a:pt x="506773" y="949865"/>
                      <a:pt x="476655" y="952375"/>
                    </a:cubicBezTo>
                    <a:cubicBezTo>
                      <a:pt x="467871" y="944218"/>
                      <a:pt x="462224" y="934179"/>
                      <a:pt x="457204" y="923512"/>
                    </a:cubicBezTo>
                    <a:cubicBezTo>
                      <a:pt x="408891" y="827513"/>
                      <a:pt x="358067" y="732141"/>
                      <a:pt x="314146" y="633631"/>
                    </a:cubicBezTo>
                    <a:cubicBezTo>
                      <a:pt x="282774" y="563985"/>
                      <a:pt x="235715" y="504377"/>
                      <a:pt x="195559" y="440378"/>
                    </a:cubicBezTo>
                    <a:cubicBezTo>
                      <a:pt x="188029" y="428456"/>
                      <a:pt x="181127" y="416534"/>
                      <a:pt x="171088" y="405868"/>
                    </a:cubicBezTo>
                    <a:cubicBezTo>
                      <a:pt x="161049" y="412770"/>
                      <a:pt x="161049" y="422809"/>
                      <a:pt x="158539" y="430966"/>
                    </a:cubicBezTo>
                    <a:cubicBezTo>
                      <a:pt x="132186" y="507514"/>
                      <a:pt x="108971" y="585318"/>
                      <a:pt x="87010" y="663121"/>
                    </a:cubicBezTo>
                    <a:cubicBezTo>
                      <a:pt x="83873" y="672533"/>
                      <a:pt x="85755" y="685709"/>
                      <a:pt x="71324" y="688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4A629CA-760F-4533-AF4D-1E26DF424CD7}"/>
                  </a:ext>
                </a:extLst>
              </p:cNvPr>
              <p:cNvSpPr/>
              <p:nvPr/>
            </p:nvSpPr>
            <p:spPr>
              <a:xfrm>
                <a:off x="7271209" y="5435577"/>
                <a:ext cx="709016" cy="947446"/>
              </a:xfrm>
              <a:custGeom>
                <a:avLst/>
                <a:gdLst>
                  <a:gd name="connsiteX0" fmla="*/ 638741 w 709015"/>
                  <a:gd name="connsiteY0" fmla="*/ 264156 h 947445"/>
                  <a:gd name="connsiteX1" fmla="*/ 688937 w 709015"/>
                  <a:gd name="connsiteY1" fmla="*/ 331920 h 947445"/>
                  <a:gd name="connsiteX2" fmla="*/ 602350 w 709015"/>
                  <a:gd name="connsiteY2" fmla="*/ 634350 h 947445"/>
                  <a:gd name="connsiteX3" fmla="*/ 559056 w 709015"/>
                  <a:gd name="connsiteY3" fmla="*/ 671996 h 947445"/>
                  <a:gd name="connsiteX4" fmla="*/ 545879 w 709015"/>
                  <a:gd name="connsiteY4" fmla="*/ 693329 h 947445"/>
                  <a:gd name="connsiteX5" fmla="*/ 575369 w 709015"/>
                  <a:gd name="connsiteY5" fmla="*/ 718427 h 947445"/>
                  <a:gd name="connsiteX6" fmla="*/ 625565 w 709015"/>
                  <a:gd name="connsiteY6" fmla="*/ 715918 h 947445"/>
                  <a:gd name="connsiteX7" fmla="*/ 694584 w 709015"/>
                  <a:gd name="connsiteY7" fmla="*/ 857093 h 947445"/>
                  <a:gd name="connsiteX8" fmla="*/ 516389 w 709015"/>
                  <a:gd name="connsiteY8" fmla="*/ 949328 h 947445"/>
                  <a:gd name="connsiteX9" fmla="*/ 448625 w 709015"/>
                  <a:gd name="connsiteY9" fmla="*/ 817564 h 947445"/>
                  <a:gd name="connsiteX10" fmla="*/ 471841 w 709015"/>
                  <a:gd name="connsiteY10" fmla="*/ 781800 h 947445"/>
                  <a:gd name="connsiteX11" fmla="*/ 471841 w 709015"/>
                  <a:gd name="connsiteY11" fmla="*/ 742898 h 947445"/>
                  <a:gd name="connsiteX12" fmla="*/ 441095 w 709015"/>
                  <a:gd name="connsiteY12" fmla="*/ 745407 h 947445"/>
                  <a:gd name="connsiteX13" fmla="*/ 378351 w 709015"/>
                  <a:gd name="connsiteY13" fmla="*/ 754192 h 947445"/>
                  <a:gd name="connsiteX14" fmla="*/ 122352 w 709015"/>
                  <a:gd name="connsiteY14" fmla="*/ 690192 h 947445"/>
                  <a:gd name="connsiteX15" fmla="*/ 86588 w 709015"/>
                  <a:gd name="connsiteY15" fmla="*/ 612389 h 947445"/>
                  <a:gd name="connsiteX16" fmla="*/ 114196 w 709015"/>
                  <a:gd name="connsiteY16" fmla="*/ 613644 h 947445"/>
                  <a:gd name="connsiteX17" fmla="*/ 317489 w 709015"/>
                  <a:gd name="connsiteY17" fmla="*/ 660075 h 947445"/>
                  <a:gd name="connsiteX18" fmla="*/ 343841 w 709015"/>
                  <a:gd name="connsiteY18" fmla="*/ 663212 h 947445"/>
                  <a:gd name="connsiteX19" fmla="*/ 339449 w 709015"/>
                  <a:gd name="connsiteY19" fmla="*/ 646899 h 947445"/>
                  <a:gd name="connsiteX20" fmla="*/ 144313 w 709015"/>
                  <a:gd name="connsiteY20" fmla="*/ 347606 h 947445"/>
                  <a:gd name="connsiteX21" fmla="*/ 8784 w 709015"/>
                  <a:gd name="connsiteY21" fmla="*/ 161881 h 947445"/>
                  <a:gd name="connsiteX22" fmla="*/ 0 w 709015"/>
                  <a:gd name="connsiteY22" fmla="*/ 145568 h 947445"/>
                  <a:gd name="connsiteX23" fmla="*/ 71529 w 709015"/>
                  <a:gd name="connsiteY23" fmla="*/ 101019 h 947445"/>
                  <a:gd name="connsiteX24" fmla="*/ 159999 w 709015"/>
                  <a:gd name="connsiteY24" fmla="*/ 200783 h 947445"/>
                  <a:gd name="connsiteX25" fmla="*/ 282979 w 709015"/>
                  <a:gd name="connsiteY25" fmla="*/ 338194 h 947445"/>
                  <a:gd name="connsiteX26" fmla="*/ 272312 w 709015"/>
                  <a:gd name="connsiteY26" fmla="*/ 319371 h 947445"/>
                  <a:gd name="connsiteX27" fmla="*/ 173176 w 709015"/>
                  <a:gd name="connsiteY27" fmla="*/ 74039 h 947445"/>
                  <a:gd name="connsiteX28" fmla="*/ 166274 w 709015"/>
                  <a:gd name="connsiteY28" fmla="*/ 43294 h 947445"/>
                  <a:gd name="connsiteX29" fmla="*/ 234665 w 709015"/>
                  <a:gd name="connsiteY29" fmla="*/ 0 h 947445"/>
                  <a:gd name="connsiteX30" fmla="*/ 269802 w 709015"/>
                  <a:gd name="connsiteY30" fmla="*/ 59608 h 947445"/>
                  <a:gd name="connsiteX31" fmla="*/ 398429 w 709015"/>
                  <a:gd name="connsiteY31" fmla="*/ 321253 h 947445"/>
                  <a:gd name="connsiteX32" fmla="*/ 535840 w 709015"/>
                  <a:gd name="connsiteY32" fmla="*/ 540860 h 947445"/>
                  <a:gd name="connsiteX33" fmla="*/ 543370 w 709015"/>
                  <a:gd name="connsiteY33" fmla="*/ 544624 h 947445"/>
                  <a:gd name="connsiteX34" fmla="*/ 553409 w 709015"/>
                  <a:gd name="connsiteY34" fmla="*/ 522036 h 947445"/>
                  <a:gd name="connsiteX35" fmla="*/ 624938 w 709015"/>
                  <a:gd name="connsiteY35" fmla="*/ 289881 h 947445"/>
                  <a:gd name="connsiteX36" fmla="*/ 638741 w 709015"/>
                  <a:gd name="connsiteY36" fmla="*/ 264156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638741" y="264156"/>
                    </a:moveTo>
                    <a:cubicBezTo>
                      <a:pt x="655683" y="286744"/>
                      <a:pt x="671996" y="309332"/>
                      <a:pt x="688937" y="331920"/>
                    </a:cubicBezTo>
                    <a:cubicBezTo>
                      <a:pt x="666977" y="434821"/>
                      <a:pt x="635604" y="534585"/>
                      <a:pt x="602350" y="634350"/>
                    </a:cubicBezTo>
                    <a:cubicBezTo>
                      <a:pt x="594820" y="655683"/>
                      <a:pt x="573487" y="658820"/>
                      <a:pt x="559056" y="671996"/>
                    </a:cubicBezTo>
                    <a:cubicBezTo>
                      <a:pt x="552781" y="677643"/>
                      <a:pt x="537723" y="679525"/>
                      <a:pt x="545879" y="693329"/>
                    </a:cubicBezTo>
                    <a:cubicBezTo>
                      <a:pt x="552781" y="704623"/>
                      <a:pt x="555291" y="721565"/>
                      <a:pt x="575369" y="718427"/>
                    </a:cubicBezTo>
                    <a:cubicBezTo>
                      <a:pt x="591683" y="715918"/>
                      <a:pt x="607997" y="712780"/>
                      <a:pt x="625565" y="715918"/>
                    </a:cubicBezTo>
                    <a:cubicBezTo>
                      <a:pt x="700859" y="730976"/>
                      <a:pt x="729721" y="789329"/>
                      <a:pt x="694584" y="857093"/>
                    </a:cubicBezTo>
                    <a:cubicBezTo>
                      <a:pt x="661957" y="920465"/>
                      <a:pt x="580389" y="962504"/>
                      <a:pt x="516389" y="949328"/>
                    </a:cubicBezTo>
                    <a:cubicBezTo>
                      <a:pt x="450507" y="936152"/>
                      <a:pt x="421017" y="878426"/>
                      <a:pt x="448625" y="817564"/>
                    </a:cubicBezTo>
                    <a:cubicBezTo>
                      <a:pt x="454272" y="805015"/>
                      <a:pt x="461802" y="791211"/>
                      <a:pt x="471841" y="781800"/>
                    </a:cubicBezTo>
                    <a:cubicBezTo>
                      <a:pt x="487527" y="767368"/>
                      <a:pt x="480625" y="756074"/>
                      <a:pt x="471841" y="742898"/>
                    </a:cubicBezTo>
                    <a:cubicBezTo>
                      <a:pt x="459919" y="724702"/>
                      <a:pt x="449253" y="739133"/>
                      <a:pt x="441095" y="745407"/>
                    </a:cubicBezTo>
                    <a:cubicBezTo>
                      <a:pt x="421017" y="759839"/>
                      <a:pt x="400939" y="758584"/>
                      <a:pt x="378351" y="754192"/>
                    </a:cubicBezTo>
                    <a:cubicBezTo>
                      <a:pt x="291763" y="736623"/>
                      <a:pt x="207685" y="711526"/>
                      <a:pt x="122352" y="690192"/>
                    </a:cubicBezTo>
                    <a:cubicBezTo>
                      <a:pt x="110431" y="664467"/>
                      <a:pt x="98509" y="638741"/>
                      <a:pt x="86588" y="612389"/>
                    </a:cubicBezTo>
                    <a:cubicBezTo>
                      <a:pt x="95999" y="604232"/>
                      <a:pt x="105411" y="611134"/>
                      <a:pt x="114196" y="613644"/>
                    </a:cubicBezTo>
                    <a:cubicBezTo>
                      <a:pt x="181960" y="630585"/>
                      <a:pt x="249097" y="646899"/>
                      <a:pt x="317489" y="660075"/>
                    </a:cubicBezTo>
                    <a:cubicBezTo>
                      <a:pt x="326273" y="661957"/>
                      <a:pt x="334429" y="665094"/>
                      <a:pt x="343841" y="663212"/>
                    </a:cubicBezTo>
                    <a:cubicBezTo>
                      <a:pt x="348861" y="656310"/>
                      <a:pt x="341959" y="651918"/>
                      <a:pt x="339449" y="646899"/>
                    </a:cubicBezTo>
                    <a:cubicBezTo>
                      <a:pt x="283606" y="541487"/>
                      <a:pt x="218979" y="441095"/>
                      <a:pt x="144313" y="347606"/>
                    </a:cubicBezTo>
                    <a:cubicBezTo>
                      <a:pt x="96627" y="287999"/>
                      <a:pt x="53961" y="223999"/>
                      <a:pt x="8784" y="161881"/>
                    </a:cubicBezTo>
                    <a:cubicBezTo>
                      <a:pt x="5020" y="156862"/>
                      <a:pt x="1255" y="151842"/>
                      <a:pt x="0" y="145568"/>
                    </a:cubicBezTo>
                    <a:cubicBezTo>
                      <a:pt x="15686" y="117333"/>
                      <a:pt x="44549" y="111058"/>
                      <a:pt x="71529" y="101019"/>
                    </a:cubicBezTo>
                    <a:cubicBezTo>
                      <a:pt x="104157" y="131764"/>
                      <a:pt x="129882" y="167529"/>
                      <a:pt x="159999" y="200783"/>
                    </a:cubicBezTo>
                    <a:cubicBezTo>
                      <a:pt x="201411" y="247214"/>
                      <a:pt x="245332" y="291136"/>
                      <a:pt x="282979" y="338194"/>
                    </a:cubicBezTo>
                    <a:cubicBezTo>
                      <a:pt x="277959" y="333802"/>
                      <a:pt x="274822" y="326273"/>
                      <a:pt x="272312" y="319371"/>
                    </a:cubicBezTo>
                    <a:cubicBezTo>
                      <a:pt x="240312" y="237175"/>
                      <a:pt x="207685" y="154980"/>
                      <a:pt x="173176" y="74039"/>
                    </a:cubicBezTo>
                    <a:cubicBezTo>
                      <a:pt x="168784" y="64627"/>
                      <a:pt x="163136" y="55215"/>
                      <a:pt x="166274" y="43294"/>
                    </a:cubicBezTo>
                    <a:cubicBezTo>
                      <a:pt x="185725" y="23843"/>
                      <a:pt x="204548" y="2510"/>
                      <a:pt x="234665" y="0"/>
                    </a:cubicBezTo>
                    <a:cubicBezTo>
                      <a:pt x="249097" y="18196"/>
                      <a:pt x="259763" y="38902"/>
                      <a:pt x="269802" y="59608"/>
                    </a:cubicBezTo>
                    <a:cubicBezTo>
                      <a:pt x="312469" y="146823"/>
                      <a:pt x="358273" y="232156"/>
                      <a:pt x="398429" y="321253"/>
                    </a:cubicBezTo>
                    <a:cubicBezTo>
                      <a:pt x="434194" y="400939"/>
                      <a:pt x="488782" y="468076"/>
                      <a:pt x="535840" y="540860"/>
                    </a:cubicBezTo>
                    <a:cubicBezTo>
                      <a:pt x="537095" y="543370"/>
                      <a:pt x="538977" y="545252"/>
                      <a:pt x="543370" y="544624"/>
                    </a:cubicBezTo>
                    <a:cubicBezTo>
                      <a:pt x="550271" y="539605"/>
                      <a:pt x="550899" y="529566"/>
                      <a:pt x="553409" y="522036"/>
                    </a:cubicBezTo>
                    <a:cubicBezTo>
                      <a:pt x="579762" y="445488"/>
                      <a:pt x="602977" y="367684"/>
                      <a:pt x="624938" y="289881"/>
                    </a:cubicBezTo>
                    <a:cubicBezTo>
                      <a:pt x="626192" y="279214"/>
                      <a:pt x="624310" y="266665"/>
                      <a:pt x="638741" y="2641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B39B007-B6EE-45B0-8410-A831D2376A09}"/>
                  </a:ext>
                </a:extLst>
              </p:cNvPr>
              <p:cNvSpPr/>
              <p:nvPr/>
            </p:nvSpPr>
            <p:spPr>
              <a:xfrm>
                <a:off x="2673677" y="2762651"/>
                <a:ext cx="1003916" cy="671369"/>
              </a:xfrm>
              <a:custGeom>
                <a:avLst/>
                <a:gdLst>
                  <a:gd name="connsiteX0" fmla="*/ 503438 w 1003915"/>
                  <a:gd name="connsiteY0" fmla="*/ 0 h 671368"/>
                  <a:gd name="connsiteX1" fmla="*/ 586888 w 1003915"/>
                  <a:gd name="connsiteY1" fmla="*/ 16941 h 671368"/>
                  <a:gd name="connsiteX2" fmla="*/ 566810 w 1003915"/>
                  <a:gd name="connsiteY2" fmla="*/ 41412 h 671368"/>
                  <a:gd name="connsiteX3" fmla="*/ 392380 w 1003915"/>
                  <a:gd name="connsiteY3" fmla="*/ 178823 h 671368"/>
                  <a:gd name="connsiteX4" fmla="*/ 386105 w 1003915"/>
                  <a:gd name="connsiteY4" fmla="*/ 189489 h 671368"/>
                  <a:gd name="connsiteX5" fmla="*/ 444458 w 1003915"/>
                  <a:gd name="connsiteY5" fmla="*/ 200783 h 671368"/>
                  <a:gd name="connsiteX6" fmla="*/ 824691 w 1003915"/>
                  <a:gd name="connsiteY6" fmla="*/ 229646 h 671368"/>
                  <a:gd name="connsiteX7" fmla="*/ 984690 w 1003915"/>
                  <a:gd name="connsiteY7" fmla="*/ 239685 h 671368"/>
                  <a:gd name="connsiteX8" fmla="*/ 1007278 w 1003915"/>
                  <a:gd name="connsiteY8" fmla="*/ 246587 h 671368"/>
                  <a:gd name="connsiteX9" fmla="*/ 996611 w 1003915"/>
                  <a:gd name="connsiteY9" fmla="*/ 323135 h 671368"/>
                  <a:gd name="connsiteX10" fmla="*/ 974023 w 1003915"/>
                  <a:gd name="connsiteY10" fmla="*/ 329410 h 671368"/>
                  <a:gd name="connsiteX11" fmla="*/ 702339 w 1003915"/>
                  <a:gd name="connsiteY11" fmla="*/ 344469 h 671368"/>
                  <a:gd name="connsiteX12" fmla="*/ 678496 w 1003915"/>
                  <a:gd name="connsiteY12" fmla="*/ 341959 h 671368"/>
                  <a:gd name="connsiteX13" fmla="*/ 675358 w 1003915"/>
                  <a:gd name="connsiteY13" fmla="*/ 344469 h 671368"/>
                  <a:gd name="connsiteX14" fmla="*/ 676613 w 1003915"/>
                  <a:gd name="connsiteY14" fmla="*/ 343841 h 671368"/>
                  <a:gd name="connsiteX15" fmla="*/ 746260 w 1003915"/>
                  <a:gd name="connsiteY15" fmla="*/ 358900 h 671368"/>
                  <a:gd name="connsiteX16" fmla="*/ 953318 w 1003915"/>
                  <a:gd name="connsiteY16" fmla="*/ 420390 h 671368"/>
                  <a:gd name="connsiteX17" fmla="*/ 981553 w 1003915"/>
                  <a:gd name="connsiteY17" fmla="*/ 434194 h 671368"/>
                  <a:gd name="connsiteX18" fmla="*/ 977161 w 1003915"/>
                  <a:gd name="connsiteY18" fmla="*/ 507605 h 671368"/>
                  <a:gd name="connsiteX19" fmla="*/ 937004 w 1003915"/>
                  <a:gd name="connsiteY19" fmla="*/ 511997 h 671368"/>
                  <a:gd name="connsiteX20" fmla="*/ 608221 w 1003915"/>
                  <a:gd name="connsiteY20" fmla="*/ 441096 h 671368"/>
                  <a:gd name="connsiteX21" fmla="*/ 441320 w 1003915"/>
                  <a:gd name="connsiteY21" fmla="*/ 420390 h 671368"/>
                  <a:gd name="connsiteX22" fmla="*/ 350968 w 1003915"/>
                  <a:gd name="connsiteY22" fmla="*/ 412861 h 671368"/>
                  <a:gd name="connsiteX23" fmla="*/ 432536 w 1003915"/>
                  <a:gd name="connsiteY23" fmla="*/ 537723 h 671368"/>
                  <a:gd name="connsiteX24" fmla="*/ 503438 w 1003915"/>
                  <a:gd name="connsiteY24" fmla="*/ 638114 h 671368"/>
                  <a:gd name="connsiteX25" fmla="*/ 509085 w 1003915"/>
                  <a:gd name="connsiteY25" fmla="*/ 668232 h 671368"/>
                  <a:gd name="connsiteX26" fmla="*/ 427517 w 1003915"/>
                  <a:gd name="connsiteY26" fmla="*/ 664467 h 671368"/>
                  <a:gd name="connsiteX27" fmla="*/ 248694 w 1003915"/>
                  <a:gd name="connsiteY27" fmla="*/ 410978 h 671368"/>
                  <a:gd name="connsiteX28" fmla="*/ 243675 w 1003915"/>
                  <a:gd name="connsiteY28" fmla="*/ 362665 h 671368"/>
                  <a:gd name="connsiteX29" fmla="*/ 217949 w 1003915"/>
                  <a:gd name="connsiteY29" fmla="*/ 323135 h 671368"/>
                  <a:gd name="connsiteX30" fmla="*/ 194734 w 1003915"/>
                  <a:gd name="connsiteY30" fmla="*/ 339449 h 671368"/>
                  <a:gd name="connsiteX31" fmla="*/ 124460 w 1003915"/>
                  <a:gd name="connsiteY31" fmla="*/ 400939 h 671368"/>
                  <a:gd name="connsiteX32" fmla="*/ 10264 w 1003915"/>
                  <a:gd name="connsiteY32" fmla="*/ 330037 h 671368"/>
                  <a:gd name="connsiteX33" fmla="*/ 46029 w 1003915"/>
                  <a:gd name="connsiteY33" fmla="*/ 149960 h 671368"/>
                  <a:gd name="connsiteX34" fmla="*/ 189714 w 1003915"/>
                  <a:gd name="connsiteY34" fmla="*/ 159999 h 671368"/>
                  <a:gd name="connsiteX35" fmla="*/ 212302 w 1003915"/>
                  <a:gd name="connsiteY35" fmla="*/ 213332 h 671368"/>
                  <a:gd name="connsiteX36" fmla="*/ 245557 w 1003915"/>
                  <a:gd name="connsiteY36" fmla="*/ 237175 h 671368"/>
                  <a:gd name="connsiteX37" fmla="*/ 260616 w 1003915"/>
                  <a:gd name="connsiteY37" fmla="*/ 212077 h 671368"/>
                  <a:gd name="connsiteX38" fmla="*/ 290106 w 1003915"/>
                  <a:gd name="connsiteY38" fmla="*/ 159372 h 671368"/>
                  <a:gd name="connsiteX39" fmla="*/ 503438 w 1003915"/>
                  <a:gd name="connsiteY39" fmla="*/ 0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03915" h="671368">
                    <a:moveTo>
                      <a:pt x="503438" y="0"/>
                    </a:moveTo>
                    <a:cubicBezTo>
                      <a:pt x="531045" y="5647"/>
                      <a:pt x="559281" y="11294"/>
                      <a:pt x="586888" y="16941"/>
                    </a:cubicBezTo>
                    <a:cubicBezTo>
                      <a:pt x="588143" y="32000"/>
                      <a:pt x="575594" y="35137"/>
                      <a:pt x="566810" y="41412"/>
                    </a:cubicBezTo>
                    <a:cubicBezTo>
                      <a:pt x="507202" y="85333"/>
                      <a:pt x="450105" y="132391"/>
                      <a:pt x="392380" y="178823"/>
                    </a:cubicBezTo>
                    <a:cubicBezTo>
                      <a:pt x="389870" y="180705"/>
                      <a:pt x="386733" y="183215"/>
                      <a:pt x="386105" y="189489"/>
                    </a:cubicBezTo>
                    <a:cubicBezTo>
                      <a:pt x="404301" y="196391"/>
                      <a:pt x="425007" y="197019"/>
                      <a:pt x="444458" y="200783"/>
                    </a:cubicBezTo>
                    <a:cubicBezTo>
                      <a:pt x="569947" y="224626"/>
                      <a:pt x="697319" y="225881"/>
                      <a:pt x="824691" y="229646"/>
                    </a:cubicBezTo>
                    <a:cubicBezTo>
                      <a:pt x="878024" y="230901"/>
                      <a:pt x="931357" y="231528"/>
                      <a:pt x="984690" y="239685"/>
                    </a:cubicBezTo>
                    <a:cubicBezTo>
                      <a:pt x="992847" y="240940"/>
                      <a:pt x="1001004" y="240940"/>
                      <a:pt x="1007278" y="246587"/>
                    </a:cubicBezTo>
                    <a:cubicBezTo>
                      <a:pt x="1012298" y="272940"/>
                      <a:pt x="1005396" y="298038"/>
                      <a:pt x="996611" y="323135"/>
                    </a:cubicBezTo>
                    <a:cubicBezTo>
                      <a:pt x="990337" y="328783"/>
                      <a:pt x="982180" y="329410"/>
                      <a:pt x="974023" y="329410"/>
                    </a:cubicBezTo>
                    <a:cubicBezTo>
                      <a:pt x="883043" y="330037"/>
                      <a:pt x="792691" y="338822"/>
                      <a:pt x="702339" y="344469"/>
                    </a:cubicBezTo>
                    <a:cubicBezTo>
                      <a:pt x="693554" y="345096"/>
                      <a:pt x="684770" y="343214"/>
                      <a:pt x="678496" y="341959"/>
                    </a:cubicBezTo>
                    <a:cubicBezTo>
                      <a:pt x="672849" y="341332"/>
                      <a:pt x="675358" y="347606"/>
                      <a:pt x="675358" y="344469"/>
                    </a:cubicBezTo>
                    <a:cubicBezTo>
                      <a:pt x="675358" y="343841"/>
                      <a:pt x="675986" y="343841"/>
                      <a:pt x="676613" y="343841"/>
                    </a:cubicBezTo>
                    <a:cubicBezTo>
                      <a:pt x="701084" y="342586"/>
                      <a:pt x="723672" y="351998"/>
                      <a:pt x="746260" y="358900"/>
                    </a:cubicBezTo>
                    <a:cubicBezTo>
                      <a:pt x="815279" y="380233"/>
                      <a:pt x="883671" y="402194"/>
                      <a:pt x="953318" y="420390"/>
                    </a:cubicBezTo>
                    <a:cubicBezTo>
                      <a:pt x="963357" y="422900"/>
                      <a:pt x="974023" y="425409"/>
                      <a:pt x="981553" y="434194"/>
                    </a:cubicBezTo>
                    <a:cubicBezTo>
                      <a:pt x="991592" y="459292"/>
                      <a:pt x="984062" y="483762"/>
                      <a:pt x="977161" y="507605"/>
                    </a:cubicBezTo>
                    <a:cubicBezTo>
                      <a:pt x="965239" y="520781"/>
                      <a:pt x="950808" y="514507"/>
                      <a:pt x="937004" y="511997"/>
                    </a:cubicBezTo>
                    <a:cubicBezTo>
                      <a:pt x="826573" y="491919"/>
                      <a:pt x="717397" y="466821"/>
                      <a:pt x="608221" y="441096"/>
                    </a:cubicBezTo>
                    <a:cubicBezTo>
                      <a:pt x="553006" y="427919"/>
                      <a:pt x="497163" y="424782"/>
                      <a:pt x="441320" y="420390"/>
                    </a:cubicBezTo>
                    <a:cubicBezTo>
                      <a:pt x="411830" y="418508"/>
                      <a:pt x="382968" y="413488"/>
                      <a:pt x="350968" y="412861"/>
                    </a:cubicBezTo>
                    <a:cubicBezTo>
                      <a:pt x="375438" y="456154"/>
                      <a:pt x="404301" y="496938"/>
                      <a:pt x="432536" y="537723"/>
                    </a:cubicBezTo>
                    <a:cubicBezTo>
                      <a:pt x="455752" y="571605"/>
                      <a:pt x="479595" y="604859"/>
                      <a:pt x="503438" y="638114"/>
                    </a:cubicBezTo>
                    <a:cubicBezTo>
                      <a:pt x="509085" y="646271"/>
                      <a:pt x="521006" y="655683"/>
                      <a:pt x="509085" y="668232"/>
                    </a:cubicBezTo>
                    <a:cubicBezTo>
                      <a:pt x="481477" y="673251"/>
                      <a:pt x="453869" y="678271"/>
                      <a:pt x="427517" y="664467"/>
                    </a:cubicBezTo>
                    <a:cubicBezTo>
                      <a:pt x="364772" y="582271"/>
                      <a:pt x="303909" y="498821"/>
                      <a:pt x="248694" y="410978"/>
                    </a:cubicBezTo>
                    <a:cubicBezTo>
                      <a:pt x="238028" y="394037"/>
                      <a:pt x="240537" y="379606"/>
                      <a:pt x="243675" y="362665"/>
                    </a:cubicBezTo>
                    <a:cubicBezTo>
                      <a:pt x="247439" y="342586"/>
                      <a:pt x="249322" y="324390"/>
                      <a:pt x="217949" y="323135"/>
                    </a:cubicBezTo>
                    <a:cubicBezTo>
                      <a:pt x="202890" y="322508"/>
                      <a:pt x="199753" y="330037"/>
                      <a:pt x="194734" y="339449"/>
                    </a:cubicBezTo>
                    <a:cubicBezTo>
                      <a:pt x="178420" y="367684"/>
                      <a:pt x="157714" y="392782"/>
                      <a:pt x="124460" y="400939"/>
                    </a:cubicBezTo>
                    <a:cubicBezTo>
                      <a:pt x="74891" y="414115"/>
                      <a:pt x="28460" y="385880"/>
                      <a:pt x="10264" y="330037"/>
                    </a:cubicBezTo>
                    <a:cubicBezTo>
                      <a:pt x="-11069" y="264155"/>
                      <a:pt x="852" y="202666"/>
                      <a:pt x="46029" y="149960"/>
                    </a:cubicBezTo>
                    <a:cubicBezTo>
                      <a:pt x="87440" y="101647"/>
                      <a:pt x="153322" y="107294"/>
                      <a:pt x="189714" y="159999"/>
                    </a:cubicBezTo>
                    <a:cubicBezTo>
                      <a:pt x="201008" y="176313"/>
                      <a:pt x="211675" y="194509"/>
                      <a:pt x="212302" y="213332"/>
                    </a:cubicBezTo>
                    <a:cubicBezTo>
                      <a:pt x="212930" y="239058"/>
                      <a:pt x="231126" y="235920"/>
                      <a:pt x="245557" y="237175"/>
                    </a:cubicBezTo>
                    <a:cubicBezTo>
                      <a:pt x="263125" y="238430"/>
                      <a:pt x="260616" y="221489"/>
                      <a:pt x="260616" y="212077"/>
                    </a:cubicBezTo>
                    <a:cubicBezTo>
                      <a:pt x="259361" y="186979"/>
                      <a:pt x="271910" y="173803"/>
                      <a:pt x="290106" y="159372"/>
                    </a:cubicBezTo>
                    <a:cubicBezTo>
                      <a:pt x="359752" y="105411"/>
                      <a:pt x="428144" y="48314"/>
                      <a:pt x="503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71DE9B5-EDDF-43E9-9E43-B50D453400A8}"/>
                  </a:ext>
                </a:extLst>
              </p:cNvPr>
              <p:cNvSpPr/>
              <p:nvPr/>
            </p:nvSpPr>
            <p:spPr>
              <a:xfrm>
                <a:off x="3135321" y="4603582"/>
                <a:ext cx="947446" cy="702741"/>
              </a:xfrm>
              <a:custGeom>
                <a:avLst/>
                <a:gdLst>
                  <a:gd name="connsiteX0" fmla="*/ 688065 w 947445"/>
                  <a:gd name="connsiteY0" fmla="*/ 638741 h 702741"/>
                  <a:gd name="connsiteX1" fmla="*/ 619673 w 947445"/>
                  <a:gd name="connsiteY1" fmla="*/ 688937 h 702741"/>
                  <a:gd name="connsiteX2" fmla="*/ 319753 w 947445"/>
                  <a:gd name="connsiteY2" fmla="*/ 602977 h 702741"/>
                  <a:gd name="connsiteX3" fmla="*/ 279597 w 947445"/>
                  <a:gd name="connsiteY3" fmla="*/ 558428 h 702741"/>
                  <a:gd name="connsiteX4" fmla="*/ 258264 w 947445"/>
                  <a:gd name="connsiteY4" fmla="*/ 545879 h 702741"/>
                  <a:gd name="connsiteX5" fmla="*/ 233166 w 947445"/>
                  <a:gd name="connsiteY5" fmla="*/ 575369 h 702741"/>
                  <a:gd name="connsiteX6" fmla="*/ 234421 w 947445"/>
                  <a:gd name="connsiteY6" fmla="*/ 630585 h 702741"/>
                  <a:gd name="connsiteX7" fmla="*/ 116460 w 947445"/>
                  <a:gd name="connsiteY7" fmla="*/ 703368 h 702741"/>
                  <a:gd name="connsiteX8" fmla="*/ 2265 w 947445"/>
                  <a:gd name="connsiteY8" fmla="*/ 515762 h 702741"/>
                  <a:gd name="connsiteX9" fmla="*/ 134029 w 947445"/>
                  <a:gd name="connsiteY9" fmla="*/ 448625 h 702741"/>
                  <a:gd name="connsiteX10" fmla="*/ 169793 w 947445"/>
                  <a:gd name="connsiteY10" fmla="*/ 471841 h 702741"/>
                  <a:gd name="connsiteX11" fmla="*/ 208695 w 947445"/>
                  <a:gd name="connsiteY11" fmla="*/ 471841 h 702741"/>
                  <a:gd name="connsiteX12" fmla="*/ 206185 w 947445"/>
                  <a:gd name="connsiteY12" fmla="*/ 441095 h 702741"/>
                  <a:gd name="connsiteX13" fmla="*/ 197401 w 947445"/>
                  <a:gd name="connsiteY13" fmla="*/ 378351 h 702741"/>
                  <a:gd name="connsiteX14" fmla="*/ 261401 w 947445"/>
                  <a:gd name="connsiteY14" fmla="*/ 122352 h 702741"/>
                  <a:gd name="connsiteX15" fmla="*/ 339204 w 947445"/>
                  <a:gd name="connsiteY15" fmla="*/ 86588 h 702741"/>
                  <a:gd name="connsiteX16" fmla="*/ 337949 w 947445"/>
                  <a:gd name="connsiteY16" fmla="*/ 114196 h 702741"/>
                  <a:gd name="connsiteX17" fmla="*/ 291518 w 947445"/>
                  <a:gd name="connsiteY17" fmla="*/ 317488 h 702741"/>
                  <a:gd name="connsiteX18" fmla="*/ 287754 w 947445"/>
                  <a:gd name="connsiteY18" fmla="*/ 343214 h 702741"/>
                  <a:gd name="connsiteX19" fmla="*/ 304695 w 947445"/>
                  <a:gd name="connsiteY19" fmla="*/ 339449 h 702741"/>
                  <a:gd name="connsiteX20" fmla="*/ 603987 w 947445"/>
                  <a:gd name="connsiteY20" fmla="*/ 144313 h 702741"/>
                  <a:gd name="connsiteX21" fmla="*/ 789711 w 947445"/>
                  <a:gd name="connsiteY21" fmla="*/ 8784 h 702741"/>
                  <a:gd name="connsiteX22" fmla="*/ 806025 w 947445"/>
                  <a:gd name="connsiteY22" fmla="*/ 0 h 702741"/>
                  <a:gd name="connsiteX23" fmla="*/ 850574 w 947445"/>
                  <a:gd name="connsiteY23" fmla="*/ 71529 h 702741"/>
                  <a:gd name="connsiteX24" fmla="*/ 744535 w 947445"/>
                  <a:gd name="connsiteY24" fmla="*/ 165646 h 702741"/>
                  <a:gd name="connsiteX25" fmla="*/ 630340 w 947445"/>
                  <a:gd name="connsiteY25" fmla="*/ 270430 h 702741"/>
                  <a:gd name="connsiteX26" fmla="*/ 611516 w 947445"/>
                  <a:gd name="connsiteY26" fmla="*/ 284234 h 702741"/>
                  <a:gd name="connsiteX27" fmla="*/ 714418 w 947445"/>
                  <a:gd name="connsiteY27" fmla="*/ 240312 h 702741"/>
                  <a:gd name="connsiteX28" fmla="*/ 867515 w 947445"/>
                  <a:gd name="connsiteY28" fmla="*/ 176940 h 702741"/>
                  <a:gd name="connsiteX29" fmla="*/ 908299 w 947445"/>
                  <a:gd name="connsiteY29" fmla="*/ 165646 h 702741"/>
                  <a:gd name="connsiteX30" fmla="*/ 951593 w 947445"/>
                  <a:gd name="connsiteY30" fmla="*/ 234038 h 702741"/>
                  <a:gd name="connsiteX31" fmla="*/ 891985 w 947445"/>
                  <a:gd name="connsiteY31" fmla="*/ 269175 h 702741"/>
                  <a:gd name="connsiteX32" fmla="*/ 630340 w 947445"/>
                  <a:gd name="connsiteY32" fmla="*/ 397801 h 702741"/>
                  <a:gd name="connsiteX33" fmla="*/ 410733 w 947445"/>
                  <a:gd name="connsiteY33" fmla="*/ 535213 h 702741"/>
                  <a:gd name="connsiteX34" fmla="*/ 406969 w 947445"/>
                  <a:gd name="connsiteY34" fmla="*/ 542114 h 702741"/>
                  <a:gd name="connsiteX35" fmla="*/ 430184 w 947445"/>
                  <a:gd name="connsiteY35" fmla="*/ 552781 h 702741"/>
                  <a:gd name="connsiteX36" fmla="*/ 662340 w 947445"/>
                  <a:gd name="connsiteY36" fmla="*/ 624310 h 702741"/>
                  <a:gd name="connsiteX37" fmla="*/ 688065 w 947445"/>
                  <a:gd name="connsiteY37" fmla="*/ 638741 h 70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2741">
                    <a:moveTo>
                      <a:pt x="688065" y="638741"/>
                    </a:moveTo>
                    <a:cubicBezTo>
                      <a:pt x="665477" y="655683"/>
                      <a:pt x="642889" y="671996"/>
                      <a:pt x="619673" y="688937"/>
                    </a:cubicBezTo>
                    <a:cubicBezTo>
                      <a:pt x="518027" y="666977"/>
                      <a:pt x="418263" y="636231"/>
                      <a:pt x="319753" y="602977"/>
                    </a:cubicBezTo>
                    <a:cubicBezTo>
                      <a:pt x="296538" y="595447"/>
                      <a:pt x="292773" y="573487"/>
                      <a:pt x="279597" y="558428"/>
                    </a:cubicBezTo>
                    <a:cubicBezTo>
                      <a:pt x="273950" y="552154"/>
                      <a:pt x="272067" y="537095"/>
                      <a:pt x="258264" y="545879"/>
                    </a:cubicBezTo>
                    <a:cubicBezTo>
                      <a:pt x="246969" y="552781"/>
                      <a:pt x="230028" y="555291"/>
                      <a:pt x="233166" y="575369"/>
                    </a:cubicBezTo>
                    <a:cubicBezTo>
                      <a:pt x="236303" y="593565"/>
                      <a:pt x="238185" y="611761"/>
                      <a:pt x="234421" y="630585"/>
                    </a:cubicBezTo>
                    <a:cubicBezTo>
                      <a:pt x="221872" y="692074"/>
                      <a:pt x="176695" y="720937"/>
                      <a:pt x="116460" y="703368"/>
                    </a:cubicBezTo>
                    <a:cubicBezTo>
                      <a:pt x="44304" y="682663"/>
                      <a:pt x="-12166" y="589173"/>
                      <a:pt x="2265" y="515762"/>
                    </a:cubicBezTo>
                    <a:cubicBezTo>
                      <a:pt x="15441" y="449880"/>
                      <a:pt x="73167" y="420390"/>
                      <a:pt x="134029" y="448625"/>
                    </a:cubicBezTo>
                    <a:cubicBezTo>
                      <a:pt x="146578" y="454272"/>
                      <a:pt x="160382" y="461801"/>
                      <a:pt x="169793" y="471841"/>
                    </a:cubicBezTo>
                    <a:cubicBezTo>
                      <a:pt x="184225" y="488154"/>
                      <a:pt x="196146" y="480625"/>
                      <a:pt x="208695" y="471841"/>
                    </a:cubicBezTo>
                    <a:cubicBezTo>
                      <a:pt x="226264" y="459919"/>
                      <a:pt x="211832" y="448625"/>
                      <a:pt x="206185" y="441095"/>
                    </a:cubicBezTo>
                    <a:cubicBezTo>
                      <a:pt x="190499" y="421017"/>
                      <a:pt x="193009" y="400939"/>
                      <a:pt x="197401" y="378351"/>
                    </a:cubicBezTo>
                    <a:cubicBezTo>
                      <a:pt x="214970" y="291763"/>
                      <a:pt x="239440" y="207685"/>
                      <a:pt x="261401" y="122352"/>
                    </a:cubicBezTo>
                    <a:cubicBezTo>
                      <a:pt x="287126" y="110431"/>
                      <a:pt x="312851" y="98509"/>
                      <a:pt x="339204" y="86588"/>
                    </a:cubicBezTo>
                    <a:cubicBezTo>
                      <a:pt x="347361" y="95999"/>
                      <a:pt x="340459" y="105411"/>
                      <a:pt x="337949" y="114196"/>
                    </a:cubicBezTo>
                    <a:cubicBezTo>
                      <a:pt x="320381" y="181332"/>
                      <a:pt x="305950" y="249724"/>
                      <a:pt x="291518" y="317488"/>
                    </a:cubicBezTo>
                    <a:cubicBezTo>
                      <a:pt x="289636" y="326273"/>
                      <a:pt x="287126" y="334429"/>
                      <a:pt x="287754" y="343214"/>
                    </a:cubicBezTo>
                    <a:cubicBezTo>
                      <a:pt x="295283" y="348861"/>
                      <a:pt x="299675" y="341959"/>
                      <a:pt x="304695" y="339449"/>
                    </a:cubicBezTo>
                    <a:cubicBezTo>
                      <a:pt x="410733" y="283606"/>
                      <a:pt x="510497" y="218979"/>
                      <a:pt x="603987" y="144313"/>
                    </a:cubicBezTo>
                    <a:cubicBezTo>
                      <a:pt x="663595" y="96627"/>
                      <a:pt x="727594" y="53960"/>
                      <a:pt x="789711" y="8784"/>
                    </a:cubicBezTo>
                    <a:cubicBezTo>
                      <a:pt x="794731" y="5020"/>
                      <a:pt x="799751" y="1255"/>
                      <a:pt x="806025" y="0"/>
                    </a:cubicBezTo>
                    <a:cubicBezTo>
                      <a:pt x="834260" y="15686"/>
                      <a:pt x="840535" y="44549"/>
                      <a:pt x="850574" y="71529"/>
                    </a:cubicBezTo>
                    <a:cubicBezTo>
                      <a:pt x="817947" y="106038"/>
                      <a:pt x="779045" y="133019"/>
                      <a:pt x="744535" y="165646"/>
                    </a:cubicBezTo>
                    <a:cubicBezTo>
                      <a:pt x="706888" y="200783"/>
                      <a:pt x="667359" y="234038"/>
                      <a:pt x="630340" y="270430"/>
                    </a:cubicBezTo>
                    <a:cubicBezTo>
                      <a:pt x="624693" y="276077"/>
                      <a:pt x="617163" y="279841"/>
                      <a:pt x="611516" y="284234"/>
                    </a:cubicBezTo>
                    <a:cubicBezTo>
                      <a:pt x="643516" y="265410"/>
                      <a:pt x="679908" y="254743"/>
                      <a:pt x="714418" y="240312"/>
                    </a:cubicBezTo>
                    <a:cubicBezTo>
                      <a:pt x="765241" y="218979"/>
                      <a:pt x="817319" y="200155"/>
                      <a:pt x="867515" y="176940"/>
                    </a:cubicBezTo>
                    <a:cubicBezTo>
                      <a:pt x="880064" y="171293"/>
                      <a:pt x="892613" y="162509"/>
                      <a:pt x="908299" y="165646"/>
                    </a:cubicBezTo>
                    <a:cubicBezTo>
                      <a:pt x="927750" y="185097"/>
                      <a:pt x="949083" y="203920"/>
                      <a:pt x="951593" y="234038"/>
                    </a:cubicBezTo>
                    <a:cubicBezTo>
                      <a:pt x="933397" y="248469"/>
                      <a:pt x="912691" y="259136"/>
                      <a:pt x="891985" y="269175"/>
                    </a:cubicBezTo>
                    <a:cubicBezTo>
                      <a:pt x="804770" y="311841"/>
                      <a:pt x="719437" y="357645"/>
                      <a:pt x="630340" y="397801"/>
                    </a:cubicBezTo>
                    <a:cubicBezTo>
                      <a:pt x="550654" y="433566"/>
                      <a:pt x="483517" y="488154"/>
                      <a:pt x="410733" y="535213"/>
                    </a:cubicBezTo>
                    <a:cubicBezTo>
                      <a:pt x="408223" y="536468"/>
                      <a:pt x="406969" y="538977"/>
                      <a:pt x="406969" y="542114"/>
                    </a:cubicBezTo>
                    <a:cubicBezTo>
                      <a:pt x="412616" y="549644"/>
                      <a:pt x="422027" y="549644"/>
                      <a:pt x="430184" y="552781"/>
                    </a:cubicBezTo>
                    <a:cubicBezTo>
                      <a:pt x="506733" y="579134"/>
                      <a:pt x="584536" y="602350"/>
                      <a:pt x="662340" y="624310"/>
                    </a:cubicBezTo>
                    <a:cubicBezTo>
                      <a:pt x="672379" y="626192"/>
                      <a:pt x="685555" y="624310"/>
                      <a:pt x="688065" y="6387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F005F2-2236-47E5-9480-751458B91BE6}"/>
                  </a:ext>
                </a:extLst>
              </p:cNvPr>
              <p:cNvSpPr/>
              <p:nvPr/>
            </p:nvSpPr>
            <p:spPr>
              <a:xfrm>
                <a:off x="8507469" y="3425863"/>
                <a:ext cx="1003916" cy="665094"/>
              </a:xfrm>
              <a:custGeom>
                <a:avLst/>
                <a:gdLst>
                  <a:gd name="connsiteX0" fmla="*/ 505535 w 1003915"/>
                  <a:gd name="connsiteY0" fmla="*/ 666349 h 665094"/>
                  <a:gd name="connsiteX1" fmla="*/ 422084 w 1003915"/>
                  <a:gd name="connsiteY1" fmla="*/ 649408 h 665094"/>
                  <a:gd name="connsiteX2" fmla="*/ 442162 w 1003915"/>
                  <a:gd name="connsiteY2" fmla="*/ 624310 h 665094"/>
                  <a:gd name="connsiteX3" fmla="*/ 616592 w 1003915"/>
                  <a:gd name="connsiteY3" fmla="*/ 486899 h 665094"/>
                  <a:gd name="connsiteX4" fmla="*/ 622867 w 1003915"/>
                  <a:gd name="connsiteY4" fmla="*/ 476233 h 665094"/>
                  <a:gd name="connsiteX5" fmla="*/ 564514 w 1003915"/>
                  <a:gd name="connsiteY5" fmla="*/ 464938 h 665094"/>
                  <a:gd name="connsiteX6" fmla="*/ 184281 w 1003915"/>
                  <a:gd name="connsiteY6" fmla="*/ 436076 h 665094"/>
                  <a:gd name="connsiteX7" fmla="*/ 24282 w 1003915"/>
                  <a:gd name="connsiteY7" fmla="*/ 426037 h 665094"/>
                  <a:gd name="connsiteX8" fmla="*/ 1694 w 1003915"/>
                  <a:gd name="connsiteY8" fmla="*/ 419135 h 665094"/>
                  <a:gd name="connsiteX9" fmla="*/ 12361 w 1003915"/>
                  <a:gd name="connsiteY9" fmla="*/ 342586 h 665094"/>
                  <a:gd name="connsiteX10" fmla="*/ 29929 w 1003915"/>
                  <a:gd name="connsiteY10" fmla="*/ 336312 h 665094"/>
                  <a:gd name="connsiteX11" fmla="*/ 327967 w 1003915"/>
                  <a:gd name="connsiteY11" fmla="*/ 321253 h 665094"/>
                  <a:gd name="connsiteX12" fmla="*/ 327967 w 1003915"/>
                  <a:gd name="connsiteY12" fmla="*/ 320625 h 665094"/>
                  <a:gd name="connsiteX13" fmla="*/ 326084 w 1003915"/>
                  <a:gd name="connsiteY13" fmla="*/ 321880 h 665094"/>
                  <a:gd name="connsiteX14" fmla="*/ 251418 w 1003915"/>
                  <a:gd name="connsiteY14" fmla="*/ 302430 h 665094"/>
                  <a:gd name="connsiteX15" fmla="*/ 56282 w 1003915"/>
                  <a:gd name="connsiteY15" fmla="*/ 245332 h 665094"/>
                  <a:gd name="connsiteX16" fmla="*/ 28047 w 1003915"/>
                  <a:gd name="connsiteY16" fmla="*/ 231528 h 665094"/>
                  <a:gd name="connsiteX17" fmla="*/ 32439 w 1003915"/>
                  <a:gd name="connsiteY17" fmla="*/ 158117 h 665094"/>
                  <a:gd name="connsiteX18" fmla="*/ 69459 w 1003915"/>
                  <a:gd name="connsiteY18" fmla="*/ 152470 h 665094"/>
                  <a:gd name="connsiteX19" fmla="*/ 403888 w 1003915"/>
                  <a:gd name="connsiteY19" fmla="*/ 224626 h 665094"/>
                  <a:gd name="connsiteX20" fmla="*/ 565142 w 1003915"/>
                  <a:gd name="connsiteY20" fmla="*/ 244077 h 665094"/>
                  <a:gd name="connsiteX21" fmla="*/ 656122 w 1003915"/>
                  <a:gd name="connsiteY21" fmla="*/ 248469 h 665094"/>
                  <a:gd name="connsiteX22" fmla="*/ 574554 w 1003915"/>
                  <a:gd name="connsiteY22" fmla="*/ 124862 h 665094"/>
                  <a:gd name="connsiteX23" fmla="*/ 505535 w 1003915"/>
                  <a:gd name="connsiteY23" fmla="*/ 26353 h 665094"/>
                  <a:gd name="connsiteX24" fmla="*/ 496750 w 1003915"/>
                  <a:gd name="connsiteY24" fmla="*/ 0 h 665094"/>
                  <a:gd name="connsiteX25" fmla="*/ 581456 w 1003915"/>
                  <a:gd name="connsiteY25" fmla="*/ 0 h 665094"/>
                  <a:gd name="connsiteX26" fmla="*/ 760278 w 1003915"/>
                  <a:gd name="connsiteY26" fmla="*/ 253489 h 665094"/>
                  <a:gd name="connsiteX27" fmla="*/ 765298 w 1003915"/>
                  <a:gd name="connsiteY27" fmla="*/ 301802 h 665094"/>
                  <a:gd name="connsiteX28" fmla="*/ 791023 w 1003915"/>
                  <a:gd name="connsiteY28" fmla="*/ 341332 h 665094"/>
                  <a:gd name="connsiteX29" fmla="*/ 814238 w 1003915"/>
                  <a:gd name="connsiteY29" fmla="*/ 325018 h 665094"/>
                  <a:gd name="connsiteX30" fmla="*/ 884513 w 1003915"/>
                  <a:gd name="connsiteY30" fmla="*/ 263528 h 665094"/>
                  <a:gd name="connsiteX31" fmla="*/ 998081 w 1003915"/>
                  <a:gd name="connsiteY31" fmla="*/ 331920 h 665094"/>
                  <a:gd name="connsiteX32" fmla="*/ 963571 w 1003915"/>
                  <a:gd name="connsiteY32" fmla="*/ 514507 h 665094"/>
                  <a:gd name="connsiteX33" fmla="*/ 819886 w 1003915"/>
                  <a:gd name="connsiteY33" fmla="*/ 504468 h 665094"/>
                  <a:gd name="connsiteX34" fmla="*/ 797298 w 1003915"/>
                  <a:gd name="connsiteY34" fmla="*/ 451135 h 665094"/>
                  <a:gd name="connsiteX35" fmla="*/ 764043 w 1003915"/>
                  <a:gd name="connsiteY35" fmla="*/ 427292 h 665094"/>
                  <a:gd name="connsiteX36" fmla="*/ 748984 w 1003915"/>
                  <a:gd name="connsiteY36" fmla="*/ 452389 h 665094"/>
                  <a:gd name="connsiteX37" fmla="*/ 719494 w 1003915"/>
                  <a:gd name="connsiteY37" fmla="*/ 505095 h 665094"/>
                  <a:gd name="connsiteX38" fmla="*/ 505535 w 1003915"/>
                  <a:gd name="connsiteY38" fmla="*/ 666349 h 6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3915" h="665094">
                    <a:moveTo>
                      <a:pt x="505535" y="666349"/>
                    </a:moveTo>
                    <a:cubicBezTo>
                      <a:pt x="477927" y="660702"/>
                      <a:pt x="449692" y="655055"/>
                      <a:pt x="422084" y="649408"/>
                    </a:cubicBezTo>
                    <a:cubicBezTo>
                      <a:pt x="420829" y="634349"/>
                      <a:pt x="434005" y="631212"/>
                      <a:pt x="442162" y="624310"/>
                    </a:cubicBezTo>
                    <a:cubicBezTo>
                      <a:pt x="501142" y="579762"/>
                      <a:pt x="558868" y="533330"/>
                      <a:pt x="616592" y="486899"/>
                    </a:cubicBezTo>
                    <a:cubicBezTo>
                      <a:pt x="619102" y="485017"/>
                      <a:pt x="622240" y="482507"/>
                      <a:pt x="622867" y="476233"/>
                    </a:cubicBezTo>
                    <a:cubicBezTo>
                      <a:pt x="604671" y="469331"/>
                      <a:pt x="583966" y="468703"/>
                      <a:pt x="564514" y="464938"/>
                    </a:cubicBezTo>
                    <a:cubicBezTo>
                      <a:pt x="439025" y="441095"/>
                      <a:pt x="311653" y="439840"/>
                      <a:pt x="184281" y="436076"/>
                    </a:cubicBezTo>
                    <a:cubicBezTo>
                      <a:pt x="130948" y="434194"/>
                      <a:pt x="77615" y="434194"/>
                      <a:pt x="24282" y="426037"/>
                    </a:cubicBezTo>
                    <a:cubicBezTo>
                      <a:pt x="16126" y="424782"/>
                      <a:pt x="7968" y="424782"/>
                      <a:pt x="1694" y="419135"/>
                    </a:cubicBezTo>
                    <a:cubicBezTo>
                      <a:pt x="-3326" y="392782"/>
                      <a:pt x="3577" y="367684"/>
                      <a:pt x="12361" y="342586"/>
                    </a:cubicBezTo>
                    <a:cubicBezTo>
                      <a:pt x="17380" y="338194"/>
                      <a:pt x="23655" y="336312"/>
                      <a:pt x="29929" y="336312"/>
                    </a:cubicBezTo>
                    <a:cubicBezTo>
                      <a:pt x="129693" y="336312"/>
                      <a:pt x="228830" y="323763"/>
                      <a:pt x="327967" y="321253"/>
                    </a:cubicBezTo>
                    <a:cubicBezTo>
                      <a:pt x="331732" y="321253"/>
                      <a:pt x="326712" y="316861"/>
                      <a:pt x="327967" y="320625"/>
                    </a:cubicBezTo>
                    <a:cubicBezTo>
                      <a:pt x="328594" y="321253"/>
                      <a:pt x="327339" y="321880"/>
                      <a:pt x="326084" y="321880"/>
                    </a:cubicBezTo>
                    <a:cubicBezTo>
                      <a:pt x="299732" y="320625"/>
                      <a:pt x="275889" y="309959"/>
                      <a:pt x="251418" y="302430"/>
                    </a:cubicBezTo>
                    <a:cubicBezTo>
                      <a:pt x="186791" y="282351"/>
                      <a:pt x="122164" y="262901"/>
                      <a:pt x="56282" y="245332"/>
                    </a:cubicBezTo>
                    <a:cubicBezTo>
                      <a:pt x="46243" y="242822"/>
                      <a:pt x="35576" y="240312"/>
                      <a:pt x="28047" y="231528"/>
                    </a:cubicBezTo>
                    <a:cubicBezTo>
                      <a:pt x="18008" y="206430"/>
                      <a:pt x="25537" y="182587"/>
                      <a:pt x="32439" y="158117"/>
                    </a:cubicBezTo>
                    <a:cubicBezTo>
                      <a:pt x="43106" y="145568"/>
                      <a:pt x="56910" y="150587"/>
                      <a:pt x="69459" y="152470"/>
                    </a:cubicBezTo>
                    <a:cubicBezTo>
                      <a:pt x="181771" y="173175"/>
                      <a:pt x="292830" y="198273"/>
                      <a:pt x="403888" y="224626"/>
                    </a:cubicBezTo>
                    <a:cubicBezTo>
                      <a:pt x="457221" y="237175"/>
                      <a:pt x="511181" y="240940"/>
                      <a:pt x="565142" y="244077"/>
                    </a:cubicBezTo>
                    <a:cubicBezTo>
                      <a:pt x="594005" y="245959"/>
                      <a:pt x="622867" y="254116"/>
                      <a:pt x="656122" y="248469"/>
                    </a:cubicBezTo>
                    <a:cubicBezTo>
                      <a:pt x="630397" y="204548"/>
                      <a:pt x="602789" y="165019"/>
                      <a:pt x="574554" y="124862"/>
                    </a:cubicBezTo>
                    <a:cubicBezTo>
                      <a:pt x="551965" y="92235"/>
                      <a:pt x="528750" y="58980"/>
                      <a:pt x="505535" y="26353"/>
                    </a:cubicBezTo>
                    <a:cubicBezTo>
                      <a:pt x="499887" y="18823"/>
                      <a:pt x="492358" y="11294"/>
                      <a:pt x="496750" y="0"/>
                    </a:cubicBezTo>
                    <a:cubicBezTo>
                      <a:pt x="524985" y="0"/>
                      <a:pt x="553220" y="0"/>
                      <a:pt x="581456" y="0"/>
                    </a:cubicBezTo>
                    <a:cubicBezTo>
                      <a:pt x="644200" y="82195"/>
                      <a:pt x="705062" y="165646"/>
                      <a:pt x="760278" y="253489"/>
                    </a:cubicBezTo>
                    <a:cubicBezTo>
                      <a:pt x="770944" y="270430"/>
                      <a:pt x="768435" y="284861"/>
                      <a:pt x="765298" y="301802"/>
                    </a:cubicBezTo>
                    <a:cubicBezTo>
                      <a:pt x="761533" y="321880"/>
                      <a:pt x="760278" y="340077"/>
                      <a:pt x="791023" y="341332"/>
                    </a:cubicBezTo>
                    <a:cubicBezTo>
                      <a:pt x="806082" y="341959"/>
                      <a:pt x="809219" y="334429"/>
                      <a:pt x="814238" y="325018"/>
                    </a:cubicBezTo>
                    <a:cubicBezTo>
                      <a:pt x="830552" y="296783"/>
                      <a:pt x="851258" y="271685"/>
                      <a:pt x="884513" y="263528"/>
                    </a:cubicBezTo>
                    <a:cubicBezTo>
                      <a:pt x="933453" y="250979"/>
                      <a:pt x="979257" y="277332"/>
                      <a:pt x="998081" y="331920"/>
                    </a:cubicBezTo>
                    <a:cubicBezTo>
                      <a:pt x="1020669" y="398429"/>
                      <a:pt x="1009374" y="460547"/>
                      <a:pt x="963571" y="514507"/>
                    </a:cubicBezTo>
                    <a:cubicBezTo>
                      <a:pt x="922160" y="562820"/>
                      <a:pt x="856278" y="557173"/>
                      <a:pt x="819886" y="504468"/>
                    </a:cubicBezTo>
                    <a:cubicBezTo>
                      <a:pt x="808591" y="488154"/>
                      <a:pt x="797925" y="469958"/>
                      <a:pt x="797298" y="451135"/>
                    </a:cubicBezTo>
                    <a:cubicBezTo>
                      <a:pt x="796670" y="425409"/>
                      <a:pt x="778474" y="428547"/>
                      <a:pt x="764043" y="427292"/>
                    </a:cubicBezTo>
                    <a:cubicBezTo>
                      <a:pt x="746475" y="425409"/>
                      <a:pt x="748984" y="442978"/>
                      <a:pt x="748984" y="452389"/>
                    </a:cubicBezTo>
                    <a:cubicBezTo>
                      <a:pt x="750239" y="477487"/>
                      <a:pt x="737690" y="490664"/>
                      <a:pt x="719494" y="505095"/>
                    </a:cubicBezTo>
                    <a:cubicBezTo>
                      <a:pt x="649220" y="561565"/>
                      <a:pt x="580828" y="618036"/>
                      <a:pt x="505535" y="666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2A9D423-1E7F-4129-9019-A437768380AD}"/>
                  </a:ext>
                </a:extLst>
              </p:cNvPr>
              <p:cNvSpPr/>
              <p:nvPr/>
            </p:nvSpPr>
            <p:spPr>
              <a:xfrm>
                <a:off x="2666849" y="3427745"/>
                <a:ext cx="1010190" cy="658820"/>
              </a:xfrm>
              <a:custGeom>
                <a:avLst/>
                <a:gdLst>
                  <a:gd name="connsiteX0" fmla="*/ 434972 w 1010190"/>
                  <a:gd name="connsiteY0" fmla="*/ 0 h 658819"/>
                  <a:gd name="connsiteX1" fmla="*/ 519677 w 1010190"/>
                  <a:gd name="connsiteY1" fmla="*/ 0 h 658819"/>
                  <a:gd name="connsiteX2" fmla="*/ 508383 w 1010190"/>
                  <a:gd name="connsiteY2" fmla="*/ 25098 h 658819"/>
                  <a:gd name="connsiteX3" fmla="*/ 377247 w 1010190"/>
                  <a:gd name="connsiteY3" fmla="*/ 187607 h 658819"/>
                  <a:gd name="connsiteX4" fmla="*/ 360306 w 1010190"/>
                  <a:gd name="connsiteY4" fmla="*/ 213332 h 658819"/>
                  <a:gd name="connsiteX5" fmla="*/ 513403 w 1010190"/>
                  <a:gd name="connsiteY5" fmla="*/ 203293 h 658819"/>
                  <a:gd name="connsiteX6" fmla="*/ 948224 w 1010190"/>
                  <a:gd name="connsiteY6" fmla="*/ 128627 h 658819"/>
                  <a:gd name="connsiteX7" fmla="*/ 983988 w 1010190"/>
                  <a:gd name="connsiteY7" fmla="*/ 129882 h 658819"/>
                  <a:gd name="connsiteX8" fmla="*/ 988381 w 1010190"/>
                  <a:gd name="connsiteY8" fmla="*/ 207685 h 658819"/>
                  <a:gd name="connsiteX9" fmla="*/ 953871 w 1010190"/>
                  <a:gd name="connsiteY9" fmla="*/ 220234 h 658819"/>
                  <a:gd name="connsiteX10" fmla="*/ 722970 w 1010190"/>
                  <a:gd name="connsiteY10" fmla="*/ 286744 h 658819"/>
                  <a:gd name="connsiteX11" fmla="*/ 679049 w 1010190"/>
                  <a:gd name="connsiteY11" fmla="*/ 294273 h 658819"/>
                  <a:gd name="connsiteX12" fmla="*/ 903048 w 1010190"/>
                  <a:gd name="connsiteY12" fmla="*/ 307449 h 658819"/>
                  <a:gd name="connsiteX13" fmla="*/ 997792 w 1010190"/>
                  <a:gd name="connsiteY13" fmla="*/ 318743 h 658819"/>
                  <a:gd name="connsiteX14" fmla="*/ 1009714 w 1010190"/>
                  <a:gd name="connsiteY14" fmla="*/ 395292 h 658819"/>
                  <a:gd name="connsiteX15" fmla="*/ 902420 w 1010190"/>
                  <a:gd name="connsiteY15" fmla="*/ 407841 h 658819"/>
                  <a:gd name="connsiteX16" fmla="*/ 645794 w 1010190"/>
                  <a:gd name="connsiteY16" fmla="*/ 407841 h 658819"/>
                  <a:gd name="connsiteX17" fmla="*/ 379757 w 1010190"/>
                  <a:gd name="connsiteY17" fmla="*/ 436076 h 658819"/>
                  <a:gd name="connsiteX18" fmla="*/ 434344 w 1010190"/>
                  <a:gd name="connsiteY18" fmla="*/ 492546 h 658819"/>
                  <a:gd name="connsiteX19" fmla="*/ 584304 w 1010190"/>
                  <a:gd name="connsiteY19" fmla="*/ 628702 h 658819"/>
                  <a:gd name="connsiteX20" fmla="*/ 593716 w 1010190"/>
                  <a:gd name="connsiteY20" fmla="*/ 648153 h 658819"/>
                  <a:gd name="connsiteX21" fmla="*/ 511520 w 1010190"/>
                  <a:gd name="connsiteY21" fmla="*/ 663839 h 658819"/>
                  <a:gd name="connsiteX22" fmla="*/ 406737 w 1010190"/>
                  <a:gd name="connsiteY22" fmla="*/ 577879 h 658819"/>
                  <a:gd name="connsiteX23" fmla="*/ 293796 w 1010190"/>
                  <a:gd name="connsiteY23" fmla="*/ 471841 h 658819"/>
                  <a:gd name="connsiteX24" fmla="*/ 262424 w 1010190"/>
                  <a:gd name="connsiteY24" fmla="*/ 404704 h 658819"/>
                  <a:gd name="connsiteX25" fmla="*/ 249247 w 1010190"/>
                  <a:gd name="connsiteY25" fmla="*/ 377096 h 658819"/>
                  <a:gd name="connsiteX26" fmla="*/ 210346 w 1010190"/>
                  <a:gd name="connsiteY26" fmla="*/ 398429 h 658819"/>
                  <a:gd name="connsiteX27" fmla="*/ 182738 w 1010190"/>
                  <a:gd name="connsiteY27" fmla="*/ 452390 h 658819"/>
                  <a:gd name="connsiteX28" fmla="*/ 38425 w 1010190"/>
                  <a:gd name="connsiteY28" fmla="*/ 444860 h 658819"/>
                  <a:gd name="connsiteX29" fmla="*/ 15210 w 1010190"/>
                  <a:gd name="connsiteY29" fmla="*/ 266038 h 658819"/>
                  <a:gd name="connsiteX30" fmla="*/ 92386 w 1010190"/>
                  <a:gd name="connsiteY30" fmla="*/ 202038 h 658819"/>
                  <a:gd name="connsiteX31" fmla="*/ 192150 w 1010190"/>
                  <a:gd name="connsiteY31" fmla="*/ 259136 h 658819"/>
                  <a:gd name="connsiteX32" fmla="*/ 205326 w 1010190"/>
                  <a:gd name="connsiteY32" fmla="*/ 285489 h 658819"/>
                  <a:gd name="connsiteX33" fmla="*/ 226032 w 1010190"/>
                  <a:gd name="connsiteY33" fmla="*/ 291763 h 658819"/>
                  <a:gd name="connsiteX34" fmla="*/ 245483 w 1010190"/>
                  <a:gd name="connsiteY34" fmla="*/ 277959 h 658819"/>
                  <a:gd name="connsiteX35" fmla="*/ 323286 w 1010190"/>
                  <a:gd name="connsiteY35" fmla="*/ 128627 h 658819"/>
                  <a:gd name="connsiteX36" fmla="*/ 434972 w 1010190"/>
                  <a:gd name="connsiteY36" fmla="*/ 0 h 658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0190" h="658819">
                    <a:moveTo>
                      <a:pt x="434972" y="0"/>
                    </a:moveTo>
                    <a:cubicBezTo>
                      <a:pt x="463207" y="0"/>
                      <a:pt x="491442" y="0"/>
                      <a:pt x="519677" y="0"/>
                    </a:cubicBezTo>
                    <a:cubicBezTo>
                      <a:pt x="523442" y="11922"/>
                      <a:pt x="514030" y="18196"/>
                      <a:pt x="508383" y="25098"/>
                    </a:cubicBezTo>
                    <a:cubicBezTo>
                      <a:pt x="464462" y="79059"/>
                      <a:pt x="420541" y="133019"/>
                      <a:pt x="377247" y="187607"/>
                    </a:cubicBezTo>
                    <a:cubicBezTo>
                      <a:pt x="371600" y="195136"/>
                      <a:pt x="364070" y="202038"/>
                      <a:pt x="360306" y="213332"/>
                    </a:cubicBezTo>
                    <a:cubicBezTo>
                      <a:pt x="413011" y="212705"/>
                      <a:pt x="463207" y="208313"/>
                      <a:pt x="513403" y="203293"/>
                    </a:cubicBezTo>
                    <a:cubicBezTo>
                      <a:pt x="660226" y="188862"/>
                      <a:pt x="802656" y="148705"/>
                      <a:pt x="948224" y="128627"/>
                    </a:cubicBezTo>
                    <a:cubicBezTo>
                      <a:pt x="960145" y="126744"/>
                      <a:pt x="972067" y="119843"/>
                      <a:pt x="983988" y="129882"/>
                    </a:cubicBezTo>
                    <a:cubicBezTo>
                      <a:pt x="989008" y="155607"/>
                      <a:pt x="994655" y="181332"/>
                      <a:pt x="988381" y="207685"/>
                    </a:cubicBezTo>
                    <a:cubicBezTo>
                      <a:pt x="978969" y="217097"/>
                      <a:pt x="965792" y="217097"/>
                      <a:pt x="953871" y="220234"/>
                    </a:cubicBezTo>
                    <a:cubicBezTo>
                      <a:pt x="876067" y="240312"/>
                      <a:pt x="799519" y="262901"/>
                      <a:pt x="722970" y="286744"/>
                    </a:cubicBezTo>
                    <a:cubicBezTo>
                      <a:pt x="708539" y="291136"/>
                      <a:pt x="694108" y="294900"/>
                      <a:pt x="679049" y="294273"/>
                    </a:cubicBezTo>
                    <a:cubicBezTo>
                      <a:pt x="753715" y="294273"/>
                      <a:pt x="828381" y="306822"/>
                      <a:pt x="903048" y="307449"/>
                    </a:cubicBezTo>
                    <a:cubicBezTo>
                      <a:pt x="935047" y="308077"/>
                      <a:pt x="967047" y="309332"/>
                      <a:pt x="997792" y="318743"/>
                    </a:cubicBezTo>
                    <a:cubicBezTo>
                      <a:pt x="1011596" y="342587"/>
                      <a:pt x="1015361" y="368312"/>
                      <a:pt x="1009714" y="395292"/>
                    </a:cubicBezTo>
                    <a:cubicBezTo>
                      <a:pt x="975204" y="408468"/>
                      <a:pt x="938185" y="406586"/>
                      <a:pt x="902420" y="407841"/>
                    </a:cubicBezTo>
                    <a:cubicBezTo>
                      <a:pt x="817087" y="410351"/>
                      <a:pt x="731755" y="410351"/>
                      <a:pt x="645794" y="407841"/>
                    </a:cubicBezTo>
                    <a:cubicBezTo>
                      <a:pt x="556697" y="405331"/>
                      <a:pt x="470736" y="426664"/>
                      <a:pt x="379757" y="436076"/>
                    </a:cubicBezTo>
                    <a:cubicBezTo>
                      <a:pt x="396698" y="459919"/>
                      <a:pt x="415521" y="476233"/>
                      <a:pt x="434344" y="492546"/>
                    </a:cubicBezTo>
                    <a:cubicBezTo>
                      <a:pt x="485168" y="537095"/>
                      <a:pt x="532854" y="585408"/>
                      <a:pt x="584304" y="628702"/>
                    </a:cubicBezTo>
                    <a:cubicBezTo>
                      <a:pt x="589951" y="633095"/>
                      <a:pt x="598736" y="637487"/>
                      <a:pt x="593716" y="648153"/>
                    </a:cubicBezTo>
                    <a:cubicBezTo>
                      <a:pt x="566108" y="653173"/>
                      <a:pt x="538501" y="658820"/>
                      <a:pt x="511520" y="663839"/>
                    </a:cubicBezTo>
                    <a:cubicBezTo>
                      <a:pt x="476383" y="635604"/>
                      <a:pt x="439991" y="607997"/>
                      <a:pt x="406737" y="577879"/>
                    </a:cubicBezTo>
                    <a:cubicBezTo>
                      <a:pt x="367835" y="543370"/>
                      <a:pt x="332071" y="506350"/>
                      <a:pt x="293796" y="471841"/>
                    </a:cubicBezTo>
                    <a:cubicBezTo>
                      <a:pt x="273718" y="453644"/>
                      <a:pt x="261169" y="433566"/>
                      <a:pt x="262424" y="404704"/>
                    </a:cubicBezTo>
                    <a:cubicBezTo>
                      <a:pt x="263051" y="394665"/>
                      <a:pt x="263679" y="377096"/>
                      <a:pt x="249247" y="377096"/>
                    </a:cubicBezTo>
                    <a:cubicBezTo>
                      <a:pt x="234816" y="377096"/>
                      <a:pt x="214738" y="373331"/>
                      <a:pt x="210346" y="398429"/>
                    </a:cubicBezTo>
                    <a:cubicBezTo>
                      <a:pt x="206581" y="418508"/>
                      <a:pt x="197797" y="436704"/>
                      <a:pt x="182738" y="452390"/>
                    </a:cubicBezTo>
                    <a:cubicBezTo>
                      <a:pt x="136307" y="500076"/>
                      <a:pt x="77327" y="498821"/>
                      <a:pt x="38425" y="444860"/>
                    </a:cubicBezTo>
                    <a:cubicBezTo>
                      <a:pt x="-1104" y="390272"/>
                      <a:pt x="-12398" y="330038"/>
                      <a:pt x="15210" y="266038"/>
                    </a:cubicBezTo>
                    <a:cubicBezTo>
                      <a:pt x="29641" y="232156"/>
                      <a:pt x="51602" y="205803"/>
                      <a:pt x="92386" y="202038"/>
                    </a:cubicBezTo>
                    <a:cubicBezTo>
                      <a:pt x="139444" y="197646"/>
                      <a:pt x="169562" y="222117"/>
                      <a:pt x="192150" y="259136"/>
                    </a:cubicBezTo>
                    <a:cubicBezTo>
                      <a:pt x="197169" y="267293"/>
                      <a:pt x="200307" y="276705"/>
                      <a:pt x="205326" y="285489"/>
                    </a:cubicBezTo>
                    <a:cubicBezTo>
                      <a:pt x="210346" y="294273"/>
                      <a:pt x="218503" y="294900"/>
                      <a:pt x="226032" y="291763"/>
                    </a:cubicBezTo>
                    <a:cubicBezTo>
                      <a:pt x="233561" y="288626"/>
                      <a:pt x="247365" y="289881"/>
                      <a:pt x="245483" y="277959"/>
                    </a:cubicBezTo>
                    <a:cubicBezTo>
                      <a:pt x="234189" y="208313"/>
                      <a:pt x="288777" y="173176"/>
                      <a:pt x="323286" y="128627"/>
                    </a:cubicBezTo>
                    <a:cubicBezTo>
                      <a:pt x="359051" y="84705"/>
                      <a:pt x="397953" y="43294"/>
                      <a:pt x="434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643860-BE3E-4C99-A6F4-ADE7E85AFDDF}"/>
                  </a:ext>
                </a:extLst>
              </p:cNvPr>
              <p:cNvSpPr/>
              <p:nvPr/>
            </p:nvSpPr>
            <p:spPr>
              <a:xfrm>
                <a:off x="8363522" y="2129556"/>
                <a:ext cx="1003916" cy="646271"/>
              </a:xfrm>
              <a:custGeom>
                <a:avLst/>
                <a:gdLst>
                  <a:gd name="connsiteX0" fmla="*/ 648227 w 1003915"/>
                  <a:gd name="connsiteY0" fmla="*/ 633094 h 646270"/>
                  <a:gd name="connsiteX1" fmla="*/ 566031 w 1003915"/>
                  <a:gd name="connsiteY1" fmla="*/ 648781 h 646270"/>
                  <a:gd name="connsiteX2" fmla="*/ 574188 w 1003915"/>
                  <a:gd name="connsiteY2" fmla="*/ 621800 h 646270"/>
                  <a:gd name="connsiteX3" fmla="*/ 678344 w 1003915"/>
                  <a:gd name="connsiteY3" fmla="*/ 405959 h 646270"/>
                  <a:gd name="connsiteX4" fmla="*/ 547835 w 1003915"/>
                  <a:gd name="connsiteY4" fmla="*/ 444233 h 646270"/>
                  <a:gd name="connsiteX5" fmla="*/ 246032 w 1003915"/>
                  <a:gd name="connsiteY5" fmla="*/ 568467 h 646270"/>
                  <a:gd name="connsiteX6" fmla="*/ 114896 w 1003915"/>
                  <a:gd name="connsiteY6" fmla="*/ 623055 h 646270"/>
                  <a:gd name="connsiteX7" fmla="*/ 91681 w 1003915"/>
                  <a:gd name="connsiteY7" fmla="*/ 627447 h 646270"/>
                  <a:gd name="connsiteX8" fmla="*/ 64073 w 1003915"/>
                  <a:gd name="connsiteY8" fmla="*/ 554036 h 646270"/>
                  <a:gd name="connsiteX9" fmla="*/ 81642 w 1003915"/>
                  <a:gd name="connsiteY9" fmla="*/ 538350 h 646270"/>
                  <a:gd name="connsiteX10" fmla="*/ 311287 w 1003915"/>
                  <a:gd name="connsiteY10" fmla="*/ 412233 h 646270"/>
                  <a:gd name="connsiteX11" fmla="*/ 333875 w 1003915"/>
                  <a:gd name="connsiteY11" fmla="*/ 401566 h 646270"/>
                  <a:gd name="connsiteX12" fmla="*/ 146269 w 1003915"/>
                  <a:gd name="connsiteY12" fmla="*/ 431684 h 646270"/>
                  <a:gd name="connsiteX13" fmla="*/ 59681 w 1003915"/>
                  <a:gd name="connsiteY13" fmla="*/ 447370 h 646270"/>
                  <a:gd name="connsiteX14" fmla="*/ 28309 w 1003915"/>
                  <a:gd name="connsiteY14" fmla="*/ 448625 h 646270"/>
                  <a:gd name="connsiteX15" fmla="*/ 73 w 1003915"/>
                  <a:gd name="connsiteY15" fmla="*/ 371449 h 646270"/>
                  <a:gd name="connsiteX16" fmla="*/ 28936 w 1003915"/>
                  <a:gd name="connsiteY16" fmla="*/ 359527 h 646270"/>
                  <a:gd name="connsiteX17" fmla="*/ 372150 w 1003915"/>
                  <a:gd name="connsiteY17" fmla="*/ 277332 h 646270"/>
                  <a:gd name="connsiteX18" fmla="*/ 602423 w 1003915"/>
                  <a:gd name="connsiteY18" fmla="*/ 195764 h 646270"/>
                  <a:gd name="connsiteX19" fmla="*/ 566031 w 1003915"/>
                  <a:gd name="connsiteY19" fmla="*/ 167529 h 646270"/>
                  <a:gd name="connsiteX20" fmla="*/ 369012 w 1003915"/>
                  <a:gd name="connsiteY20" fmla="*/ 55215 h 646270"/>
                  <a:gd name="connsiteX21" fmla="*/ 348307 w 1003915"/>
                  <a:gd name="connsiteY21" fmla="*/ 36392 h 646270"/>
                  <a:gd name="connsiteX22" fmla="*/ 428620 w 1003915"/>
                  <a:gd name="connsiteY22" fmla="*/ 0 h 646270"/>
                  <a:gd name="connsiteX23" fmla="*/ 669559 w 1003915"/>
                  <a:gd name="connsiteY23" fmla="*/ 131764 h 646270"/>
                  <a:gd name="connsiteX24" fmla="*/ 731677 w 1003915"/>
                  <a:gd name="connsiteY24" fmla="*/ 205803 h 646270"/>
                  <a:gd name="connsiteX25" fmla="*/ 746736 w 1003915"/>
                  <a:gd name="connsiteY25" fmla="*/ 221489 h 646270"/>
                  <a:gd name="connsiteX26" fmla="*/ 779363 w 1003915"/>
                  <a:gd name="connsiteY26" fmla="*/ 197646 h 646270"/>
                  <a:gd name="connsiteX27" fmla="*/ 783127 w 1003915"/>
                  <a:gd name="connsiteY27" fmla="*/ 168783 h 646270"/>
                  <a:gd name="connsiteX28" fmla="*/ 945009 w 1003915"/>
                  <a:gd name="connsiteY28" fmla="*/ 116078 h 646270"/>
                  <a:gd name="connsiteX29" fmla="*/ 997715 w 1003915"/>
                  <a:gd name="connsiteY29" fmla="*/ 293646 h 646270"/>
                  <a:gd name="connsiteX30" fmla="*/ 850892 w 1003915"/>
                  <a:gd name="connsiteY30" fmla="*/ 345096 h 646270"/>
                  <a:gd name="connsiteX31" fmla="*/ 815128 w 1003915"/>
                  <a:gd name="connsiteY31" fmla="*/ 309332 h 646270"/>
                  <a:gd name="connsiteX32" fmla="*/ 791284 w 1003915"/>
                  <a:gd name="connsiteY32" fmla="*/ 301175 h 646270"/>
                  <a:gd name="connsiteX33" fmla="*/ 774971 w 1003915"/>
                  <a:gd name="connsiteY33" fmla="*/ 333802 h 646270"/>
                  <a:gd name="connsiteX34" fmla="*/ 770578 w 1003915"/>
                  <a:gd name="connsiteY34" fmla="*/ 398429 h 646270"/>
                  <a:gd name="connsiteX35" fmla="*/ 648227 w 1003915"/>
                  <a:gd name="connsiteY35" fmla="*/ 633094 h 64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003915" h="646270">
                    <a:moveTo>
                      <a:pt x="648227" y="633094"/>
                    </a:moveTo>
                    <a:cubicBezTo>
                      <a:pt x="620619" y="638114"/>
                      <a:pt x="593011" y="643134"/>
                      <a:pt x="566031" y="648781"/>
                    </a:cubicBezTo>
                    <a:cubicBezTo>
                      <a:pt x="562266" y="638114"/>
                      <a:pt x="570423" y="629957"/>
                      <a:pt x="574188" y="621800"/>
                    </a:cubicBezTo>
                    <a:cubicBezTo>
                      <a:pt x="608070" y="550899"/>
                      <a:pt x="646344" y="482507"/>
                      <a:pt x="678344" y="405959"/>
                    </a:cubicBezTo>
                    <a:cubicBezTo>
                      <a:pt x="631913" y="418508"/>
                      <a:pt x="590501" y="432311"/>
                      <a:pt x="547835" y="444233"/>
                    </a:cubicBezTo>
                    <a:cubicBezTo>
                      <a:pt x="442424" y="473723"/>
                      <a:pt x="346424" y="527056"/>
                      <a:pt x="246032" y="568467"/>
                    </a:cubicBezTo>
                    <a:cubicBezTo>
                      <a:pt x="202111" y="586663"/>
                      <a:pt x="158818" y="604232"/>
                      <a:pt x="114896" y="623055"/>
                    </a:cubicBezTo>
                    <a:cubicBezTo>
                      <a:pt x="107367" y="626193"/>
                      <a:pt x="99837" y="629330"/>
                      <a:pt x="91681" y="627447"/>
                    </a:cubicBezTo>
                    <a:cubicBezTo>
                      <a:pt x="69720" y="607997"/>
                      <a:pt x="68465" y="580389"/>
                      <a:pt x="64073" y="554036"/>
                    </a:cubicBezTo>
                    <a:cubicBezTo>
                      <a:pt x="67838" y="545879"/>
                      <a:pt x="74739" y="542115"/>
                      <a:pt x="81642" y="538350"/>
                    </a:cubicBezTo>
                    <a:cubicBezTo>
                      <a:pt x="160072" y="499448"/>
                      <a:pt x="235366" y="455527"/>
                      <a:pt x="311287" y="412233"/>
                    </a:cubicBezTo>
                    <a:cubicBezTo>
                      <a:pt x="320072" y="407213"/>
                      <a:pt x="328856" y="404076"/>
                      <a:pt x="333875" y="401566"/>
                    </a:cubicBezTo>
                    <a:cubicBezTo>
                      <a:pt x="274895" y="414115"/>
                      <a:pt x="210268" y="419762"/>
                      <a:pt x="146269" y="431684"/>
                    </a:cubicBezTo>
                    <a:cubicBezTo>
                      <a:pt x="117406" y="436703"/>
                      <a:pt x="88543" y="442350"/>
                      <a:pt x="59681" y="447370"/>
                    </a:cubicBezTo>
                    <a:cubicBezTo>
                      <a:pt x="49014" y="449252"/>
                      <a:pt x="38975" y="453017"/>
                      <a:pt x="28309" y="448625"/>
                    </a:cubicBezTo>
                    <a:cubicBezTo>
                      <a:pt x="13877" y="424782"/>
                      <a:pt x="-1182" y="400939"/>
                      <a:pt x="73" y="371449"/>
                    </a:cubicBezTo>
                    <a:cubicBezTo>
                      <a:pt x="8230" y="363292"/>
                      <a:pt x="18897" y="362037"/>
                      <a:pt x="28936" y="359527"/>
                    </a:cubicBezTo>
                    <a:cubicBezTo>
                      <a:pt x="142504" y="328782"/>
                      <a:pt x="257327" y="303057"/>
                      <a:pt x="372150" y="277332"/>
                    </a:cubicBezTo>
                    <a:cubicBezTo>
                      <a:pt x="451208" y="259763"/>
                      <a:pt x="523992" y="222116"/>
                      <a:pt x="602423" y="195764"/>
                    </a:cubicBezTo>
                    <a:cubicBezTo>
                      <a:pt x="591129" y="180705"/>
                      <a:pt x="577952" y="174430"/>
                      <a:pt x="566031" y="167529"/>
                    </a:cubicBezTo>
                    <a:cubicBezTo>
                      <a:pt x="500149" y="129882"/>
                      <a:pt x="436149" y="89725"/>
                      <a:pt x="369012" y="55215"/>
                    </a:cubicBezTo>
                    <a:cubicBezTo>
                      <a:pt x="360856" y="50823"/>
                      <a:pt x="350189" y="47686"/>
                      <a:pt x="348307" y="36392"/>
                    </a:cubicBezTo>
                    <a:cubicBezTo>
                      <a:pt x="371522" y="16314"/>
                      <a:pt x="397248" y="2510"/>
                      <a:pt x="428620" y="0"/>
                    </a:cubicBezTo>
                    <a:cubicBezTo>
                      <a:pt x="510188" y="41412"/>
                      <a:pt x="590501" y="85333"/>
                      <a:pt x="669559" y="131764"/>
                    </a:cubicBezTo>
                    <a:cubicBezTo>
                      <a:pt x="699677" y="149960"/>
                      <a:pt x="724147" y="169411"/>
                      <a:pt x="731677" y="205803"/>
                    </a:cubicBezTo>
                    <a:cubicBezTo>
                      <a:pt x="732932" y="212077"/>
                      <a:pt x="732932" y="227764"/>
                      <a:pt x="746736" y="221489"/>
                    </a:cubicBezTo>
                    <a:cubicBezTo>
                      <a:pt x="758657" y="215842"/>
                      <a:pt x="779363" y="220862"/>
                      <a:pt x="779363" y="197646"/>
                    </a:cubicBezTo>
                    <a:cubicBezTo>
                      <a:pt x="779363" y="188234"/>
                      <a:pt x="780618" y="178195"/>
                      <a:pt x="783127" y="168783"/>
                    </a:cubicBezTo>
                    <a:cubicBezTo>
                      <a:pt x="802579" y="81568"/>
                      <a:pt x="880382" y="55215"/>
                      <a:pt x="945009" y="116078"/>
                    </a:cubicBezTo>
                    <a:cubicBezTo>
                      <a:pt x="995832" y="163764"/>
                      <a:pt x="1015283" y="224626"/>
                      <a:pt x="997715" y="293646"/>
                    </a:cubicBezTo>
                    <a:cubicBezTo>
                      <a:pt x="979519" y="363292"/>
                      <a:pt x="909245" y="387135"/>
                      <a:pt x="850892" y="345096"/>
                    </a:cubicBezTo>
                    <a:cubicBezTo>
                      <a:pt x="837088" y="335057"/>
                      <a:pt x="824539" y="323135"/>
                      <a:pt x="815128" y="309332"/>
                    </a:cubicBezTo>
                    <a:cubicBezTo>
                      <a:pt x="808853" y="299292"/>
                      <a:pt x="803206" y="298665"/>
                      <a:pt x="791284" y="301175"/>
                    </a:cubicBezTo>
                    <a:cubicBezTo>
                      <a:pt x="769951" y="306194"/>
                      <a:pt x="764932" y="315606"/>
                      <a:pt x="774971" y="333802"/>
                    </a:cubicBezTo>
                    <a:cubicBezTo>
                      <a:pt x="787520" y="356390"/>
                      <a:pt x="781245" y="376468"/>
                      <a:pt x="770578" y="398429"/>
                    </a:cubicBezTo>
                    <a:cubicBezTo>
                      <a:pt x="732304" y="476860"/>
                      <a:pt x="694657" y="557173"/>
                      <a:pt x="648227" y="633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E819DF0-C565-4FEC-AD67-582C63E69C78}"/>
                  </a:ext>
                </a:extLst>
              </p:cNvPr>
              <p:cNvSpPr/>
              <p:nvPr/>
            </p:nvSpPr>
            <p:spPr>
              <a:xfrm>
                <a:off x="7293170" y="497540"/>
                <a:ext cx="734113" cy="928622"/>
              </a:xfrm>
              <a:custGeom>
                <a:avLst/>
                <a:gdLst>
                  <a:gd name="connsiteX0" fmla="*/ 102274 w 734113"/>
                  <a:gd name="connsiteY0" fmla="*/ 232181 h 928622"/>
                  <a:gd name="connsiteX1" fmla="*/ 375841 w 734113"/>
                  <a:gd name="connsiteY1" fmla="*/ 185123 h 928622"/>
                  <a:gd name="connsiteX2" fmla="*/ 466193 w 734113"/>
                  <a:gd name="connsiteY2" fmla="*/ 203946 h 928622"/>
                  <a:gd name="connsiteX3" fmla="*/ 487527 w 734113"/>
                  <a:gd name="connsiteY3" fmla="*/ 208966 h 928622"/>
                  <a:gd name="connsiteX4" fmla="*/ 498193 w 734113"/>
                  <a:gd name="connsiteY4" fmla="*/ 167554 h 928622"/>
                  <a:gd name="connsiteX5" fmla="*/ 478115 w 734113"/>
                  <a:gd name="connsiteY5" fmla="*/ 133045 h 928622"/>
                  <a:gd name="connsiteX6" fmla="*/ 565330 w 734113"/>
                  <a:gd name="connsiteY6" fmla="*/ 26 h 928622"/>
                  <a:gd name="connsiteX7" fmla="*/ 725957 w 734113"/>
                  <a:gd name="connsiteY7" fmla="*/ 101672 h 928622"/>
                  <a:gd name="connsiteX8" fmla="*/ 720310 w 734113"/>
                  <a:gd name="connsiteY8" fmla="*/ 202691 h 928622"/>
                  <a:gd name="connsiteX9" fmla="*/ 621801 w 734113"/>
                  <a:gd name="connsiteY9" fmla="*/ 238456 h 928622"/>
                  <a:gd name="connsiteX10" fmla="*/ 595448 w 734113"/>
                  <a:gd name="connsiteY10" fmla="*/ 233436 h 928622"/>
                  <a:gd name="connsiteX11" fmla="*/ 563448 w 734113"/>
                  <a:gd name="connsiteY11" fmla="*/ 255397 h 928622"/>
                  <a:gd name="connsiteX12" fmla="*/ 576624 w 734113"/>
                  <a:gd name="connsiteY12" fmla="*/ 274848 h 928622"/>
                  <a:gd name="connsiteX13" fmla="*/ 616781 w 734113"/>
                  <a:gd name="connsiteY13" fmla="*/ 330691 h 928622"/>
                  <a:gd name="connsiteX14" fmla="*/ 667604 w 734113"/>
                  <a:gd name="connsiteY14" fmla="*/ 589826 h 928622"/>
                  <a:gd name="connsiteX15" fmla="*/ 610506 w 734113"/>
                  <a:gd name="connsiteY15" fmla="*/ 653199 h 928622"/>
                  <a:gd name="connsiteX16" fmla="*/ 589801 w 734113"/>
                  <a:gd name="connsiteY16" fmla="*/ 565356 h 928622"/>
                  <a:gd name="connsiteX17" fmla="*/ 549016 w 734113"/>
                  <a:gd name="connsiteY17" fmla="*/ 394690 h 928622"/>
                  <a:gd name="connsiteX18" fmla="*/ 424782 w 734113"/>
                  <a:gd name="connsiteY18" fmla="*/ 579787 h 928622"/>
                  <a:gd name="connsiteX19" fmla="*/ 248469 w 734113"/>
                  <a:gd name="connsiteY19" fmla="*/ 909825 h 928622"/>
                  <a:gd name="connsiteX20" fmla="*/ 228391 w 734113"/>
                  <a:gd name="connsiteY20" fmla="*/ 934295 h 928622"/>
                  <a:gd name="connsiteX21" fmla="*/ 164391 w 734113"/>
                  <a:gd name="connsiteY21" fmla="*/ 891001 h 928622"/>
                  <a:gd name="connsiteX22" fmla="*/ 193881 w 734113"/>
                  <a:gd name="connsiteY22" fmla="*/ 811315 h 928622"/>
                  <a:gd name="connsiteX23" fmla="*/ 281724 w 734113"/>
                  <a:gd name="connsiteY23" fmla="*/ 599866 h 928622"/>
                  <a:gd name="connsiteX24" fmla="*/ 280469 w 734113"/>
                  <a:gd name="connsiteY24" fmla="*/ 599238 h 928622"/>
                  <a:gd name="connsiteX25" fmla="*/ 281096 w 734113"/>
                  <a:gd name="connsiteY25" fmla="*/ 601748 h 928622"/>
                  <a:gd name="connsiteX26" fmla="*/ 210195 w 734113"/>
                  <a:gd name="connsiteY26" fmla="*/ 681434 h 928622"/>
                  <a:gd name="connsiteX27" fmla="*/ 97254 w 734113"/>
                  <a:gd name="connsiteY27" fmla="*/ 806296 h 928622"/>
                  <a:gd name="connsiteX28" fmla="*/ 70901 w 734113"/>
                  <a:gd name="connsiteY28" fmla="*/ 828884 h 928622"/>
                  <a:gd name="connsiteX29" fmla="*/ 0 w 734113"/>
                  <a:gd name="connsiteY29" fmla="*/ 788727 h 928622"/>
                  <a:gd name="connsiteX30" fmla="*/ 16941 w 734113"/>
                  <a:gd name="connsiteY30" fmla="*/ 759237 h 928622"/>
                  <a:gd name="connsiteX31" fmla="*/ 236548 w 734113"/>
                  <a:gd name="connsiteY31" fmla="*/ 476886 h 928622"/>
                  <a:gd name="connsiteX32" fmla="*/ 356390 w 734113"/>
                  <a:gd name="connsiteY32" fmla="*/ 281122 h 928622"/>
                  <a:gd name="connsiteX33" fmla="*/ 354508 w 734113"/>
                  <a:gd name="connsiteY33" fmla="*/ 274220 h 928622"/>
                  <a:gd name="connsiteX34" fmla="*/ 232156 w 734113"/>
                  <a:gd name="connsiteY34" fmla="*/ 289279 h 928622"/>
                  <a:gd name="connsiteX35" fmla="*/ 84705 w 734113"/>
                  <a:gd name="connsiteY35" fmla="*/ 313750 h 928622"/>
                  <a:gd name="connsiteX36" fmla="*/ 66510 w 734113"/>
                  <a:gd name="connsiteY36" fmla="*/ 313122 h 928622"/>
                  <a:gd name="connsiteX37" fmla="*/ 102274 w 734113"/>
                  <a:gd name="connsiteY37" fmla="*/ 23218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34113" h="928622">
                    <a:moveTo>
                      <a:pt x="102274" y="232181"/>
                    </a:moveTo>
                    <a:cubicBezTo>
                      <a:pt x="192626" y="213985"/>
                      <a:pt x="284234" y="197672"/>
                      <a:pt x="375841" y="185123"/>
                    </a:cubicBezTo>
                    <a:cubicBezTo>
                      <a:pt x="409723" y="180731"/>
                      <a:pt x="438586" y="183240"/>
                      <a:pt x="466193" y="203946"/>
                    </a:cubicBezTo>
                    <a:cubicBezTo>
                      <a:pt x="471841" y="208338"/>
                      <a:pt x="480625" y="221515"/>
                      <a:pt x="487527" y="208966"/>
                    </a:cubicBezTo>
                    <a:cubicBezTo>
                      <a:pt x="494428" y="197044"/>
                      <a:pt x="513880" y="187005"/>
                      <a:pt x="498193" y="167554"/>
                    </a:cubicBezTo>
                    <a:cubicBezTo>
                      <a:pt x="490037" y="157515"/>
                      <a:pt x="483135" y="145594"/>
                      <a:pt x="478115" y="133045"/>
                    </a:cubicBezTo>
                    <a:cubicBezTo>
                      <a:pt x="449253" y="63398"/>
                      <a:pt x="490037" y="1908"/>
                      <a:pt x="565330" y="26"/>
                    </a:cubicBezTo>
                    <a:cubicBezTo>
                      <a:pt x="629330" y="-1229"/>
                      <a:pt x="700232" y="43320"/>
                      <a:pt x="725957" y="101672"/>
                    </a:cubicBezTo>
                    <a:cubicBezTo>
                      <a:pt x="741643" y="136182"/>
                      <a:pt x="744780" y="171319"/>
                      <a:pt x="720310" y="202691"/>
                    </a:cubicBezTo>
                    <a:cubicBezTo>
                      <a:pt x="695839" y="234691"/>
                      <a:pt x="660075" y="241593"/>
                      <a:pt x="621801" y="238456"/>
                    </a:cubicBezTo>
                    <a:cubicBezTo>
                      <a:pt x="613016" y="237828"/>
                      <a:pt x="603604" y="237201"/>
                      <a:pt x="595448" y="233436"/>
                    </a:cubicBezTo>
                    <a:cubicBezTo>
                      <a:pt x="572232" y="222770"/>
                      <a:pt x="570977" y="244730"/>
                      <a:pt x="563448" y="255397"/>
                    </a:cubicBezTo>
                    <a:cubicBezTo>
                      <a:pt x="553409" y="269201"/>
                      <a:pt x="570350" y="271083"/>
                      <a:pt x="576624" y="274848"/>
                    </a:cubicBezTo>
                    <a:cubicBezTo>
                      <a:pt x="599212" y="287397"/>
                      <a:pt x="611134" y="304965"/>
                      <a:pt x="616781" y="330691"/>
                    </a:cubicBezTo>
                    <a:cubicBezTo>
                      <a:pt x="635604" y="416651"/>
                      <a:pt x="655683" y="502611"/>
                      <a:pt x="667604" y="589826"/>
                    </a:cubicBezTo>
                    <a:cubicBezTo>
                      <a:pt x="656310" y="617434"/>
                      <a:pt x="644389" y="645042"/>
                      <a:pt x="610506" y="653199"/>
                    </a:cubicBezTo>
                    <a:cubicBezTo>
                      <a:pt x="597330" y="625591"/>
                      <a:pt x="596075" y="594846"/>
                      <a:pt x="589801" y="565356"/>
                    </a:cubicBezTo>
                    <a:cubicBezTo>
                      <a:pt x="577252" y="510141"/>
                      <a:pt x="566585" y="454298"/>
                      <a:pt x="549016" y="394690"/>
                    </a:cubicBezTo>
                    <a:cubicBezTo>
                      <a:pt x="505723" y="458690"/>
                      <a:pt x="459919" y="515788"/>
                      <a:pt x="424782" y="579787"/>
                    </a:cubicBezTo>
                    <a:cubicBezTo>
                      <a:pt x="365174" y="688963"/>
                      <a:pt x="308704" y="800649"/>
                      <a:pt x="248469" y="909825"/>
                    </a:cubicBezTo>
                    <a:cubicBezTo>
                      <a:pt x="243450" y="919236"/>
                      <a:pt x="239058" y="929275"/>
                      <a:pt x="228391" y="934295"/>
                    </a:cubicBezTo>
                    <a:cubicBezTo>
                      <a:pt x="199528" y="930530"/>
                      <a:pt x="180077" y="912962"/>
                      <a:pt x="164391" y="891001"/>
                    </a:cubicBezTo>
                    <a:cubicBezTo>
                      <a:pt x="166274" y="861511"/>
                      <a:pt x="182587" y="837668"/>
                      <a:pt x="193881" y="811315"/>
                    </a:cubicBezTo>
                    <a:cubicBezTo>
                      <a:pt x="223999" y="741041"/>
                      <a:pt x="249097" y="668885"/>
                      <a:pt x="281724" y="599866"/>
                    </a:cubicBezTo>
                    <a:cubicBezTo>
                      <a:pt x="282979" y="596728"/>
                      <a:pt x="276705" y="599238"/>
                      <a:pt x="280469" y="599238"/>
                    </a:cubicBezTo>
                    <a:cubicBezTo>
                      <a:pt x="281724" y="599238"/>
                      <a:pt x="282351" y="599866"/>
                      <a:pt x="281096" y="601748"/>
                    </a:cubicBezTo>
                    <a:cubicBezTo>
                      <a:pt x="261646" y="631865"/>
                      <a:pt x="234038" y="655081"/>
                      <a:pt x="210195" y="681434"/>
                    </a:cubicBezTo>
                    <a:cubicBezTo>
                      <a:pt x="172548" y="722845"/>
                      <a:pt x="133646" y="763002"/>
                      <a:pt x="97254" y="806296"/>
                    </a:cubicBezTo>
                    <a:cubicBezTo>
                      <a:pt x="89725" y="815080"/>
                      <a:pt x="82196" y="823864"/>
                      <a:pt x="70901" y="828884"/>
                    </a:cubicBezTo>
                    <a:cubicBezTo>
                      <a:pt x="40784" y="827002"/>
                      <a:pt x="16941" y="814453"/>
                      <a:pt x="0" y="788727"/>
                    </a:cubicBezTo>
                    <a:cubicBezTo>
                      <a:pt x="1255" y="776178"/>
                      <a:pt x="10039" y="768021"/>
                      <a:pt x="16941" y="759237"/>
                    </a:cubicBezTo>
                    <a:cubicBezTo>
                      <a:pt x="87215" y="662610"/>
                      <a:pt x="163136" y="571003"/>
                      <a:pt x="236548" y="476886"/>
                    </a:cubicBezTo>
                    <a:cubicBezTo>
                      <a:pt x="283606" y="416651"/>
                      <a:pt x="316861" y="347004"/>
                      <a:pt x="356390" y="281122"/>
                    </a:cubicBezTo>
                    <a:cubicBezTo>
                      <a:pt x="357018" y="279867"/>
                      <a:pt x="357018" y="277985"/>
                      <a:pt x="354508" y="274220"/>
                    </a:cubicBezTo>
                    <a:cubicBezTo>
                      <a:pt x="313724" y="276103"/>
                      <a:pt x="272940" y="283632"/>
                      <a:pt x="232156" y="289279"/>
                    </a:cubicBezTo>
                    <a:cubicBezTo>
                      <a:pt x="182587" y="296181"/>
                      <a:pt x="133646" y="302456"/>
                      <a:pt x="84705" y="313750"/>
                    </a:cubicBezTo>
                    <a:cubicBezTo>
                      <a:pt x="78431" y="315004"/>
                      <a:pt x="72156" y="316259"/>
                      <a:pt x="66510" y="313122"/>
                    </a:cubicBezTo>
                    <a:cubicBezTo>
                      <a:pt x="63372" y="279240"/>
                      <a:pt x="81568" y="255397"/>
                      <a:pt x="102274" y="232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206606D-4235-4958-BADB-42AD024386E0}"/>
                  </a:ext>
                </a:extLst>
              </p:cNvPr>
              <p:cNvSpPr/>
              <p:nvPr/>
            </p:nvSpPr>
            <p:spPr>
              <a:xfrm>
                <a:off x="7739285" y="963493"/>
                <a:ext cx="859603" cy="834505"/>
              </a:xfrm>
              <a:custGeom>
                <a:avLst/>
                <a:gdLst>
                  <a:gd name="connsiteX0" fmla="*/ 166901 w 859602"/>
                  <a:gd name="connsiteY0" fmla="*/ 190382 h 834505"/>
                  <a:gd name="connsiteX1" fmla="*/ 220861 w 859602"/>
                  <a:gd name="connsiteY1" fmla="*/ 124500 h 834505"/>
                  <a:gd name="connsiteX2" fmla="*/ 514507 w 859602"/>
                  <a:gd name="connsiteY2" fmla="*/ 140187 h 834505"/>
                  <a:gd name="connsiteX3" fmla="*/ 584153 w 859602"/>
                  <a:gd name="connsiteY3" fmla="*/ 179088 h 834505"/>
                  <a:gd name="connsiteX4" fmla="*/ 604859 w 859602"/>
                  <a:gd name="connsiteY4" fmla="*/ 185990 h 834505"/>
                  <a:gd name="connsiteX5" fmla="*/ 623055 w 859602"/>
                  <a:gd name="connsiteY5" fmla="*/ 152108 h 834505"/>
                  <a:gd name="connsiteX6" fmla="*/ 609251 w 859602"/>
                  <a:gd name="connsiteY6" fmla="*/ 98148 h 834505"/>
                  <a:gd name="connsiteX7" fmla="*/ 710270 w 859602"/>
                  <a:gd name="connsiteY7" fmla="*/ 266 h 834505"/>
                  <a:gd name="connsiteX8" fmla="*/ 862113 w 859602"/>
                  <a:gd name="connsiteY8" fmla="*/ 153363 h 834505"/>
                  <a:gd name="connsiteX9" fmla="*/ 742270 w 859602"/>
                  <a:gd name="connsiteY9" fmla="*/ 250617 h 834505"/>
                  <a:gd name="connsiteX10" fmla="*/ 702741 w 859602"/>
                  <a:gd name="connsiteY10" fmla="*/ 235559 h 834505"/>
                  <a:gd name="connsiteX11" fmla="*/ 681408 w 859602"/>
                  <a:gd name="connsiteY11" fmla="*/ 236814 h 834505"/>
                  <a:gd name="connsiteX12" fmla="*/ 678271 w 859602"/>
                  <a:gd name="connsiteY12" fmla="*/ 275088 h 834505"/>
                  <a:gd name="connsiteX13" fmla="*/ 702113 w 859602"/>
                  <a:gd name="connsiteY13" fmla="*/ 332813 h 834505"/>
                  <a:gd name="connsiteX14" fmla="*/ 695839 w 859602"/>
                  <a:gd name="connsiteY14" fmla="*/ 600106 h 834505"/>
                  <a:gd name="connsiteX15" fmla="*/ 637486 w 859602"/>
                  <a:gd name="connsiteY15" fmla="*/ 651556 h 834505"/>
                  <a:gd name="connsiteX16" fmla="*/ 625565 w 859602"/>
                  <a:gd name="connsiteY16" fmla="*/ 649674 h 834505"/>
                  <a:gd name="connsiteX17" fmla="*/ 625565 w 859602"/>
                  <a:gd name="connsiteY17" fmla="*/ 417518 h 834505"/>
                  <a:gd name="connsiteX18" fmla="*/ 621800 w 859602"/>
                  <a:gd name="connsiteY18" fmla="*/ 386773 h 834505"/>
                  <a:gd name="connsiteX19" fmla="*/ 582898 w 859602"/>
                  <a:gd name="connsiteY19" fmla="*/ 418773 h 834505"/>
                  <a:gd name="connsiteX20" fmla="*/ 360155 w 859602"/>
                  <a:gd name="connsiteY20" fmla="*/ 653439 h 834505"/>
                  <a:gd name="connsiteX21" fmla="*/ 208312 w 859602"/>
                  <a:gd name="connsiteY21" fmla="*/ 825987 h 834505"/>
                  <a:gd name="connsiteX22" fmla="*/ 195763 w 859602"/>
                  <a:gd name="connsiteY22" fmla="*/ 836026 h 834505"/>
                  <a:gd name="connsiteX23" fmla="*/ 137411 w 859602"/>
                  <a:gd name="connsiteY23" fmla="*/ 780810 h 834505"/>
                  <a:gd name="connsiteX24" fmla="*/ 141803 w 859602"/>
                  <a:gd name="connsiteY24" fmla="*/ 768261 h 834505"/>
                  <a:gd name="connsiteX25" fmla="*/ 314351 w 859602"/>
                  <a:gd name="connsiteY25" fmla="*/ 526067 h 834505"/>
                  <a:gd name="connsiteX26" fmla="*/ 314351 w 859602"/>
                  <a:gd name="connsiteY26" fmla="*/ 527322 h 834505"/>
                  <a:gd name="connsiteX27" fmla="*/ 65254 w 859602"/>
                  <a:gd name="connsiteY27" fmla="*/ 701125 h 834505"/>
                  <a:gd name="connsiteX28" fmla="*/ 60235 w 859602"/>
                  <a:gd name="connsiteY28" fmla="*/ 702380 h 834505"/>
                  <a:gd name="connsiteX29" fmla="*/ 0 w 859602"/>
                  <a:gd name="connsiteY29" fmla="*/ 644027 h 834505"/>
                  <a:gd name="connsiteX30" fmla="*/ 87215 w 859602"/>
                  <a:gd name="connsiteY30" fmla="*/ 566223 h 834505"/>
                  <a:gd name="connsiteX31" fmla="*/ 295528 w 859602"/>
                  <a:gd name="connsiteY31" fmla="*/ 399322 h 834505"/>
                  <a:gd name="connsiteX32" fmla="*/ 454899 w 859602"/>
                  <a:gd name="connsiteY32" fmla="*/ 238068 h 834505"/>
                  <a:gd name="connsiteX33" fmla="*/ 459919 w 859602"/>
                  <a:gd name="connsiteY33" fmla="*/ 224265 h 834505"/>
                  <a:gd name="connsiteX34" fmla="*/ 445488 w 859602"/>
                  <a:gd name="connsiteY34" fmla="*/ 219245 h 834505"/>
                  <a:gd name="connsiteX35" fmla="*/ 328782 w 859602"/>
                  <a:gd name="connsiteY35" fmla="*/ 209206 h 834505"/>
                  <a:gd name="connsiteX36" fmla="*/ 195763 w 859602"/>
                  <a:gd name="connsiteY36" fmla="*/ 202304 h 834505"/>
                  <a:gd name="connsiteX37" fmla="*/ 166901 w 859602"/>
                  <a:gd name="connsiteY37" fmla="*/ 190382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166901" y="190382"/>
                    </a:moveTo>
                    <a:cubicBezTo>
                      <a:pt x="185097" y="168422"/>
                      <a:pt x="203293" y="146461"/>
                      <a:pt x="220861" y="124500"/>
                    </a:cubicBezTo>
                    <a:cubicBezTo>
                      <a:pt x="318743" y="125128"/>
                      <a:pt x="416625" y="132657"/>
                      <a:pt x="514507" y="140187"/>
                    </a:cubicBezTo>
                    <a:cubicBezTo>
                      <a:pt x="545252" y="142696"/>
                      <a:pt x="564703" y="159637"/>
                      <a:pt x="584153" y="179088"/>
                    </a:cubicBezTo>
                    <a:cubicBezTo>
                      <a:pt x="589173" y="184108"/>
                      <a:pt x="595447" y="197284"/>
                      <a:pt x="604859" y="185990"/>
                    </a:cubicBezTo>
                    <a:cubicBezTo>
                      <a:pt x="613016" y="176579"/>
                      <a:pt x="632467" y="172186"/>
                      <a:pt x="623055" y="152108"/>
                    </a:cubicBezTo>
                    <a:cubicBezTo>
                      <a:pt x="615526" y="135167"/>
                      <a:pt x="609251" y="117599"/>
                      <a:pt x="609251" y="98148"/>
                    </a:cubicBezTo>
                    <a:cubicBezTo>
                      <a:pt x="607369" y="32893"/>
                      <a:pt x="645016" y="-3499"/>
                      <a:pt x="710270" y="266"/>
                    </a:cubicBezTo>
                    <a:cubicBezTo>
                      <a:pt x="783054" y="4658"/>
                      <a:pt x="858348" y="80579"/>
                      <a:pt x="862113" y="153363"/>
                    </a:cubicBezTo>
                    <a:cubicBezTo>
                      <a:pt x="865877" y="224892"/>
                      <a:pt x="811917" y="268186"/>
                      <a:pt x="742270" y="250617"/>
                    </a:cubicBezTo>
                    <a:cubicBezTo>
                      <a:pt x="728466" y="246853"/>
                      <a:pt x="715290" y="241833"/>
                      <a:pt x="702741" y="235559"/>
                    </a:cubicBezTo>
                    <a:cubicBezTo>
                      <a:pt x="694584" y="231166"/>
                      <a:pt x="689564" y="230539"/>
                      <a:pt x="681408" y="236814"/>
                    </a:cubicBezTo>
                    <a:cubicBezTo>
                      <a:pt x="666349" y="249362"/>
                      <a:pt x="657565" y="260029"/>
                      <a:pt x="678271" y="275088"/>
                    </a:cubicBezTo>
                    <a:cubicBezTo>
                      <a:pt x="697721" y="289519"/>
                      <a:pt x="702741" y="308343"/>
                      <a:pt x="702113" y="332813"/>
                    </a:cubicBezTo>
                    <a:cubicBezTo>
                      <a:pt x="700858" y="421911"/>
                      <a:pt x="703368" y="511008"/>
                      <a:pt x="695839" y="600106"/>
                    </a:cubicBezTo>
                    <a:cubicBezTo>
                      <a:pt x="682035" y="623321"/>
                      <a:pt x="657565" y="635243"/>
                      <a:pt x="637486" y="651556"/>
                    </a:cubicBezTo>
                    <a:cubicBezTo>
                      <a:pt x="633722" y="654066"/>
                      <a:pt x="628702" y="652811"/>
                      <a:pt x="625565" y="649674"/>
                    </a:cubicBezTo>
                    <a:cubicBezTo>
                      <a:pt x="625565" y="572498"/>
                      <a:pt x="625565" y="494694"/>
                      <a:pt x="625565" y="417518"/>
                    </a:cubicBezTo>
                    <a:cubicBezTo>
                      <a:pt x="625565" y="408107"/>
                      <a:pt x="628075" y="398068"/>
                      <a:pt x="621800" y="386773"/>
                    </a:cubicBezTo>
                    <a:cubicBezTo>
                      <a:pt x="607996" y="396813"/>
                      <a:pt x="594820" y="407479"/>
                      <a:pt x="582898" y="418773"/>
                    </a:cubicBezTo>
                    <a:cubicBezTo>
                      <a:pt x="502585" y="490930"/>
                      <a:pt x="428547" y="569361"/>
                      <a:pt x="360155" y="653439"/>
                    </a:cubicBezTo>
                    <a:cubicBezTo>
                      <a:pt x="311841" y="713046"/>
                      <a:pt x="260391" y="770144"/>
                      <a:pt x="208312" y="825987"/>
                    </a:cubicBezTo>
                    <a:cubicBezTo>
                      <a:pt x="204548" y="829751"/>
                      <a:pt x="200783" y="834143"/>
                      <a:pt x="195763" y="836026"/>
                    </a:cubicBezTo>
                    <a:cubicBezTo>
                      <a:pt x="163136" y="831634"/>
                      <a:pt x="148077" y="808418"/>
                      <a:pt x="137411" y="780810"/>
                    </a:cubicBezTo>
                    <a:cubicBezTo>
                      <a:pt x="138038" y="776418"/>
                      <a:pt x="139293" y="772026"/>
                      <a:pt x="141803" y="768261"/>
                    </a:cubicBezTo>
                    <a:cubicBezTo>
                      <a:pt x="201410" y="687948"/>
                      <a:pt x="257881" y="604498"/>
                      <a:pt x="314351" y="526067"/>
                    </a:cubicBezTo>
                    <a:cubicBezTo>
                      <a:pt x="316861" y="524812"/>
                      <a:pt x="315606" y="526067"/>
                      <a:pt x="314351" y="527322"/>
                    </a:cubicBezTo>
                    <a:cubicBezTo>
                      <a:pt x="231528" y="585674"/>
                      <a:pt x="148077" y="642772"/>
                      <a:pt x="65254" y="701125"/>
                    </a:cubicBezTo>
                    <a:cubicBezTo>
                      <a:pt x="63999" y="702380"/>
                      <a:pt x="62117" y="701752"/>
                      <a:pt x="60235" y="702380"/>
                    </a:cubicBezTo>
                    <a:cubicBezTo>
                      <a:pt x="36392" y="687321"/>
                      <a:pt x="8784" y="675399"/>
                      <a:pt x="0" y="644027"/>
                    </a:cubicBezTo>
                    <a:cubicBezTo>
                      <a:pt x="24470" y="612655"/>
                      <a:pt x="57725" y="591321"/>
                      <a:pt x="87215" y="566223"/>
                    </a:cubicBezTo>
                    <a:cubicBezTo>
                      <a:pt x="154979" y="508498"/>
                      <a:pt x="225253" y="453910"/>
                      <a:pt x="295528" y="399322"/>
                    </a:cubicBezTo>
                    <a:cubicBezTo>
                      <a:pt x="355135" y="352264"/>
                      <a:pt x="400311" y="290147"/>
                      <a:pt x="454899" y="238068"/>
                    </a:cubicBezTo>
                    <a:cubicBezTo>
                      <a:pt x="458664" y="234304"/>
                      <a:pt x="463683" y="230539"/>
                      <a:pt x="459919" y="224265"/>
                    </a:cubicBezTo>
                    <a:cubicBezTo>
                      <a:pt x="456782" y="219245"/>
                      <a:pt x="450507" y="219245"/>
                      <a:pt x="445488" y="219245"/>
                    </a:cubicBezTo>
                    <a:cubicBezTo>
                      <a:pt x="406586" y="216108"/>
                      <a:pt x="367684" y="210461"/>
                      <a:pt x="328782" y="209206"/>
                    </a:cubicBezTo>
                    <a:cubicBezTo>
                      <a:pt x="284234" y="207951"/>
                      <a:pt x="240312" y="200422"/>
                      <a:pt x="195763" y="202304"/>
                    </a:cubicBezTo>
                    <a:cubicBezTo>
                      <a:pt x="185097" y="200422"/>
                      <a:pt x="172548" y="203559"/>
                      <a:pt x="166901" y="190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7485A6-6D52-4FC7-AE53-2D8DCBE94AA5}"/>
                  </a:ext>
                </a:extLst>
              </p:cNvPr>
              <p:cNvSpPr/>
              <p:nvPr/>
            </p:nvSpPr>
            <p:spPr>
              <a:xfrm>
                <a:off x="6740815" y="175711"/>
                <a:ext cx="652545" cy="985092"/>
              </a:xfrm>
              <a:custGeom>
                <a:avLst/>
                <a:gdLst>
                  <a:gd name="connsiteX0" fmla="*/ 654629 w 652545"/>
                  <a:gd name="connsiteY0" fmla="*/ 554011 h 985092"/>
                  <a:gd name="connsiteX1" fmla="*/ 616982 w 652545"/>
                  <a:gd name="connsiteY1" fmla="*/ 631814 h 985092"/>
                  <a:gd name="connsiteX2" fmla="*/ 604433 w 652545"/>
                  <a:gd name="connsiteY2" fmla="*/ 620520 h 985092"/>
                  <a:gd name="connsiteX3" fmla="*/ 495257 w 652545"/>
                  <a:gd name="connsiteY3" fmla="*/ 390874 h 985092"/>
                  <a:gd name="connsiteX4" fmla="*/ 495885 w 652545"/>
                  <a:gd name="connsiteY4" fmla="*/ 382718 h 985092"/>
                  <a:gd name="connsiteX5" fmla="*/ 456983 w 652545"/>
                  <a:gd name="connsiteY5" fmla="*/ 481854 h 985092"/>
                  <a:gd name="connsiteX6" fmla="*/ 371650 w 652545"/>
                  <a:gd name="connsiteY6" fmla="*/ 757304 h 985092"/>
                  <a:gd name="connsiteX7" fmla="*/ 315180 w 652545"/>
                  <a:gd name="connsiteY7" fmla="*/ 960597 h 985092"/>
                  <a:gd name="connsiteX8" fmla="*/ 305768 w 652545"/>
                  <a:gd name="connsiteY8" fmla="*/ 982557 h 985092"/>
                  <a:gd name="connsiteX9" fmla="*/ 229220 w 652545"/>
                  <a:gd name="connsiteY9" fmla="*/ 960597 h 985092"/>
                  <a:gd name="connsiteX10" fmla="*/ 229220 w 652545"/>
                  <a:gd name="connsiteY10" fmla="*/ 931734 h 985092"/>
                  <a:gd name="connsiteX11" fmla="*/ 274396 w 652545"/>
                  <a:gd name="connsiteY11" fmla="*/ 671343 h 985092"/>
                  <a:gd name="connsiteX12" fmla="*/ 280670 w 652545"/>
                  <a:gd name="connsiteY12" fmla="*/ 650010 h 985092"/>
                  <a:gd name="connsiteX13" fmla="*/ 146396 w 652545"/>
                  <a:gd name="connsiteY13" fmla="*/ 890950 h 985092"/>
                  <a:gd name="connsiteX14" fmla="*/ 121299 w 652545"/>
                  <a:gd name="connsiteY14" fmla="*/ 924205 h 985092"/>
                  <a:gd name="connsiteX15" fmla="*/ 47888 w 652545"/>
                  <a:gd name="connsiteY15" fmla="*/ 896597 h 985092"/>
                  <a:gd name="connsiteX16" fmla="*/ 54789 w 652545"/>
                  <a:gd name="connsiteY16" fmla="*/ 866480 h 985092"/>
                  <a:gd name="connsiteX17" fmla="*/ 211651 w 652545"/>
                  <a:gd name="connsiteY17" fmla="*/ 529540 h 985092"/>
                  <a:gd name="connsiteX18" fmla="*/ 283808 w 652545"/>
                  <a:gd name="connsiteY18" fmla="*/ 316208 h 985092"/>
                  <a:gd name="connsiteX19" fmla="*/ 227965 w 652545"/>
                  <a:gd name="connsiteY19" fmla="*/ 332522 h 985092"/>
                  <a:gd name="connsiteX20" fmla="*/ 24672 w 652545"/>
                  <a:gd name="connsiteY20" fmla="*/ 414717 h 985092"/>
                  <a:gd name="connsiteX21" fmla="*/ 201 w 652545"/>
                  <a:gd name="connsiteY21" fmla="*/ 416600 h 985092"/>
                  <a:gd name="connsiteX22" fmla="*/ 19652 w 652545"/>
                  <a:gd name="connsiteY22" fmla="*/ 333777 h 985092"/>
                  <a:gd name="connsiteX23" fmla="*/ 283180 w 652545"/>
                  <a:gd name="connsiteY23" fmla="*/ 223973 h 985092"/>
                  <a:gd name="connsiteX24" fmla="*/ 369140 w 652545"/>
                  <a:gd name="connsiteY24" fmla="*/ 223973 h 985092"/>
                  <a:gd name="connsiteX25" fmla="*/ 392984 w 652545"/>
                  <a:gd name="connsiteY25" fmla="*/ 222718 h 985092"/>
                  <a:gd name="connsiteX26" fmla="*/ 392356 w 652545"/>
                  <a:gd name="connsiteY26" fmla="*/ 180679 h 985092"/>
                  <a:gd name="connsiteX27" fmla="*/ 371650 w 652545"/>
                  <a:gd name="connsiteY27" fmla="*/ 159974 h 985092"/>
                  <a:gd name="connsiteX28" fmla="*/ 430630 w 652545"/>
                  <a:gd name="connsiteY28" fmla="*/ 2484 h 985092"/>
                  <a:gd name="connsiteX29" fmla="*/ 581845 w 652545"/>
                  <a:gd name="connsiteY29" fmla="*/ 47033 h 985092"/>
                  <a:gd name="connsiteX30" fmla="*/ 620119 w 652545"/>
                  <a:gd name="connsiteY30" fmla="*/ 161229 h 985092"/>
                  <a:gd name="connsiteX31" fmla="*/ 512199 w 652545"/>
                  <a:gd name="connsiteY31" fmla="*/ 225228 h 985092"/>
                  <a:gd name="connsiteX32" fmla="*/ 485218 w 652545"/>
                  <a:gd name="connsiteY32" fmla="*/ 228993 h 985092"/>
                  <a:gd name="connsiteX33" fmla="*/ 496512 w 652545"/>
                  <a:gd name="connsiteY33" fmla="*/ 269150 h 985092"/>
                  <a:gd name="connsiteX34" fmla="*/ 544826 w 652545"/>
                  <a:gd name="connsiteY34" fmla="*/ 313698 h 985092"/>
                  <a:gd name="connsiteX35" fmla="*/ 654629 w 652545"/>
                  <a:gd name="connsiteY35" fmla="*/ 554011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545" h="985092">
                    <a:moveTo>
                      <a:pt x="654629" y="554011"/>
                    </a:moveTo>
                    <a:cubicBezTo>
                      <a:pt x="642080" y="579736"/>
                      <a:pt x="629531" y="606089"/>
                      <a:pt x="616982" y="631814"/>
                    </a:cubicBezTo>
                    <a:cubicBezTo>
                      <a:pt x="608825" y="633069"/>
                      <a:pt x="606943" y="625540"/>
                      <a:pt x="604433" y="620520"/>
                    </a:cubicBezTo>
                    <a:cubicBezTo>
                      <a:pt x="568669" y="543344"/>
                      <a:pt x="534159" y="466795"/>
                      <a:pt x="495257" y="390874"/>
                    </a:cubicBezTo>
                    <a:cubicBezTo>
                      <a:pt x="494630" y="388992"/>
                      <a:pt x="494630" y="387110"/>
                      <a:pt x="495885" y="382718"/>
                    </a:cubicBezTo>
                    <a:cubicBezTo>
                      <a:pt x="483963" y="418482"/>
                      <a:pt x="471415" y="450482"/>
                      <a:pt x="456983" y="481854"/>
                    </a:cubicBezTo>
                    <a:cubicBezTo>
                      <a:pt x="416827" y="570324"/>
                      <a:pt x="395493" y="664441"/>
                      <a:pt x="371650" y="757304"/>
                    </a:cubicBezTo>
                    <a:cubicBezTo>
                      <a:pt x="354082" y="825695"/>
                      <a:pt x="334003" y="892832"/>
                      <a:pt x="315180" y="960597"/>
                    </a:cubicBezTo>
                    <a:cubicBezTo>
                      <a:pt x="313298" y="968126"/>
                      <a:pt x="310788" y="976283"/>
                      <a:pt x="305768" y="982557"/>
                    </a:cubicBezTo>
                    <a:cubicBezTo>
                      <a:pt x="285063" y="992596"/>
                      <a:pt x="251180" y="982557"/>
                      <a:pt x="229220" y="960597"/>
                    </a:cubicBezTo>
                    <a:cubicBezTo>
                      <a:pt x="225455" y="951185"/>
                      <a:pt x="226710" y="941146"/>
                      <a:pt x="229220" y="931734"/>
                    </a:cubicBezTo>
                    <a:cubicBezTo>
                      <a:pt x="246788" y="845146"/>
                      <a:pt x="259965" y="758559"/>
                      <a:pt x="274396" y="671343"/>
                    </a:cubicBezTo>
                    <a:cubicBezTo>
                      <a:pt x="275651" y="663187"/>
                      <a:pt x="275651" y="654402"/>
                      <a:pt x="280670" y="650010"/>
                    </a:cubicBezTo>
                    <a:cubicBezTo>
                      <a:pt x="238631" y="730323"/>
                      <a:pt x="188435" y="808127"/>
                      <a:pt x="146396" y="890950"/>
                    </a:cubicBezTo>
                    <a:cubicBezTo>
                      <a:pt x="140122" y="903499"/>
                      <a:pt x="135102" y="917303"/>
                      <a:pt x="121299" y="924205"/>
                    </a:cubicBezTo>
                    <a:cubicBezTo>
                      <a:pt x="93691" y="922950"/>
                      <a:pt x="67966" y="917930"/>
                      <a:pt x="47888" y="896597"/>
                    </a:cubicBezTo>
                    <a:cubicBezTo>
                      <a:pt x="44750" y="885303"/>
                      <a:pt x="51025" y="875891"/>
                      <a:pt x="54789" y="866480"/>
                    </a:cubicBezTo>
                    <a:cubicBezTo>
                      <a:pt x="104358" y="752912"/>
                      <a:pt x="158318" y="641226"/>
                      <a:pt x="211651" y="529540"/>
                    </a:cubicBezTo>
                    <a:cubicBezTo>
                      <a:pt x="243651" y="463031"/>
                      <a:pt x="257455" y="389619"/>
                      <a:pt x="283808" y="316208"/>
                    </a:cubicBezTo>
                    <a:cubicBezTo>
                      <a:pt x="260592" y="318718"/>
                      <a:pt x="244278" y="326247"/>
                      <a:pt x="227965" y="332522"/>
                    </a:cubicBezTo>
                    <a:cubicBezTo>
                      <a:pt x="160200" y="358875"/>
                      <a:pt x="91181" y="384600"/>
                      <a:pt x="24672" y="414717"/>
                    </a:cubicBezTo>
                    <a:cubicBezTo>
                      <a:pt x="17142" y="418482"/>
                      <a:pt x="8986" y="424756"/>
                      <a:pt x="201" y="416600"/>
                    </a:cubicBezTo>
                    <a:cubicBezTo>
                      <a:pt x="-1054" y="387110"/>
                      <a:pt x="3339" y="358875"/>
                      <a:pt x="19652" y="333777"/>
                    </a:cubicBezTo>
                    <a:cubicBezTo>
                      <a:pt x="106240" y="293620"/>
                      <a:pt x="193455" y="257228"/>
                      <a:pt x="283180" y="223973"/>
                    </a:cubicBezTo>
                    <a:cubicBezTo>
                      <a:pt x="313298" y="212679"/>
                      <a:pt x="340278" y="209542"/>
                      <a:pt x="369140" y="223973"/>
                    </a:cubicBezTo>
                    <a:cubicBezTo>
                      <a:pt x="375415" y="227111"/>
                      <a:pt x="387964" y="239032"/>
                      <a:pt x="392984" y="222718"/>
                    </a:cubicBezTo>
                    <a:cubicBezTo>
                      <a:pt x="396748" y="209542"/>
                      <a:pt x="412434" y="194483"/>
                      <a:pt x="392356" y="180679"/>
                    </a:cubicBezTo>
                    <a:cubicBezTo>
                      <a:pt x="384199" y="175032"/>
                      <a:pt x="377925" y="167503"/>
                      <a:pt x="371650" y="159974"/>
                    </a:cubicBezTo>
                    <a:cubicBezTo>
                      <a:pt x="318317" y="93464"/>
                      <a:pt x="347180" y="15661"/>
                      <a:pt x="430630" y="2484"/>
                    </a:cubicBezTo>
                    <a:cubicBezTo>
                      <a:pt x="487101" y="-6300"/>
                      <a:pt x="538551" y="8131"/>
                      <a:pt x="581845" y="47033"/>
                    </a:cubicBezTo>
                    <a:cubicBezTo>
                      <a:pt x="615727" y="77778"/>
                      <a:pt x="635805" y="114797"/>
                      <a:pt x="620119" y="161229"/>
                    </a:cubicBezTo>
                    <a:cubicBezTo>
                      <a:pt x="607570" y="200130"/>
                      <a:pt x="563022" y="224601"/>
                      <a:pt x="512199" y="225228"/>
                    </a:cubicBezTo>
                    <a:cubicBezTo>
                      <a:pt x="503414" y="225228"/>
                      <a:pt x="492747" y="218954"/>
                      <a:pt x="485218" y="228993"/>
                    </a:cubicBezTo>
                    <a:cubicBezTo>
                      <a:pt x="470787" y="247816"/>
                      <a:pt x="473924" y="262248"/>
                      <a:pt x="496512" y="269150"/>
                    </a:cubicBezTo>
                    <a:cubicBezTo>
                      <a:pt x="520355" y="276679"/>
                      <a:pt x="533532" y="291738"/>
                      <a:pt x="544826" y="313698"/>
                    </a:cubicBezTo>
                    <a:cubicBezTo>
                      <a:pt x="585610" y="392129"/>
                      <a:pt x="616982" y="474325"/>
                      <a:pt x="654629" y="5540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8C6D6C-B142-4233-8CFF-21F886D0FA7D}"/>
                  </a:ext>
                </a:extLst>
              </p:cNvPr>
              <p:cNvSpPr/>
              <p:nvPr/>
            </p:nvSpPr>
            <p:spPr>
              <a:xfrm>
                <a:off x="6094745" y="5229"/>
                <a:ext cx="665094" cy="1010190"/>
              </a:xfrm>
              <a:custGeom>
                <a:avLst/>
                <a:gdLst>
                  <a:gd name="connsiteX0" fmla="*/ 665094 w 665094"/>
                  <a:gd name="connsiteY0" fmla="*/ 504258 h 1010190"/>
                  <a:gd name="connsiteX1" fmla="*/ 648153 w 665094"/>
                  <a:gd name="connsiteY1" fmla="*/ 587709 h 1010190"/>
                  <a:gd name="connsiteX2" fmla="*/ 624938 w 665094"/>
                  <a:gd name="connsiteY2" fmla="*/ 570140 h 1010190"/>
                  <a:gd name="connsiteX3" fmla="*/ 489409 w 665094"/>
                  <a:gd name="connsiteY3" fmla="*/ 398220 h 1010190"/>
                  <a:gd name="connsiteX4" fmla="*/ 474978 w 665094"/>
                  <a:gd name="connsiteY4" fmla="*/ 387553 h 1010190"/>
                  <a:gd name="connsiteX5" fmla="*/ 452390 w 665094"/>
                  <a:gd name="connsiteY5" fmla="*/ 520572 h 1010190"/>
                  <a:gd name="connsiteX6" fmla="*/ 436704 w 665094"/>
                  <a:gd name="connsiteY6" fmla="*/ 778453 h 1010190"/>
                  <a:gd name="connsiteX7" fmla="*/ 425409 w 665094"/>
                  <a:gd name="connsiteY7" fmla="*/ 983628 h 1010190"/>
                  <a:gd name="connsiteX8" fmla="*/ 418508 w 665094"/>
                  <a:gd name="connsiteY8" fmla="*/ 1008726 h 1010190"/>
                  <a:gd name="connsiteX9" fmla="*/ 341959 w 665094"/>
                  <a:gd name="connsiteY9" fmla="*/ 998059 h 1010190"/>
                  <a:gd name="connsiteX10" fmla="*/ 335684 w 665094"/>
                  <a:gd name="connsiteY10" fmla="*/ 975471 h 1010190"/>
                  <a:gd name="connsiteX11" fmla="*/ 320626 w 665094"/>
                  <a:gd name="connsiteY11" fmla="*/ 706296 h 1010190"/>
                  <a:gd name="connsiteX12" fmla="*/ 323135 w 665094"/>
                  <a:gd name="connsiteY12" fmla="*/ 681198 h 1010190"/>
                  <a:gd name="connsiteX13" fmla="*/ 321253 w 665094"/>
                  <a:gd name="connsiteY13" fmla="*/ 676179 h 1010190"/>
                  <a:gd name="connsiteX14" fmla="*/ 321880 w 665094"/>
                  <a:gd name="connsiteY14" fmla="*/ 677434 h 1010190"/>
                  <a:gd name="connsiteX15" fmla="*/ 306822 w 665094"/>
                  <a:gd name="connsiteY15" fmla="*/ 747080 h 1010190"/>
                  <a:gd name="connsiteX16" fmla="*/ 245332 w 665094"/>
                  <a:gd name="connsiteY16" fmla="*/ 954138 h 1010190"/>
                  <a:gd name="connsiteX17" fmla="*/ 231528 w 665094"/>
                  <a:gd name="connsiteY17" fmla="*/ 982373 h 1010190"/>
                  <a:gd name="connsiteX18" fmla="*/ 158117 w 665094"/>
                  <a:gd name="connsiteY18" fmla="*/ 977981 h 1010190"/>
                  <a:gd name="connsiteX19" fmla="*/ 153097 w 665094"/>
                  <a:gd name="connsiteY19" fmla="*/ 937824 h 1010190"/>
                  <a:gd name="connsiteX20" fmla="*/ 226509 w 665094"/>
                  <a:gd name="connsiteY20" fmla="*/ 598375 h 1010190"/>
                  <a:gd name="connsiteX21" fmla="*/ 244077 w 665094"/>
                  <a:gd name="connsiteY21" fmla="*/ 439631 h 1010190"/>
                  <a:gd name="connsiteX22" fmla="*/ 248469 w 665094"/>
                  <a:gd name="connsiteY22" fmla="*/ 353671 h 1010190"/>
                  <a:gd name="connsiteX23" fmla="*/ 124862 w 665094"/>
                  <a:gd name="connsiteY23" fmla="*/ 434611 h 1010190"/>
                  <a:gd name="connsiteX24" fmla="*/ 26353 w 665094"/>
                  <a:gd name="connsiteY24" fmla="*/ 503631 h 1010190"/>
                  <a:gd name="connsiteX25" fmla="*/ 0 w 665094"/>
                  <a:gd name="connsiteY25" fmla="*/ 512415 h 1010190"/>
                  <a:gd name="connsiteX26" fmla="*/ 0 w 665094"/>
                  <a:gd name="connsiteY26" fmla="*/ 427710 h 1010190"/>
                  <a:gd name="connsiteX27" fmla="*/ 253489 w 665094"/>
                  <a:gd name="connsiteY27" fmla="*/ 248887 h 1010190"/>
                  <a:gd name="connsiteX28" fmla="*/ 299292 w 665094"/>
                  <a:gd name="connsiteY28" fmla="*/ 242613 h 1010190"/>
                  <a:gd name="connsiteX29" fmla="*/ 336939 w 665094"/>
                  <a:gd name="connsiteY29" fmla="*/ 236338 h 1010190"/>
                  <a:gd name="connsiteX30" fmla="*/ 318743 w 665094"/>
                  <a:gd name="connsiteY30" fmla="*/ 189280 h 1010190"/>
                  <a:gd name="connsiteX31" fmla="*/ 263528 w 665094"/>
                  <a:gd name="connsiteY31" fmla="*/ 76966 h 1010190"/>
                  <a:gd name="connsiteX32" fmla="*/ 325018 w 665094"/>
                  <a:gd name="connsiteY32" fmla="*/ 13594 h 1010190"/>
                  <a:gd name="connsiteX33" fmla="*/ 527056 w 665094"/>
                  <a:gd name="connsiteY33" fmla="*/ 59398 h 1010190"/>
                  <a:gd name="connsiteX34" fmla="*/ 488782 w 665094"/>
                  <a:gd name="connsiteY34" fmla="*/ 198691 h 1010190"/>
                  <a:gd name="connsiteX35" fmla="*/ 448625 w 665094"/>
                  <a:gd name="connsiteY35" fmla="*/ 211868 h 1010190"/>
                  <a:gd name="connsiteX36" fmla="*/ 428547 w 665094"/>
                  <a:gd name="connsiteY36" fmla="*/ 231318 h 1010190"/>
                  <a:gd name="connsiteX37" fmla="*/ 449253 w 665094"/>
                  <a:gd name="connsiteY37" fmla="*/ 259554 h 1010190"/>
                  <a:gd name="connsiteX38" fmla="*/ 508232 w 665094"/>
                  <a:gd name="connsiteY38" fmla="*/ 293436 h 1010190"/>
                  <a:gd name="connsiteX39" fmla="*/ 665094 w 665094"/>
                  <a:gd name="connsiteY39" fmla="*/ 504258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65094" h="1010190">
                    <a:moveTo>
                      <a:pt x="665094" y="504258"/>
                    </a:moveTo>
                    <a:cubicBezTo>
                      <a:pt x="659447" y="531866"/>
                      <a:pt x="653800" y="560101"/>
                      <a:pt x="648153" y="587709"/>
                    </a:cubicBezTo>
                    <a:cubicBezTo>
                      <a:pt x="634350" y="590218"/>
                      <a:pt x="630585" y="577669"/>
                      <a:pt x="624938" y="570140"/>
                    </a:cubicBezTo>
                    <a:cubicBezTo>
                      <a:pt x="581644" y="511160"/>
                      <a:pt x="535840" y="454062"/>
                      <a:pt x="489409" y="398220"/>
                    </a:cubicBezTo>
                    <a:cubicBezTo>
                      <a:pt x="486272" y="394455"/>
                      <a:pt x="483762" y="388808"/>
                      <a:pt x="474978" y="387553"/>
                    </a:cubicBezTo>
                    <a:cubicBezTo>
                      <a:pt x="464311" y="431474"/>
                      <a:pt x="461174" y="476023"/>
                      <a:pt x="452390" y="520572"/>
                    </a:cubicBezTo>
                    <a:cubicBezTo>
                      <a:pt x="436076" y="605905"/>
                      <a:pt x="441095" y="692492"/>
                      <a:pt x="436704" y="778453"/>
                    </a:cubicBezTo>
                    <a:cubicBezTo>
                      <a:pt x="432939" y="846844"/>
                      <a:pt x="431684" y="915236"/>
                      <a:pt x="425409" y="983628"/>
                    </a:cubicBezTo>
                    <a:cubicBezTo>
                      <a:pt x="424782" y="992412"/>
                      <a:pt x="424782" y="1001824"/>
                      <a:pt x="418508" y="1008726"/>
                    </a:cubicBezTo>
                    <a:cubicBezTo>
                      <a:pt x="392155" y="1013745"/>
                      <a:pt x="367057" y="1006844"/>
                      <a:pt x="341959" y="998059"/>
                    </a:cubicBezTo>
                    <a:cubicBezTo>
                      <a:pt x="336312" y="991785"/>
                      <a:pt x="335684" y="983628"/>
                      <a:pt x="335684" y="975471"/>
                    </a:cubicBezTo>
                    <a:cubicBezTo>
                      <a:pt x="335057" y="885746"/>
                      <a:pt x="326900" y="796021"/>
                      <a:pt x="320626" y="706296"/>
                    </a:cubicBezTo>
                    <a:cubicBezTo>
                      <a:pt x="319998" y="696884"/>
                      <a:pt x="322508" y="686845"/>
                      <a:pt x="323135" y="681198"/>
                    </a:cubicBezTo>
                    <a:cubicBezTo>
                      <a:pt x="323763" y="673669"/>
                      <a:pt x="317489" y="676179"/>
                      <a:pt x="321253" y="676179"/>
                    </a:cubicBezTo>
                    <a:cubicBezTo>
                      <a:pt x="321880" y="676179"/>
                      <a:pt x="321880" y="676806"/>
                      <a:pt x="321880" y="677434"/>
                    </a:cubicBezTo>
                    <a:cubicBezTo>
                      <a:pt x="323135" y="701904"/>
                      <a:pt x="313724" y="724492"/>
                      <a:pt x="306822" y="747080"/>
                    </a:cubicBezTo>
                    <a:cubicBezTo>
                      <a:pt x="285489" y="816099"/>
                      <a:pt x="263528" y="884491"/>
                      <a:pt x="245332" y="954138"/>
                    </a:cubicBezTo>
                    <a:cubicBezTo>
                      <a:pt x="242822" y="964177"/>
                      <a:pt x="240312" y="974844"/>
                      <a:pt x="231528" y="982373"/>
                    </a:cubicBezTo>
                    <a:cubicBezTo>
                      <a:pt x="206430" y="992412"/>
                      <a:pt x="182587" y="984883"/>
                      <a:pt x="158117" y="977981"/>
                    </a:cubicBezTo>
                    <a:cubicBezTo>
                      <a:pt x="144941" y="966059"/>
                      <a:pt x="150587" y="951628"/>
                      <a:pt x="153097" y="937824"/>
                    </a:cubicBezTo>
                    <a:cubicBezTo>
                      <a:pt x="173803" y="823629"/>
                      <a:pt x="200156" y="711316"/>
                      <a:pt x="226509" y="598375"/>
                    </a:cubicBezTo>
                    <a:cubicBezTo>
                      <a:pt x="239058" y="546297"/>
                      <a:pt x="240312" y="492337"/>
                      <a:pt x="244077" y="439631"/>
                    </a:cubicBezTo>
                    <a:cubicBezTo>
                      <a:pt x="245959" y="412651"/>
                      <a:pt x="254116" y="385671"/>
                      <a:pt x="248469" y="353671"/>
                    </a:cubicBezTo>
                    <a:cubicBezTo>
                      <a:pt x="204548" y="379396"/>
                      <a:pt x="165019" y="407004"/>
                      <a:pt x="124862" y="434611"/>
                    </a:cubicBezTo>
                    <a:cubicBezTo>
                      <a:pt x="92235" y="457200"/>
                      <a:pt x="58980" y="480415"/>
                      <a:pt x="26353" y="503631"/>
                    </a:cubicBezTo>
                    <a:cubicBezTo>
                      <a:pt x="18823" y="509278"/>
                      <a:pt x="11294" y="516807"/>
                      <a:pt x="0" y="512415"/>
                    </a:cubicBezTo>
                    <a:cubicBezTo>
                      <a:pt x="0" y="484180"/>
                      <a:pt x="0" y="455945"/>
                      <a:pt x="0" y="427710"/>
                    </a:cubicBezTo>
                    <a:cubicBezTo>
                      <a:pt x="82196" y="364965"/>
                      <a:pt x="165646" y="304730"/>
                      <a:pt x="253489" y="248887"/>
                    </a:cubicBezTo>
                    <a:cubicBezTo>
                      <a:pt x="269175" y="238848"/>
                      <a:pt x="282979" y="240730"/>
                      <a:pt x="299292" y="242613"/>
                    </a:cubicBezTo>
                    <a:cubicBezTo>
                      <a:pt x="311841" y="243867"/>
                      <a:pt x="330038" y="253907"/>
                      <a:pt x="336939" y="236338"/>
                    </a:cubicBezTo>
                    <a:cubicBezTo>
                      <a:pt x="343841" y="218142"/>
                      <a:pt x="343214" y="201828"/>
                      <a:pt x="318743" y="189280"/>
                    </a:cubicBezTo>
                    <a:cubicBezTo>
                      <a:pt x="271057" y="165437"/>
                      <a:pt x="250352" y="119633"/>
                      <a:pt x="263528" y="76966"/>
                    </a:cubicBezTo>
                    <a:cubicBezTo>
                      <a:pt x="272940" y="46221"/>
                      <a:pt x="296155" y="26771"/>
                      <a:pt x="325018" y="13594"/>
                    </a:cubicBezTo>
                    <a:cubicBezTo>
                      <a:pt x="391527" y="-16523"/>
                      <a:pt x="488154" y="5437"/>
                      <a:pt x="527056" y="59398"/>
                    </a:cubicBezTo>
                    <a:cubicBezTo>
                      <a:pt x="564703" y="111476"/>
                      <a:pt x="549644" y="167946"/>
                      <a:pt x="488782" y="198691"/>
                    </a:cubicBezTo>
                    <a:cubicBezTo>
                      <a:pt x="476233" y="204966"/>
                      <a:pt x="462429" y="209358"/>
                      <a:pt x="448625" y="211868"/>
                    </a:cubicBezTo>
                    <a:cubicBezTo>
                      <a:pt x="436076" y="214377"/>
                      <a:pt x="431056" y="218142"/>
                      <a:pt x="428547" y="231318"/>
                    </a:cubicBezTo>
                    <a:cubicBezTo>
                      <a:pt x="424155" y="251397"/>
                      <a:pt x="431056" y="260809"/>
                      <a:pt x="449253" y="259554"/>
                    </a:cubicBezTo>
                    <a:cubicBezTo>
                      <a:pt x="477488" y="257671"/>
                      <a:pt x="492546" y="273357"/>
                      <a:pt x="508232" y="293436"/>
                    </a:cubicBezTo>
                    <a:cubicBezTo>
                      <a:pt x="562193" y="363710"/>
                      <a:pt x="618036" y="430847"/>
                      <a:pt x="665094" y="504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B70F404-7AC9-4875-ADD8-B9C89A64FBD4}"/>
                  </a:ext>
                </a:extLst>
              </p:cNvPr>
              <p:cNvSpPr/>
              <p:nvPr/>
            </p:nvSpPr>
            <p:spPr>
              <a:xfrm>
                <a:off x="8103204" y="1542829"/>
                <a:ext cx="947446" cy="709016"/>
              </a:xfrm>
              <a:custGeom>
                <a:avLst/>
                <a:gdLst>
                  <a:gd name="connsiteX0" fmla="*/ 264155 w 947445"/>
                  <a:gd name="connsiteY0" fmla="*/ 70338 h 709015"/>
                  <a:gd name="connsiteX1" fmla="*/ 331919 w 947445"/>
                  <a:gd name="connsiteY1" fmla="*/ 20142 h 709015"/>
                  <a:gd name="connsiteX2" fmla="*/ 631839 w 947445"/>
                  <a:gd name="connsiteY2" fmla="*/ 106102 h 709015"/>
                  <a:gd name="connsiteX3" fmla="*/ 671996 w 947445"/>
                  <a:gd name="connsiteY3" fmla="*/ 150024 h 709015"/>
                  <a:gd name="connsiteX4" fmla="*/ 693329 w 947445"/>
                  <a:gd name="connsiteY4" fmla="*/ 162573 h 709015"/>
                  <a:gd name="connsiteX5" fmla="*/ 718427 w 947445"/>
                  <a:gd name="connsiteY5" fmla="*/ 133083 h 709015"/>
                  <a:gd name="connsiteX6" fmla="*/ 717172 w 947445"/>
                  <a:gd name="connsiteY6" fmla="*/ 77867 h 709015"/>
                  <a:gd name="connsiteX7" fmla="*/ 835132 w 947445"/>
                  <a:gd name="connsiteY7" fmla="*/ 5083 h 709015"/>
                  <a:gd name="connsiteX8" fmla="*/ 949328 w 947445"/>
                  <a:gd name="connsiteY8" fmla="*/ 192063 h 709015"/>
                  <a:gd name="connsiteX9" fmla="*/ 817564 w 947445"/>
                  <a:gd name="connsiteY9" fmla="*/ 259827 h 709015"/>
                  <a:gd name="connsiteX10" fmla="*/ 781799 w 947445"/>
                  <a:gd name="connsiteY10" fmla="*/ 236611 h 709015"/>
                  <a:gd name="connsiteX11" fmla="*/ 742898 w 947445"/>
                  <a:gd name="connsiteY11" fmla="*/ 236611 h 709015"/>
                  <a:gd name="connsiteX12" fmla="*/ 745407 w 947445"/>
                  <a:gd name="connsiteY12" fmla="*/ 267356 h 709015"/>
                  <a:gd name="connsiteX13" fmla="*/ 754191 w 947445"/>
                  <a:gd name="connsiteY13" fmla="*/ 330101 h 709015"/>
                  <a:gd name="connsiteX14" fmla="*/ 690192 w 947445"/>
                  <a:gd name="connsiteY14" fmla="*/ 586100 h 709015"/>
                  <a:gd name="connsiteX15" fmla="*/ 612389 w 947445"/>
                  <a:gd name="connsiteY15" fmla="*/ 622492 h 709015"/>
                  <a:gd name="connsiteX16" fmla="*/ 613644 w 947445"/>
                  <a:gd name="connsiteY16" fmla="*/ 594884 h 709015"/>
                  <a:gd name="connsiteX17" fmla="*/ 660074 w 947445"/>
                  <a:gd name="connsiteY17" fmla="*/ 391591 h 709015"/>
                  <a:gd name="connsiteX18" fmla="*/ 663839 w 947445"/>
                  <a:gd name="connsiteY18" fmla="*/ 365866 h 709015"/>
                  <a:gd name="connsiteX19" fmla="*/ 646898 w 947445"/>
                  <a:gd name="connsiteY19" fmla="*/ 369630 h 709015"/>
                  <a:gd name="connsiteX20" fmla="*/ 347606 w 947445"/>
                  <a:gd name="connsiteY20" fmla="*/ 564766 h 709015"/>
                  <a:gd name="connsiteX21" fmla="*/ 161881 w 947445"/>
                  <a:gd name="connsiteY21" fmla="*/ 700295 h 709015"/>
                  <a:gd name="connsiteX22" fmla="*/ 145567 w 947445"/>
                  <a:gd name="connsiteY22" fmla="*/ 709079 h 709015"/>
                  <a:gd name="connsiteX23" fmla="*/ 101019 w 947445"/>
                  <a:gd name="connsiteY23" fmla="*/ 637550 h 709015"/>
                  <a:gd name="connsiteX24" fmla="*/ 207058 w 947445"/>
                  <a:gd name="connsiteY24" fmla="*/ 543433 h 709015"/>
                  <a:gd name="connsiteX25" fmla="*/ 321253 w 947445"/>
                  <a:gd name="connsiteY25" fmla="*/ 438649 h 709015"/>
                  <a:gd name="connsiteX26" fmla="*/ 340076 w 947445"/>
                  <a:gd name="connsiteY26" fmla="*/ 424846 h 709015"/>
                  <a:gd name="connsiteX27" fmla="*/ 237175 w 947445"/>
                  <a:gd name="connsiteY27" fmla="*/ 468767 h 709015"/>
                  <a:gd name="connsiteX28" fmla="*/ 84078 w 947445"/>
                  <a:gd name="connsiteY28" fmla="*/ 532139 h 709015"/>
                  <a:gd name="connsiteX29" fmla="*/ 43294 w 947445"/>
                  <a:gd name="connsiteY29" fmla="*/ 543433 h 709015"/>
                  <a:gd name="connsiteX30" fmla="*/ 0 w 947445"/>
                  <a:gd name="connsiteY30" fmla="*/ 475041 h 709015"/>
                  <a:gd name="connsiteX31" fmla="*/ 59608 w 947445"/>
                  <a:gd name="connsiteY31" fmla="*/ 439904 h 709015"/>
                  <a:gd name="connsiteX32" fmla="*/ 321253 w 947445"/>
                  <a:gd name="connsiteY32" fmla="*/ 311278 h 709015"/>
                  <a:gd name="connsiteX33" fmla="*/ 540859 w 947445"/>
                  <a:gd name="connsiteY33" fmla="*/ 173867 h 709015"/>
                  <a:gd name="connsiteX34" fmla="*/ 544624 w 947445"/>
                  <a:gd name="connsiteY34" fmla="*/ 166965 h 709015"/>
                  <a:gd name="connsiteX35" fmla="*/ 521409 w 947445"/>
                  <a:gd name="connsiteY35" fmla="*/ 156298 h 709015"/>
                  <a:gd name="connsiteX36" fmla="*/ 289253 w 947445"/>
                  <a:gd name="connsiteY36" fmla="*/ 84769 h 709015"/>
                  <a:gd name="connsiteX37" fmla="*/ 264155 w 947445"/>
                  <a:gd name="connsiteY37" fmla="*/ 70338 h 70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9015">
                    <a:moveTo>
                      <a:pt x="264155" y="70338"/>
                    </a:moveTo>
                    <a:cubicBezTo>
                      <a:pt x="286743" y="53397"/>
                      <a:pt x="309332" y="37083"/>
                      <a:pt x="331919" y="20142"/>
                    </a:cubicBezTo>
                    <a:cubicBezTo>
                      <a:pt x="433566" y="42103"/>
                      <a:pt x="533330" y="72848"/>
                      <a:pt x="631839" y="106102"/>
                    </a:cubicBezTo>
                    <a:cubicBezTo>
                      <a:pt x="655055" y="113632"/>
                      <a:pt x="658820" y="135592"/>
                      <a:pt x="671996" y="150024"/>
                    </a:cubicBezTo>
                    <a:cubicBezTo>
                      <a:pt x="677643" y="156298"/>
                      <a:pt x="678898" y="171357"/>
                      <a:pt x="693329" y="162573"/>
                    </a:cubicBezTo>
                    <a:cubicBezTo>
                      <a:pt x="704623" y="155671"/>
                      <a:pt x="721565" y="153161"/>
                      <a:pt x="718427" y="133083"/>
                    </a:cubicBezTo>
                    <a:cubicBezTo>
                      <a:pt x="715290" y="114887"/>
                      <a:pt x="713407" y="96691"/>
                      <a:pt x="717172" y="77867"/>
                    </a:cubicBezTo>
                    <a:cubicBezTo>
                      <a:pt x="729721" y="16377"/>
                      <a:pt x="774898" y="-12485"/>
                      <a:pt x="835132" y="5083"/>
                    </a:cubicBezTo>
                    <a:cubicBezTo>
                      <a:pt x="907289" y="25789"/>
                      <a:pt x="964386" y="119279"/>
                      <a:pt x="949328" y="192063"/>
                    </a:cubicBezTo>
                    <a:cubicBezTo>
                      <a:pt x="936151" y="257945"/>
                      <a:pt x="878426" y="287435"/>
                      <a:pt x="817564" y="259827"/>
                    </a:cubicBezTo>
                    <a:cubicBezTo>
                      <a:pt x="805015" y="254180"/>
                      <a:pt x="791211" y="247278"/>
                      <a:pt x="781799" y="236611"/>
                    </a:cubicBezTo>
                    <a:cubicBezTo>
                      <a:pt x="767368" y="220298"/>
                      <a:pt x="756074" y="227827"/>
                      <a:pt x="742898" y="236611"/>
                    </a:cubicBezTo>
                    <a:cubicBezTo>
                      <a:pt x="724702" y="248533"/>
                      <a:pt x="739133" y="259827"/>
                      <a:pt x="745407" y="267356"/>
                    </a:cubicBezTo>
                    <a:cubicBezTo>
                      <a:pt x="761094" y="287435"/>
                      <a:pt x="759211" y="307513"/>
                      <a:pt x="754191" y="330101"/>
                    </a:cubicBezTo>
                    <a:cubicBezTo>
                      <a:pt x="736623" y="416061"/>
                      <a:pt x="712153" y="500767"/>
                      <a:pt x="690192" y="586100"/>
                    </a:cubicBezTo>
                    <a:cubicBezTo>
                      <a:pt x="664467" y="598021"/>
                      <a:pt x="638741" y="610570"/>
                      <a:pt x="612389" y="622492"/>
                    </a:cubicBezTo>
                    <a:cubicBezTo>
                      <a:pt x="604232" y="613080"/>
                      <a:pt x="611134" y="603668"/>
                      <a:pt x="613644" y="594884"/>
                    </a:cubicBezTo>
                    <a:cubicBezTo>
                      <a:pt x="631212" y="527747"/>
                      <a:pt x="645643" y="459355"/>
                      <a:pt x="660074" y="391591"/>
                    </a:cubicBezTo>
                    <a:cubicBezTo>
                      <a:pt x="661957" y="382807"/>
                      <a:pt x="664467" y="374650"/>
                      <a:pt x="663839" y="365866"/>
                    </a:cubicBezTo>
                    <a:cubicBezTo>
                      <a:pt x="656310" y="360219"/>
                      <a:pt x="651918" y="367120"/>
                      <a:pt x="646898" y="369630"/>
                    </a:cubicBezTo>
                    <a:cubicBezTo>
                      <a:pt x="541487" y="425473"/>
                      <a:pt x="441095" y="490100"/>
                      <a:pt x="347606" y="564766"/>
                    </a:cubicBezTo>
                    <a:cubicBezTo>
                      <a:pt x="287998" y="612452"/>
                      <a:pt x="223998" y="655119"/>
                      <a:pt x="161881" y="700295"/>
                    </a:cubicBezTo>
                    <a:cubicBezTo>
                      <a:pt x="156862" y="704060"/>
                      <a:pt x="151842" y="707825"/>
                      <a:pt x="145567" y="709079"/>
                    </a:cubicBezTo>
                    <a:cubicBezTo>
                      <a:pt x="117332" y="693393"/>
                      <a:pt x="111058" y="664531"/>
                      <a:pt x="101019" y="637550"/>
                    </a:cubicBezTo>
                    <a:cubicBezTo>
                      <a:pt x="133646" y="603041"/>
                      <a:pt x="172548" y="576061"/>
                      <a:pt x="207058" y="543433"/>
                    </a:cubicBezTo>
                    <a:cubicBezTo>
                      <a:pt x="244704" y="508296"/>
                      <a:pt x="284234" y="475041"/>
                      <a:pt x="321253" y="438649"/>
                    </a:cubicBezTo>
                    <a:cubicBezTo>
                      <a:pt x="326900" y="433002"/>
                      <a:pt x="334429" y="429238"/>
                      <a:pt x="340076" y="424846"/>
                    </a:cubicBezTo>
                    <a:cubicBezTo>
                      <a:pt x="308077" y="443669"/>
                      <a:pt x="271685" y="454336"/>
                      <a:pt x="237175" y="468767"/>
                    </a:cubicBezTo>
                    <a:cubicBezTo>
                      <a:pt x="186352" y="490100"/>
                      <a:pt x="134274" y="508924"/>
                      <a:pt x="84078" y="532139"/>
                    </a:cubicBezTo>
                    <a:cubicBezTo>
                      <a:pt x="71529" y="537786"/>
                      <a:pt x="58980" y="546570"/>
                      <a:pt x="43294" y="543433"/>
                    </a:cubicBezTo>
                    <a:cubicBezTo>
                      <a:pt x="23843" y="523982"/>
                      <a:pt x="2510" y="505159"/>
                      <a:pt x="0" y="475041"/>
                    </a:cubicBezTo>
                    <a:cubicBezTo>
                      <a:pt x="18196" y="460610"/>
                      <a:pt x="38901" y="449944"/>
                      <a:pt x="59608" y="439904"/>
                    </a:cubicBezTo>
                    <a:cubicBezTo>
                      <a:pt x="146822" y="397238"/>
                      <a:pt x="232156" y="351434"/>
                      <a:pt x="321253" y="311278"/>
                    </a:cubicBezTo>
                    <a:cubicBezTo>
                      <a:pt x="400939" y="275513"/>
                      <a:pt x="468076" y="220925"/>
                      <a:pt x="540859" y="173867"/>
                    </a:cubicBezTo>
                    <a:cubicBezTo>
                      <a:pt x="543369" y="172612"/>
                      <a:pt x="544624" y="170102"/>
                      <a:pt x="544624" y="166965"/>
                    </a:cubicBezTo>
                    <a:cubicBezTo>
                      <a:pt x="538977" y="159435"/>
                      <a:pt x="529565" y="159435"/>
                      <a:pt x="521409" y="156298"/>
                    </a:cubicBezTo>
                    <a:cubicBezTo>
                      <a:pt x="444860" y="129945"/>
                      <a:pt x="367057" y="106730"/>
                      <a:pt x="289253" y="84769"/>
                    </a:cubicBezTo>
                    <a:cubicBezTo>
                      <a:pt x="279214" y="82259"/>
                      <a:pt x="266037" y="84142"/>
                      <a:pt x="264155" y="70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F3ACBE-F446-4430-A91A-DF127A1739A6}"/>
                </a:ext>
              </a:extLst>
            </p:cNvPr>
            <p:cNvGrpSpPr/>
            <p:nvPr/>
          </p:nvGrpSpPr>
          <p:grpSpPr>
            <a:xfrm>
              <a:off x="5701063" y="3222518"/>
              <a:ext cx="793271" cy="1280940"/>
              <a:chOff x="5488239" y="3038488"/>
              <a:chExt cx="881796" cy="142388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F6D4100-2B77-43C8-9DF9-EC83C2F55703}"/>
                  </a:ext>
                </a:extLst>
              </p:cNvPr>
              <p:cNvSpPr/>
              <p:nvPr/>
            </p:nvSpPr>
            <p:spPr>
              <a:xfrm>
                <a:off x="5488239" y="3038488"/>
                <a:ext cx="881796" cy="1423886"/>
              </a:xfrm>
              <a:custGeom>
                <a:avLst/>
                <a:gdLst>
                  <a:gd name="connsiteX0" fmla="*/ 0 w 561676"/>
                  <a:gd name="connsiteY0" fmla="*/ 637244 h 906969"/>
                  <a:gd name="connsiteX1" fmla="*/ 51564 w 561676"/>
                  <a:gd name="connsiteY1" fmla="*/ 448484 h 906969"/>
                  <a:gd name="connsiteX2" fmla="*/ 246770 w 561676"/>
                  <a:gd name="connsiteY2" fmla="*/ 27226 h 906969"/>
                  <a:gd name="connsiteX3" fmla="*/ 280378 w 561676"/>
                  <a:gd name="connsiteY3" fmla="*/ 63 h 906969"/>
                  <a:gd name="connsiteX4" fmla="*/ 314447 w 561676"/>
                  <a:gd name="connsiteY4" fmla="*/ 23083 h 906969"/>
                  <a:gd name="connsiteX5" fmla="*/ 534514 w 561676"/>
                  <a:gd name="connsiteY5" fmla="*/ 502810 h 906969"/>
                  <a:gd name="connsiteX6" fmla="*/ 562598 w 561676"/>
                  <a:gd name="connsiteY6" fmla="*/ 658882 h 906969"/>
                  <a:gd name="connsiteX7" fmla="*/ 394095 w 561676"/>
                  <a:gd name="connsiteY7" fmla="*/ 886316 h 906969"/>
                  <a:gd name="connsiteX8" fmla="*/ 2762 w 561676"/>
                  <a:gd name="connsiteY8" fmla="*/ 677758 h 906969"/>
                  <a:gd name="connsiteX9" fmla="*/ 0 w 561676"/>
                  <a:gd name="connsiteY9" fmla="*/ 637244 h 90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1676" h="906969">
                    <a:moveTo>
                      <a:pt x="0" y="637244"/>
                    </a:moveTo>
                    <a:cubicBezTo>
                      <a:pt x="0" y="569567"/>
                      <a:pt x="23940" y="508335"/>
                      <a:pt x="51564" y="448484"/>
                    </a:cubicBezTo>
                    <a:cubicBezTo>
                      <a:pt x="116018" y="307604"/>
                      <a:pt x="181854" y="167645"/>
                      <a:pt x="246770" y="27226"/>
                    </a:cubicBezTo>
                    <a:cubicBezTo>
                      <a:pt x="253675" y="12494"/>
                      <a:pt x="262883" y="984"/>
                      <a:pt x="280378" y="63"/>
                    </a:cubicBezTo>
                    <a:cubicBezTo>
                      <a:pt x="296952" y="-858"/>
                      <a:pt x="308001" y="8350"/>
                      <a:pt x="314447" y="23083"/>
                    </a:cubicBezTo>
                    <a:cubicBezTo>
                      <a:pt x="388109" y="182838"/>
                      <a:pt x="465915" y="340752"/>
                      <a:pt x="534514" y="502810"/>
                    </a:cubicBezTo>
                    <a:cubicBezTo>
                      <a:pt x="555692" y="552072"/>
                      <a:pt x="568583" y="604556"/>
                      <a:pt x="562598" y="658882"/>
                    </a:cubicBezTo>
                    <a:cubicBezTo>
                      <a:pt x="550627" y="767074"/>
                      <a:pt x="491237" y="842118"/>
                      <a:pt x="394095" y="886316"/>
                    </a:cubicBezTo>
                    <a:cubicBezTo>
                      <a:pt x="229735" y="960899"/>
                      <a:pt x="33609" y="855930"/>
                      <a:pt x="2762" y="677758"/>
                    </a:cubicBezTo>
                    <a:cubicBezTo>
                      <a:pt x="921" y="664407"/>
                      <a:pt x="921" y="650595"/>
                      <a:pt x="0" y="637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3C47E25-6DFA-4602-B6FC-2CE0E958BE64}"/>
                  </a:ext>
                </a:extLst>
              </p:cNvPr>
              <p:cNvSpPr/>
              <p:nvPr/>
            </p:nvSpPr>
            <p:spPr>
              <a:xfrm>
                <a:off x="5587341" y="3661590"/>
                <a:ext cx="683593" cy="683524"/>
              </a:xfrm>
              <a:custGeom>
                <a:avLst/>
                <a:gdLst>
                  <a:gd name="connsiteX0" fmla="*/ 1529845 w 3140536"/>
                  <a:gd name="connsiteY0" fmla="*/ 1046057 h 3140220"/>
                  <a:gd name="connsiteX1" fmla="*/ 1511512 w 3140536"/>
                  <a:gd name="connsiteY1" fmla="*/ 1064914 h 3140220"/>
                  <a:gd name="connsiteX2" fmla="*/ 1502083 w 3140536"/>
                  <a:gd name="connsiteY2" fmla="*/ 1166270 h 3140220"/>
                  <a:gd name="connsiteX3" fmla="*/ 1471965 w 3140536"/>
                  <a:gd name="connsiteY3" fmla="*/ 1489719 h 3140220"/>
                  <a:gd name="connsiteX4" fmla="*/ 1438179 w 3140536"/>
                  <a:gd name="connsiteY4" fmla="*/ 1845643 h 3140220"/>
                  <a:gd name="connsiteX5" fmla="*/ 1430060 w 3140536"/>
                  <a:gd name="connsiteY5" fmla="*/ 1928666 h 3140220"/>
                  <a:gd name="connsiteX6" fmla="*/ 1422203 w 3140536"/>
                  <a:gd name="connsiteY6" fmla="*/ 1894095 h 3140220"/>
                  <a:gd name="connsiteX7" fmla="*/ 1338395 w 3140536"/>
                  <a:gd name="connsiteY7" fmla="*/ 1430006 h 3140220"/>
                  <a:gd name="connsiteX8" fmla="*/ 1320847 w 3140536"/>
                  <a:gd name="connsiteY8" fmla="*/ 1412196 h 3140220"/>
                  <a:gd name="connsiteX9" fmla="*/ 1301205 w 3140536"/>
                  <a:gd name="connsiteY9" fmla="*/ 1427911 h 3140220"/>
                  <a:gd name="connsiteX10" fmla="*/ 1263491 w 3140536"/>
                  <a:gd name="connsiteY10" fmla="*/ 1550480 h 3140220"/>
                  <a:gd name="connsiteX11" fmla="*/ 1243849 w 3140536"/>
                  <a:gd name="connsiteY11" fmla="*/ 1565147 h 3140220"/>
                  <a:gd name="connsiteX12" fmla="*/ 716116 w 3140536"/>
                  <a:gd name="connsiteY12" fmla="*/ 1564361 h 3140220"/>
                  <a:gd name="connsiteX13" fmla="*/ 678403 w 3140536"/>
                  <a:gd name="connsiteY13" fmla="*/ 1585837 h 3140220"/>
                  <a:gd name="connsiteX14" fmla="*/ 647760 w 3140536"/>
                  <a:gd name="connsiteY14" fmla="*/ 1634027 h 3140220"/>
                  <a:gd name="connsiteX15" fmla="*/ 631260 w 3140536"/>
                  <a:gd name="connsiteY15" fmla="*/ 1485529 h 3140220"/>
                  <a:gd name="connsiteX16" fmla="*/ 585428 w 3140536"/>
                  <a:gd name="connsiteY16" fmla="*/ 1064129 h 3140220"/>
                  <a:gd name="connsiteX17" fmla="*/ 561071 w 3140536"/>
                  <a:gd name="connsiteY17" fmla="*/ 1046843 h 3140220"/>
                  <a:gd name="connsiteX18" fmla="*/ 548500 w 3140536"/>
                  <a:gd name="connsiteY18" fmla="*/ 1068581 h 3140220"/>
                  <a:gd name="connsiteX19" fmla="*/ 515762 w 3140536"/>
                  <a:gd name="connsiteY19" fmla="*/ 1419268 h 3140220"/>
                  <a:gd name="connsiteX20" fmla="*/ 475167 w 3140536"/>
                  <a:gd name="connsiteY20" fmla="*/ 1847738 h 3140220"/>
                  <a:gd name="connsiteX21" fmla="*/ 467310 w 3140536"/>
                  <a:gd name="connsiteY21" fmla="*/ 1929713 h 3140220"/>
                  <a:gd name="connsiteX22" fmla="*/ 464691 w 3140536"/>
                  <a:gd name="connsiteY22" fmla="*/ 1926832 h 3140220"/>
                  <a:gd name="connsiteX23" fmla="*/ 418859 w 3140536"/>
                  <a:gd name="connsiteY23" fmla="*/ 1670955 h 3140220"/>
                  <a:gd name="connsiteX24" fmla="*/ 375121 w 3140536"/>
                  <a:gd name="connsiteY24" fmla="*/ 1429220 h 3140220"/>
                  <a:gd name="connsiteX25" fmla="*/ 358359 w 3140536"/>
                  <a:gd name="connsiteY25" fmla="*/ 1412196 h 3140220"/>
                  <a:gd name="connsiteX26" fmla="*/ 338455 w 3140536"/>
                  <a:gd name="connsiteY26" fmla="*/ 1427387 h 3140220"/>
                  <a:gd name="connsiteX27" fmla="*/ 301527 w 3140536"/>
                  <a:gd name="connsiteY27" fmla="*/ 1546028 h 3140220"/>
                  <a:gd name="connsiteX28" fmla="*/ 268789 w 3140536"/>
                  <a:gd name="connsiteY28" fmla="*/ 1562790 h 3140220"/>
                  <a:gd name="connsiteX29" fmla="*/ 256742 w 3140536"/>
                  <a:gd name="connsiteY29" fmla="*/ 1561742 h 3140220"/>
                  <a:gd name="connsiteX30" fmla="*/ 72101 w 3140536"/>
                  <a:gd name="connsiteY30" fmla="*/ 1561742 h 3140220"/>
                  <a:gd name="connsiteX31" fmla="*/ 60578 w 3140536"/>
                  <a:gd name="connsiteY31" fmla="*/ 1562790 h 3140220"/>
                  <a:gd name="connsiteX32" fmla="*/ 16054 w 3140536"/>
                  <a:gd name="connsiteY32" fmla="*/ 1563314 h 3140220"/>
                  <a:gd name="connsiteX33" fmla="*/ 6364 w 3140536"/>
                  <a:gd name="connsiteY33" fmla="*/ 1565147 h 3140220"/>
                  <a:gd name="connsiteX34" fmla="*/ 5316 w 3140536"/>
                  <a:gd name="connsiteY34" fmla="*/ 1590813 h 3140220"/>
                  <a:gd name="connsiteX35" fmla="*/ 17626 w 3140536"/>
                  <a:gd name="connsiteY35" fmla="*/ 1594480 h 3140220"/>
                  <a:gd name="connsiteX36" fmla="*/ 303098 w 3140536"/>
                  <a:gd name="connsiteY36" fmla="*/ 1594480 h 3140220"/>
                  <a:gd name="connsiteX37" fmla="*/ 330074 w 3140536"/>
                  <a:gd name="connsiteY37" fmla="*/ 1573528 h 3140220"/>
                  <a:gd name="connsiteX38" fmla="*/ 352336 w 3140536"/>
                  <a:gd name="connsiteY38" fmla="*/ 1502029 h 3140220"/>
                  <a:gd name="connsiteX39" fmla="*/ 354693 w 3140536"/>
                  <a:gd name="connsiteY39" fmla="*/ 1513814 h 3140220"/>
                  <a:gd name="connsiteX40" fmla="*/ 424358 w 3140536"/>
                  <a:gd name="connsiteY40" fmla="*/ 1899333 h 3140220"/>
                  <a:gd name="connsiteX41" fmla="*/ 453430 w 3140536"/>
                  <a:gd name="connsiteY41" fmla="*/ 2061188 h 3140220"/>
                  <a:gd name="connsiteX42" fmla="*/ 478834 w 3140536"/>
                  <a:gd name="connsiteY42" fmla="*/ 2079259 h 3140220"/>
                  <a:gd name="connsiteX43" fmla="*/ 491143 w 3140536"/>
                  <a:gd name="connsiteY43" fmla="*/ 2054116 h 3140220"/>
                  <a:gd name="connsiteX44" fmla="*/ 518905 w 3140536"/>
                  <a:gd name="connsiteY44" fmla="*/ 1757906 h 3140220"/>
                  <a:gd name="connsiteX45" fmla="*/ 559500 w 3140536"/>
                  <a:gd name="connsiteY45" fmla="*/ 1332055 h 3140220"/>
                  <a:gd name="connsiteX46" fmla="*/ 567618 w 3140536"/>
                  <a:gd name="connsiteY46" fmla="*/ 1244055 h 3140220"/>
                  <a:gd name="connsiteX47" fmla="*/ 570761 w 3140536"/>
                  <a:gd name="connsiteY47" fmla="*/ 1249817 h 3140220"/>
                  <a:gd name="connsiteX48" fmla="*/ 597475 w 3140536"/>
                  <a:gd name="connsiteY48" fmla="*/ 1497576 h 3140220"/>
                  <a:gd name="connsiteX49" fmla="*/ 617118 w 3140536"/>
                  <a:gd name="connsiteY49" fmla="*/ 1677764 h 3140220"/>
                  <a:gd name="connsiteX50" fmla="*/ 627594 w 3140536"/>
                  <a:gd name="connsiteY50" fmla="*/ 1694526 h 3140220"/>
                  <a:gd name="connsiteX51" fmla="*/ 648284 w 3140536"/>
                  <a:gd name="connsiteY51" fmla="*/ 1691121 h 3140220"/>
                  <a:gd name="connsiteX52" fmla="*/ 664522 w 3140536"/>
                  <a:gd name="connsiteY52" fmla="*/ 1672526 h 3140220"/>
                  <a:gd name="connsiteX53" fmla="*/ 706164 w 3140536"/>
                  <a:gd name="connsiteY53" fmla="*/ 1606003 h 3140220"/>
                  <a:gd name="connsiteX54" fmla="*/ 727902 w 3140536"/>
                  <a:gd name="connsiteY54" fmla="*/ 1593956 h 3140220"/>
                  <a:gd name="connsiteX55" fmla="*/ 1260872 w 3140536"/>
                  <a:gd name="connsiteY55" fmla="*/ 1594218 h 3140220"/>
                  <a:gd name="connsiteX56" fmla="*/ 1293610 w 3140536"/>
                  <a:gd name="connsiteY56" fmla="*/ 1570385 h 3140220"/>
                  <a:gd name="connsiteX57" fmla="*/ 1313514 w 3140536"/>
                  <a:gd name="connsiteY57" fmla="*/ 1507005 h 3140220"/>
                  <a:gd name="connsiteX58" fmla="*/ 1329490 w 3140536"/>
                  <a:gd name="connsiteY58" fmla="*/ 1581647 h 3140220"/>
                  <a:gd name="connsiteX59" fmla="*/ 1395751 w 3140536"/>
                  <a:gd name="connsiteY59" fmla="*/ 1946475 h 3140220"/>
                  <a:gd name="connsiteX60" fmla="*/ 1416441 w 3140536"/>
                  <a:gd name="connsiteY60" fmla="*/ 2062235 h 3140220"/>
                  <a:gd name="connsiteX61" fmla="*/ 1436084 w 3140536"/>
                  <a:gd name="connsiteY61" fmla="*/ 2080307 h 3140220"/>
                  <a:gd name="connsiteX62" fmla="*/ 1453108 w 3140536"/>
                  <a:gd name="connsiteY62" fmla="*/ 2060926 h 3140220"/>
                  <a:gd name="connsiteX63" fmla="*/ 1455203 w 3140536"/>
                  <a:gd name="connsiteY63" fmla="*/ 2041545 h 3140220"/>
                  <a:gd name="connsiteX64" fmla="*/ 1490559 w 3140536"/>
                  <a:gd name="connsiteY64" fmla="*/ 1661003 h 3140220"/>
                  <a:gd name="connsiteX65" fmla="*/ 1523297 w 3140536"/>
                  <a:gd name="connsiteY65" fmla="*/ 1316863 h 3140220"/>
                  <a:gd name="connsiteX66" fmla="*/ 1530368 w 3140536"/>
                  <a:gd name="connsiteY66" fmla="*/ 1244579 h 3140220"/>
                  <a:gd name="connsiteX67" fmla="*/ 1553416 w 3140536"/>
                  <a:gd name="connsiteY67" fmla="*/ 1437863 h 3140220"/>
                  <a:gd name="connsiteX68" fmla="*/ 1579606 w 3140536"/>
                  <a:gd name="connsiteY68" fmla="*/ 1679074 h 3140220"/>
                  <a:gd name="connsiteX69" fmla="*/ 1609201 w 3140536"/>
                  <a:gd name="connsiteY69" fmla="*/ 1692431 h 3140220"/>
                  <a:gd name="connsiteX70" fmla="*/ 1627272 w 3140536"/>
                  <a:gd name="connsiteY70" fmla="*/ 1672003 h 3140220"/>
                  <a:gd name="connsiteX71" fmla="*/ 1668390 w 3140536"/>
                  <a:gd name="connsiteY71" fmla="*/ 1606789 h 3140220"/>
                  <a:gd name="connsiteX72" fmla="*/ 1691176 w 3140536"/>
                  <a:gd name="connsiteY72" fmla="*/ 1594218 h 3140220"/>
                  <a:gd name="connsiteX73" fmla="*/ 2374738 w 3140536"/>
                  <a:gd name="connsiteY73" fmla="*/ 1594480 h 3140220"/>
                  <a:gd name="connsiteX74" fmla="*/ 2404595 w 3140536"/>
                  <a:gd name="connsiteY74" fmla="*/ 1572218 h 3140220"/>
                  <a:gd name="connsiteX75" fmla="*/ 2426856 w 3140536"/>
                  <a:gd name="connsiteY75" fmla="*/ 1502290 h 3140220"/>
                  <a:gd name="connsiteX76" fmla="*/ 2429214 w 3140536"/>
                  <a:gd name="connsiteY76" fmla="*/ 1513552 h 3140220"/>
                  <a:gd name="connsiteX77" fmla="*/ 2499141 w 3140536"/>
                  <a:gd name="connsiteY77" fmla="*/ 1900380 h 3140220"/>
                  <a:gd name="connsiteX78" fmla="*/ 2528474 w 3140536"/>
                  <a:gd name="connsiteY78" fmla="*/ 2062235 h 3140220"/>
                  <a:gd name="connsiteX79" fmla="*/ 2552045 w 3140536"/>
                  <a:gd name="connsiteY79" fmla="*/ 2079521 h 3140220"/>
                  <a:gd name="connsiteX80" fmla="*/ 2565402 w 3140536"/>
                  <a:gd name="connsiteY80" fmla="*/ 2056474 h 3140220"/>
                  <a:gd name="connsiteX81" fmla="*/ 2583997 w 3140536"/>
                  <a:gd name="connsiteY81" fmla="*/ 1859000 h 3140220"/>
                  <a:gd name="connsiteX82" fmla="*/ 2609926 w 3140536"/>
                  <a:gd name="connsiteY82" fmla="*/ 1586361 h 3140220"/>
                  <a:gd name="connsiteX83" fmla="*/ 2632449 w 3140536"/>
                  <a:gd name="connsiteY83" fmla="*/ 1343316 h 3140220"/>
                  <a:gd name="connsiteX84" fmla="*/ 2642139 w 3140536"/>
                  <a:gd name="connsiteY84" fmla="*/ 1243793 h 3140220"/>
                  <a:gd name="connsiteX85" fmla="*/ 2645020 w 3140536"/>
                  <a:gd name="connsiteY85" fmla="*/ 1249555 h 3140220"/>
                  <a:gd name="connsiteX86" fmla="*/ 2671734 w 3140536"/>
                  <a:gd name="connsiteY86" fmla="*/ 1497314 h 3140220"/>
                  <a:gd name="connsiteX87" fmla="*/ 2691377 w 3140536"/>
                  <a:gd name="connsiteY87" fmla="*/ 1677502 h 3140220"/>
                  <a:gd name="connsiteX88" fmla="*/ 2722543 w 3140536"/>
                  <a:gd name="connsiteY88" fmla="*/ 1690859 h 3140220"/>
                  <a:gd name="connsiteX89" fmla="*/ 2739567 w 3140536"/>
                  <a:gd name="connsiteY89" fmla="*/ 1671217 h 3140220"/>
                  <a:gd name="connsiteX90" fmla="*/ 2781471 w 3140536"/>
                  <a:gd name="connsiteY90" fmla="*/ 1604694 h 3140220"/>
                  <a:gd name="connsiteX91" fmla="*/ 2801113 w 3140536"/>
                  <a:gd name="connsiteY91" fmla="*/ 1593694 h 3140220"/>
                  <a:gd name="connsiteX92" fmla="*/ 3056467 w 3140536"/>
                  <a:gd name="connsiteY92" fmla="*/ 1593956 h 3140220"/>
                  <a:gd name="connsiteX93" fmla="*/ 3127180 w 3140536"/>
                  <a:gd name="connsiteY93" fmla="*/ 1593956 h 3140220"/>
                  <a:gd name="connsiteX94" fmla="*/ 3137395 w 3140536"/>
                  <a:gd name="connsiteY94" fmla="*/ 1590813 h 3140220"/>
                  <a:gd name="connsiteX95" fmla="*/ 3136871 w 3140536"/>
                  <a:gd name="connsiteY95" fmla="*/ 1567504 h 3140220"/>
                  <a:gd name="connsiteX96" fmla="*/ 3122466 w 3140536"/>
                  <a:gd name="connsiteY96" fmla="*/ 1565147 h 3140220"/>
                  <a:gd name="connsiteX97" fmla="*/ 2785923 w 3140536"/>
                  <a:gd name="connsiteY97" fmla="*/ 1564623 h 3140220"/>
                  <a:gd name="connsiteX98" fmla="*/ 2756328 w 3140536"/>
                  <a:gd name="connsiteY98" fmla="*/ 1581123 h 3140220"/>
                  <a:gd name="connsiteX99" fmla="*/ 2722805 w 3140536"/>
                  <a:gd name="connsiteY99" fmla="*/ 1634027 h 3140220"/>
                  <a:gd name="connsiteX100" fmla="*/ 2721757 w 3140536"/>
                  <a:gd name="connsiteY100" fmla="*/ 1626170 h 3140220"/>
                  <a:gd name="connsiteX101" fmla="*/ 2700020 w 3140536"/>
                  <a:gd name="connsiteY101" fmla="*/ 1428958 h 3140220"/>
                  <a:gd name="connsiteX102" fmla="*/ 2676972 w 3140536"/>
                  <a:gd name="connsiteY102" fmla="*/ 1216293 h 3140220"/>
                  <a:gd name="connsiteX103" fmla="*/ 2660211 w 3140536"/>
                  <a:gd name="connsiteY103" fmla="*/ 1063343 h 3140220"/>
                  <a:gd name="connsiteX104" fmla="*/ 2640306 w 3140536"/>
                  <a:gd name="connsiteY104" fmla="*/ 1046319 h 3140220"/>
                  <a:gd name="connsiteX105" fmla="*/ 2623544 w 3140536"/>
                  <a:gd name="connsiteY105" fmla="*/ 1066748 h 3140220"/>
                  <a:gd name="connsiteX106" fmla="*/ 2610187 w 3140536"/>
                  <a:gd name="connsiteY106" fmla="*/ 1208436 h 3140220"/>
                  <a:gd name="connsiteX107" fmla="*/ 2582688 w 3140536"/>
                  <a:gd name="connsiteY107" fmla="*/ 1503338 h 3140220"/>
                  <a:gd name="connsiteX108" fmla="*/ 2552569 w 3140536"/>
                  <a:gd name="connsiteY108" fmla="*/ 1816310 h 3140220"/>
                  <a:gd name="connsiteX109" fmla="*/ 2542093 w 3140536"/>
                  <a:gd name="connsiteY109" fmla="*/ 1928666 h 3140220"/>
                  <a:gd name="connsiteX110" fmla="*/ 2538688 w 3140536"/>
                  <a:gd name="connsiteY110" fmla="*/ 1924737 h 3140220"/>
                  <a:gd name="connsiteX111" fmla="*/ 2508832 w 3140536"/>
                  <a:gd name="connsiteY111" fmla="*/ 1756335 h 3140220"/>
                  <a:gd name="connsiteX112" fmla="*/ 2450951 w 3140536"/>
                  <a:gd name="connsiteY112" fmla="*/ 1434982 h 3140220"/>
                  <a:gd name="connsiteX113" fmla="*/ 2432095 w 3140536"/>
                  <a:gd name="connsiteY113" fmla="*/ 1412458 h 3140220"/>
                  <a:gd name="connsiteX114" fmla="*/ 2411404 w 3140536"/>
                  <a:gd name="connsiteY114" fmla="*/ 1433410 h 3140220"/>
                  <a:gd name="connsiteX115" fmla="*/ 2375262 w 3140536"/>
                  <a:gd name="connsiteY115" fmla="*/ 1550742 h 3140220"/>
                  <a:gd name="connsiteX116" fmla="*/ 2355357 w 3140536"/>
                  <a:gd name="connsiteY116" fmla="*/ 1565147 h 3140220"/>
                  <a:gd name="connsiteX117" fmla="*/ 1675724 w 3140536"/>
                  <a:gd name="connsiteY117" fmla="*/ 1564361 h 3140220"/>
                  <a:gd name="connsiteX118" fmla="*/ 1642986 w 3140536"/>
                  <a:gd name="connsiteY118" fmla="*/ 1582432 h 3140220"/>
                  <a:gd name="connsiteX119" fmla="*/ 1610510 w 3140536"/>
                  <a:gd name="connsiteY119" fmla="*/ 1634027 h 3140220"/>
                  <a:gd name="connsiteX120" fmla="*/ 1604748 w 3140536"/>
                  <a:gd name="connsiteY120" fmla="*/ 1583480 h 3140220"/>
                  <a:gd name="connsiteX121" fmla="*/ 1548178 w 3140536"/>
                  <a:gd name="connsiteY121" fmla="*/ 1064652 h 3140220"/>
                  <a:gd name="connsiteX122" fmla="*/ 1529845 w 3140536"/>
                  <a:gd name="connsiteY122" fmla="*/ 1046057 h 3140220"/>
                  <a:gd name="connsiteX123" fmla="*/ 1041397 w 3140536"/>
                  <a:gd name="connsiteY123" fmla="*/ 24 h 3140220"/>
                  <a:gd name="connsiteX124" fmla="*/ 2092931 w 3140536"/>
                  <a:gd name="connsiteY124" fmla="*/ 24 h 3140220"/>
                  <a:gd name="connsiteX125" fmla="*/ 2113097 w 3140536"/>
                  <a:gd name="connsiteY125" fmla="*/ 20714 h 3140220"/>
                  <a:gd name="connsiteX126" fmla="*/ 2113097 w 3140536"/>
                  <a:gd name="connsiteY126" fmla="*/ 1009391 h 3140220"/>
                  <a:gd name="connsiteX127" fmla="*/ 2131169 w 3140536"/>
                  <a:gd name="connsiteY127" fmla="*/ 1027725 h 3140220"/>
                  <a:gd name="connsiteX128" fmla="*/ 3121155 w 3140536"/>
                  <a:gd name="connsiteY128" fmla="*/ 1027725 h 3140220"/>
                  <a:gd name="connsiteX129" fmla="*/ 3140536 w 3140536"/>
                  <a:gd name="connsiteY129" fmla="*/ 1046581 h 3140220"/>
                  <a:gd name="connsiteX130" fmla="*/ 3140536 w 3140536"/>
                  <a:gd name="connsiteY130" fmla="*/ 2096805 h 3140220"/>
                  <a:gd name="connsiteX131" fmla="*/ 3122989 w 3140536"/>
                  <a:gd name="connsiteY131" fmla="*/ 2114615 h 3140220"/>
                  <a:gd name="connsiteX132" fmla="*/ 2139549 w 3140536"/>
                  <a:gd name="connsiteY132" fmla="*/ 2114615 h 3140220"/>
                  <a:gd name="connsiteX133" fmla="*/ 2121216 w 3140536"/>
                  <a:gd name="connsiteY133" fmla="*/ 2132948 h 3140220"/>
                  <a:gd name="connsiteX134" fmla="*/ 2121216 w 3140536"/>
                  <a:gd name="connsiteY134" fmla="*/ 3121625 h 3140220"/>
                  <a:gd name="connsiteX135" fmla="*/ 2102883 w 3140536"/>
                  <a:gd name="connsiteY135" fmla="*/ 3140220 h 3140220"/>
                  <a:gd name="connsiteX136" fmla="*/ 1574105 w 3140536"/>
                  <a:gd name="connsiteY136" fmla="*/ 3139958 h 3140220"/>
                  <a:gd name="connsiteX137" fmla="*/ 1042445 w 3140536"/>
                  <a:gd name="connsiteY137" fmla="*/ 3140220 h 3140220"/>
                  <a:gd name="connsiteX138" fmla="*/ 1026469 w 3140536"/>
                  <a:gd name="connsiteY138" fmla="*/ 3124506 h 3140220"/>
                  <a:gd name="connsiteX139" fmla="*/ 1026731 w 3140536"/>
                  <a:gd name="connsiteY139" fmla="*/ 2134519 h 3140220"/>
                  <a:gd name="connsiteX140" fmla="*/ 1006303 w 3140536"/>
                  <a:gd name="connsiteY140" fmla="*/ 2114615 h 3140220"/>
                  <a:gd name="connsiteX141" fmla="*/ 18935 w 3140536"/>
                  <a:gd name="connsiteY141" fmla="*/ 2114615 h 3140220"/>
                  <a:gd name="connsiteX142" fmla="*/ 78 w 3140536"/>
                  <a:gd name="connsiteY142" fmla="*/ 2095496 h 3140220"/>
                  <a:gd name="connsiteX143" fmla="*/ 78 w 3140536"/>
                  <a:gd name="connsiteY143" fmla="*/ 1046581 h 3140220"/>
                  <a:gd name="connsiteX144" fmla="*/ 18935 w 3140536"/>
                  <a:gd name="connsiteY144" fmla="*/ 1027725 h 3140220"/>
                  <a:gd name="connsiteX145" fmla="*/ 1003684 w 3140536"/>
                  <a:gd name="connsiteY145" fmla="*/ 1027725 h 3140220"/>
                  <a:gd name="connsiteX146" fmla="*/ 1022802 w 3140536"/>
                  <a:gd name="connsiteY146" fmla="*/ 1009130 h 3140220"/>
                  <a:gd name="connsiteX147" fmla="*/ 1022802 w 3140536"/>
                  <a:gd name="connsiteY147" fmla="*/ 19143 h 3140220"/>
                  <a:gd name="connsiteX148" fmla="*/ 1041397 w 3140536"/>
                  <a:gd name="connsiteY148" fmla="*/ 24 h 314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140536" h="3140220">
                    <a:moveTo>
                      <a:pt x="1529845" y="1046057"/>
                    </a:moveTo>
                    <a:cubicBezTo>
                      <a:pt x="1516488" y="1046057"/>
                      <a:pt x="1512559" y="1053653"/>
                      <a:pt x="1511512" y="1064914"/>
                    </a:cubicBezTo>
                    <a:cubicBezTo>
                      <a:pt x="1508369" y="1098700"/>
                      <a:pt x="1505226" y="1132485"/>
                      <a:pt x="1502083" y="1166270"/>
                    </a:cubicBezTo>
                    <a:cubicBezTo>
                      <a:pt x="1492131" y="1274173"/>
                      <a:pt x="1482179" y="1381816"/>
                      <a:pt x="1471965" y="1489719"/>
                    </a:cubicBezTo>
                    <a:cubicBezTo>
                      <a:pt x="1460703" y="1608360"/>
                      <a:pt x="1449441" y="1727002"/>
                      <a:pt x="1438179" y="1845643"/>
                    </a:cubicBezTo>
                    <a:cubicBezTo>
                      <a:pt x="1435560" y="1873405"/>
                      <a:pt x="1432679" y="1900904"/>
                      <a:pt x="1430060" y="1928666"/>
                    </a:cubicBezTo>
                    <a:cubicBezTo>
                      <a:pt x="1426132" y="1917142"/>
                      <a:pt x="1424298" y="1905618"/>
                      <a:pt x="1422203" y="1894095"/>
                    </a:cubicBezTo>
                    <a:cubicBezTo>
                      <a:pt x="1394180" y="1739311"/>
                      <a:pt x="1366156" y="1584789"/>
                      <a:pt x="1338395" y="1430006"/>
                    </a:cubicBezTo>
                    <a:cubicBezTo>
                      <a:pt x="1336562" y="1419792"/>
                      <a:pt x="1331585" y="1412720"/>
                      <a:pt x="1320847" y="1412196"/>
                    </a:cubicBezTo>
                    <a:cubicBezTo>
                      <a:pt x="1310371" y="1411673"/>
                      <a:pt x="1304348" y="1417958"/>
                      <a:pt x="1301205" y="1427911"/>
                    </a:cubicBezTo>
                    <a:cubicBezTo>
                      <a:pt x="1288634" y="1468767"/>
                      <a:pt x="1275277" y="1509362"/>
                      <a:pt x="1263491" y="1550480"/>
                    </a:cubicBezTo>
                    <a:cubicBezTo>
                      <a:pt x="1260348" y="1561742"/>
                      <a:pt x="1255372" y="1565147"/>
                      <a:pt x="1243849" y="1565147"/>
                    </a:cubicBezTo>
                    <a:cubicBezTo>
                      <a:pt x="1067850" y="1564623"/>
                      <a:pt x="892114" y="1565147"/>
                      <a:pt x="716116" y="1564361"/>
                    </a:cubicBezTo>
                    <a:cubicBezTo>
                      <a:pt x="697783" y="1564361"/>
                      <a:pt x="686784" y="1570385"/>
                      <a:pt x="678403" y="1585837"/>
                    </a:cubicBezTo>
                    <a:cubicBezTo>
                      <a:pt x="669760" y="1601551"/>
                      <a:pt x="659022" y="1616217"/>
                      <a:pt x="647760" y="1634027"/>
                    </a:cubicBezTo>
                    <a:cubicBezTo>
                      <a:pt x="641998" y="1582170"/>
                      <a:pt x="636499" y="1533981"/>
                      <a:pt x="631260" y="1485529"/>
                    </a:cubicBezTo>
                    <a:cubicBezTo>
                      <a:pt x="616070" y="1345150"/>
                      <a:pt x="600618" y="1204508"/>
                      <a:pt x="585428" y="1064129"/>
                    </a:cubicBezTo>
                    <a:cubicBezTo>
                      <a:pt x="583594" y="1049462"/>
                      <a:pt x="574952" y="1043177"/>
                      <a:pt x="561071" y="1046843"/>
                    </a:cubicBezTo>
                    <a:cubicBezTo>
                      <a:pt x="549547" y="1049724"/>
                      <a:pt x="549285" y="1059414"/>
                      <a:pt x="548500" y="1068581"/>
                    </a:cubicBezTo>
                    <a:cubicBezTo>
                      <a:pt x="537500" y="1185389"/>
                      <a:pt x="526762" y="1302459"/>
                      <a:pt x="515762" y="1419268"/>
                    </a:cubicBezTo>
                    <a:cubicBezTo>
                      <a:pt x="502405" y="1562004"/>
                      <a:pt x="488786" y="1705002"/>
                      <a:pt x="475167" y="1847738"/>
                    </a:cubicBezTo>
                    <a:cubicBezTo>
                      <a:pt x="472548" y="1874714"/>
                      <a:pt x="469929" y="1901690"/>
                      <a:pt x="467310" y="1929713"/>
                    </a:cubicBezTo>
                    <a:cubicBezTo>
                      <a:pt x="465739" y="1928142"/>
                      <a:pt x="464691" y="1927618"/>
                      <a:pt x="464691" y="1926832"/>
                    </a:cubicBezTo>
                    <a:cubicBezTo>
                      <a:pt x="449239" y="1841453"/>
                      <a:pt x="434049" y="1756335"/>
                      <a:pt x="418859" y="1670955"/>
                    </a:cubicBezTo>
                    <a:cubicBezTo>
                      <a:pt x="404192" y="1590289"/>
                      <a:pt x="389526" y="1509886"/>
                      <a:pt x="375121" y="1429220"/>
                    </a:cubicBezTo>
                    <a:cubicBezTo>
                      <a:pt x="373288" y="1419268"/>
                      <a:pt x="368573" y="1412982"/>
                      <a:pt x="358359" y="1412196"/>
                    </a:cubicBezTo>
                    <a:cubicBezTo>
                      <a:pt x="347883" y="1411411"/>
                      <a:pt x="341598" y="1417696"/>
                      <a:pt x="338455" y="1427387"/>
                    </a:cubicBezTo>
                    <a:cubicBezTo>
                      <a:pt x="326146" y="1466934"/>
                      <a:pt x="313574" y="1506481"/>
                      <a:pt x="301527" y="1546028"/>
                    </a:cubicBezTo>
                    <a:cubicBezTo>
                      <a:pt x="294979" y="1566980"/>
                      <a:pt x="291575" y="1568813"/>
                      <a:pt x="268789" y="1562790"/>
                    </a:cubicBezTo>
                    <a:cubicBezTo>
                      <a:pt x="265122" y="1559123"/>
                      <a:pt x="260670" y="1560956"/>
                      <a:pt x="256742" y="1561742"/>
                    </a:cubicBezTo>
                    <a:cubicBezTo>
                      <a:pt x="195195" y="1561742"/>
                      <a:pt x="133648" y="1561742"/>
                      <a:pt x="72101" y="1561742"/>
                    </a:cubicBezTo>
                    <a:cubicBezTo>
                      <a:pt x="68435" y="1561742"/>
                      <a:pt x="64244" y="1561218"/>
                      <a:pt x="60578" y="1562790"/>
                    </a:cubicBezTo>
                    <a:cubicBezTo>
                      <a:pt x="45649" y="1563052"/>
                      <a:pt x="30983" y="1563052"/>
                      <a:pt x="16054" y="1563314"/>
                    </a:cubicBezTo>
                    <a:cubicBezTo>
                      <a:pt x="12650" y="1563314"/>
                      <a:pt x="7935" y="1562004"/>
                      <a:pt x="6364" y="1565147"/>
                    </a:cubicBezTo>
                    <a:cubicBezTo>
                      <a:pt x="2697" y="1573266"/>
                      <a:pt x="3745" y="1582432"/>
                      <a:pt x="5316" y="1590813"/>
                    </a:cubicBezTo>
                    <a:cubicBezTo>
                      <a:pt x="6626" y="1597099"/>
                      <a:pt x="13435" y="1594480"/>
                      <a:pt x="17626" y="1594480"/>
                    </a:cubicBezTo>
                    <a:cubicBezTo>
                      <a:pt x="112696" y="1594480"/>
                      <a:pt x="208028" y="1594480"/>
                      <a:pt x="303098" y="1594480"/>
                    </a:cubicBezTo>
                    <a:cubicBezTo>
                      <a:pt x="322217" y="1594480"/>
                      <a:pt x="324312" y="1592646"/>
                      <a:pt x="330074" y="1573528"/>
                    </a:cubicBezTo>
                    <a:cubicBezTo>
                      <a:pt x="336883" y="1550742"/>
                      <a:pt x="344217" y="1528219"/>
                      <a:pt x="352336" y="1502029"/>
                    </a:cubicBezTo>
                    <a:cubicBezTo>
                      <a:pt x="353645" y="1508838"/>
                      <a:pt x="354169" y="1511195"/>
                      <a:pt x="354693" y="1513814"/>
                    </a:cubicBezTo>
                    <a:cubicBezTo>
                      <a:pt x="378002" y="1642408"/>
                      <a:pt x="401049" y="1770739"/>
                      <a:pt x="424358" y="1899333"/>
                    </a:cubicBezTo>
                    <a:cubicBezTo>
                      <a:pt x="434049" y="1953284"/>
                      <a:pt x="443739" y="2007236"/>
                      <a:pt x="453430" y="2061188"/>
                    </a:cubicBezTo>
                    <a:cubicBezTo>
                      <a:pt x="456310" y="2076640"/>
                      <a:pt x="466263" y="2083973"/>
                      <a:pt x="478834" y="2079259"/>
                    </a:cubicBezTo>
                    <a:cubicBezTo>
                      <a:pt x="490881" y="2074807"/>
                      <a:pt x="490096" y="2063807"/>
                      <a:pt x="491143" y="2054116"/>
                    </a:cubicBezTo>
                    <a:cubicBezTo>
                      <a:pt x="500572" y="1955380"/>
                      <a:pt x="509476" y="1856643"/>
                      <a:pt x="518905" y="1757906"/>
                    </a:cubicBezTo>
                    <a:cubicBezTo>
                      <a:pt x="532262" y="1615956"/>
                      <a:pt x="545881" y="1474005"/>
                      <a:pt x="559500" y="1332055"/>
                    </a:cubicBezTo>
                    <a:cubicBezTo>
                      <a:pt x="562119" y="1302721"/>
                      <a:pt x="564999" y="1273650"/>
                      <a:pt x="567618" y="1244055"/>
                    </a:cubicBezTo>
                    <a:cubicBezTo>
                      <a:pt x="571285" y="1245364"/>
                      <a:pt x="570499" y="1247983"/>
                      <a:pt x="570761" y="1249817"/>
                    </a:cubicBezTo>
                    <a:cubicBezTo>
                      <a:pt x="579666" y="1332317"/>
                      <a:pt x="588571" y="1415077"/>
                      <a:pt x="597475" y="1497576"/>
                    </a:cubicBezTo>
                    <a:cubicBezTo>
                      <a:pt x="604023" y="1557552"/>
                      <a:pt x="610570" y="1617789"/>
                      <a:pt x="617118" y="1677764"/>
                    </a:cubicBezTo>
                    <a:cubicBezTo>
                      <a:pt x="617903" y="1685359"/>
                      <a:pt x="620261" y="1691383"/>
                      <a:pt x="627594" y="1694526"/>
                    </a:cubicBezTo>
                    <a:cubicBezTo>
                      <a:pt x="635189" y="1697931"/>
                      <a:pt x="641998" y="1696097"/>
                      <a:pt x="648284" y="1691121"/>
                    </a:cubicBezTo>
                    <a:cubicBezTo>
                      <a:pt x="654832" y="1685883"/>
                      <a:pt x="660070" y="1679598"/>
                      <a:pt x="664522" y="1672526"/>
                    </a:cubicBezTo>
                    <a:cubicBezTo>
                      <a:pt x="678403" y="1650265"/>
                      <a:pt x="692807" y="1628527"/>
                      <a:pt x="706164" y="1606003"/>
                    </a:cubicBezTo>
                    <a:cubicBezTo>
                      <a:pt x="711402" y="1597099"/>
                      <a:pt x="717426" y="1593956"/>
                      <a:pt x="727902" y="1593956"/>
                    </a:cubicBezTo>
                    <a:cubicBezTo>
                      <a:pt x="905471" y="1594218"/>
                      <a:pt x="1083302" y="1594218"/>
                      <a:pt x="1260872" y="1594218"/>
                    </a:cubicBezTo>
                    <a:cubicBezTo>
                      <a:pt x="1286277" y="1594218"/>
                      <a:pt x="1286277" y="1594218"/>
                      <a:pt x="1293610" y="1570385"/>
                    </a:cubicBezTo>
                    <a:cubicBezTo>
                      <a:pt x="1300157" y="1549171"/>
                      <a:pt x="1306967" y="1528219"/>
                      <a:pt x="1313514" y="1507005"/>
                    </a:cubicBezTo>
                    <a:cubicBezTo>
                      <a:pt x="1320586" y="1532147"/>
                      <a:pt x="1325038" y="1557028"/>
                      <a:pt x="1329490" y="1581647"/>
                    </a:cubicBezTo>
                    <a:cubicBezTo>
                      <a:pt x="1351490" y="1703169"/>
                      <a:pt x="1373752" y="1824953"/>
                      <a:pt x="1395751" y="1946475"/>
                    </a:cubicBezTo>
                    <a:cubicBezTo>
                      <a:pt x="1402823" y="1984975"/>
                      <a:pt x="1409894" y="2023736"/>
                      <a:pt x="1416441" y="2062235"/>
                    </a:cubicBezTo>
                    <a:cubicBezTo>
                      <a:pt x="1418537" y="2073759"/>
                      <a:pt x="1423513" y="2080830"/>
                      <a:pt x="1436084" y="2080307"/>
                    </a:cubicBezTo>
                    <a:cubicBezTo>
                      <a:pt x="1448393" y="2079783"/>
                      <a:pt x="1452060" y="2071402"/>
                      <a:pt x="1453108" y="2060926"/>
                    </a:cubicBezTo>
                    <a:cubicBezTo>
                      <a:pt x="1453893" y="2054378"/>
                      <a:pt x="1454679" y="2048093"/>
                      <a:pt x="1455203" y="2041545"/>
                    </a:cubicBezTo>
                    <a:cubicBezTo>
                      <a:pt x="1466988" y="1914785"/>
                      <a:pt x="1478512" y="1787763"/>
                      <a:pt x="1490559" y="1661003"/>
                    </a:cubicBezTo>
                    <a:cubicBezTo>
                      <a:pt x="1501297" y="1546290"/>
                      <a:pt x="1512297" y="1431577"/>
                      <a:pt x="1523297" y="1316863"/>
                    </a:cubicBezTo>
                    <a:cubicBezTo>
                      <a:pt x="1525654" y="1292768"/>
                      <a:pt x="1528011" y="1268674"/>
                      <a:pt x="1530368" y="1244579"/>
                    </a:cubicBezTo>
                    <a:cubicBezTo>
                      <a:pt x="1539273" y="1309006"/>
                      <a:pt x="1546345" y="1373435"/>
                      <a:pt x="1553416" y="1437863"/>
                    </a:cubicBezTo>
                    <a:cubicBezTo>
                      <a:pt x="1562059" y="1518266"/>
                      <a:pt x="1570701" y="1598670"/>
                      <a:pt x="1579606" y="1679074"/>
                    </a:cubicBezTo>
                    <a:cubicBezTo>
                      <a:pt x="1581177" y="1694788"/>
                      <a:pt x="1596368" y="1701597"/>
                      <a:pt x="1609201" y="1692431"/>
                    </a:cubicBezTo>
                    <a:cubicBezTo>
                      <a:pt x="1616796" y="1686931"/>
                      <a:pt x="1622296" y="1679860"/>
                      <a:pt x="1627272" y="1672003"/>
                    </a:cubicBezTo>
                    <a:cubicBezTo>
                      <a:pt x="1640891" y="1650265"/>
                      <a:pt x="1655295" y="1628789"/>
                      <a:pt x="1668390" y="1606789"/>
                    </a:cubicBezTo>
                    <a:cubicBezTo>
                      <a:pt x="1673890" y="1597623"/>
                      <a:pt x="1680176" y="1594218"/>
                      <a:pt x="1691176" y="1594218"/>
                    </a:cubicBezTo>
                    <a:cubicBezTo>
                      <a:pt x="1919030" y="1594480"/>
                      <a:pt x="2146884" y="1594480"/>
                      <a:pt x="2374738" y="1594480"/>
                    </a:cubicBezTo>
                    <a:cubicBezTo>
                      <a:pt x="2397524" y="1594480"/>
                      <a:pt x="2398047" y="1593694"/>
                      <a:pt x="2404595" y="1572218"/>
                    </a:cubicBezTo>
                    <a:cubicBezTo>
                      <a:pt x="2411404" y="1549956"/>
                      <a:pt x="2418738" y="1527957"/>
                      <a:pt x="2426856" y="1502290"/>
                    </a:cubicBezTo>
                    <a:cubicBezTo>
                      <a:pt x="2428166" y="1508576"/>
                      <a:pt x="2428690" y="1510933"/>
                      <a:pt x="2429214" y="1513552"/>
                    </a:cubicBezTo>
                    <a:cubicBezTo>
                      <a:pt x="2452523" y="1642408"/>
                      <a:pt x="2475832" y="1771525"/>
                      <a:pt x="2499141" y="1900380"/>
                    </a:cubicBezTo>
                    <a:cubicBezTo>
                      <a:pt x="2508832" y="1954332"/>
                      <a:pt x="2518522" y="2008284"/>
                      <a:pt x="2528474" y="2062235"/>
                    </a:cubicBezTo>
                    <a:cubicBezTo>
                      <a:pt x="2530831" y="2076378"/>
                      <a:pt x="2539998" y="2082664"/>
                      <a:pt x="2552045" y="2079521"/>
                    </a:cubicBezTo>
                    <a:cubicBezTo>
                      <a:pt x="2564093" y="2076116"/>
                      <a:pt x="2564617" y="2065902"/>
                      <a:pt x="2565402" y="2056474"/>
                    </a:cubicBezTo>
                    <a:cubicBezTo>
                      <a:pt x="2571688" y="1990736"/>
                      <a:pt x="2577712" y="1924737"/>
                      <a:pt x="2583997" y="1859000"/>
                    </a:cubicBezTo>
                    <a:cubicBezTo>
                      <a:pt x="2592640" y="1768120"/>
                      <a:pt x="2601283" y="1677241"/>
                      <a:pt x="2609926" y="1586361"/>
                    </a:cubicBezTo>
                    <a:cubicBezTo>
                      <a:pt x="2617521" y="1505171"/>
                      <a:pt x="2624854" y="1424244"/>
                      <a:pt x="2632449" y="1343316"/>
                    </a:cubicBezTo>
                    <a:cubicBezTo>
                      <a:pt x="2635592" y="1310316"/>
                      <a:pt x="2638996" y="1277054"/>
                      <a:pt x="2642139" y="1243793"/>
                    </a:cubicBezTo>
                    <a:cubicBezTo>
                      <a:pt x="2645544" y="1245102"/>
                      <a:pt x="2644758" y="1247721"/>
                      <a:pt x="2645020" y="1249555"/>
                    </a:cubicBezTo>
                    <a:cubicBezTo>
                      <a:pt x="2653925" y="1332055"/>
                      <a:pt x="2662830" y="1414815"/>
                      <a:pt x="2671734" y="1497314"/>
                    </a:cubicBezTo>
                    <a:cubicBezTo>
                      <a:pt x="2678282" y="1557290"/>
                      <a:pt x="2684829" y="1617527"/>
                      <a:pt x="2691377" y="1677502"/>
                    </a:cubicBezTo>
                    <a:cubicBezTo>
                      <a:pt x="2693472" y="1695050"/>
                      <a:pt x="2708662" y="1701597"/>
                      <a:pt x="2722543" y="1690859"/>
                    </a:cubicBezTo>
                    <a:cubicBezTo>
                      <a:pt x="2729614" y="1685621"/>
                      <a:pt x="2734852" y="1678550"/>
                      <a:pt x="2739567" y="1671217"/>
                    </a:cubicBezTo>
                    <a:cubicBezTo>
                      <a:pt x="2753709" y="1648955"/>
                      <a:pt x="2768114" y="1627217"/>
                      <a:pt x="2781471" y="1604694"/>
                    </a:cubicBezTo>
                    <a:cubicBezTo>
                      <a:pt x="2786185" y="1596575"/>
                      <a:pt x="2791685" y="1593694"/>
                      <a:pt x="2801113" y="1593694"/>
                    </a:cubicBezTo>
                    <a:cubicBezTo>
                      <a:pt x="2886231" y="1594218"/>
                      <a:pt x="2971349" y="1593956"/>
                      <a:pt x="3056467" y="1593956"/>
                    </a:cubicBezTo>
                    <a:cubicBezTo>
                      <a:pt x="3080038" y="1593956"/>
                      <a:pt x="3103609" y="1594218"/>
                      <a:pt x="3127180" y="1593956"/>
                    </a:cubicBezTo>
                    <a:cubicBezTo>
                      <a:pt x="3130847" y="1593694"/>
                      <a:pt x="3136609" y="1595789"/>
                      <a:pt x="3137395" y="1590813"/>
                    </a:cubicBezTo>
                    <a:cubicBezTo>
                      <a:pt x="3138442" y="1582956"/>
                      <a:pt x="3139228" y="1574575"/>
                      <a:pt x="3136871" y="1567504"/>
                    </a:cubicBezTo>
                    <a:cubicBezTo>
                      <a:pt x="3135299" y="1562528"/>
                      <a:pt x="3127442" y="1565147"/>
                      <a:pt x="3122466" y="1565147"/>
                    </a:cubicBezTo>
                    <a:cubicBezTo>
                      <a:pt x="3010373" y="1564885"/>
                      <a:pt x="2898017" y="1565147"/>
                      <a:pt x="2785923" y="1564623"/>
                    </a:cubicBezTo>
                    <a:cubicBezTo>
                      <a:pt x="2771781" y="1564623"/>
                      <a:pt x="2763138" y="1569337"/>
                      <a:pt x="2756328" y="1581123"/>
                    </a:cubicBezTo>
                    <a:cubicBezTo>
                      <a:pt x="2746376" y="1598408"/>
                      <a:pt x="2735114" y="1614646"/>
                      <a:pt x="2722805" y="1634027"/>
                    </a:cubicBezTo>
                    <a:cubicBezTo>
                      <a:pt x="2722019" y="1629313"/>
                      <a:pt x="2722019" y="1627741"/>
                      <a:pt x="2721757" y="1626170"/>
                    </a:cubicBezTo>
                    <a:cubicBezTo>
                      <a:pt x="2714424" y="1560433"/>
                      <a:pt x="2707091" y="1494695"/>
                      <a:pt x="2700020" y="1428958"/>
                    </a:cubicBezTo>
                    <a:cubicBezTo>
                      <a:pt x="2692163" y="1357983"/>
                      <a:pt x="2684567" y="1287269"/>
                      <a:pt x="2676972" y="1216293"/>
                    </a:cubicBezTo>
                    <a:cubicBezTo>
                      <a:pt x="2671472" y="1165223"/>
                      <a:pt x="2665972" y="1114414"/>
                      <a:pt x="2660211" y="1063343"/>
                    </a:cubicBezTo>
                    <a:cubicBezTo>
                      <a:pt x="2658639" y="1049986"/>
                      <a:pt x="2653401" y="1046057"/>
                      <a:pt x="2640306" y="1046319"/>
                    </a:cubicBezTo>
                    <a:cubicBezTo>
                      <a:pt x="2626687" y="1046581"/>
                      <a:pt x="2624592" y="1056272"/>
                      <a:pt x="2623544" y="1066748"/>
                    </a:cubicBezTo>
                    <a:cubicBezTo>
                      <a:pt x="2619092" y="1114152"/>
                      <a:pt x="2614640" y="1161294"/>
                      <a:pt x="2610187" y="1208436"/>
                    </a:cubicBezTo>
                    <a:cubicBezTo>
                      <a:pt x="2601021" y="1306649"/>
                      <a:pt x="2592116" y="1405125"/>
                      <a:pt x="2582688" y="1503338"/>
                    </a:cubicBezTo>
                    <a:cubicBezTo>
                      <a:pt x="2572736" y="1607575"/>
                      <a:pt x="2562521" y="1712073"/>
                      <a:pt x="2552569" y="1816310"/>
                    </a:cubicBezTo>
                    <a:cubicBezTo>
                      <a:pt x="2548903" y="1853762"/>
                      <a:pt x="2545498" y="1891214"/>
                      <a:pt x="2542093" y="1928666"/>
                    </a:cubicBezTo>
                    <a:cubicBezTo>
                      <a:pt x="2538950" y="1928142"/>
                      <a:pt x="2538950" y="1926309"/>
                      <a:pt x="2538688" y="1924737"/>
                    </a:cubicBezTo>
                    <a:cubicBezTo>
                      <a:pt x="2528736" y="1868690"/>
                      <a:pt x="2518784" y="1812382"/>
                      <a:pt x="2508832" y="1756335"/>
                    </a:cubicBezTo>
                    <a:cubicBezTo>
                      <a:pt x="2489713" y="1649217"/>
                      <a:pt x="2470070" y="1542099"/>
                      <a:pt x="2450951" y="1434982"/>
                    </a:cubicBezTo>
                    <a:cubicBezTo>
                      <a:pt x="2448856" y="1423720"/>
                      <a:pt x="2446237" y="1412720"/>
                      <a:pt x="2432095" y="1412458"/>
                    </a:cubicBezTo>
                    <a:cubicBezTo>
                      <a:pt x="2418476" y="1411934"/>
                      <a:pt x="2414809" y="1422149"/>
                      <a:pt x="2411404" y="1433410"/>
                    </a:cubicBezTo>
                    <a:cubicBezTo>
                      <a:pt x="2399619" y="1472434"/>
                      <a:pt x="2386786" y="1511457"/>
                      <a:pt x="2375262" y="1550742"/>
                    </a:cubicBezTo>
                    <a:cubicBezTo>
                      <a:pt x="2372119" y="1561742"/>
                      <a:pt x="2367143" y="1565147"/>
                      <a:pt x="2355357" y="1565147"/>
                    </a:cubicBezTo>
                    <a:cubicBezTo>
                      <a:pt x="2128813" y="1564623"/>
                      <a:pt x="1902268" y="1564885"/>
                      <a:pt x="1675724" y="1564361"/>
                    </a:cubicBezTo>
                    <a:cubicBezTo>
                      <a:pt x="1660010" y="1564361"/>
                      <a:pt x="1650581" y="1569337"/>
                      <a:pt x="1642986" y="1582432"/>
                    </a:cubicBezTo>
                    <a:cubicBezTo>
                      <a:pt x="1633296" y="1599194"/>
                      <a:pt x="1622558" y="1615170"/>
                      <a:pt x="1610510" y="1634027"/>
                    </a:cubicBezTo>
                    <a:cubicBezTo>
                      <a:pt x="1608415" y="1615170"/>
                      <a:pt x="1606582" y="1599456"/>
                      <a:pt x="1604748" y="1583480"/>
                    </a:cubicBezTo>
                    <a:cubicBezTo>
                      <a:pt x="1585892" y="1410625"/>
                      <a:pt x="1566773" y="1237507"/>
                      <a:pt x="1548178" y="1064652"/>
                    </a:cubicBezTo>
                    <a:cubicBezTo>
                      <a:pt x="1546868" y="1053129"/>
                      <a:pt x="1542940" y="1046057"/>
                      <a:pt x="1529845" y="1046057"/>
                    </a:cubicBezTo>
                    <a:close/>
                    <a:moveTo>
                      <a:pt x="1041397" y="24"/>
                    </a:moveTo>
                    <a:cubicBezTo>
                      <a:pt x="1391821" y="24"/>
                      <a:pt x="1742507" y="24"/>
                      <a:pt x="2092931" y="24"/>
                    </a:cubicBezTo>
                    <a:cubicBezTo>
                      <a:pt x="2116240" y="24"/>
                      <a:pt x="2113097" y="-1547"/>
                      <a:pt x="2113097" y="20714"/>
                    </a:cubicBezTo>
                    <a:cubicBezTo>
                      <a:pt x="2113097" y="350186"/>
                      <a:pt x="2113097" y="679920"/>
                      <a:pt x="2113097" y="1009391"/>
                    </a:cubicBezTo>
                    <a:cubicBezTo>
                      <a:pt x="2113097" y="1027725"/>
                      <a:pt x="2113097" y="1027725"/>
                      <a:pt x="2131169" y="1027725"/>
                    </a:cubicBezTo>
                    <a:cubicBezTo>
                      <a:pt x="2461164" y="1027725"/>
                      <a:pt x="2791160" y="1027725"/>
                      <a:pt x="3121155" y="1027725"/>
                    </a:cubicBezTo>
                    <a:cubicBezTo>
                      <a:pt x="3140274" y="1027725"/>
                      <a:pt x="3140536" y="1027725"/>
                      <a:pt x="3140536" y="1046581"/>
                    </a:cubicBezTo>
                    <a:cubicBezTo>
                      <a:pt x="3140536" y="1396743"/>
                      <a:pt x="3140536" y="1746644"/>
                      <a:pt x="3140536" y="2096805"/>
                    </a:cubicBezTo>
                    <a:cubicBezTo>
                      <a:pt x="3140536" y="2114615"/>
                      <a:pt x="3140536" y="2114615"/>
                      <a:pt x="3122989" y="2114615"/>
                    </a:cubicBezTo>
                    <a:cubicBezTo>
                      <a:pt x="2795088" y="2114615"/>
                      <a:pt x="2467450" y="2114615"/>
                      <a:pt x="2139549" y="2114615"/>
                    </a:cubicBezTo>
                    <a:cubicBezTo>
                      <a:pt x="2121216" y="2114615"/>
                      <a:pt x="2121216" y="2114615"/>
                      <a:pt x="2121216" y="2132948"/>
                    </a:cubicBezTo>
                    <a:cubicBezTo>
                      <a:pt x="2121216" y="2462420"/>
                      <a:pt x="2121216" y="2792153"/>
                      <a:pt x="2121216" y="3121625"/>
                    </a:cubicBezTo>
                    <a:cubicBezTo>
                      <a:pt x="2121216" y="3140220"/>
                      <a:pt x="2121216" y="3140220"/>
                      <a:pt x="2102883" y="3140220"/>
                    </a:cubicBezTo>
                    <a:cubicBezTo>
                      <a:pt x="1926886" y="3139958"/>
                      <a:pt x="1750364" y="3139958"/>
                      <a:pt x="1574105" y="3139958"/>
                    </a:cubicBezTo>
                    <a:cubicBezTo>
                      <a:pt x="1396797" y="3139958"/>
                      <a:pt x="1219752" y="3139696"/>
                      <a:pt x="1042445" y="3140220"/>
                    </a:cubicBezTo>
                    <a:cubicBezTo>
                      <a:pt x="1029874" y="3140220"/>
                      <a:pt x="1026469" y="3137077"/>
                      <a:pt x="1026469" y="3124506"/>
                    </a:cubicBezTo>
                    <a:cubicBezTo>
                      <a:pt x="1026731" y="2794511"/>
                      <a:pt x="1026731" y="2464515"/>
                      <a:pt x="1026731" y="2134519"/>
                    </a:cubicBezTo>
                    <a:cubicBezTo>
                      <a:pt x="1026731" y="2111734"/>
                      <a:pt x="1029350" y="2114615"/>
                      <a:pt x="1006303" y="2114615"/>
                    </a:cubicBezTo>
                    <a:cubicBezTo>
                      <a:pt x="677093" y="2114615"/>
                      <a:pt x="348145" y="2114615"/>
                      <a:pt x="18935" y="2114615"/>
                    </a:cubicBezTo>
                    <a:cubicBezTo>
                      <a:pt x="-1755" y="2114615"/>
                      <a:pt x="78" y="2117234"/>
                      <a:pt x="78" y="2095496"/>
                    </a:cubicBezTo>
                    <a:cubicBezTo>
                      <a:pt x="78" y="1745858"/>
                      <a:pt x="78" y="1396220"/>
                      <a:pt x="78" y="1046581"/>
                    </a:cubicBezTo>
                    <a:cubicBezTo>
                      <a:pt x="78" y="1025367"/>
                      <a:pt x="-2279" y="1027725"/>
                      <a:pt x="18935" y="1027725"/>
                    </a:cubicBezTo>
                    <a:cubicBezTo>
                      <a:pt x="347097" y="1027725"/>
                      <a:pt x="675521" y="1027725"/>
                      <a:pt x="1003684" y="1027725"/>
                    </a:cubicBezTo>
                    <a:cubicBezTo>
                      <a:pt x="1024636" y="1027725"/>
                      <a:pt x="1022802" y="1030344"/>
                      <a:pt x="1022802" y="1009130"/>
                    </a:cubicBezTo>
                    <a:cubicBezTo>
                      <a:pt x="1022802" y="679134"/>
                      <a:pt x="1022802" y="349138"/>
                      <a:pt x="1022802" y="19143"/>
                    </a:cubicBezTo>
                    <a:cubicBezTo>
                      <a:pt x="1022802" y="-2333"/>
                      <a:pt x="1020445" y="286"/>
                      <a:pt x="1041397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2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908851-EF33-445D-B6CF-386A176641FD}"/>
              </a:ext>
            </a:extLst>
          </p:cNvPr>
          <p:cNvCxnSpPr>
            <a:cxnSpLocks/>
          </p:cNvCxnSpPr>
          <p:nvPr/>
        </p:nvCxnSpPr>
        <p:spPr>
          <a:xfrm flipH="1">
            <a:off x="-1113" y="4082040"/>
            <a:ext cx="7205870" cy="0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AF24295-A287-4176-A1CE-E0FB5AE8E744}"/>
              </a:ext>
            </a:extLst>
          </p:cNvPr>
          <p:cNvSpPr/>
          <p:nvPr/>
        </p:nvSpPr>
        <p:spPr>
          <a:xfrm flipH="1">
            <a:off x="6599208" y="2011700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Freeform 31">
            <a:extLst>
              <a:ext uri="{FF2B5EF4-FFF2-40B4-BE49-F238E27FC236}">
                <a16:creationId xmlns:a16="http://schemas.microsoft.com/office/drawing/2014/main" id="{B7B6F528-C89B-4C92-AC16-CB79EAF5F413}"/>
              </a:ext>
            </a:extLst>
          </p:cNvPr>
          <p:cNvSpPr>
            <a:spLocks noChangeAspect="1"/>
          </p:cNvSpPr>
          <p:nvPr/>
        </p:nvSpPr>
        <p:spPr>
          <a:xfrm rot="8580000">
            <a:off x="6739828" y="2152750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62C814-0A67-4751-AC8E-41DFE0C66E02}"/>
              </a:ext>
            </a:extLst>
          </p:cNvPr>
          <p:cNvGrpSpPr/>
          <p:nvPr/>
        </p:nvGrpSpPr>
        <p:grpSpPr>
          <a:xfrm flipH="1">
            <a:off x="1701614" y="1960531"/>
            <a:ext cx="4735786" cy="707886"/>
            <a:chOff x="592509" y="1556792"/>
            <a:chExt cx="2361076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3D1E3ED-1FEA-4319-9EEA-3C616797BAFD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259F4A-9498-4E32-B901-391CCF3BFA6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B1C0AFF6-9A6A-4D32-A2B3-FBD9E2C7ECB7}"/>
              </a:ext>
            </a:extLst>
          </p:cNvPr>
          <p:cNvSpPr/>
          <p:nvPr/>
        </p:nvSpPr>
        <p:spPr>
          <a:xfrm flipH="1">
            <a:off x="6599208" y="5480247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39E9BAFA-12B8-4193-9B78-893FA29DC3CD}"/>
              </a:ext>
            </a:extLst>
          </p:cNvPr>
          <p:cNvSpPr>
            <a:spLocks noChangeAspect="1"/>
          </p:cNvSpPr>
          <p:nvPr/>
        </p:nvSpPr>
        <p:spPr>
          <a:xfrm>
            <a:off x="6755259" y="5636575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F9FCB3A-0966-4148-9A67-720E53A954EE}"/>
              </a:ext>
            </a:extLst>
          </p:cNvPr>
          <p:cNvGrpSpPr/>
          <p:nvPr/>
        </p:nvGrpSpPr>
        <p:grpSpPr>
          <a:xfrm flipH="1">
            <a:off x="1701615" y="5429078"/>
            <a:ext cx="4735786" cy="707886"/>
            <a:chOff x="592509" y="1556792"/>
            <a:chExt cx="2361076" cy="70788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25B36A-4219-4418-9608-87C151FE5DB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8C6E81-3B9A-4AC6-8C8E-ACA4E819A6FA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ADD5F755-2452-4F9B-A748-0265FE4D519C}"/>
              </a:ext>
            </a:extLst>
          </p:cNvPr>
          <p:cNvSpPr/>
          <p:nvPr/>
        </p:nvSpPr>
        <p:spPr>
          <a:xfrm flipH="1">
            <a:off x="5363442" y="4370446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6" name="Rounded Rectangle 9">
            <a:extLst>
              <a:ext uri="{FF2B5EF4-FFF2-40B4-BE49-F238E27FC236}">
                <a16:creationId xmlns:a16="http://schemas.microsoft.com/office/drawing/2014/main" id="{DEF08CA4-BD6E-41A9-8935-FBC8F0DFFCD0}"/>
              </a:ext>
            </a:extLst>
          </p:cNvPr>
          <p:cNvSpPr>
            <a:spLocks/>
          </p:cNvSpPr>
          <p:nvPr/>
        </p:nvSpPr>
        <p:spPr>
          <a:xfrm>
            <a:off x="5525333" y="4532336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E2DA44-C141-4390-BF83-191B06C58E0C}"/>
              </a:ext>
            </a:extLst>
          </p:cNvPr>
          <p:cNvGrpSpPr/>
          <p:nvPr/>
        </p:nvGrpSpPr>
        <p:grpSpPr>
          <a:xfrm flipH="1">
            <a:off x="465847" y="4319277"/>
            <a:ext cx="4735786" cy="707886"/>
            <a:chOff x="592509" y="1556792"/>
            <a:chExt cx="2361076" cy="70788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D54804-7557-4B14-AB1E-C43D5FA7BB16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0981BBD-6887-46D6-9F31-1E683247214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B54CA28-5159-408A-9124-E6F54B2DA7FE}"/>
              </a:ext>
            </a:extLst>
          </p:cNvPr>
          <p:cNvSpPr/>
          <p:nvPr/>
        </p:nvSpPr>
        <p:spPr>
          <a:xfrm flipH="1">
            <a:off x="5363442" y="3121500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2" name="Donut 6">
            <a:extLst>
              <a:ext uri="{FF2B5EF4-FFF2-40B4-BE49-F238E27FC236}">
                <a16:creationId xmlns:a16="http://schemas.microsoft.com/office/drawing/2014/main" id="{0A94BBE7-055D-4914-91DA-F5A1FDBF3C55}"/>
              </a:ext>
            </a:extLst>
          </p:cNvPr>
          <p:cNvSpPr>
            <a:spLocks noChangeAspect="1"/>
          </p:cNvSpPr>
          <p:nvPr/>
        </p:nvSpPr>
        <p:spPr>
          <a:xfrm>
            <a:off x="5493176" y="3251236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4099A7-792B-4BE1-9E6A-54675D51360A}"/>
              </a:ext>
            </a:extLst>
          </p:cNvPr>
          <p:cNvGrpSpPr/>
          <p:nvPr/>
        </p:nvGrpSpPr>
        <p:grpSpPr>
          <a:xfrm flipH="1">
            <a:off x="465848" y="3070331"/>
            <a:ext cx="4735786" cy="707886"/>
            <a:chOff x="592509" y="1556792"/>
            <a:chExt cx="2361076" cy="70788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E28159-8966-4292-9DE6-7EB33F577B1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F24E5D0-9FEF-4574-842B-323E31CB48B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3732A-5F8E-4744-8153-67A8F16CE6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E46FEF-D26F-4B53-96E8-03426B48DD5A}"/>
              </a:ext>
            </a:extLst>
          </p:cNvPr>
          <p:cNvSpPr/>
          <p:nvPr/>
        </p:nvSpPr>
        <p:spPr>
          <a:xfrm>
            <a:off x="3319400" y="2905125"/>
            <a:ext cx="8872599" cy="2876550"/>
          </a:xfrm>
          <a:custGeom>
            <a:avLst/>
            <a:gdLst>
              <a:gd name="connsiteX0" fmla="*/ 1930390 w 8872599"/>
              <a:gd name="connsiteY0" fmla="*/ 0 h 2876550"/>
              <a:gd name="connsiteX1" fmla="*/ 8872599 w 8872599"/>
              <a:gd name="connsiteY1" fmla="*/ 0 h 2876550"/>
              <a:gd name="connsiteX2" fmla="*/ 8872599 w 8872599"/>
              <a:gd name="connsiteY2" fmla="*/ 2876550 h 2876550"/>
              <a:gd name="connsiteX3" fmla="*/ 946160 w 8872599"/>
              <a:gd name="connsiteY3" fmla="*/ 2876550 h 2876550"/>
              <a:gd name="connsiteX4" fmla="*/ 0 w 8872599"/>
              <a:gd name="connsiteY4" fmla="*/ 193039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2599" h="2876550">
                <a:moveTo>
                  <a:pt x="1930390" y="0"/>
                </a:moveTo>
                <a:lnTo>
                  <a:pt x="8872599" y="0"/>
                </a:lnTo>
                <a:lnTo>
                  <a:pt x="8872599" y="2876550"/>
                </a:lnTo>
                <a:lnTo>
                  <a:pt x="946160" y="2876550"/>
                </a:lnTo>
                <a:lnTo>
                  <a:pt x="0" y="19303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D1A4E6-1017-4222-9F71-E8F249B61282}"/>
              </a:ext>
            </a:extLst>
          </p:cNvPr>
          <p:cNvSpPr/>
          <p:nvPr/>
        </p:nvSpPr>
        <p:spPr>
          <a:xfrm flipH="1" flipV="1">
            <a:off x="-9525" y="1021881"/>
            <a:ext cx="2112738" cy="2876550"/>
          </a:xfrm>
          <a:custGeom>
            <a:avLst/>
            <a:gdLst>
              <a:gd name="connsiteX0" fmla="*/ 2112738 w 2112738"/>
              <a:gd name="connsiteY0" fmla="*/ 2876550 h 2876550"/>
              <a:gd name="connsiteX1" fmla="*/ 946160 w 2112738"/>
              <a:gd name="connsiteY1" fmla="*/ 2876550 h 2876550"/>
              <a:gd name="connsiteX2" fmla="*/ 0 w 2112738"/>
              <a:gd name="connsiteY2" fmla="*/ 1930390 h 2876550"/>
              <a:gd name="connsiteX3" fmla="*/ 1930390 w 2112738"/>
              <a:gd name="connsiteY3" fmla="*/ 0 h 2876550"/>
              <a:gd name="connsiteX4" fmla="*/ 2112738 w 2112738"/>
              <a:gd name="connsiteY4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738" h="2876550">
                <a:moveTo>
                  <a:pt x="2112738" y="2876550"/>
                </a:moveTo>
                <a:lnTo>
                  <a:pt x="946160" y="2876550"/>
                </a:lnTo>
                <a:lnTo>
                  <a:pt x="0" y="1930390"/>
                </a:lnTo>
                <a:lnTo>
                  <a:pt x="1930390" y="0"/>
                </a:lnTo>
                <a:lnTo>
                  <a:pt x="21127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98F05-E379-4A64-9AA9-3DE14375FED8}"/>
              </a:ext>
            </a:extLst>
          </p:cNvPr>
          <p:cNvSpPr/>
          <p:nvPr/>
        </p:nvSpPr>
        <p:spPr>
          <a:xfrm rot="18900000">
            <a:off x="1699251" y="459182"/>
            <a:ext cx="1119581" cy="1125398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E70C6-C42E-49D0-BF02-9AA1502057AA}"/>
              </a:ext>
            </a:extLst>
          </p:cNvPr>
          <p:cNvSpPr/>
          <p:nvPr/>
        </p:nvSpPr>
        <p:spPr>
          <a:xfrm rot="18900000">
            <a:off x="4555041" y="1392632"/>
            <a:ext cx="1119581" cy="1125398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41451-269E-47E9-AF9C-AD22E2311C11}"/>
              </a:ext>
            </a:extLst>
          </p:cNvPr>
          <p:cNvSpPr/>
          <p:nvPr/>
        </p:nvSpPr>
        <p:spPr>
          <a:xfrm rot="18900000">
            <a:off x="2646066" y="5211948"/>
            <a:ext cx="1119581" cy="1125398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6A13920A-C4A8-4BF7-9922-270BF9C1C61C}"/>
              </a:ext>
            </a:extLst>
          </p:cNvPr>
          <p:cNvSpPr/>
          <p:nvPr/>
        </p:nvSpPr>
        <p:spPr>
          <a:xfrm>
            <a:off x="6454900" y="626961"/>
            <a:ext cx="4765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Quality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PPT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884C5-D68B-49B9-AE8F-AC8731D99AEB}"/>
              </a:ext>
            </a:extLst>
          </p:cNvPr>
          <p:cNvSpPr txBox="1"/>
          <p:nvPr/>
        </p:nvSpPr>
        <p:spPr>
          <a:xfrm rot="18870909">
            <a:off x="-142276" y="2201760"/>
            <a:ext cx="222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AE2CA-81F3-403B-B81F-373A83654F8F}"/>
              </a:ext>
            </a:extLst>
          </p:cNvPr>
          <p:cNvSpPr txBox="1"/>
          <p:nvPr/>
        </p:nvSpPr>
        <p:spPr>
          <a:xfrm>
            <a:off x="5408968" y="3138304"/>
            <a:ext cx="61543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C43EF-6DB8-4D72-888E-23AA6E1EF557}"/>
              </a:ext>
            </a:extLst>
          </p:cNvPr>
          <p:cNvSpPr txBox="1"/>
          <p:nvPr/>
        </p:nvSpPr>
        <p:spPr>
          <a:xfrm>
            <a:off x="5408968" y="4017543"/>
            <a:ext cx="6154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5">
            <a:extLst>
              <a:ext uri="{FF2B5EF4-FFF2-40B4-BE49-F238E27FC236}">
                <a16:creationId xmlns:a16="http://schemas.microsoft.com/office/drawing/2014/main" id="{5D3E6717-4909-47DE-9765-90DCF612A34E}"/>
              </a:ext>
            </a:extLst>
          </p:cNvPr>
          <p:cNvSpPr/>
          <p:nvPr/>
        </p:nvSpPr>
        <p:spPr>
          <a:xfrm>
            <a:off x="5433750" y="5982624"/>
            <a:ext cx="643202" cy="64320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2CCD7ECA-3628-4B4A-9C3D-00184297E511}"/>
              </a:ext>
            </a:extLst>
          </p:cNvPr>
          <p:cNvSpPr/>
          <p:nvPr/>
        </p:nvSpPr>
        <p:spPr>
          <a:xfrm>
            <a:off x="8907198" y="5982624"/>
            <a:ext cx="643202" cy="64320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4" name="Oval 27">
            <a:extLst>
              <a:ext uri="{FF2B5EF4-FFF2-40B4-BE49-F238E27FC236}">
                <a16:creationId xmlns:a16="http://schemas.microsoft.com/office/drawing/2014/main" id="{4F9C3386-1A56-4C85-B0BF-A0FB06AF7D2F}"/>
              </a:ext>
            </a:extLst>
          </p:cNvPr>
          <p:cNvSpPr/>
          <p:nvPr/>
        </p:nvSpPr>
        <p:spPr>
          <a:xfrm>
            <a:off x="7170474" y="5982624"/>
            <a:ext cx="643202" cy="643202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A8F9E8D9-D3D5-49FE-825D-204B8D889103}"/>
              </a:ext>
            </a:extLst>
          </p:cNvPr>
          <p:cNvSpPr/>
          <p:nvPr/>
        </p:nvSpPr>
        <p:spPr>
          <a:xfrm>
            <a:off x="10643923" y="5982624"/>
            <a:ext cx="643202" cy="64320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FC8C0F0A-3CBF-475C-B074-50FBC8792FA0}"/>
              </a:ext>
            </a:extLst>
          </p:cNvPr>
          <p:cNvSpPr>
            <a:spLocks noEditPoints="1"/>
          </p:cNvSpPr>
          <p:nvPr/>
        </p:nvSpPr>
        <p:spPr bwMode="auto">
          <a:xfrm>
            <a:off x="7373953" y="6103981"/>
            <a:ext cx="255200" cy="35902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29009D50-7F52-44EA-B831-44C9787A6626}"/>
              </a:ext>
            </a:extLst>
          </p:cNvPr>
          <p:cNvSpPr>
            <a:spLocks noEditPoints="1"/>
          </p:cNvSpPr>
          <p:nvPr/>
        </p:nvSpPr>
        <p:spPr bwMode="auto">
          <a:xfrm>
            <a:off x="5526537" y="6162675"/>
            <a:ext cx="463784" cy="32525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94EFBAD7-754F-43E9-B7E1-7A35E5C564CB}"/>
              </a:ext>
            </a:extLst>
          </p:cNvPr>
          <p:cNvSpPr>
            <a:spLocks noEditPoints="1"/>
          </p:cNvSpPr>
          <p:nvPr/>
        </p:nvSpPr>
        <p:spPr bwMode="auto">
          <a:xfrm>
            <a:off x="9027163" y="6159804"/>
            <a:ext cx="407282" cy="29564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F8CCB04F-FB0C-439D-9F93-7140749AD349}"/>
              </a:ext>
            </a:extLst>
          </p:cNvPr>
          <p:cNvSpPr>
            <a:spLocks/>
          </p:cNvSpPr>
          <p:nvPr/>
        </p:nvSpPr>
        <p:spPr bwMode="auto">
          <a:xfrm>
            <a:off x="10787641" y="6086787"/>
            <a:ext cx="369305" cy="378185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68CD0A-ADFA-4EA4-8414-37B7F869447E}"/>
              </a:ext>
            </a:extLst>
          </p:cNvPr>
          <p:cNvGrpSpPr/>
          <p:nvPr/>
        </p:nvGrpSpPr>
        <p:grpSpPr>
          <a:xfrm>
            <a:off x="3994931" y="2106727"/>
            <a:ext cx="4692302" cy="3328622"/>
            <a:chOff x="3994931" y="2030527"/>
            <a:chExt cx="4692302" cy="3328622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67677E-353A-41F1-B8AB-609924DF7FD8}"/>
                </a:ext>
              </a:extLst>
            </p:cNvPr>
            <p:cNvSpPr/>
            <p:nvPr/>
          </p:nvSpPr>
          <p:spPr>
            <a:xfrm rot="10800000">
              <a:off x="6012146" y="2030527"/>
              <a:ext cx="13378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100BA-C705-44F5-B9AD-3F97711784DF}"/>
                </a:ext>
              </a:extLst>
            </p:cNvPr>
            <p:cNvSpPr/>
            <p:nvPr/>
          </p:nvSpPr>
          <p:spPr>
            <a:xfrm>
              <a:off x="6012816" y="2926315"/>
              <a:ext cx="2219081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CE4F22-F2D4-4366-B6E9-0DBE6E7B3C05}"/>
                </a:ext>
              </a:extLst>
            </p:cNvPr>
            <p:cNvSpPr/>
            <p:nvPr/>
          </p:nvSpPr>
          <p:spPr>
            <a:xfrm>
              <a:off x="4485617" y="3281120"/>
              <a:ext cx="3746280" cy="133781"/>
            </a:xfrm>
            <a:prstGeom prst="rect">
              <a:avLst/>
            </a:prstGeom>
            <a:gradFill flip="none" rotWithShape="1">
              <a:gsLst>
                <a:gs pos="70000">
                  <a:schemeClr val="accent2"/>
                </a:gs>
                <a:gs pos="40000">
                  <a:schemeClr val="accent1"/>
                </a:gs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F4E82-D40C-48A0-98CC-4312FD3AE6B6}"/>
                </a:ext>
              </a:extLst>
            </p:cNvPr>
            <p:cNvSpPr/>
            <p:nvPr/>
          </p:nvSpPr>
          <p:spPr>
            <a:xfrm>
              <a:off x="4485617" y="3635924"/>
              <a:ext cx="3077301" cy="133781"/>
            </a:xfrm>
            <a:prstGeom prst="rect">
              <a:avLst/>
            </a:prstGeom>
            <a:gradFill>
              <a:gsLst>
                <a:gs pos="70000">
                  <a:schemeClr val="accent2"/>
                </a:gs>
                <a:gs pos="40000">
                  <a:schemeClr val="accent3"/>
                </a:gs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AFBFAF-03A9-4F2C-A681-2232C962D8BA}"/>
                </a:ext>
              </a:extLst>
            </p:cNvPr>
            <p:cNvSpPr/>
            <p:nvPr/>
          </p:nvSpPr>
          <p:spPr>
            <a:xfrm>
              <a:off x="5154595" y="3990729"/>
              <a:ext cx="2408323" cy="133781"/>
            </a:xfrm>
            <a:prstGeom prst="rect">
              <a:avLst/>
            </a:prstGeom>
            <a:gradFill>
              <a:gsLst>
                <a:gs pos="70000">
                  <a:schemeClr val="accent4"/>
                </a:gs>
                <a:gs pos="40000">
                  <a:schemeClr val="accent3"/>
                </a:gs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54462E-6086-4F64-8CE8-A259A7BB2BE2}"/>
                </a:ext>
              </a:extLst>
            </p:cNvPr>
            <p:cNvSpPr/>
            <p:nvPr/>
          </p:nvSpPr>
          <p:spPr>
            <a:xfrm>
              <a:off x="5154595" y="4345533"/>
              <a:ext cx="1739344" cy="133781"/>
            </a:xfrm>
            <a:prstGeom prst="rect">
              <a:avLst/>
            </a:prstGeom>
            <a:gradFill>
              <a:gsLst>
                <a:gs pos="70000">
                  <a:schemeClr val="accent4"/>
                </a:gs>
                <a:gs pos="40000">
                  <a:schemeClr val="accent5"/>
                </a:gs>
                <a:gs pos="0">
                  <a:schemeClr val="accent5"/>
                </a:gs>
                <a:gs pos="100000">
                  <a:schemeClr val="accent4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B4A7F-DD57-4264-8EB7-F5CB69765CD8}"/>
                </a:ext>
              </a:extLst>
            </p:cNvPr>
            <p:cNvSpPr/>
            <p:nvPr/>
          </p:nvSpPr>
          <p:spPr>
            <a:xfrm>
              <a:off x="6088914" y="4700337"/>
              <a:ext cx="805025" cy="1337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446747-6F73-4C5E-B974-53ACE081F51B}"/>
                </a:ext>
              </a:extLst>
            </p:cNvPr>
            <p:cNvSpPr/>
            <p:nvPr/>
          </p:nvSpPr>
          <p:spPr>
            <a:xfrm>
              <a:off x="6022024" y="4700337"/>
              <a:ext cx="133781" cy="658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F32BA04-8397-43A7-8BBA-FCDE9B8EE4E3}"/>
                </a:ext>
              </a:extLst>
            </p:cNvPr>
            <p:cNvSpPr/>
            <p:nvPr/>
          </p:nvSpPr>
          <p:spPr>
            <a:xfrm>
              <a:off x="8129649" y="2788110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BA0D3890-6D99-46CE-9745-9622F8957EB7}"/>
                </a:ext>
              </a:extLst>
            </p:cNvPr>
            <p:cNvSpPr/>
            <p:nvPr/>
          </p:nvSpPr>
          <p:spPr>
            <a:xfrm rot="10800000">
              <a:off x="3994931" y="3158644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A6C2E3AC-77C0-451C-8507-4C9A14429F3F}"/>
                </a:ext>
              </a:extLst>
            </p:cNvPr>
            <p:cNvSpPr/>
            <p:nvPr/>
          </p:nvSpPr>
          <p:spPr>
            <a:xfrm>
              <a:off x="7486607" y="3502048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874A88D5-8092-494D-8B6C-38AC08ACB146}"/>
                </a:ext>
              </a:extLst>
            </p:cNvPr>
            <p:cNvSpPr/>
            <p:nvPr/>
          </p:nvSpPr>
          <p:spPr>
            <a:xfrm>
              <a:off x="6843565" y="4215987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6FB4D610-8C77-431B-A7D1-761A1AB497ED}"/>
                </a:ext>
              </a:extLst>
            </p:cNvPr>
            <p:cNvSpPr/>
            <p:nvPr/>
          </p:nvSpPr>
          <p:spPr>
            <a:xfrm rot="10800000">
              <a:off x="4661108" y="3861816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9" name="그룹 2">
            <a:extLst>
              <a:ext uri="{FF2B5EF4-FFF2-40B4-BE49-F238E27FC236}">
                <a16:creationId xmlns:a16="http://schemas.microsoft.com/office/drawing/2014/main" id="{37AA93A7-09AB-4A01-BB8E-AD0DE4E053C0}"/>
              </a:ext>
            </a:extLst>
          </p:cNvPr>
          <p:cNvGrpSpPr/>
          <p:nvPr/>
        </p:nvGrpSpPr>
        <p:grpSpPr>
          <a:xfrm>
            <a:off x="5470201" y="386703"/>
            <a:ext cx="1217670" cy="2299935"/>
            <a:chOff x="9406779" y="538766"/>
            <a:chExt cx="1512168" cy="2856184"/>
          </a:xfrm>
        </p:grpSpPr>
        <p:sp>
          <p:nvSpPr>
            <p:cNvPr id="20" name="Hexagon 5">
              <a:extLst>
                <a:ext uri="{FF2B5EF4-FFF2-40B4-BE49-F238E27FC236}">
                  <a16:creationId xmlns:a16="http://schemas.microsoft.com/office/drawing/2014/main" id="{C97CF5CC-D883-4746-AE93-FA6CD0BD2FF2}"/>
                </a:ext>
              </a:extLst>
            </p:cNvPr>
            <p:cNvSpPr/>
            <p:nvPr/>
          </p:nvSpPr>
          <p:spPr>
            <a:xfrm rot="5400000">
              <a:off x="9641312" y="1623286"/>
              <a:ext cx="1043105" cy="1215358"/>
            </a:xfrm>
            <a:custGeom>
              <a:avLst/>
              <a:gdLst/>
              <a:ahLst/>
              <a:cxnLst/>
              <a:rect l="l" t="t" r="r" b="b"/>
              <a:pathLst>
                <a:path w="865232" h="1008112">
                  <a:moveTo>
                    <a:pt x="0" y="1008112"/>
                  </a:moveTo>
                  <a:lnTo>
                    <a:pt x="0" y="0"/>
                  </a:lnTo>
                  <a:lnTo>
                    <a:pt x="752103" y="0"/>
                  </a:lnTo>
                  <a:lnTo>
                    <a:pt x="865232" y="226258"/>
                  </a:lnTo>
                  <a:lnTo>
                    <a:pt x="865232" y="781855"/>
                  </a:lnTo>
                  <a:lnTo>
                    <a:pt x="752103" y="1008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Hexagon 5">
              <a:extLst>
                <a:ext uri="{FF2B5EF4-FFF2-40B4-BE49-F238E27FC236}">
                  <a16:creationId xmlns:a16="http://schemas.microsoft.com/office/drawing/2014/main" id="{C6366EE0-92B5-4F7F-8D45-9FCC50406E79}"/>
                </a:ext>
              </a:extLst>
            </p:cNvPr>
            <p:cNvSpPr/>
            <p:nvPr/>
          </p:nvSpPr>
          <p:spPr>
            <a:xfrm rot="5400000">
              <a:off x="8734771" y="1210774"/>
              <a:ext cx="2856184" cy="1512168"/>
            </a:xfrm>
            <a:custGeom>
              <a:avLst/>
              <a:gdLst/>
              <a:ahLst/>
              <a:cxnLst/>
              <a:rect l="l" t="t" r="r" b="b"/>
              <a:pathLst>
                <a:path w="2856184" h="1512168">
                  <a:moveTo>
                    <a:pt x="62876" y="745441"/>
                  </a:moveTo>
                  <a:cubicBezTo>
                    <a:pt x="62876" y="775264"/>
                    <a:pt x="87053" y="799441"/>
                    <a:pt x="116876" y="799441"/>
                  </a:cubicBezTo>
                  <a:cubicBezTo>
                    <a:pt x="146699" y="799441"/>
                    <a:pt x="170876" y="775264"/>
                    <a:pt x="170876" y="745441"/>
                  </a:cubicBezTo>
                  <a:cubicBezTo>
                    <a:pt x="170876" y="715618"/>
                    <a:pt x="146699" y="691441"/>
                    <a:pt x="116876" y="691441"/>
                  </a:cubicBezTo>
                  <a:cubicBezTo>
                    <a:pt x="87053" y="691441"/>
                    <a:pt x="62876" y="715618"/>
                    <a:pt x="62876" y="745441"/>
                  </a:cubicBezTo>
                  <a:close/>
                  <a:moveTo>
                    <a:pt x="0" y="858883"/>
                  </a:moveTo>
                  <a:lnTo>
                    <a:pt x="0" y="629643"/>
                  </a:lnTo>
                  <a:cubicBezTo>
                    <a:pt x="0" y="593524"/>
                    <a:pt x="29281" y="564243"/>
                    <a:pt x="65400" y="564243"/>
                  </a:cubicBezTo>
                  <a:lnTo>
                    <a:pt x="191353" y="564243"/>
                  </a:lnTo>
                  <a:lnTo>
                    <a:pt x="191353" y="339392"/>
                  </a:lnTo>
                  <a:lnTo>
                    <a:pt x="361048" y="0"/>
                  </a:lnTo>
                  <a:lnTo>
                    <a:pt x="2157221" y="0"/>
                  </a:lnTo>
                  <a:lnTo>
                    <a:pt x="2326914" y="339386"/>
                  </a:lnTo>
                  <a:lnTo>
                    <a:pt x="2326914" y="625867"/>
                  </a:lnTo>
                  <a:lnTo>
                    <a:pt x="2856184" y="625867"/>
                  </a:lnTo>
                  <a:lnTo>
                    <a:pt x="2856184" y="886301"/>
                  </a:lnTo>
                  <a:lnTo>
                    <a:pt x="2326914" y="886301"/>
                  </a:lnTo>
                  <a:lnTo>
                    <a:pt x="2326914" y="1034706"/>
                  </a:lnTo>
                  <a:lnTo>
                    <a:pt x="2616894" y="1034706"/>
                  </a:lnTo>
                  <a:lnTo>
                    <a:pt x="2616894" y="1164923"/>
                  </a:lnTo>
                  <a:lnTo>
                    <a:pt x="2326914" y="1164923"/>
                  </a:lnTo>
                  <a:lnTo>
                    <a:pt x="2326914" y="1172782"/>
                  </a:lnTo>
                  <a:lnTo>
                    <a:pt x="2157221" y="1512168"/>
                  </a:lnTo>
                  <a:lnTo>
                    <a:pt x="361048" y="1512168"/>
                  </a:lnTo>
                  <a:lnTo>
                    <a:pt x="191353" y="1172777"/>
                  </a:lnTo>
                  <a:lnTo>
                    <a:pt x="191353" y="924283"/>
                  </a:lnTo>
                  <a:lnTo>
                    <a:pt x="65400" y="924283"/>
                  </a:lnTo>
                  <a:cubicBezTo>
                    <a:pt x="29281" y="924283"/>
                    <a:pt x="0" y="895002"/>
                    <a:pt x="0" y="858883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931A7D-B9BD-4F90-9577-2F761B7CB5B8}"/>
              </a:ext>
            </a:extLst>
          </p:cNvPr>
          <p:cNvSpPr/>
          <p:nvPr/>
        </p:nvSpPr>
        <p:spPr>
          <a:xfrm>
            <a:off x="5693487" y="5198351"/>
            <a:ext cx="805025" cy="1226572"/>
          </a:xfrm>
          <a:custGeom>
            <a:avLst/>
            <a:gdLst>
              <a:gd name="connsiteX0" fmla="*/ 740285 w 1757383"/>
              <a:gd name="connsiteY0" fmla="*/ 1393726 h 2677626"/>
              <a:gd name="connsiteX1" fmla="*/ 740285 w 1757383"/>
              <a:gd name="connsiteY1" fmla="*/ 1661798 h 2677626"/>
              <a:gd name="connsiteX2" fmla="*/ 472212 w 1757383"/>
              <a:gd name="connsiteY2" fmla="*/ 1661798 h 2677626"/>
              <a:gd name="connsiteX3" fmla="*/ 472212 w 1757383"/>
              <a:gd name="connsiteY3" fmla="*/ 1938610 h 2677626"/>
              <a:gd name="connsiteX4" fmla="*/ 740285 w 1757383"/>
              <a:gd name="connsiteY4" fmla="*/ 1938610 h 2677626"/>
              <a:gd name="connsiteX5" fmla="*/ 740285 w 1757383"/>
              <a:gd name="connsiteY5" fmla="*/ 2206682 h 2677626"/>
              <a:gd name="connsiteX6" fmla="*/ 1017098 w 1757383"/>
              <a:gd name="connsiteY6" fmla="*/ 2206682 h 2677626"/>
              <a:gd name="connsiteX7" fmla="*/ 1017098 w 1757383"/>
              <a:gd name="connsiteY7" fmla="*/ 1938610 h 2677626"/>
              <a:gd name="connsiteX8" fmla="*/ 1285171 w 1757383"/>
              <a:gd name="connsiteY8" fmla="*/ 1938610 h 2677626"/>
              <a:gd name="connsiteX9" fmla="*/ 1285171 w 1757383"/>
              <a:gd name="connsiteY9" fmla="*/ 1661798 h 2677626"/>
              <a:gd name="connsiteX10" fmla="*/ 1017098 w 1757383"/>
              <a:gd name="connsiteY10" fmla="*/ 1661798 h 2677626"/>
              <a:gd name="connsiteX11" fmla="*/ 1017098 w 1757383"/>
              <a:gd name="connsiteY11" fmla="*/ 1393726 h 2677626"/>
              <a:gd name="connsiteX12" fmla="*/ 873277 w 1757383"/>
              <a:gd name="connsiteY12" fmla="*/ 0 h 2677626"/>
              <a:gd name="connsiteX13" fmla="*/ 1593290 w 1757383"/>
              <a:gd name="connsiteY13" fmla="*/ 1290654 h 2677626"/>
              <a:gd name="connsiteX14" fmla="*/ 1757383 w 1757383"/>
              <a:gd name="connsiteY14" fmla="*/ 1798938 h 2677626"/>
              <a:gd name="connsiteX15" fmla="*/ 878691 w 1757383"/>
              <a:gd name="connsiteY15" fmla="*/ 2677626 h 2677626"/>
              <a:gd name="connsiteX16" fmla="*/ 0 w 1757383"/>
              <a:gd name="connsiteY16" fmla="*/ 1798938 h 2677626"/>
              <a:gd name="connsiteX17" fmla="*/ 84966 w 1757383"/>
              <a:gd name="connsiteY17" fmla="*/ 1423878 h 2677626"/>
              <a:gd name="connsiteX18" fmla="*/ 78942 w 1757383"/>
              <a:gd name="connsiteY18" fmla="*/ 1423878 h 26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7383" h="2677626">
                <a:moveTo>
                  <a:pt x="740285" y="1393726"/>
                </a:moveTo>
                <a:lnTo>
                  <a:pt x="740285" y="1661798"/>
                </a:lnTo>
                <a:lnTo>
                  <a:pt x="472212" y="1661798"/>
                </a:lnTo>
                <a:lnTo>
                  <a:pt x="472212" y="1938610"/>
                </a:lnTo>
                <a:lnTo>
                  <a:pt x="740285" y="1938610"/>
                </a:lnTo>
                <a:lnTo>
                  <a:pt x="740285" y="2206682"/>
                </a:lnTo>
                <a:lnTo>
                  <a:pt x="1017098" y="2206682"/>
                </a:lnTo>
                <a:lnTo>
                  <a:pt x="1017098" y="1938610"/>
                </a:lnTo>
                <a:lnTo>
                  <a:pt x="1285171" y="1938610"/>
                </a:lnTo>
                <a:lnTo>
                  <a:pt x="1285171" y="1661798"/>
                </a:lnTo>
                <a:lnTo>
                  <a:pt x="1017098" y="1661798"/>
                </a:lnTo>
                <a:lnTo>
                  <a:pt x="1017098" y="1393726"/>
                </a:lnTo>
                <a:close/>
                <a:moveTo>
                  <a:pt x="873277" y="0"/>
                </a:moveTo>
                <a:lnTo>
                  <a:pt x="1593290" y="1290654"/>
                </a:lnTo>
                <a:cubicBezTo>
                  <a:pt x="1697164" y="1433269"/>
                  <a:pt x="1757383" y="1609071"/>
                  <a:pt x="1757383" y="1798938"/>
                </a:cubicBezTo>
                <a:cubicBezTo>
                  <a:pt x="1757383" y="2284224"/>
                  <a:pt x="1363979" y="2677626"/>
                  <a:pt x="878691" y="2677626"/>
                </a:cubicBezTo>
                <a:cubicBezTo>
                  <a:pt x="393404" y="2677626"/>
                  <a:pt x="0" y="2284224"/>
                  <a:pt x="0" y="1798938"/>
                </a:cubicBezTo>
                <a:cubicBezTo>
                  <a:pt x="0" y="1664599"/>
                  <a:pt x="30147" y="1537303"/>
                  <a:pt x="84966" y="1423878"/>
                </a:cubicBezTo>
                <a:lnTo>
                  <a:pt x="78942" y="14238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4638CC-F0B8-4FDC-84BA-740F4557A6D0}"/>
              </a:ext>
            </a:extLst>
          </p:cNvPr>
          <p:cNvGrpSpPr/>
          <p:nvPr/>
        </p:nvGrpSpPr>
        <p:grpSpPr>
          <a:xfrm>
            <a:off x="5888131" y="968131"/>
            <a:ext cx="381810" cy="599988"/>
            <a:chOff x="11160727" y="482548"/>
            <a:chExt cx="381810" cy="599988"/>
          </a:xfrm>
        </p:grpSpPr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7D10098-C4DD-4F4D-8207-56AFD0FFF436}"/>
                </a:ext>
              </a:extLst>
            </p:cNvPr>
            <p:cNvSpPr/>
            <p:nvPr/>
          </p:nvSpPr>
          <p:spPr>
            <a:xfrm>
              <a:off x="11160727" y="482548"/>
              <a:ext cx="381810" cy="5999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Teardrop 21">
              <a:extLst>
                <a:ext uri="{FF2B5EF4-FFF2-40B4-BE49-F238E27FC236}">
                  <a16:creationId xmlns:a16="http://schemas.microsoft.com/office/drawing/2014/main" id="{4E8F5724-7ADF-4EB2-89F7-B7970DB45BC3}"/>
                </a:ext>
              </a:extLst>
            </p:cNvPr>
            <p:cNvSpPr/>
            <p:nvPr/>
          </p:nvSpPr>
          <p:spPr>
            <a:xfrm rot="18900000">
              <a:off x="11254274" y="626839"/>
              <a:ext cx="194718" cy="194718"/>
            </a:xfrm>
            <a:prstGeom prst="teardrop">
              <a:avLst>
                <a:gd name="adj" fmla="val 1416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BCB979B0-2EB5-457E-874C-50559CCC3D87}"/>
                </a:ext>
              </a:extLst>
            </p:cNvPr>
            <p:cNvSpPr/>
            <p:nvPr/>
          </p:nvSpPr>
          <p:spPr>
            <a:xfrm>
              <a:off x="11228920" y="884133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90BCC14-546C-4E82-8A13-4BF6AADEDA8D}"/>
                </a:ext>
              </a:extLst>
            </p:cNvPr>
            <p:cNvSpPr/>
            <p:nvPr/>
          </p:nvSpPr>
          <p:spPr>
            <a:xfrm>
              <a:off x="11228920" y="958764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6BF9565B-7833-42C1-AED3-DD3D20369B7B}"/>
              </a:ext>
            </a:extLst>
          </p:cNvPr>
          <p:cNvSpPr/>
          <p:nvPr/>
        </p:nvSpPr>
        <p:spPr>
          <a:xfrm>
            <a:off x="3648105" y="4014233"/>
            <a:ext cx="766701" cy="76670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A46778-652D-4C0F-BD89-C89C27F53D1C}"/>
              </a:ext>
            </a:extLst>
          </p:cNvPr>
          <p:cNvSpPr/>
          <p:nvPr/>
        </p:nvSpPr>
        <p:spPr>
          <a:xfrm>
            <a:off x="7593784" y="4397545"/>
            <a:ext cx="766701" cy="76670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E8DE85-7C3C-4E15-BC94-3B17A3C49385}"/>
              </a:ext>
            </a:extLst>
          </p:cNvPr>
          <p:cNvSpPr/>
          <p:nvPr/>
        </p:nvSpPr>
        <p:spPr>
          <a:xfrm>
            <a:off x="8311563" y="3630926"/>
            <a:ext cx="766701" cy="76670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FB8E5F-7EC4-4ADB-A956-88449C4F08DC}"/>
              </a:ext>
            </a:extLst>
          </p:cNvPr>
          <p:cNvSpPr/>
          <p:nvPr/>
        </p:nvSpPr>
        <p:spPr>
          <a:xfrm>
            <a:off x="9029340" y="2864310"/>
            <a:ext cx="766701" cy="7667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9E49C0-2A18-4A6A-8167-2E2E908723CE}"/>
              </a:ext>
            </a:extLst>
          </p:cNvPr>
          <p:cNvSpPr/>
          <p:nvPr/>
        </p:nvSpPr>
        <p:spPr>
          <a:xfrm>
            <a:off x="2921470" y="3247617"/>
            <a:ext cx="766701" cy="76670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31DAE00F-4016-4231-8644-FC5ED2BCF6D5}"/>
              </a:ext>
            </a:extLst>
          </p:cNvPr>
          <p:cNvSpPr/>
          <p:nvPr/>
        </p:nvSpPr>
        <p:spPr>
          <a:xfrm>
            <a:off x="3814689" y="4242369"/>
            <a:ext cx="433543" cy="327127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F836F215-DB1B-4E62-A4FC-9D4648CCDD3E}"/>
              </a:ext>
            </a:extLst>
          </p:cNvPr>
          <p:cNvSpPr/>
          <p:nvPr/>
        </p:nvSpPr>
        <p:spPr>
          <a:xfrm rot="7840081">
            <a:off x="8523049" y="3846886"/>
            <a:ext cx="434313" cy="370483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15E208AE-5DAD-47DE-906C-FDAE83ED9DFA}"/>
              </a:ext>
            </a:extLst>
          </p:cNvPr>
          <p:cNvSpPr/>
          <p:nvPr/>
        </p:nvSpPr>
        <p:spPr>
          <a:xfrm>
            <a:off x="9206717" y="3041773"/>
            <a:ext cx="415968" cy="415968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Oval 12287">
            <a:extLst>
              <a:ext uri="{FF2B5EF4-FFF2-40B4-BE49-F238E27FC236}">
                <a16:creationId xmlns:a16="http://schemas.microsoft.com/office/drawing/2014/main" id="{6FF79DBF-E472-48F1-8F42-DF6A88F4E479}"/>
              </a:ext>
            </a:extLst>
          </p:cNvPr>
          <p:cNvSpPr/>
          <p:nvPr/>
        </p:nvSpPr>
        <p:spPr>
          <a:xfrm>
            <a:off x="7744689" y="4560935"/>
            <a:ext cx="466605" cy="464893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BCFD0738-4328-4AF5-BD29-1194C3C4CA6C}"/>
              </a:ext>
            </a:extLst>
          </p:cNvPr>
          <p:cNvSpPr>
            <a:spLocks noEditPoints="1"/>
          </p:cNvSpPr>
          <p:nvPr/>
        </p:nvSpPr>
        <p:spPr bwMode="auto">
          <a:xfrm>
            <a:off x="3049445" y="3501035"/>
            <a:ext cx="510762" cy="358200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600ADC7-8619-46C5-9C0A-B709DABFCE6F}"/>
              </a:ext>
            </a:extLst>
          </p:cNvPr>
          <p:cNvGrpSpPr/>
          <p:nvPr/>
        </p:nvGrpSpPr>
        <p:grpSpPr>
          <a:xfrm>
            <a:off x="9179000" y="4081822"/>
            <a:ext cx="2550779" cy="904115"/>
            <a:chOff x="395534" y="3737446"/>
            <a:chExt cx="3972999" cy="90411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ADDEC9-38B1-4AC9-901E-85F59A739959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AE3214-2E7E-4306-964B-61F057D78BFA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E771C3-5549-46F4-82EF-3BAB87E804B8}"/>
              </a:ext>
            </a:extLst>
          </p:cNvPr>
          <p:cNvGrpSpPr/>
          <p:nvPr/>
        </p:nvGrpSpPr>
        <p:grpSpPr>
          <a:xfrm>
            <a:off x="2031323" y="4898329"/>
            <a:ext cx="2535251" cy="904115"/>
            <a:chOff x="395534" y="3737446"/>
            <a:chExt cx="3972999" cy="9041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62B589-D935-4EA2-B2D5-808E07A94158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8AD391-6BFE-4B9F-84BB-08397095D4AE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388A8B-8CED-4FEA-9277-7D693E56AEAC}"/>
              </a:ext>
            </a:extLst>
          </p:cNvPr>
          <p:cNvGrpSpPr/>
          <p:nvPr/>
        </p:nvGrpSpPr>
        <p:grpSpPr>
          <a:xfrm>
            <a:off x="743817" y="4131627"/>
            <a:ext cx="2535251" cy="904115"/>
            <a:chOff x="395534" y="3737446"/>
            <a:chExt cx="3972999" cy="904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057AD7-9BA3-4382-B812-D7303368116D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929ACD-AF68-4557-83A2-B19BD2465A2E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4B83547-C99C-4C4D-811D-66087DF9ACAF}"/>
              </a:ext>
            </a:extLst>
          </p:cNvPr>
          <p:cNvGrpSpPr/>
          <p:nvPr/>
        </p:nvGrpSpPr>
        <p:grpSpPr>
          <a:xfrm>
            <a:off x="8392041" y="5148659"/>
            <a:ext cx="2668703" cy="904115"/>
            <a:chOff x="395534" y="3737446"/>
            <a:chExt cx="3972999" cy="90411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E8DF86-EAA1-438B-9FDC-659513B8B3CC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221C2B-3D15-4483-B7C3-E5AAB851A8FD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118832-F9B5-4FAD-8F54-E04BE62EB78B}"/>
              </a:ext>
            </a:extLst>
          </p:cNvPr>
          <p:cNvGrpSpPr/>
          <p:nvPr/>
        </p:nvGrpSpPr>
        <p:grpSpPr>
          <a:xfrm>
            <a:off x="9179000" y="1862700"/>
            <a:ext cx="2550779" cy="904115"/>
            <a:chOff x="395534" y="3737446"/>
            <a:chExt cx="3972999" cy="9041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D08CD85-1F55-45CC-8A61-23EA4095A92B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31E260-9D44-45AC-B4DC-E5DC4FDE3958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5066538-9A5E-456D-9136-F3ECE208CAC2}"/>
              </a:ext>
            </a:extLst>
          </p:cNvPr>
          <p:cNvSpPr txBox="1"/>
          <p:nvPr/>
        </p:nvSpPr>
        <p:spPr>
          <a:xfrm>
            <a:off x="668657" y="394255"/>
            <a:ext cx="2937326" cy="1358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cs typeface="Arial" pitchFamily="34" charset="0"/>
              </a:rPr>
              <a:t>S</a:t>
            </a:r>
            <a:r>
              <a:rPr lang="en-US" altLang="ko-KR" sz="4000" b="1" dirty="0">
                <a:cs typeface="Arial" pitchFamily="34" charset="0"/>
              </a:rPr>
              <a:t>LIDE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ECF0AB-B8C5-4B0B-BB00-CDCCF6391AED}"/>
              </a:ext>
            </a:extLst>
          </p:cNvPr>
          <p:cNvSpPr txBox="1"/>
          <p:nvPr/>
        </p:nvSpPr>
        <p:spPr>
          <a:xfrm>
            <a:off x="655137" y="1666050"/>
            <a:ext cx="2937323" cy="8528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7A48E018-CDA8-4DF5-8528-DC36CEB64004}"/>
              </a:ext>
            </a:extLst>
          </p:cNvPr>
          <p:cNvSpPr/>
          <p:nvPr/>
        </p:nvSpPr>
        <p:spPr>
          <a:xfrm>
            <a:off x="947956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A3E3B923-96A2-40A4-8F6A-76BAF4913FCB}"/>
              </a:ext>
            </a:extLst>
          </p:cNvPr>
          <p:cNvSpPr/>
          <p:nvPr/>
        </p:nvSpPr>
        <p:spPr>
          <a:xfrm>
            <a:off x="2896877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E09AAA3-E68D-4E81-83AB-80C219165D5B}"/>
              </a:ext>
            </a:extLst>
          </p:cNvPr>
          <p:cNvSpPr/>
          <p:nvPr/>
        </p:nvSpPr>
        <p:spPr>
          <a:xfrm>
            <a:off x="4845798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8E55AB3-76F8-4844-B9A2-1EBF90543AD4}"/>
              </a:ext>
            </a:extLst>
          </p:cNvPr>
          <p:cNvSpPr/>
          <p:nvPr/>
        </p:nvSpPr>
        <p:spPr>
          <a:xfrm>
            <a:off x="6794719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E549060-8019-4E9D-89D8-240233EC951A}"/>
              </a:ext>
            </a:extLst>
          </p:cNvPr>
          <p:cNvSpPr/>
          <p:nvPr/>
        </p:nvSpPr>
        <p:spPr>
          <a:xfrm>
            <a:off x="8743640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026781C-603F-4E4A-9DCA-44D5DDAF83C3}"/>
              </a:ext>
            </a:extLst>
          </p:cNvPr>
          <p:cNvSpPr/>
          <p:nvPr/>
        </p:nvSpPr>
        <p:spPr>
          <a:xfrm rot="10800000" flipV="1">
            <a:off x="2009176" y="3354519"/>
            <a:ext cx="392470" cy="338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517B92D-58E9-4F9A-857E-C4AA82179790}"/>
              </a:ext>
            </a:extLst>
          </p:cNvPr>
          <p:cNvSpPr/>
          <p:nvPr/>
        </p:nvSpPr>
        <p:spPr>
          <a:xfrm rot="10800000" flipV="1">
            <a:off x="5907018" y="3354518"/>
            <a:ext cx="392470" cy="3383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5117768-1BC2-4CA0-BDBD-50471C6642F2}"/>
              </a:ext>
            </a:extLst>
          </p:cNvPr>
          <p:cNvSpPr/>
          <p:nvPr/>
        </p:nvSpPr>
        <p:spPr>
          <a:xfrm flipV="1">
            <a:off x="7855938" y="4225487"/>
            <a:ext cx="392470" cy="3383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A82A80-FAD3-4F5A-B4F0-FB33F5B3468F}"/>
              </a:ext>
            </a:extLst>
          </p:cNvPr>
          <p:cNvSpPr/>
          <p:nvPr/>
        </p:nvSpPr>
        <p:spPr>
          <a:xfrm flipV="1">
            <a:off x="3958096" y="4225487"/>
            <a:ext cx="392470" cy="3383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7B502-FB53-4B86-81D2-22DD2B1D9457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224E4-566E-4A14-8A27-BEDAAD83233A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25200-4CEC-4ED7-BA20-B90DDFADB841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55C58-63B0-444E-BA28-0252CC94201F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713858-9B8E-4824-A1A0-E684C7239EA6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E1B5A-AC7F-4E18-AF96-38BFE9604E1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F534C9-9528-41A8-B682-0A25EE36F1AA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21137A-9460-4274-8B51-EEA1E6B454EF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933070-EB63-446C-8BE1-26AEE9CCD1F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703D8-01E3-4ED5-8DCA-2BC02362E492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AC9849-F88B-4BDA-A572-DE19446C5908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A42933-2F46-486F-AF62-DCA74FE7819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D114E0-E650-41C1-85D5-946C04F0A4B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BB1506-2043-4965-8BAF-D62A15AA6C1D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476D2D-F011-4592-BE41-4922FB847BA2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AB6113-5ADD-4A3C-939C-FE029913FAEF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89F34F4-8243-4725-856A-A2F131ACE1AD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5E75E-2F69-4066-A6DB-81128724F1D3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5C0F9-7F54-430D-9890-542829180961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D0A196-FA8D-45CE-9EC8-8CD43F7DC854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4D3D66DC-A95E-4743-9EC2-E94E815000DF}"/>
              </a:ext>
            </a:extLst>
          </p:cNvPr>
          <p:cNvSpPr/>
          <p:nvPr/>
        </p:nvSpPr>
        <p:spPr>
          <a:xfrm rot="10800000" flipV="1">
            <a:off x="9804860" y="3354518"/>
            <a:ext cx="392470" cy="3383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621BC-322E-46B3-A4DE-EBEF9399E99C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8003B014-D5F0-44F7-916F-BF7DA386F1DB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E3726B-6299-4F1F-A203-94203DDCC275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43D8C4-4B72-4D01-8FA3-8236E8F296B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BF88930-4FBD-48E9-901E-B21A513E893A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1BAF78D7-C2E4-4AD3-BA25-2C465ECB80CE}"/>
              </a:ext>
            </a:extLst>
          </p:cNvPr>
          <p:cNvSpPr/>
          <p:nvPr/>
        </p:nvSpPr>
        <p:spPr>
          <a:xfrm>
            <a:off x="7088722" y="3787673"/>
            <a:ext cx="433543" cy="327127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44" name="Oval 19">
            <a:extLst>
              <a:ext uri="{FF2B5EF4-FFF2-40B4-BE49-F238E27FC236}">
                <a16:creationId xmlns:a16="http://schemas.microsoft.com/office/drawing/2014/main" id="{34923242-A871-46E2-8A03-98D05B5A193D}"/>
              </a:ext>
            </a:extLst>
          </p:cNvPr>
          <p:cNvSpPr/>
          <p:nvPr/>
        </p:nvSpPr>
        <p:spPr>
          <a:xfrm rot="7840081">
            <a:off x="5150528" y="3793759"/>
            <a:ext cx="434313" cy="370483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6C058944-A305-45AB-A2EB-3B3C38D803A8}"/>
              </a:ext>
            </a:extLst>
          </p:cNvPr>
          <p:cNvSpPr/>
          <p:nvPr/>
        </p:nvSpPr>
        <p:spPr>
          <a:xfrm>
            <a:off x="1169861" y="3747367"/>
            <a:ext cx="415968" cy="415968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Oval 12287">
            <a:extLst>
              <a:ext uri="{FF2B5EF4-FFF2-40B4-BE49-F238E27FC236}">
                <a16:creationId xmlns:a16="http://schemas.microsoft.com/office/drawing/2014/main" id="{74C5D0D5-5820-4807-858D-89751F13D397}"/>
              </a:ext>
            </a:extLst>
          </p:cNvPr>
          <p:cNvSpPr/>
          <p:nvPr/>
        </p:nvSpPr>
        <p:spPr>
          <a:xfrm>
            <a:off x="9077682" y="3734740"/>
            <a:ext cx="466605" cy="464893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79ACB5FE-5220-4002-9907-0513E7758D31}"/>
              </a:ext>
            </a:extLst>
          </p:cNvPr>
          <p:cNvSpPr>
            <a:spLocks noEditPoints="1"/>
          </p:cNvSpPr>
          <p:nvPr/>
        </p:nvSpPr>
        <p:spPr bwMode="auto">
          <a:xfrm>
            <a:off x="3145006" y="3799901"/>
            <a:ext cx="510762" cy="358200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C23D78-CCC7-4EE9-9D14-79A12DA0EDBE}"/>
              </a:ext>
            </a:extLst>
          </p:cNvPr>
          <p:cNvSpPr/>
          <p:nvPr/>
        </p:nvSpPr>
        <p:spPr>
          <a:xfrm>
            <a:off x="3314700" y="2714625"/>
            <a:ext cx="88773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928337" y="2857630"/>
            <a:ext cx="450908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948484" y="3620714"/>
            <a:ext cx="450902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5A0F22-80FB-44C7-A6DA-7636F97914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852585 h 6858000"/>
              <a:gd name="connsiteX5" fmla="*/ 134300 w 12192000"/>
              <a:gd name="connsiteY5" fmla="*/ 6783801 h 6858000"/>
              <a:gd name="connsiteX6" fmla="*/ 6096001 w 12192000"/>
              <a:gd name="connsiteY6" fmla="*/ 5427786 h 6858000"/>
              <a:gd name="connsiteX7" fmla="*/ 12057702 w 12192000"/>
              <a:gd name="connsiteY7" fmla="*/ 6783801 h 6858000"/>
              <a:gd name="connsiteX8" fmla="*/ 12191999 w 12192000"/>
              <a:gd name="connsiteY8" fmla="*/ 6852584 h 6858000"/>
              <a:gd name="connsiteX9" fmla="*/ 10322 w 12192000"/>
              <a:gd name="connsiteY9" fmla="*/ 0 h 6858000"/>
              <a:gd name="connsiteX10" fmla="*/ 12181679 w 12192000"/>
              <a:gd name="connsiteY10" fmla="*/ 0 h 6858000"/>
              <a:gd name="connsiteX11" fmla="*/ 12057702 w 12192000"/>
              <a:gd name="connsiteY11" fmla="*/ 63498 h 6858000"/>
              <a:gd name="connsiteX12" fmla="*/ 6096001 w 12192000"/>
              <a:gd name="connsiteY12" fmla="*/ 1419513 h 6858000"/>
              <a:gd name="connsiteX13" fmla="*/ 134300 w 12192000"/>
              <a:gd name="connsiteY13" fmla="*/ 634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2585"/>
                </a:lnTo>
                <a:lnTo>
                  <a:pt x="134300" y="6783801"/>
                </a:lnTo>
                <a:cubicBezTo>
                  <a:pt x="1937804" y="5914783"/>
                  <a:pt x="3960030" y="5427786"/>
                  <a:pt x="6096001" y="5427786"/>
                </a:cubicBezTo>
                <a:cubicBezTo>
                  <a:pt x="8231971" y="5427786"/>
                  <a:pt x="10254197" y="5914783"/>
                  <a:pt x="12057702" y="6783801"/>
                </a:cubicBezTo>
                <a:lnTo>
                  <a:pt x="12191999" y="6852584"/>
                </a:lnTo>
                <a:close/>
                <a:moveTo>
                  <a:pt x="10322" y="0"/>
                </a:moveTo>
                <a:lnTo>
                  <a:pt x="12181679" y="0"/>
                </a:lnTo>
                <a:lnTo>
                  <a:pt x="12057702" y="63498"/>
                </a:lnTo>
                <a:cubicBezTo>
                  <a:pt x="10254197" y="932515"/>
                  <a:pt x="8231971" y="1419513"/>
                  <a:pt x="6096001" y="1419513"/>
                </a:cubicBezTo>
                <a:cubicBezTo>
                  <a:pt x="3960030" y="1419513"/>
                  <a:pt x="1937805" y="932515"/>
                  <a:pt x="134300" y="63498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3638AD-A2D9-4F9C-BCF7-1424DB86236C}"/>
              </a:ext>
            </a:extLst>
          </p:cNvPr>
          <p:cNvSpPr/>
          <p:nvPr/>
        </p:nvSpPr>
        <p:spPr>
          <a:xfrm>
            <a:off x="5215573" y="2081950"/>
            <a:ext cx="1757383" cy="2677626"/>
          </a:xfrm>
          <a:custGeom>
            <a:avLst/>
            <a:gdLst>
              <a:gd name="connsiteX0" fmla="*/ 740285 w 1757383"/>
              <a:gd name="connsiteY0" fmla="*/ 1393726 h 2677626"/>
              <a:gd name="connsiteX1" fmla="*/ 740285 w 1757383"/>
              <a:gd name="connsiteY1" fmla="*/ 1661798 h 2677626"/>
              <a:gd name="connsiteX2" fmla="*/ 472212 w 1757383"/>
              <a:gd name="connsiteY2" fmla="*/ 1661798 h 2677626"/>
              <a:gd name="connsiteX3" fmla="*/ 472212 w 1757383"/>
              <a:gd name="connsiteY3" fmla="*/ 1938610 h 2677626"/>
              <a:gd name="connsiteX4" fmla="*/ 740285 w 1757383"/>
              <a:gd name="connsiteY4" fmla="*/ 1938610 h 2677626"/>
              <a:gd name="connsiteX5" fmla="*/ 740285 w 1757383"/>
              <a:gd name="connsiteY5" fmla="*/ 2206682 h 2677626"/>
              <a:gd name="connsiteX6" fmla="*/ 1017098 w 1757383"/>
              <a:gd name="connsiteY6" fmla="*/ 2206682 h 2677626"/>
              <a:gd name="connsiteX7" fmla="*/ 1017098 w 1757383"/>
              <a:gd name="connsiteY7" fmla="*/ 1938610 h 2677626"/>
              <a:gd name="connsiteX8" fmla="*/ 1285171 w 1757383"/>
              <a:gd name="connsiteY8" fmla="*/ 1938610 h 2677626"/>
              <a:gd name="connsiteX9" fmla="*/ 1285171 w 1757383"/>
              <a:gd name="connsiteY9" fmla="*/ 1661798 h 2677626"/>
              <a:gd name="connsiteX10" fmla="*/ 1017098 w 1757383"/>
              <a:gd name="connsiteY10" fmla="*/ 1661798 h 2677626"/>
              <a:gd name="connsiteX11" fmla="*/ 1017098 w 1757383"/>
              <a:gd name="connsiteY11" fmla="*/ 1393726 h 2677626"/>
              <a:gd name="connsiteX12" fmla="*/ 873277 w 1757383"/>
              <a:gd name="connsiteY12" fmla="*/ 0 h 2677626"/>
              <a:gd name="connsiteX13" fmla="*/ 1593290 w 1757383"/>
              <a:gd name="connsiteY13" fmla="*/ 1290654 h 2677626"/>
              <a:gd name="connsiteX14" fmla="*/ 1757383 w 1757383"/>
              <a:gd name="connsiteY14" fmla="*/ 1798938 h 2677626"/>
              <a:gd name="connsiteX15" fmla="*/ 878691 w 1757383"/>
              <a:gd name="connsiteY15" fmla="*/ 2677626 h 2677626"/>
              <a:gd name="connsiteX16" fmla="*/ 0 w 1757383"/>
              <a:gd name="connsiteY16" fmla="*/ 1798938 h 2677626"/>
              <a:gd name="connsiteX17" fmla="*/ 84966 w 1757383"/>
              <a:gd name="connsiteY17" fmla="*/ 1423878 h 2677626"/>
              <a:gd name="connsiteX18" fmla="*/ 78942 w 1757383"/>
              <a:gd name="connsiteY18" fmla="*/ 1423878 h 26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7383" h="2677626">
                <a:moveTo>
                  <a:pt x="740285" y="1393726"/>
                </a:moveTo>
                <a:lnTo>
                  <a:pt x="740285" y="1661798"/>
                </a:lnTo>
                <a:lnTo>
                  <a:pt x="472212" y="1661798"/>
                </a:lnTo>
                <a:lnTo>
                  <a:pt x="472212" y="1938610"/>
                </a:lnTo>
                <a:lnTo>
                  <a:pt x="740285" y="1938610"/>
                </a:lnTo>
                <a:lnTo>
                  <a:pt x="740285" y="2206682"/>
                </a:lnTo>
                <a:lnTo>
                  <a:pt x="1017098" y="2206682"/>
                </a:lnTo>
                <a:lnTo>
                  <a:pt x="1017098" y="1938610"/>
                </a:lnTo>
                <a:lnTo>
                  <a:pt x="1285171" y="1938610"/>
                </a:lnTo>
                <a:lnTo>
                  <a:pt x="1285171" y="1661798"/>
                </a:lnTo>
                <a:lnTo>
                  <a:pt x="1017098" y="1661798"/>
                </a:lnTo>
                <a:lnTo>
                  <a:pt x="1017098" y="1393726"/>
                </a:lnTo>
                <a:close/>
                <a:moveTo>
                  <a:pt x="873277" y="0"/>
                </a:moveTo>
                <a:lnTo>
                  <a:pt x="1593290" y="1290654"/>
                </a:lnTo>
                <a:cubicBezTo>
                  <a:pt x="1697164" y="1433269"/>
                  <a:pt x="1757383" y="1609071"/>
                  <a:pt x="1757383" y="1798938"/>
                </a:cubicBezTo>
                <a:cubicBezTo>
                  <a:pt x="1757383" y="2284224"/>
                  <a:pt x="1363979" y="2677626"/>
                  <a:pt x="878691" y="2677626"/>
                </a:cubicBezTo>
                <a:cubicBezTo>
                  <a:pt x="393404" y="2677626"/>
                  <a:pt x="0" y="2284224"/>
                  <a:pt x="0" y="1798938"/>
                </a:cubicBezTo>
                <a:cubicBezTo>
                  <a:pt x="0" y="1664599"/>
                  <a:pt x="30147" y="1537303"/>
                  <a:pt x="84966" y="1423878"/>
                </a:cubicBezTo>
                <a:lnTo>
                  <a:pt x="78942" y="1423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883243-54BA-4323-BCDE-7AA75FBE663D}"/>
              </a:ext>
            </a:extLst>
          </p:cNvPr>
          <p:cNvGrpSpPr/>
          <p:nvPr/>
        </p:nvGrpSpPr>
        <p:grpSpPr>
          <a:xfrm>
            <a:off x="479338" y="2275171"/>
            <a:ext cx="4291445" cy="2291185"/>
            <a:chOff x="499216" y="2015006"/>
            <a:chExt cx="4291445" cy="22911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96AFBA-0885-4F84-9C75-4AAF6939841C}"/>
                </a:ext>
              </a:extLst>
            </p:cNvPr>
            <p:cNvSpPr txBox="1"/>
            <p:nvPr/>
          </p:nvSpPr>
          <p:spPr>
            <a:xfrm>
              <a:off x="499216" y="2921196"/>
              <a:ext cx="42914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F7C26-BA78-4510-B9EC-24FFC3207A0F}"/>
                </a:ext>
              </a:extLst>
            </p:cNvPr>
            <p:cNvSpPr txBox="1"/>
            <p:nvPr/>
          </p:nvSpPr>
          <p:spPr>
            <a:xfrm>
              <a:off x="499217" y="2015006"/>
              <a:ext cx="4291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06620A-D7CA-4405-A204-FAAB037E71F5}"/>
              </a:ext>
            </a:extLst>
          </p:cNvPr>
          <p:cNvGrpSpPr/>
          <p:nvPr/>
        </p:nvGrpSpPr>
        <p:grpSpPr>
          <a:xfrm>
            <a:off x="7417745" y="2275171"/>
            <a:ext cx="4291445" cy="2291185"/>
            <a:chOff x="499216" y="2015006"/>
            <a:chExt cx="4291445" cy="22911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CF080E-D7E4-4179-B476-24A7B98134FD}"/>
                </a:ext>
              </a:extLst>
            </p:cNvPr>
            <p:cNvSpPr txBox="1"/>
            <p:nvPr/>
          </p:nvSpPr>
          <p:spPr>
            <a:xfrm>
              <a:off x="499216" y="2921196"/>
              <a:ext cx="42914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1683F-408C-4869-B16E-635C4A961A06}"/>
                </a:ext>
              </a:extLst>
            </p:cNvPr>
            <p:cNvSpPr txBox="1"/>
            <p:nvPr/>
          </p:nvSpPr>
          <p:spPr>
            <a:xfrm>
              <a:off x="499217" y="2015006"/>
              <a:ext cx="4291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4D2588-506B-4580-99E3-393ADBD0B7FB}"/>
              </a:ext>
            </a:extLst>
          </p:cNvPr>
          <p:cNvSpPr txBox="1"/>
          <p:nvPr/>
        </p:nvSpPr>
        <p:spPr>
          <a:xfrm>
            <a:off x="3069778" y="273471"/>
            <a:ext cx="605244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BLOOD DONATION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20A55-55AC-4480-86AB-F9B9CC9B050C}"/>
              </a:ext>
            </a:extLst>
          </p:cNvPr>
          <p:cNvSpPr txBox="1"/>
          <p:nvPr/>
        </p:nvSpPr>
        <p:spPr>
          <a:xfrm>
            <a:off x="3041376" y="6382695"/>
            <a:ext cx="6102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F7E4-DEFD-4D86-A153-AE91C26EEE65}"/>
              </a:ext>
            </a:extLst>
          </p:cNvPr>
          <p:cNvSpPr txBox="1"/>
          <p:nvPr/>
        </p:nvSpPr>
        <p:spPr>
          <a:xfrm>
            <a:off x="4661697" y="5588572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cs typeface="Arial" pitchFamily="34" charset="0"/>
              </a:rPr>
              <a:t>DOLOR SIT AMET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05F9E8-8C88-46E3-B3DF-23AF9F654C8E}"/>
              </a:ext>
            </a:extLst>
          </p:cNvPr>
          <p:cNvGrpSpPr/>
          <p:nvPr/>
        </p:nvGrpSpPr>
        <p:grpSpPr>
          <a:xfrm>
            <a:off x="1722392" y="1643219"/>
            <a:ext cx="2905746" cy="742061"/>
            <a:chOff x="575693" y="4067337"/>
            <a:chExt cx="1625933" cy="8679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F4D7E9-51E6-44C5-BA89-0D4F2FEA3C26}"/>
                </a:ext>
              </a:extLst>
            </p:cNvPr>
            <p:cNvSpPr txBox="1"/>
            <p:nvPr/>
          </p:nvSpPr>
          <p:spPr>
            <a:xfrm>
              <a:off x="578400" y="4395300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7D828D-961B-44FB-A6B9-0FAFA82BF1D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5C04E5-97F6-434F-A667-58FE0492248C}"/>
              </a:ext>
            </a:extLst>
          </p:cNvPr>
          <p:cNvGrpSpPr/>
          <p:nvPr/>
        </p:nvGrpSpPr>
        <p:grpSpPr>
          <a:xfrm>
            <a:off x="1034419" y="4128969"/>
            <a:ext cx="3059089" cy="742063"/>
            <a:chOff x="575693" y="4067337"/>
            <a:chExt cx="1625933" cy="8679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D99FA-7238-4D53-B4E4-E0CECCE12FE8}"/>
                </a:ext>
              </a:extLst>
            </p:cNvPr>
            <p:cNvSpPr txBox="1"/>
            <p:nvPr/>
          </p:nvSpPr>
          <p:spPr>
            <a:xfrm>
              <a:off x="578400" y="4395302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924F0-D363-4E7A-A991-8575FD09BB37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A6E04E-7D6F-40B1-A4FA-A77F1CFEEB28}"/>
              </a:ext>
            </a:extLst>
          </p:cNvPr>
          <p:cNvGrpSpPr/>
          <p:nvPr/>
        </p:nvGrpSpPr>
        <p:grpSpPr>
          <a:xfrm>
            <a:off x="2702877" y="4978739"/>
            <a:ext cx="3155104" cy="742063"/>
            <a:chOff x="575693" y="4067337"/>
            <a:chExt cx="1625933" cy="867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9CBF85-C121-406C-BF00-FB8605E5F86D}"/>
                </a:ext>
              </a:extLst>
            </p:cNvPr>
            <p:cNvSpPr txBox="1"/>
            <p:nvPr/>
          </p:nvSpPr>
          <p:spPr>
            <a:xfrm>
              <a:off x="578400" y="4395302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38754F-E45C-4314-B0B6-DCFB89E1E430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CAFEFB-A058-4E9C-9E32-002841178C37}"/>
              </a:ext>
            </a:extLst>
          </p:cNvPr>
          <p:cNvGrpSpPr/>
          <p:nvPr/>
        </p:nvGrpSpPr>
        <p:grpSpPr>
          <a:xfrm>
            <a:off x="6594236" y="1759700"/>
            <a:ext cx="2887542" cy="742061"/>
            <a:chOff x="575693" y="4067337"/>
            <a:chExt cx="2257454" cy="8679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F37F2D-83AF-4BA7-B621-B6F0319371BA}"/>
                </a:ext>
              </a:extLst>
            </p:cNvPr>
            <p:cNvSpPr txBox="1"/>
            <p:nvPr/>
          </p:nvSpPr>
          <p:spPr>
            <a:xfrm>
              <a:off x="578400" y="4395300"/>
              <a:ext cx="2254747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C1C58C-AFE2-422C-AC31-7DCEF097A5A0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0FB5-E330-4348-B8A8-91D9E11AE2B5}"/>
              </a:ext>
            </a:extLst>
          </p:cNvPr>
          <p:cNvGrpSpPr/>
          <p:nvPr/>
        </p:nvGrpSpPr>
        <p:grpSpPr>
          <a:xfrm>
            <a:off x="7508646" y="2686863"/>
            <a:ext cx="2968153" cy="742062"/>
            <a:chOff x="575693" y="4067336"/>
            <a:chExt cx="1625933" cy="8679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B5F670-499E-4637-907F-7274E61887D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5F03-58D8-45E1-86D5-5F6F608F27C2}"/>
                </a:ext>
              </a:extLst>
            </p:cNvPr>
            <p:cNvSpPr txBox="1"/>
            <p:nvPr/>
          </p:nvSpPr>
          <p:spPr>
            <a:xfrm>
              <a:off x="575693" y="4067336"/>
              <a:ext cx="1625933" cy="32399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0D6A5A-6C85-4376-9F2A-98C805607E86}"/>
              </a:ext>
            </a:extLst>
          </p:cNvPr>
          <p:cNvGrpSpPr/>
          <p:nvPr/>
        </p:nvGrpSpPr>
        <p:grpSpPr>
          <a:xfrm>
            <a:off x="8173456" y="4985285"/>
            <a:ext cx="2952457" cy="742063"/>
            <a:chOff x="575693" y="4067337"/>
            <a:chExt cx="1625933" cy="8679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620C23-2485-4171-8507-BFC6CFFDE2E4}"/>
                </a:ext>
              </a:extLst>
            </p:cNvPr>
            <p:cNvSpPr txBox="1"/>
            <p:nvPr/>
          </p:nvSpPr>
          <p:spPr>
            <a:xfrm>
              <a:off x="578400" y="4395302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CC938-25B3-4BFF-A10A-868E9C1EA071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Left Arrow 7">
            <a:extLst>
              <a:ext uri="{FF2B5EF4-FFF2-40B4-BE49-F238E27FC236}">
                <a16:creationId xmlns:a16="http://schemas.microsoft.com/office/drawing/2014/main" id="{FBABD7C5-002D-420E-922F-6643D51A739C}"/>
              </a:ext>
            </a:extLst>
          </p:cNvPr>
          <p:cNvSpPr/>
          <p:nvPr/>
        </p:nvSpPr>
        <p:spPr>
          <a:xfrm>
            <a:off x="974196" y="2366104"/>
            <a:ext cx="2308746" cy="1558855"/>
          </a:xfrm>
          <a:prstGeom prst="leftArrow">
            <a:avLst>
              <a:gd name="adj1" fmla="val 6210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Left Arrow 37">
            <a:extLst>
              <a:ext uri="{FF2B5EF4-FFF2-40B4-BE49-F238E27FC236}">
                <a16:creationId xmlns:a16="http://schemas.microsoft.com/office/drawing/2014/main" id="{4AC29F10-5709-4B0F-9165-2E4ABE8D36CF}"/>
              </a:ext>
            </a:extLst>
          </p:cNvPr>
          <p:cNvSpPr/>
          <p:nvPr/>
        </p:nvSpPr>
        <p:spPr>
          <a:xfrm rot="10800000">
            <a:off x="8915400" y="3380874"/>
            <a:ext cx="2308746" cy="1558855"/>
          </a:xfrm>
          <a:prstGeom prst="leftArrow">
            <a:avLst>
              <a:gd name="adj1" fmla="val 6210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3F3BC97-5F09-4A2C-B2AD-6A1D1BE21D44}"/>
              </a:ext>
            </a:extLst>
          </p:cNvPr>
          <p:cNvSpPr/>
          <p:nvPr/>
        </p:nvSpPr>
        <p:spPr>
          <a:xfrm rot="5400000">
            <a:off x="4657644" y="2360646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A00FEE4-AAA3-413E-82D9-8A6844348524}"/>
              </a:ext>
            </a:extLst>
          </p:cNvPr>
          <p:cNvSpPr/>
          <p:nvPr/>
        </p:nvSpPr>
        <p:spPr>
          <a:xfrm rot="5400000">
            <a:off x="4055592" y="3372111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B125FBF7-D266-495D-8326-C964A097113C}"/>
              </a:ext>
            </a:extLst>
          </p:cNvPr>
          <p:cNvSpPr/>
          <p:nvPr/>
        </p:nvSpPr>
        <p:spPr>
          <a:xfrm rot="5400000">
            <a:off x="5239106" y="3349663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35640E9-32C3-489B-897D-F3BFF54E778E}"/>
              </a:ext>
            </a:extLst>
          </p:cNvPr>
          <p:cNvSpPr/>
          <p:nvPr/>
        </p:nvSpPr>
        <p:spPr>
          <a:xfrm rot="5400000">
            <a:off x="6422621" y="3341658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D86BE4B-59C8-4B05-848C-AC88A44E425F}"/>
              </a:ext>
            </a:extLst>
          </p:cNvPr>
          <p:cNvSpPr/>
          <p:nvPr/>
        </p:nvSpPr>
        <p:spPr>
          <a:xfrm rot="5400000">
            <a:off x="5841159" y="4351956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ACFB80-CD53-4A2B-80A0-E413D3692677}"/>
              </a:ext>
            </a:extLst>
          </p:cNvPr>
          <p:cNvSpPr/>
          <p:nvPr/>
        </p:nvSpPr>
        <p:spPr>
          <a:xfrm rot="5400000">
            <a:off x="7039108" y="4329508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3E5353-ADA3-4106-9FFE-C3E7C5FAA484}"/>
              </a:ext>
            </a:extLst>
          </p:cNvPr>
          <p:cNvSpPr txBox="1"/>
          <p:nvPr/>
        </p:nvSpPr>
        <p:spPr>
          <a:xfrm>
            <a:off x="9493709" y="3898692"/>
            <a:ext cx="115212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C24834-70C4-43C0-9DA4-9FE826E7228E}"/>
              </a:ext>
            </a:extLst>
          </p:cNvPr>
          <p:cNvSpPr txBox="1"/>
          <p:nvPr/>
        </p:nvSpPr>
        <p:spPr>
          <a:xfrm>
            <a:off x="1552504" y="2883921"/>
            <a:ext cx="115212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6910D54D-4259-4955-BC83-70E9DEEF2489}"/>
              </a:ext>
            </a:extLst>
          </p:cNvPr>
          <p:cNvSpPr/>
          <p:nvPr/>
        </p:nvSpPr>
        <p:spPr>
          <a:xfrm>
            <a:off x="1828801" y="1571943"/>
            <a:ext cx="3395297" cy="727430"/>
          </a:xfrm>
          <a:custGeom>
            <a:avLst/>
            <a:gdLst>
              <a:gd name="connsiteX0" fmla="*/ 2333625 w 2333625"/>
              <a:gd name="connsiteY0" fmla="*/ 514350 h 514350"/>
              <a:gd name="connsiteX1" fmla="*/ 1952625 w 2333625"/>
              <a:gd name="connsiteY1" fmla="*/ 0 h 514350"/>
              <a:gd name="connsiteX2" fmla="*/ 0 w 2333625"/>
              <a:gd name="connsiteY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514350">
                <a:moveTo>
                  <a:pt x="2333625" y="514350"/>
                </a:moveTo>
                <a:lnTo>
                  <a:pt x="1952625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80A8F91-A4B4-4C24-8BAF-608B7574B087}"/>
              </a:ext>
            </a:extLst>
          </p:cNvPr>
          <p:cNvSpPr/>
          <p:nvPr/>
        </p:nvSpPr>
        <p:spPr>
          <a:xfrm>
            <a:off x="1178170" y="4406252"/>
            <a:ext cx="3416917" cy="529884"/>
          </a:xfrm>
          <a:custGeom>
            <a:avLst/>
            <a:gdLst>
              <a:gd name="connsiteX0" fmla="*/ 2419350 w 2419350"/>
              <a:gd name="connsiteY0" fmla="*/ 0 h 752475"/>
              <a:gd name="connsiteX1" fmla="*/ 1714500 w 2419350"/>
              <a:gd name="connsiteY1" fmla="*/ 752475 h 752475"/>
              <a:gd name="connsiteX2" fmla="*/ 0 w 2419350"/>
              <a:gd name="connsiteY2" fmla="*/ 752475 h 752475"/>
              <a:gd name="connsiteX0" fmla="*/ 2305050 w 2305050"/>
              <a:gd name="connsiteY0" fmla="*/ 0 h 764183"/>
              <a:gd name="connsiteX1" fmla="*/ 1714500 w 2305050"/>
              <a:gd name="connsiteY1" fmla="*/ 764183 h 764183"/>
              <a:gd name="connsiteX2" fmla="*/ 0 w 2305050"/>
              <a:gd name="connsiteY2" fmla="*/ 764183 h 764183"/>
              <a:gd name="connsiteX0" fmla="*/ 2252297 w 2252297"/>
              <a:gd name="connsiteY0" fmla="*/ 0 h 705641"/>
              <a:gd name="connsiteX1" fmla="*/ 1714500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1095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6891 w 2252297"/>
              <a:gd name="connsiteY1" fmla="*/ 682223 h 705641"/>
              <a:gd name="connsiteX2" fmla="*/ 0 w 2252297"/>
              <a:gd name="connsiteY2" fmla="*/ 705641 h 7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297" h="705641">
                <a:moveTo>
                  <a:pt x="2252297" y="0"/>
                </a:moveTo>
                <a:lnTo>
                  <a:pt x="1986891" y="682223"/>
                </a:lnTo>
                <a:lnTo>
                  <a:pt x="0" y="705641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Freeform 51">
            <a:extLst>
              <a:ext uri="{FF2B5EF4-FFF2-40B4-BE49-F238E27FC236}">
                <a16:creationId xmlns:a16="http://schemas.microsoft.com/office/drawing/2014/main" id="{AEECD2F6-3A4B-471C-A48A-9FCF9FE6C183}"/>
              </a:ext>
            </a:extLst>
          </p:cNvPr>
          <p:cNvSpPr/>
          <p:nvPr/>
        </p:nvSpPr>
        <p:spPr>
          <a:xfrm>
            <a:off x="2901461" y="5399846"/>
            <a:ext cx="3515997" cy="395337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  <a:gd name="connsiteX0" fmla="*/ 2320630 w 2320630"/>
              <a:gd name="connsiteY0" fmla="*/ 0 h 359398"/>
              <a:gd name="connsiteX1" fmla="*/ 1990725 w 2320630"/>
              <a:gd name="connsiteY1" fmla="*/ 359398 h 359398"/>
              <a:gd name="connsiteX2" fmla="*/ 0 w 2320630"/>
              <a:gd name="connsiteY2" fmla="*/ 359398 h 3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0630" h="359398">
                <a:moveTo>
                  <a:pt x="2320630" y="0"/>
                </a:moveTo>
                <a:lnTo>
                  <a:pt x="1990725" y="359398"/>
                </a:lnTo>
                <a:lnTo>
                  <a:pt x="0" y="359398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Freeform 54">
            <a:extLst>
              <a:ext uri="{FF2B5EF4-FFF2-40B4-BE49-F238E27FC236}">
                <a16:creationId xmlns:a16="http://schemas.microsoft.com/office/drawing/2014/main" id="{368FE585-04A2-4869-9DFA-076DB05DF4A7}"/>
              </a:ext>
            </a:extLst>
          </p:cNvPr>
          <p:cNvSpPr/>
          <p:nvPr/>
        </p:nvSpPr>
        <p:spPr>
          <a:xfrm flipH="1">
            <a:off x="7568004" y="5353467"/>
            <a:ext cx="3346050" cy="492443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Freeform 58">
            <a:extLst>
              <a:ext uri="{FF2B5EF4-FFF2-40B4-BE49-F238E27FC236}">
                <a16:creationId xmlns:a16="http://schemas.microsoft.com/office/drawing/2014/main" id="{0C844B29-E347-4F23-AC4A-677EC9790B75}"/>
              </a:ext>
            </a:extLst>
          </p:cNvPr>
          <p:cNvSpPr/>
          <p:nvPr/>
        </p:nvSpPr>
        <p:spPr>
          <a:xfrm>
            <a:off x="5776550" y="1670209"/>
            <a:ext cx="3749306" cy="1644812"/>
          </a:xfrm>
          <a:custGeom>
            <a:avLst/>
            <a:gdLst>
              <a:gd name="connsiteX0" fmla="*/ 0 w 3590925"/>
              <a:gd name="connsiteY0" fmla="*/ 1533525 h 1533525"/>
              <a:gd name="connsiteX1" fmla="*/ 685800 w 3590925"/>
              <a:gd name="connsiteY1" fmla="*/ 0 h 1533525"/>
              <a:gd name="connsiteX2" fmla="*/ 3590925 w 359092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1533525">
                <a:moveTo>
                  <a:pt x="0" y="1533525"/>
                </a:moveTo>
                <a:lnTo>
                  <a:pt x="685800" y="0"/>
                </a:lnTo>
                <a:lnTo>
                  <a:pt x="3590925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80F05DA0-AACB-4797-B713-8B4FB47ED6A6}"/>
              </a:ext>
            </a:extLst>
          </p:cNvPr>
          <p:cNvSpPr/>
          <p:nvPr/>
        </p:nvSpPr>
        <p:spPr>
          <a:xfrm>
            <a:off x="6944455" y="2610171"/>
            <a:ext cx="3532344" cy="695325"/>
          </a:xfrm>
          <a:custGeom>
            <a:avLst/>
            <a:gdLst>
              <a:gd name="connsiteX0" fmla="*/ 0 w 2390775"/>
              <a:gd name="connsiteY0" fmla="*/ 695325 h 695325"/>
              <a:gd name="connsiteX1" fmla="*/ 314325 w 2390775"/>
              <a:gd name="connsiteY1" fmla="*/ 0 h 695325"/>
              <a:gd name="connsiteX2" fmla="*/ 2390775 w 23907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695325">
                <a:moveTo>
                  <a:pt x="0" y="695325"/>
                </a:moveTo>
                <a:lnTo>
                  <a:pt x="314325" y="0"/>
                </a:lnTo>
                <a:lnTo>
                  <a:pt x="2390775" y="0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Teardrop 9">
            <a:extLst>
              <a:ext uri="{FF2B5EF4-FFF2-40B4-BE49-F238E27FC236}">
                <a16:creationId xmlns:a16="http://schemas.microsoft.com/office/drawing/2014/main" id="{5A509FBE-4C34-4877-BEAF-B3A999E096AF}"/>
              </a:ext>
            </a:extLst>
          </p:cNvPr>
          <p:cNvSpPr>
            <a:spLocks noChangeAspect="1"/>
          </p:cNvSpPr>
          <p:nvPr/>
        </p:nvSpPr>
        <p:spPr>
          <a:xfrm rot="18900000">
            <a:off x="6753431" y="3624084"/>
            <a:ext cx="475136" cy="40551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31">
            <a:extLst>
              <a:ext uri="{FF2B5EF4-FFF2-40B4-BE49-F238E27FC236}">
                <a16:creationId xmlns:a16="http://schemas.microsoft.com/office/drawing/2014/main" id="{65688E65-91BA-4683-96E1-0D0BA26CCA8C}"/>
              </a:ext>
            </a:extLst>
          </p:cNvPr>
          <p:cNvSpPr>
            <a:spLocks noChangeAspect="1"/>
          </p:cNvSpPr>
          <p:nvPr/>
        </p:nvSpPr>
        <p:spPr>
          <a:xfrm>
            <a:off x="4485034" y="3656094"/>
            <a:ext cx="296113" cy="421014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E21C2F2F-9A06-47C2-BCD0-462AD8E543E4}"/>
              </a:ext>
            </a:extLst>
          </p:cNvPr>
          <p:cNvSpPr/>
          <p:nvPr/>
        </p:nvSpPr>
        <p:spPr>
          <a:xfrm>
            <a:off x="5007654" y="2610171"/>
            <a:ext cx="467824" cy="39427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Chord 32">
            <a:extLst>
              <a:ext uri="{FF2B5EF4-FFF2-40B4-BE49-F238E27FC236}">
                <a16:creationId xmlns:a16="http://schemas.microsoft.com/office/drawing/2014/main" id="{EB9FC78C-D079-4AE8-979A-53DAFB591975}"/>
              </a:ext>
            </a:extLst>
          </p:cNvPr>
          <p:cNvSpPr/>
          <p:nvPr/>
        </p:nvSpPr>
        <p:spPr>
          <a:xfrm>
            <a:off x="5588015" y="3566956"/>
            <a:ext cx="484520" cy="48027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8818BF-84AB-4626-8118-BE537765972D}"/>
              </a:ext>
            </a:extLst>
          </p:cNvPr>
          <p:cNvSpPr/>
          <p:nvPr/>
        </p:nvSpPr>
        <p:spPr>
          <a:xfrm rot="2942052">
            <a:off x="6216098" y="4651979"/>
            <a:ext cx="402720" cy="42843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25">
            <a:extLst>
              <a:ext uri="{FF2B5EF4-FFF2-40B4-BE49-F238E27FC236}">
                <a16:creationId xmlns:a16="http://schemas.microsoft.com/office/drawing/2014/main" id="{609698E7-AED8-4F73-89C1-D49E9B9A0A3C}"/>
              </a:ext>
            </a:extLst>
          </p:cNvPr>
          <p:cNvSpPr>
            <a:spLocks noChangeAspect="1"/>
          </p:cNvSpPr>
          <p:nvPr/>
        </p:nvSpPr>
        <p:spPr>
          <a:xfrm>
            <a:off x="7400924" y="4588411"/>
            <a:ext cx="491213" cy="491883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C21F3-B90B-4BB4-A174-23F16E8C1FC6}"/>
              </a:ext>
            </a:extLst>
          </p:cNvPr>
          <p:cNvSpPr/>
          <p:nvPr/>
        </p:nvSpPr>
        <p:spPr>
          <a:xfrm>
            <a:off x="2797954" y="3663669"/>
            <a:ext cx="2281144" cy="1131448"/>
          </a:xfrm>
          <a:custGeom>
            <a:avLst/>
            <a:gdLst>
              <a:gd name="connsiteX0" fmla="*/ 480818 w 1758226"/>
              <a:gd name="connsiteY0" fmla="*/ 285 h 1073147"/>
              <a:gd name="connsiteX1" fmla="*/ 878422 w 1758226"/>
              <a:gd name="connsiteY1" fmla="*/ 240583 h 1073147"/>
              <a:gd name="connsiteX2" fmla="*/ 1719165 w 1758226"/>
              <a:gd name="connsiteY2" fmla="*/ 656510 h 1073147"/>
              <a:gd name="connsiteX3" fmla="*/ 1694082 w 1758226"/>
              <a:gd name="connsiteY3" fmla="*/ 717617 h 1073147"/>
              <a:gd name="connsiteX4" fmla="*/ 1656626 w 1758226"/>
              <a:gd name="connsiteY4" fmla="*/ 758830 h 1073147"/>
              <a:gd name="connsiteX5" fmla="*/ 897796 w 1758226"/>
              <a:gd name="connsiteY5" fmla="*/ 1073147 h 1073147"/>
              <a:gd name="connsiteX6" fmla="*/ 868359 w 1758226"/>
              <a:gd name="connsiteY6" fmla="*/ 1071661 h 1073147"/>
              <a:gd name="connsiteX7" fmla="*/ 862880 w 1758226"/>
              <a:gd name="connsiteY7" fmla="*/ 1035761 h 1073147"/>
              <a:gd name="connsiteX8" fmla="*/ 97698 w 1758226"/>
              <a:gd name="connsiteY8" fmla="*/ 412120 h 1073147"/>
              <a:gd name="connsiteX9" fmla="*/ 17840 w 1758226"/>
              <a:gd name="connsiteY9" fmla="*/ 416153 h 1073147"/>
              <a:gd name="connsiteX10" fmla="*/ 0 w 1758226"/>
              <a:gd name="connsiteY10" fmla="*/ 418875 h 1073147"/>
              <a:gd name="connsiteX11" fmla="*/ 6718 w 1758226"/>
              <a:gd name="connsiteY11" fmla="*/ 355857 h 1073147"/>
              <a:gd name="connsiteX12" fmla="*/ 480818 w 1758226"/>
              <a:gd name="connsiteY12" fmla="*/ 285 h 1073147"/>
              <a:gd name="connsiteX0" fmla="*/ 480818 w 1758226"/>
              <a:gd name="connsiteY0" fmla="*/ 285 h 1073147"/>
              <a:gd name="connsiteX1" fmla="*/ 878422 w 1758226"/>
              <a:gd name="connsiteY1" fmla="*/ 240583 h 1073147"/>
              <a:gd name="connsiteX2" fmla="*/ 1719165 w 1758226"/>
              <a:gd name="connsiteY2" fmla="*/ 656510 h 1073147"/>
              <a:gd name="connsiteX3" fmla="*/ 1694082 w 1758226"/>
              <a:gd name="connsiteY3" fmla="*/ 717617 h 1073147"/>
              <a:gd name="connsiteX4" fmla="*/ 1656626 w 1758226"/>
              <a:gd name="connsiteY4" fmla="*/ 758830 h 1073147"/>
              <a:gd name="connsiteX5" fmla="*/ 897796 w 1758226"/>
              <a:gd name="connsiteY5" fmla="*/ 1073147 h 1073147"/>
              <a:gd name="connsiteX6" fmla="*/ 868359 w 1758226"/>
              <a:gd name="connsiteY6" fmla="*/ 1071661 h 1073147"/>
              <a:gd name="connsiteX7" fmla="*/ 862880 w 1758226"/>
              <a:gd name="connsiteY7" fmla="*/ 1035761 h 1073147"/>
              <a:gd name="connsiteX8" fmla="*/ 97698 w 1758226"/>
              <a:gd name="connsiteY8" fmla="*/ 412120 h 1073147"/>
              <a:gd name="connsiteX9" fmla="*/ 17840 w 1758226"/>
              <a:gd name="connsiteY9" fmla="*/ 416153 h 1073147"/>
              <a:gd name="connsiteX10" fmla="*/ 0 w 1758226"/>
              <a:gd name="connsiteY10" fmla="*/ 418875 h 1073147"/>
              <a:gd name="connsiteX11" fmla="*/ 6718 w 1758226"/>
              <a:gd name="connsiteY11" fmla="*/ 355857 h 1073147"/>
              <a:gd name="connsiteX12" fmla="*/ 480818 w 1758226"/>
              <a:gd name="connsiteY12" fmla="*/ 285 h 1073147"/>
              <a:gd name="connsiteX0" fmla="*/ 480818 w 1758226"/>
              <a:gd name="connsiteY0" fmla="*/ 285 h 1073147"/>
              <a:gd name="connsiteX1" fmla="*/ 878422 w 1758226"/>
              <a:gd name="connsiteY1" fmla="*/ 240583 h 1073147"/>
              <a:gd name="connsiteX2" fmla="*/ 1719165 w 1758226"/>
              <a:gd name="connsiteY2" fmla="*/ 656510 h 1073147"/>
              <a:gd name="connsiteX3" fmla="*/ 1694082 w 1758226"/>
              <a:gd name="connsiteY3" fmla="*/ 717617 h 1073147"/>
              <a:gd name="connsiteX4" fmla="*/ 1656626 w 1758226"/>
              <a:gd name="connsiteY4" fmla="*/ 758830 h 1073147"/>
              <a:gd name="connsiteX5" fmla="*/ 897796 w 1758226"/>
              <a:gd name="connsiteY5" fmla="*/ 1073147 h 1073147"/>
              <a:gd name="connsiteX6" fmla="*/ 862880 w 1758226"/>
              <a:gd name="connsiteY6" fmla="*/ 1035761 h 1073147"/>
              <a:gd name="connsiteX7" fmla="*/ 97698 w 1758226"/>
              <a:gd name="connsiteY7" fmla="*/ 412120 h 1073147"/>
              <a:gd name="connsiteX8" fmla="*/ 17840 w 1758226"/>
              <a:gd name="connsiteY8" fmla="*/ 416153 h 1073147"/>
              <a:gd name="connsiteX9" fmla="*/ 0 w 1758226"/>
              <a:gd name="connsiteY9" fmla="*/ 418875 h 1073147"/>
              <a:gd name="connsiteX10" fmla="*/ 6718 w 1758226"/>
              <a:gd name="connsiteY10" fmla="*/ 355857 h 1073147"/>
              <a:gd name="connsiteX11" fmla="*/ 480818 w 1758226"/>
              <a:gd name="connsiteY11" fmla="*/ 285 h 1073147"/>
              <a:gd name="connsiteX0" fmla="*/ 480818 w 1758226"/>
              <a:gd name="connsiteY0" fmla="*/ 285 h 1043532"/>
              <a:gd name="connsiteX1" fmla="*/ 878422 w 1758226"/>
              <a:gd name="connsiteY1" fmla="*/ 240583 h 1043532"/>
              <a:gd name="connsiteX2" fmla="*/ 1719165 w 1758226"/>
              <a:gd name="connsiteY2" fmla="*/ 656510 h 1043532"/>
              <a:gd name="connsiteX3" fmla="*/ 1694082 w 1758226"/>
              <a:gd name="connsiteY3" fmla="*/ 717617 h 1043532"/>
              <a:gd name="connsiteX4" fmla="*/ 1656626 w 1758226"/>
              <a:gd name="connsiteY4" fmla="*/ 758830 h 1043532"/>
              <a:gd name="connsiteX5" fmla="*/ 862880 w 1758226"/>
              <a:gd name="connsiteY5" fmla="*/ 1035761 h 1043532"/>
              <a:gd name="connsiteX6" fmla="*/ 97698 w 1758226"/>
              <a:gd name="connsiteY6" fmla="*/ 412120 h 1043532"/>
              <a:gd name="connsiteX7" fmla="*/ 17840 w 1758226"/>
              <a:gd name="connsiteY7" fmla="*/ 416153 h 1043532"/>
              <a:gd name="connsiteX8" fmla="*/ 0 w 1758226"/>
              <a:gd name="connsiteY8" fmla="*/ 418875 h 1043532"/>
              <a:gd name="connsiteX9" fmla="*/ 6718 w 1758226"/>
              <a:gd name="connsiteY9" fmla="*/ 355857 h 1043532"/>
              <a:gd name="connsiteX10" fmla="*/ 480818 w 1758226"/>
              <a:gd name="connsiteY10" fmla="*/ 285 h 1043532"/>
              <a:gd name="connsiteX0" fmla="*/ 480818 w 1758226"/>
              <a:gd name="connsiteY0" fmla="*/ 285 h 1043532"/>
              <a:gd name="connsiteX1" fmla="*/ 878422 w 1758226"/>
              <a:gd name="connsiteY1" fmla="*/ 240583 h 1043532"/>
              <a:gd name="connsiteX2" fmla="*/ 1719165 w 1758226"/>
              <a:gd name="connsiteY2" fmla="*/ 656510 h 1043532"/>
              <a:gd name="connsiteX3" fmla="*/ 1656626 w 1758226"/>
              <a:gd name="connsiteY3" fmla="*/ 758830 h 1043532"/>
              <a:gd name="connsiteX4" fmla="*/ 862880 w 1758226"/>
              <a:gd name="connsiteY4" fmla="*/ 1035761 h 1043532"/>
              <a:gd name="connsiteX5" fmla="*/ 97698 w 1758226"/>
              <a:gd name="connsiteY5" fmla="*/ 412120 h 1043532"/>
              <a:gd name="connsiteX6" fmla="*/ 17840 w 1758226"/>
              <a:gd name="connsiteY6" fmla="*/ 416153 h 1043532"/>
              <a:gd name="connsiteX7" fmla="*/ 0 w 1758226"/>
              <a:gd name="connsiteY7" fmla="*/ 418875 h 1043532"/>
              <a:gd name="connsiteX8" fmla="*/ 6718 w 1758226"/>
              <a:gd name="connsiteY8" fmla="*/ 355857 h 1043532"/>
              <a:gd name="connsiteX9" fmla="*/ 480818 w 1758226"/>
              <a:gd name="connsiteY9" fmla="*/ 285 h 1043532"/>
              <a:gd name="connsiteX0" fmla="*/ 480818 w 1758226"/>
              <a:gd name="connsiteY0" fmla="*/ 285 h 1035761"/>
              <a:gd name="connsiteX1" fmla="*/ 878422 w 1758226"/>
              <a:gd name="connsiteY1" fmla="*/ 240583 h 1035761"/>
              <a:gd name="connsiteX2" fmla="*/ 1719165 w 1758226"/>
              <a:gd name="connsiteY2" fmla="*/ 656510 h 1035761"/>
              <a:gd name="connsiteX3" fmla="*/ 862880 w 1758226"/>
              <a:gd name="connsiteY3" fmla="*/ 1035761 h 1035761"/>
              <a:gd name="connsiteX4" fmla="*/ 97698 w 1758226"/>
              <a:gd name="connsiteY4" fmla="*/ 412120 h 1035761"/>
              <a:gd name="connsiteX5" fmla="*/ 17840 w 1758226"/>
              <a:gd name="connsiteY5" fmla="*/ 416153 h 1035761"/>
              <a:gd name="connsiteX6" fmla="*/ 0 w 1758226"/>
              <a:gd name="connsiteY6" fmla="*/ 418875 h 1035761"/>
              <a:gd name="connsiteX7" fmla="*/ 6718 w 1758226"/>
              <a:gd name="connsiteY7" fmla="*/ 355857 h 1035761"/>
              <a:gd name="connsiteX8" fmla="*/ 480818 w 1758226"/>
              <a:gd name="connsiteY8" fmla="*/ 285 h 1035761"/>
              <a:gd name="connsiteX0" fmla="*/ 480818 w 1758226"/>
              <a:gd name="connsiteY0" fmla="*/ 285 h 932188"/>
              <a:gd name="connsiteX1" fmla="*/ 878422 w 1758226"/>
              <a:gd name="connsiteY1" fmla="*/ 240583 h 932188"/>
              <a:gd name="connsiteX2" fmla="*/ 1719165 w 1758226"/>
              <a:gd name="connsiteY2" fmla="*/ 656510 h 932188"/>
              <a:gd name="connsiteX3" fmla="*/ 1058189 w 1758226"/>
              <a:gd name="connsiteY3" fmla="*/ 932188 h 932188"/>
              <a:gd name="connsiteX4" fmla="*/ 97698 w 1758226"/>
              <a:gd name="connsiteY4" fmla="*/ 412120 h 932188"/>
              <a:gd name="connsiteX5" fmla="*/ 17840 w 1758226"/>
              <a:gd name="connsiteY5" fmla="*/ 416153 h 932188"/>
              <a:gd name="connsiteX6" fmla="*/ 0 w 1758226"/>
              <a:gd name="connsiteY6" fmla="*/ 418875 h 932188"/>
              <a:gd name="connsiteX7" fmla="*/ 6718 w 1758226"/>
              <a:gd name="connsiteY7" fmla="*/ 355857 h 932188"/>
              <a:gd name="connsiteX8" fmla="*/ 480818 w 1758226"/>
              <a:gd name="connsiteY8" fmla="*/ 285 h 932188"/>
              <a:gd name="connsiteX0" fmla="*/ 480818 w 1758226"/>
              <a:gd name="connsiteY0" fmla="*/ 285 h 932188"/>
              <a:gd name="connsiteX1" fmla="*/ 878422 w 1758226"/>
              <a:gd name="connsiteY1" fmla="*/ 240583 h 932188"/>
              <a:gd name="connsiteX2" fmla="*/ 1719165 w 1758226"/>
              <a:gd name="connsiteY2" fmla="*/ 656510 h 932188"/>
              <a:gd name="connsiteX3" fmla="*/ 1058189 w 1758226"/>
              <a:gd name="connsiteY3" fmla="*/ 932188 h 932188"/>
              <a:gd name="connsiteX4" fmla="*/ 97698 w 1758226"/>
              <a:gd name="connsiteY4" fmla="*/ 412120 h 932188"/>
              <a:gd name="connsiteX5" fmla="*/ 17840 w 1758226"/>
              <a:gd name="connsiteY5" fmla="*/ 416153 h 932188"/>
              <a:gd name="connsiteX6" fmla="*/ 0 w 1758226"/>
              <a:gd name="connsiteY6" fmla="*/ 418875 h 932188"/>
              <a:gd name="connsiteX7" fmla="*/ 6718 w 1758226"/>
              <a:gd name="connsiteY7" fmla="*/ 355857 h 932188"/>
              <a:gd name="connsiteX8" fmla="*/ 480818 w 1758226"/>
              <a:gd name="connsiteY8" fmla="*/ 285 h 932188"/>
              <a:gd name="connsiteX0" fmla="*/ 492428 w 1769836"/>
              <a:gd name="connsiteY0" fmla="*/ 285 h 932188"/>
              <a:gd name="connsiteX1" fmla="*/ 890032 w 1769836"/>
              <a:gd name="connsiteY1" fmla="*/ 240583 h 932188"/>
              <a:gd name="connsiteX2" fmla="*/ 1730775 w 1769836"/>
              <a:gd name="connsiteY2" fmla="*/ 656510 h 932188"/>
              <a:gd name="connsiteX3" fmla="*/ 1069799 w 1769836"/>
              <a:gd name="connsiteY3" fmla="*/ 932188 h 932188"/>
              <a:gd name="connsiteX4" fmla="*/ 109308 w 1769836"/>
              <a:gd name="connsiteY4" fmla="*/ 412120 h 932188"/>
              <a:gd name="connsiteX5" fmla="*/ 11610 w 1769836"/>
              <a:gd name="connsiteY5" fmla="*/ 418875 h 932188"/>
              <a:gd name="connsiteX6" fmla="*/ 18328 w 1769836"/>
              <a:gd name="connsiteY6" fmla="*/ 355857 h 932188"/>
              <a:gd name="connsiteX7" fmla="*/ 492428 w 1769836"/>
              <a:gd name="connsiteY7" fmla="*/ 285 h 932188"/>
              <a:gd name="connsiteX0" fmla="*/ 480818 w 1758226"/>
              <a:gd name="connsiteY0" fmla="*/ 285 h 932188"/>
              <a:gd name="connsiteX1" fmla="*/ 878422 w 1758226"/>
              <a:gd name="connsiteY1" fmla="*/ 240583 h 932188"/>
              <a:gd name="connsiteX2" fmla="*/ 1719165 w 1758226"/>
              <a:gd name="connsiteY2" fmla="*/ 656510 h 932188"/>
              <a:gd name="connsiteX3" fmla="*/ 1058189 w 1758226"/>
              <a:gd name="connsiteY3" fmla="*/ 932188 h 932188"/>
              <a:gd name="connsiteX4" fmla="*/ 429131 w 1758226"/>
              <a:gd name="connsiteY4" fmla="*/ 435793 h 932188"/>
              <a:gd name="connsiteX5" fmla="*/ 0 w 1758226"/>
              <a:gd name="connsiteY5" fmla="*/ 418875 h 932188"/>
              <a:gd name="connsiteX6" fmla="*/ 6718 w 1758226"/>
              <a:gd name="connsiteY6" fmla="*/ 355857 h 932188"/>
              <a:gd name="connsiteX7" fmla="*/ 480818 w 1758226"/>
              <a:gd name="connsiteY7" fmla="*/ 285 h 932188"/>
              <a:gd name="connsiteX0" fmla="*/ 480818 w 1758226"/>
              <a:gd name="connsiteY0" fmla="*/ 285 h 932188"/>
              <a:gd name="connsiteX1" fmla="*/ 878422 w 1758226"/>
              <a:gd name="connsiteY1" fmla="*/ 240583 h 932188"/>
              <a:gd name="connsiteX2" fmla="*/ 1719165 w 1758226"/>
              <a:gd name="connsiteY2" fmla="*/ 656510 h 932188"/>
              <a:gd name="connsiteX3" fmla="*/ 1058189 w 1758226"/>
              <a:gd name="connsiteY3" fmla="*/ 932188 h 932188"/>
              <a:gd name="connsiteX4" fmla="*/ 429131 w 1758226"/>
              <a:gd name="connsiteY4" fmla="*/ 435793 h 932188"/>
              <a:gd name="connsiteX5" fmla="*/ 0 w 1758226"/>
              <a:gd name="connsiteY5" fmla="*/ 418875 h 932188"/>
              <a:gd name="connsiteX6" fmla="*/ 6718 w 1758226"/>
              <a:gd name="connsiteY6" fmla="*/ 355857 h 932188"/>
              <a:gd name="connsiteX7" fmla="*/ 480818 w 1758226"/>
              <a:gd name="connsiteY7" fmla="*/ 285 h 932188"/>
              <a:gd name="connsiteX0" fmla="*/ 480818 w 1758226"/>
              <a:gd name="connsiteY0" fmla="*/ 285 h 932188"/>
              <a:gd name="connsiteX1" fmla="*/ 878422 w 1758226"/>
              <a:gd name="connsiteY1" fmla="*/ 240583 h 932188"/>
              <a:gd name="connsiteX2" fmla="*/ 1719165 w 1758226"/>
              <a:gd name="connsiteY2" fmla="*/ 656510 h 932188"/>
              <a:gd name="connsiteX3" fmla="*/ 1058189 w 1758226"/>
              <a:gd name="connsiteY3" fmla="*/ 932188 h 932188"/>
              <a:gd name="connsiteX4" fmla="*/ 449845 w 1758226"/>
              <a:gd name="connsiteY4" fmla="*/ 489060 h 932188"/>
              <a:gd name="connsiteX5" fmla="*/ 0 w 1758226"/>
              <a:gd name="connsiteY5" fmla="*/ 418875 h 932188"/>
              <a:gd name="connsiteX6" fmla="*/ 6718 w 1758226"/>
              <a:gd name="connsiteY6" fmla="*/ 355857 h 932188"/>
              <a:gd name="connsiteX7" fmla="*/ 480818 w 1758226"/>
              <a:gd name="connsiteY7" fmla="*/ 285 h 932188"/>
              <a:gd name="connsiteX0" fmla="*/ 480818 w 1758226"/>
              <a:gd name="connsiteY0" fmla="*/ 285 h 813819"/>
              <a:gd name="connsiteX1" fmla="*/ 878422 w 1758226"/>
              <a:gd name="connsiteY1" fmla="*/ 240583 h 813819"/>
              <a:gd name="connsiteX2" fmla="*/ 1719165 w 1758226"/>
              <a:gd name="connsiteY2" fmla="*/ 656510 h 813819"/>
              <a:gd name="connsiteX3" fmla="*/ 1223906 w 1758226"/>
              <a:gd name="connsiteY3" fmla="*/ 813819 h 813819"/>
              <a:gd name="connsiteX4" fmla="*/ 449845 w 1758226"/>
              <a:gd name="connsiteY4" fmla="*/ 489060 h 813819"/>
              <a:gd name="connsiteX5" fmla="*/ 0 w 1758226"/>
              <a:gd name="connsiteY5" fmla="*/ 418875 h 813819"/>
              <a:gd name="connsiteX6" fmla="*/ 6718 w 1758226"/>
              <a:gd name="connsiteY6" fmla="*/ 355857 h 813819"/>
              <a:gd name="connsiteX7" fmla="*/ 480818 w 1758226"/>
              <a:gd name="connsiteY7" fmla="*/ 285 h 813819"/>
              <a:gd name="connsiteX0" fmla="*/ 480818 w 1758226"/>
              <a:gd name="connsiteY0" fmla="*/ 285 h 813819"/>
              <a:gd name="connsiteX1" fmla="*/ 878422 w 1758226"/>
              <a:gd name="connsiteY1" fmla="*/ 240583 h 813819"/>
              <a:gd name="connsiteX2" fmla="*/ 1719165 w 1758226"/>
              <a:gd name="connsiteY2" fmla="*/ 656510 h 813819"/>
              <a:gd name="connsiteX3" fmla="*/ 1223906 w 1758226"/>
              <a:gd name="connsiteY3" fmla="*/ 813819 h 813819"/>
              <a:gd name="connsiteX4" fmla="*/ 449845 w 1758226"/>
              <a:gd name="connsiteY4" fmla="*/ 489060 h 813819"/>
              <a:gd name="connsiteX5" fmla="*/ 0 w 1758226"/>
              <a:gd name="connsiteY5" fmla="*/ 418875 h 813819"/>
              <a:gd name="connsiteX6" fmla="*/ 6718 w 1758226"/>
              <a:gd name="connsiteY6" fmla="*/ 355857 h 813819"/>
              <a:gd name="connsiteX7" fmla="*/ 480818 w 1758226"/>
              <a:gd name="connsiteY7" fmla="*/ 285 h 813819"/>
              <a:gd name="connsiteX0" fmla="*/ 480818 w 1758226"/>
              <a:gd name="connsiteY0" fmla="*/ 285 h 815707"/>
              <a:gd name="connsiteX1" fmla="*/ 878422 w 1758226"/>
              <a:gd name="connsiteY1" fmla="*/ 240583 h 815707"/>
              <a:gd name="connsiteX2" fmla="*/ 1719165 w 1758226"/>
              <a:gd name="connsiteY2" fmla="*/ 656510 h 815707"/>
              <a:gd name="connsiteX3" fmla="*/ 1223906 w 1758226"/>
              <a:gd name="connsiteY3" fmla="*/ 813819 h 815707"/>
              <a:gd name="connsiteX4" fmla="*/ 449845 w 1758226"/>
              <a:gd name="connsiteY4" fmla="*/ 489060 h 815707"/>
              <a:gd name="connsiteX5" fmla="*/ 0 w 1758226"/>
              <a:gd name="connsiteY5" fmla="*/ 418875 h 815707"/>
              <a:gd name="connsiteX6" fmla="*/ 6718 w 1758226"/>
              <a:gd name="connsiteY6" fmla="*/ 355857 h 815707"/>
              <a:gd name="connsiteX7" fmla="*/ 480818 w 1758226"/>
              <a:gd name="connsiteY7" fmla="*/ 285 h 815707"/>
              <a:gd name="connsiteX0" fmla="*/ 480818 w 1758226"/>
              <a:gd name="connsiteY0" fmla="*/ 285 h 853766"/>
              <a:gd name="connsiteX1" fmla="*/ 878422 w 1758226"/>
              <a:gd name="connsiteY1" fmla="*/ 240583 h 853766"/>
              <a:gd name="connsiteX2" fmla="*/ 1719165 w 1758226"/>
              <a:gd name="connsiteY2" fmla="*/ 656510 h 853766"/>
              <a:gd name="connsiteX3" fmla="*/ 1203191 w 1758226"/>
              <a:gd name="connsiteY3" fmla="*/ 852289 h 853766"/>
              <a:gd name="connsiteX4" fmla="*/ 449845 w 1758226"/>
              <a:gd name="connsiteY4" fmla="*/ 489060 h 853766"/>
              <a:gd name="connsiteX5" fmla="*/ 0 w 1758226"/>
              <a:gd name="connsiteY5" fmla="*/ 418875 h 853766"/>
              <a:gd name="connsiteX6" fmla="*/ 6718 w 1758226"/>
              <a:gd name="connsiteY6" fmla="*/ 355857 h 853766"/>
              <a:gd name="connsiteX7" fmla="*/ 480818 w 1758226"/>
              <a:gd name="connsiteY7" fmla="*/ 285 h 853766"/>
              <a:gd name="connsiteX0" fmla="*/ 480818 w 1758226"/>
              <a:gd name="connsiteY0" fmla="*/ 285 h 854904"/>
              <a:gd name="connsiteX1" fmla="*/ 878422 w 1758226"/>
              <a:gd name="connsiteY1" fmla="*/ 240583 h 854904"/>
              <a:gd name="connsiteX2" fmla="*/ 1719165 w 1758226"/>
              <a:gd name="connsiteY2" fmla="*/ 656510 h 854904"/>
              <a:gd name="connsiteX3" fmla="*/ 1203191 w 1758226"/>
              <a:gd name="connsiteY3" fmla="*/ 852289 h 854904"/>
              <a:gd name="connsiteX4" fmla="*/ 449845 w 1758226"/>
              <a:gd name="connsiteY4" fmla="*/ 489060 h 854904"/>
              <a:gd name="connsiteX5" fmla="*/ 0 w 1758226"/>
              <a:gd name="connsiteY5" fmla="*/ 418875 h 854904"/>
              <a:gd name="connsiteX6" fmla="*/ 6718 w 1758226"/>
              <a:gd name="connsiteY6" fmla="*/ 355857 h 854904"/>
              <a:gd name="connsiteX7" fmla="*/ 480818 w 1758226"/>
              <a:gd name="connsiteY7" fmla="*/ 285 h 854904"/>
              <a:gd name="connsiteX0" fmla="*/ 480818 w 1758226"/>
              <a:gd name="connsiteY0" fmla="*/ 285 h 854246"/>
              <a:gd name="connsiteX1" fmla="*/ 878422 w 1758226"/>
              <a:gd name="connsiteY1" fmla="*/ 240583 h 854246"/>
              <a:gd name="connsiteX2" fmla="*/ 1719165 w 1758226"/>
              <a:gd name="connsiteY2" fmla="*/ 656510 h 854246"/>
              <a:gd name="connsiteX3" fmla="*/ 1203191 w 1758226"/>
              <a:gd name="connsiteY3" fmla="*/ 852289 h 854246"/>
              <a:gd name="connsiteX4" fmla="*/ 449845 w 1758226"/>
              <a:gd name="connsiteY4" fmla="*/ 489060 h 854246"/>
              <a:gd name="connsiteX5" fmla="*/ 0 w 1758226"/>
              <a:gd name="connsiteY5" fmla="*/ 418875 h 854246"/>
              <a:gd name="connsiteX6" fmla="*/ 6718 w 1758226"/>
              <a:gd name="connsiteY6" fmla="*/ 355857 h 854246"/>
              <a:gd name="connsiteX7" fmla="*/ 480818 w 1758226"/>
              <a:gd name="connsiteY7" fmla="*/ 285 h 854246"/>
              <a:gd name="connsiteX0" fmla="*/ 480818 w 1758226"/>
              <a:gd name="connsiteY0" fmla="*/ 285 h 868784"/>
              <a:gd name="connsiteX1" fmla="*/ 878422 w 1758226"/>
              <a:gd name="connsiteY1" fmla="*/ 240583 h 868784"/>
              <a:gd name="connsiteX2" fmla="*/ 1719165 w 1758226"/>
              <a:gd name="connsiteY2" fmla="*/ 656510 h 868784"/>
              <a:gd name="connsiteX3" fmla="*/ 1283090 w 1758226"/>
              <a:gd name="connsiteY3" fmla="*/ 867085 h 868784"/>
              <a:gd name="connsiteX4" fmla="*/ 449845 w 1758226"/>
              <a:gd name="connsiteY4" fmla="*/ 489060 h 868784"/>
              <a:gd name="connsiteX5" fmla="*/ 0 w 1758226"/>
              <a:gd name="connsiteY5" fmla="*/ 418875 h 868784"/>
              <a:gd name="connsiteX6" fmla="*/ 6718 w 1758226"/>
              <a:gd name="connsiteY6" fmla="*/ 355857 h 868784"/>
              <a:gd name="connsiteX7" fmla="*/ 480818 w 1758226"/>
              <a:gd name="connsiteY7" fmla="*/ 285 h 868784"/>
              <a:gd name="connsiteX0" fmla="*/ 480818 w 1758226"/>
              <a:gd name="connsiteY0" fmla="*/ 285 h 868784"/>
              <a:gd name="connsiteX1" fmla="*/ 878422 w 1758226"/>
              <a:gd name="connsiteY1" fmla="*/ 240583 h 868784"/>
              <a:gd name="connsiteX2" fmla="*/ 1719165 w 1758226"/>
              <a:gd name="connsiteY2" fmla="*/ 656510 h 868784"/>
              <a:gd name="connsiteX3" fmla="*/ 1283090 w 1758226"/>
              <a:gd name="connsiteY3" fmla="*/ 867085 h 868784"/>
              <a:gd name="connsiteX4" fmla="*/ 449845 w 1758226"/>
              <a:gd name="connsiteY4" fmla="*/ 489060 h 868784"/>
              <a:gd name="connsiteX5" fmla="*/ 0 w 1758226"/>
              <a:gd name="connsiteY5" fmla="*/ 418875 h 868784"/>
              <a:gd name="connsiteX6" fmla="*/ 6718 w 1758226"/>
              <a:gd name="connsiteY6" fmla="*/ 355857 h 868784"/>
              <a:gd name="connsiteX7" fmla="*/ 480818 w 1758226"/>
              <a:gd name="connsiteY7" fmla="*/ 285 h 868784"/>
              <a:gd name="connsiteX0" fmla="*/ 480818 w 1758226"/>
              <a:gd name="connsiteY0" fmla="*/ 285 h 867459"/>
              <a:gd name="connsiteX1" fmla="*/ 878422 w 1758226"/>
              <a:gd name="connsiteY1" fmla="*/ 240583 h 867459"/>
              <a:gd name="connsiteX2" fmla="*/ 1719165 w 1758226"/>
              <a:gd name="connsiteY2" fmla="*/ 656510 h 867459"/>
              <a:gd name="connsiteX3" fmla="*/ 1283090 w 1758226"/>
              <a:gd name="connsiteY3" fmla="*/ 867085 h 867459"/>
              <a:gd name="connsiteX4" fmla="*/ 449845 w 1758226"/>
              <a:gd name="connsiteY4" fmla="*/ 489060 h 867459"/>
              <a:gd name="connsiteX5" fmla="*/ 0 w 1758226"/>
              <a:gd name="connsiteY5" fmla="*/ 418875 h 867459"/>
              <a:gd name="connsiteX6" fmla="*/ 6718 w 1758226"/>
              <a:gd name="connsiteY6" fmla="*/ 355857 h 867459"/>
              <a:gd name="connsiteX7" fmla="*/ 480818 w 1758226"/>
              <a:gd name="connsiteY7" fmla="*/ 285 h 867459"/>
              <a:gd name="connsiteX0" fmla="*/ 480818 w 1758226"/>
              <a:gd name="connsiteY0" fmla="*/ 285 h 867459"/>
              <a:gd name="connsiteX1" fmla="*/ 878422 w 1758226"/>
              <a:gd name="connsiteY1" fmla="*/ 283488 h 867459"/>
              <a:gd name="connsiteX2" fmla="*/ 1719165 w 1758226"/>
              <a:gd name="connsiteY2" fmla="*/ 656510 h 867459"/>
              <a:gd name="connsiteX3" fmla="*/ 1283090 w 1758226"/>
              <a:gd name="connsiteY3" fmla="*/ 867085 h 867459"/>
              <a:gd name="connsiteX4" fmla="*/ 449845 w 1758226"/>
              <a:gd name="connsiteY4" fmla="*/ 489060 h 867459"/>
              <a:gd name="connsiteX5" fmla="*/ 0 w 1758226"/>
              <a:gd name="connsiteY5" fmla="*/ 418875 h 867459"/>
              <a:gd name="connsiteX6" fmla="*/ 6718 w 1758226"/>
              <a:gd name="connsiteY6" fmla="*/ 355857 h 867459"/>
              <a:gd name="connsiteX7" fmla="*/ 480818 w 1758226"/>
              <a:gd name="connsiteY7" fmla="*/ 285 h 867459"/>
              <a:gd name="connsiteX0" fmla="*/ 480818 w 1758226"/>
              <a:gd name="connsiteY0" fmla="*/ 285 h 867459"/>
              <a:gd name="connsiteX1" fmla="*/ 878422 w 1758226"/>
              <a:gd name="connsiteY1" fmla="*/ 290639 h 867459"/>
              <a:gd name="connsiteX2" fmla="*/ 1719165 w 1758226"/>
              <a:gd name="connsiteY2" fmla="*/ 656510 h 867459"/>
              <a:gd name="connsiteX3" fmla="*/ 1283090 w 1758226"/>
              <a:gd name="connsiteY3" fmla="*/ 867085 h 867459"/>
              <a:gd name="connsiteX4" fmla="*/ 449845 w 1758226"/>
              <a:gd name="connsiteY4" fmla="*/ 489060 h 867459"/>
              <a:gd name="connsiteX5" fmla="*/ 0 w 1758226"/>
              <a:gd name="connsiteY5" fmla="*/ 418875 h 867459"/>
              <a:gd name="connsiteX6" fmla="*/ 6718 w 1758226"/>
              <a:gd name="connsiteY6" fmla="*/ 355857 h 867459"/>
              <a:gd name="connsiteX7" fmla="*/ 480818 w 1758226"/>
              <a:gd name="connsiteY7" fmla="*/ 285 h 867459"/>
              <a:gd name="connsiteX0" fmla="*/ 480818 w 1760256"/>
              <a:gd name="connsiteY0" fmla="*/ 285 h 867459"/>
              <a:gd name="connsiteX1" fmla="*/ 878422 w 1760256"/>
              <a:gd name="connsiteY1" fmla="*/ 290639 h 867459"/>
              <a:gd name="connsiteX2" fmla="*/ 1719165 w 1760256"/>
              <a:gd name="connsiteY2" fmla="*/ 656510 h 867459"/>
              <a:gd name="connsiteX3" fmla="*/ 1283090 w 1760256"/>
              <a:gd name="connsiteY3" fmla="*/ 867085 h 867459"/>
              <a:gd name="connsiteX4" fmla="*/ 449845 w 1760256"/>
              <a:gd name="connsiteY4" fmla="*/ 489060 h 867459"/>
              <a:gd name="connsiteX5" fmla="*/ 0 w 1760256"/>
              <a:gd name="connsiteY5" fmla="*/ 418875 h 867459"/>
              <a:gd name="connsiteX6" fmla="*/ 6718 w 1760256"/>
              <a:gd name="connsiteY6" fmla="*/ 355857 h 867459"/>
              <a:gd name="connsiteX7" fmla="*/ 480818 w 1760256"/>
              <a:gd name="connsiteY7" fmla="*/ 285 h 867459"/>
              <a:gd name="connsiteX0" fmla="*/ 480818 w 1732143"/>
              <a:gd name="connsiteY0" fmla="*/ 285 h 867409"/>
              <a:gd name="connsiteX1" fmla="*/ 878422 w 1732143"/>
              <a:gd name="connsiteY1" fmla="*/ 290639 h 867409"/>
              <a:gd name="connsiteX2" fmla="*/ 1689738 w 1732143"/>
              <a:gd name="connsiteY2" fmla="*/ 642207 h 867409"/>
              <a:gd name="connsiteX3" fmla="*/ 1283090 w 1732143"/>
              <a:gd name="connsiteY3" fmla="*/ 867085 h 867409"/>
              <a:gd name="connsiteX4" fmla="*/ 449845 w 1732143"/>
              <a:gd name="connsiteY4" fmla="*/ 489060 h 867409"/>
              <a:gd name="connsiteX5" fmla="*/ 0 w 1732143"/>
              <a:gd name="connsiteY5" fmla="*/ 418875 h 867409"/>
              <a:gd name="connsiteX6" fmla="*/ 6718 w 1732143"/>
              <a:gd name="connsiteY6" fmla="*/ 355857 h 867409"/>
              <a:gd name="connsiteX7" fmla="*/ 480818 w 1732143"/>
              <a:gd name="connsiteY7" fmla="*/ 285 h 867409"/>
              <a:gd name="connsiteX0" fmla="*/ 480818 w 1732143"/>
              <a:gd name="connsiteY0" fmla="*/ 285 h 867371"/>
              <a:gd name="connsiteX1" fmla="*/ 878422 w 1732143"/>
              <a:gd name="connsiteY1" fmla="*/ 290639 h 867371"/>
              <a:gd name="connsiteX2" fmla="*/ 1689738 w 1732143"/>
              <a:gd name="connsiteY2" fmla="*/ 627905 h 867371"/>
              <a:gd name="connsiteX3" fmla="*/ 1283090 w 1732143"/>
              <a:gd name="connsiteY3" fmla="*/ 867085 h 867371"/>
              <a:gd name="connsiteX4" fmla="*/ 449845 w 1732143"/>
              <a:gd name="connsiteY4" fmla="*/ 489060 h 867371"/>
              <a:gd name="connsiteX5" fmla="*/ 0 w 1732143"/>
              <a:gd name="connsiteY5" fmla="*/ 418875 h 867371"/>
              <a:gd name="connsiteX6" fmla="*/ 6718 w 1732143"/>
              <a:gd name="connsiteY6" fmla="*/ 355857 h 867371"/>
              <a:gd name="connsiteX7" fmla="*/ 480818 w 1732143"/>
              <a:gd name="connsiteY7" fmla="*/ 285 h 867371"/>
              <a:gd name="connsiteX0" fmla="*/ 480818 w 1725128"/>
              <a:gd name="connsiteY0" fmla="*/ 285 h 867371"/>
              <a:gd name="connsiteX1" fmla="*/ 878422 w 1725128"/>
              <a:gd name="connsiteY1" fmla="*/ 290639 h 867371"/>
              <a:gd name="connsiteX2" fmla="*/ 1682381 w 1725128"/>
              <a:gd name="connsiteY2" fmla="*/ 627905 h 867371"/>
              <a:gd name="connsiteX3" fmla="*/ 1283090 w 1725128"/>
              <a:gd name="connsiteY3" fmla="*/ 867085 h 867371"/>
              <a:gd name="connsiteX4" fmla="*/ 449845 w 1725128"/>
              <a:gd name="connsiteY4" fmla="*/ 489060 h 867371"/>
              <a:gd name="connsiteX5" fmla="*/ 0 w 1725128"/>
              <a:gd name="connsiteY5" fmla="*/ 418875 h 867371"/>
              <a:gd name="connsiteX6" fmla="*/ 6718 w 1725128"/>
              <a:gd name="connsiteY6" fmla="*/ 355857 h 867371"/>
              <a:gd name="connsiteX7" fmla="*/ 480818 w 1725128"/>
              <a:gd name="connsiteY7" fmla="*/ 285 h 867371"/>
              <a:gd name="connsiteX0" fmla="*/ 480818 w 1725128"/>
              <a:gd name="connsiteY0" fmla="*/ 285 h 831736"/>
              <a:gd name="connsiteX1" fmla="*/ 878422 w 1725128"/>
              <a:gd name="connsiteY1" fmla="*/ 290639 h 831736"/>
              <a:gd name="connsiteX2" fmla="*/ 1682381 w 1725128"/>
              <a:gd name="connsiteY2" fmla="*/ 627905 h 831736"/>
              <a:gd name="connsiteX3" fmla="*/ 1261020 w 1725128"/>
              <a:gd name="connsiteY3" fmla="*/ 831331 h 831736"/>
              <a:gd name="connsiteX4" fmla="*/ 449845 w 1725128"/>
              <a:gd name="connsiteY4" fmla="*/ 489060 h 831736"/>
              <a:gd name="connsiteX5" fmla="*/ 0 w 1725128"/>
              <a:gd name="connsiteY5" fmla="*/ 418875 h 831736"/>
              <a:gd name="connsiteX6" fmla="*/ 6718 w 1725128"/>
              <a:gd name="connsiteY6" fmla="*/ 355857 h 831736"/>
              <a:gd name="connsiteX7" fmla="*/ 480818 w 1725128"/>
              <a:gd name="connsiteY7" fmla="*/ 285 h 83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5128" h="831736">
                <a:moveTo>
                  <a:pt x="480818" y="285"/>
                </a:moveTo>
                <a:cubicBezTo>
                  <a:pt x="637052" y="5486"/>
                  <a:pt x="792213" y="132094"/>
                  <a:pt x="878422" y="290639"/>
                </a:cubicBezTo>
                <a:cubicBezTo>
                  <a:pt x="1179608" y="-225855"/>
                  <a:pt x="1908300" y="-17214"/>
                  <a:pt x="1682381" y="627905"/>
                </a:cubicBezTo>
                <a:cubicBezTo>
                  <a:pt x="1600154" y="760240"/>
                  <a:pt x="1508964" y="838079"/>
                  <a:pt x="1261020" y="831331"/>
                </a:cubicBezTo>
                <a:cubicBezTo>
                  <a:pt x="1004717" y="800934"/>
                  <a:pt x="660015" y="557803"/>
                  <a:pt x="449845" y="489060"/>
                </a:cubicBezTo>
                <a:cubicBezTo>
                  <a:pt x="239675" y="420317"/>
                  <a:pt x="15163" y="428252"/>
                  <a:pt x="0" y="418875"/>
                </a:cubicBezTo>
                <a:lnTo>
                  <a:pt x="6718" y="355857"/>
                </a:lnTo>
                <a:cubicBezTo>
                  <a:pt x="49144" y="120880"/>
                  <a:pt x="265996" y="-6867"/>
                  <a:pt x="480818" y="28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art 38">
            <a:extLst>
              <a:ext uri="{FF2B5EF4-FFF2-40B4-BE49-F238E27FC236}">
                <a16:creationId xmlns:a16="http://schemas.microsoft.com/office/drawing/2014/main" id="{B7CBA727-C2ED-4ED3-B883-D27A6E3D475D}"/>
              </a:ext>
            </a:extLst>
          </p:cNvPr>
          <p:cNvSpPr/>
          <p:nvPr/>
        </p:nvSpPr>
        <p:spPr>
          <a:xfrm>
            <a:off x="2722952" y="3527774"/>
            <a:ext cx="2474915" cy="2240848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2AD6042-D6B4-4654-A60F-220029971822}"/>
              </a:ext>
            </a:extLst>
          </p:cNvPr>
          <p:cNvSpPr/>
          <p:nvPr/>
        </p:nvSpPr>
        <p:spPr>
          <a:xfrm flipH="1">
            <a:off x="0" y="4956194"/>
            <a:ext cx="5597917" cy="1901807"/>
          </a:xfrm>
          <a:custGeom>
            <a:avLst/>
            <a:gdLst>
              <a:gd name="connsiteX0" fmla="*/ 2733465 w 5597917"/>
              <a:gd name="connsiteY0" fmla="*/ 1140 h 1901807"/>
              <a:gd name="connsiteX1" fmla="*/ 2212509 w 5597917"/>
              <a:gd name="connsiteY1" fmla="*/ 123606 h 1901807"/>
              <a:gd name="connsiteX2" fmla="*/ 1332068 w 5597917"/>
              <a:gd name="connsiteY2" fmla="*/ 155636 h 1901807"/>
              <a:gd name="connsiteX3" fmla="*/ 1529384 w 5597917"/>
              <a:gd name="connsiteY3" fmla="*/ 464156 h 1901807"/>
              <a:gd name="connsiteX4" fmla="*/ 2080965 w 5597917"/>
              <a:gd name="connsiteY4" fmla="*/ 494003 h 1901807"/>
              <a:gd name="connsiteX5" fmla="*/ 1412647 w 5597917"/>
              <a:gd name="connsiteY5" fmla="*/ 587362 h 1901807"/>
              <a:gd name="connsiteX6" fmla="*/ 561273 w 5597917"/>
              <a:gd name="connsiteY6" fmla="*/ 363316 h 1901807"/>
              <a:gd name="connsiteX7" fmla="*/ 1899 w 5597917"/>
              <a:gd name="connsiteY7" fmla="*/ 550735 h 1901807"/>
              <a:gd name="connsiteX8" fmla="*/ 310341 w 5597917"/>
              <a:gd name="connsiteY8" fmla="*/ 614247 h 1901807"/>
              <a:gd name="connsiteX9" fmla="*/ 212541 w 5597917"/>
              <a:gd name="connsiteY9" fmla="*/ 827149 h 1901807"/>
              <a:gd name="connsiteX10" fmla="*/ 1720933 w 5597917"/>
              <a:gd name="connsiteY10" fmla="*/ 1111591 h 1901807"/>
              <a:gd name="connsiteX11" fmla="*/ 2111669 w 5597917"/>
              <a:gd name="connsiteY11" fmla="*/ 1259499 h 1901807"/>
              <a:gd name="connsiteX12" fmla="*/ 3287773 w 5597917"/>
              <a:gd name="connsiteY12" fmla="*/ 1147437 h 1901807"/>
              <a:gd name="connsiteX13" fmla="*/ 4316591 w 5597917"/>
              <a:gd name="connsiteY13" fmla="*/ 1559371 h 1901807"/>
              <a:gd name="connsiteX14" fmla="*/ 4742905 w 5597917"/>
              <a:gd name="connsiteY14" fmla="*/ 1824252 h 1901807"/>
              <a:gd name="connsiteX15" fmla="*/ 4851651 w 5597917"/>
              <a:gd name="connsiteY15" fmla="*/ 1901807 h 1901807"/>
              <a:gd name="connsiteX16" fmla="*/ 5597917 w 5597917"/>
              <a:gd name="connsiteY16" fmla="*/ 1901807 h 1901807"/>
              <a:gd name="connsiteX17" fmla="*/ 5597917 w 5597917"/>
              <a:gd name="connsiteY17" fmla="*/ 1232794 h 1901807"/>
              <a:gd name="connsiteX18" fmla="*/ 4685117 w 5597917"/>
              <a:gd name="connsiteY18" fmla="*/ 765898 h 1901807"/>
              <a:gd name="connsiteX19" fmla="*/ 3487271 w 5597917"/>
              <a:gd name="connsiteY19" fmla="*/ 190080 h 1901807"/>
              <a:gd name="connsiteX20" fmla="*/ 2733465 w 5597917"/>
              <a:gd name="connsiteY20" fmla="*/ 1140 h 190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97917" h="1901807">
                <a:moveTo>
                  <a:pt x="2733465" y="1140"/>
                </a:moveTo>
                <a:cubicBezTo>
                  <a:pt x="2515861" y="10168"/>
                  <a:pt x="2337066" y="71095"/>
                  <a:pt x="2212509" y="123606"/>
                </a:cubicBezTo>
                <a:cubicBezTo>
                  <a:pt x="2038729" y="176675"/>
                  <a:pt x="1610586" y="72641"/>
                  <a:pt x="1332068" y="155636"/>
                </a:cubicBezTo>
                <a:cubicBezTo>
                  <a:pt x="1203328" y="243513"/>
                  <a:pt x="1343914" y="451090"/>
                  <a:pt x="1529384" y="464156"/>
                </a:cubicBezTo>
                <a:cubicBezTo>
                  <a:pt x="1687061" y="507770"/>
                  <a:pt x="1897105" y="484055"/>
                  <a:pt x="2080965" y="494003"/>
                </a:cubicBezTo>
                <a:cubicBezTo>
                  <a:pt x="1929263" y="607415"/>
                  <a:pt x="1635419" y="556243"/>
                  <a:pt x="1412647" y="587362"/>
                </a:cubicBezTo>
                <a:cubicBezTo>
                  <a:pt x="1095190" y="486496"/>
                  <a:pt x="878729" y="426776"/>
                  <a:pt x="561273" y="363316"/>
                </a:cubicBezTo>
                <a:cubicBezTo>
                  <a:pt x="260104" y="319806"/>
                  <a:pt x="-26103" y="343627"/>
                  <a:pt x="1899" y="550735"/>
                </a:cubicBezTo>
                <a:lnTo>
                  <a:pt x="310341" y="614247"/>
                </a:lnTo>
                <a:cubicBezTo>
                  <a:pt x="200434" y="659032"/>
                  <a:pt x="116713" y="812291"/>
                  <a:pt x="212541" y="827149"/>
                </a:cubicBezTo>
                <a:cubicBezTo>
                  <a:pt x="766460" y="892038"/>
                  <a:pt x="1189458" y="1009296"/>
                  <a:pt x="1720933" y="1111591"/>
                </a:cubicBezTo>
                <a:cubicBezTo>
                  <a:pt x="1822501" y="1153414"/>
                  <a:pt x="2021324" y="1243862"/>
                  <a:pt x="2111669" y="1259499"/>
                </a:cubicBezTo>
                <a:cubicBezTo>
                  <a:pt x="2385277" y="1277319"/>
                  <a:pt x="2878515" y="1086237"/>
                  <a:pt x="3287773" y="1147437"/>
                </a:cubicBezTo>
                <a:cubicBezTo>
                  <a:pt x="3715732" y="1186194"/>
                  <a:pt x="4000093" y="1394532"/>
                  <a:pt x="4316591" y="1559371"/>
                </a:cubicBezTo>
                <a:cubicBezTo>
                  <a:pt x="4474840" y="1641790"/>
                  <a:pt x="4607410" y="1729076"/>
                  <a:pt x="4742905" y="1824252"/>
                </a:cubicBezTo>
                <a:lnTo>
                  <a:pt x="4851651" y="1901807"/>
                </a:lnTo>
                <a:lnTo>
                  <a:pt x="5597917" y="1901807"/>
                </a:lnTo>
                <a:lnTo>
                  <a:pt x="5597917" y="1232794"/>
                </a:lnTo>
                <a:lnTo>
                  <a:pt x="4685117" y="765898"/>
                </a:lnTo>
                <a:cubicBezTo>
                  <a:pt x="4181098" y="550268"/>
                  <a:pt x="3871590" y="398229"/>
                  <a:pt x="3487271" y="190080"/>
                </a:cubicBezTo>
                <a:cubicBezTo>
                  <a:pt x="3207480" y="34988"/>
                  <a:pt x="2951068" y="-7887"/>
                  <a:pt x="2733465" y="11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Up Arrow 3">
            <a:extLst>
              <a:ext uri="{FF2B5EF4-FFF2-40B4-BE49-F238E27FC236}">
                <a16:creationId xmlns:a16="http://schemas.microsoft.com/office/drawing/2014/main" id="{A70A0E06-721F-4A3A-9DB8-E240B58048D3}"/>
              </a:ext>
            </a:extLst>
          </p:cNvPr>
          <p:cNvSpPr/>
          <p:nvPr/>
        </p:nvSpPr>
        <p:spPr>
          <a:xfrm>
            <a:off x="2441860" y="1733999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Up Arrow 4">
            <a:extLst>
              <a:ext uri="{FF2B5EF4-FFF2-40B4-BE49-F238E27FC236}">
                <a16:creationId xmlns:a16="http://schemas.microsoft.com/office/drawing/2014/main" id="{1C5A3C70-CDCC-4C09-B2C8-367B14EDED03}"/>
              </a:ext>
            </a:extLst>
          </p:cNvPr>
          <p:cNvSpPr/>
          <p:nvPr/>
        </p:nvSpPr>
        <p:spPr>
          <a:xfrm rot="10800000">
            <a:off x="4321861" y="1742527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B64C9-C9B3-4A4F-9046-89261335D295}"/>
              </a:ext>
            </a:extLst>
          </p:cNvPr>
          <p:cNvSpPr txBox="1"/>
          <p:nvPr/>
        </p:nvSpPr>
        <p:spPr>
          <a:xfrm>
            <a:off x="1050957" y="263615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78A01-C0C0-42C7-A814-206E9184D530}"/>
              </a:ext>
            </a:extLst>
          </p:cNvPr>
          <p:cNvSpPr txBox="1"/>
          <p:nvPr/>
        </p:nvSpPr>
        <p:spPr>
          <a:xfrm>
            <a:off x="753857" y="1709493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9978D-A5C7-4104-9F21-B1F610653080}"/>
              </a:ext>
            </a:extLst>
          </p:cNvPr>
          <p:cNvSpPr txBox="1"/>
          <p:nvPr/>
        </p:nvSpPr>
        <p:spPr>
          <a:xfrm>
            <a:off x="6091466" y="190284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CDAF1-1C1A-43CD-828C-78E1C73EB08B}"/>
              </a:ext>
            </a:extLst>
          </p:cNvPr>
          <p:cNvSpPr txBox="1"/>
          <p:nvPr/>
        </p:nvSpPr>
        <p:spPr>
          <a:xfrm>
            <a:off x="5794366" y="3014165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541DA-A3FA-472F-9664-10EAA9F70609}"/>
              </a:ext>
            </a:extLst>
          </p:cNvPr>
          <p:cNvSpPr txBox="1"/>
          <p:nvPr/>
        </p:nvSpPr>
        <p:spPr>
          <a:xfrm>
            <a:off x="6091466" y="3864192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FB908-2A48-4D89-A0D3-288CC16D6C9B}"/>
              </a:ext>
            </a:extLst>
          </p:cNvPr>
          <p:cNvSpPr txBox="1"/>
          <p:nvPr/>
        </p:nvSpPr>
        <p:spPr>
          <a:xfrm>
            <a:off x="7386280" y="3779454"/>
            <a:ext cx="4314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A1A21-8598-46FD-96EB-FC38B6E38880}"/>
              </a:ext>
            </a:extLst>
          </p:cNvPr>
          <p:cNvSpPr txBox="1"/>
          <p:nvPr/>
        </p:nvSpPr>
        <p:spPr>
          <a:xfrm>
            <a:off x="6091465" y="4723109"/>
            <a:ext cx="5609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494C3-FDAC-474B-9624-841A937CC048}"/>
              </a:ext>
            </a:extLst>
          </p:cNvPr>
          <p:cNvSpPr txBox="1"/>
          <p:nvPr/>
        </p:nvSpPr>
        <p:spPr>
          <a:xfrm>
            <a:off x="7468386" y="1929644"/>
            <a:ext cx="42326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2D1A23-DDD0-4358-95E7-D2A6D14B4325}"/>
              </a:ext>
            </a:extLst>
          </p:cNvPr>
          <p:cNvSpPr/>
          <p:nvPr/>
        </p:nvSpPr>
        <p:spPr>
          <a:xfrm>
            <a:off x="6890298" y="469446"/>
            <a:ext cx="4048125" cy="5919109"/>
          </a:xfrm>
          <a:custGeom>
            <a:avLst/>
            <a:gdLst>
              <a:gd name="connsiteX0" fmla="*/ 4048125 w 4048125"/>
              <a:gd name="connsiteY0" fmla="*/ 1306862 h 5919109"/>
              <a:gd name="connsiteX1" fmla="*/ 4048125 w 4048125"/>
              <a:gd name="connsiteY1" fmla="*/ 1535638 h 5919109"/>
              <a:gd name="connsiteX2" fmla="*/ 4026686 w 4048125"/>
              <a:gd name="connsiteY2" fmla="*/ 1542420 h 5919109"/>
              <a:gd name="connsiteX3" fmla="*/ 3991006 w 4048125"/>
              <a:gd name="connsiteY3" fmla="*/ 1580788 h 5919109"/>
              <a:gd name="connsiteX4" fmla="*/ 3991006 w 4048125"/>
              <a:gd name="connsiteY4" fmla="*/ 1331988 h 5919109"/>
              <a:gd name="connsiteX5" fmla="*/ 4048125 w 4048125"/>
              <a:gd name="connsiteY5" fmla="*/ 895012 h 5919109"/>
              <a:gd name="connsiteX6" fmla="*/ 4048125 w 4048125"/>
              <a:gd name="connsiteY6" fmla="*/ 1202794 h 5919109"/>
              <a:gd name="connsiteX7" fmla="*/ 4014278 w 4048125"/>
              <a:gd name="connsiteY7" fmla="*/ 1210455 h 5919109"/>
              <a:gd name="connsiteX8" fmla="*/ 3992565 w 4048125"/>
              <a:gd name="connsiteY8" fmla="*/ 1204568 h 5919109"/>
              <a:gd name="connsiteX9" fmla="*/ 3991006 w 4048125"/>
              <a:gd name="connsiteY9" fmla="*/ 1204670 h 5919109"/>
              <a:gd name="connsiteX10" fmla="*/ 3991006 w 4048125"/>
              <a:gd name="connsiteY10" fmla="*/ 917778 h 5919109"/>
              <a:gd name="connsiteX11" fmla="*/ 4034127 w 4048125"/>
              <a:gd name="connsiteY11" fmla="*/ 897322 h 5919109"/>
              <a:gd name="connsiteX12" fmla="*/ 4048125 w 4048125"/>
              <a:gd name="connsiteY12" fmla="*/ 692729 h 5919109"/>
              <a:gd name="connsiteX13" fmla="*/ 4048125 w 4048125"/>
              <a:gd name="connsiteY13" fmla="*/ 782304 h 5919109"/>
              <a:gd name="connsiteX14" fmla="*/ 4031647 w 4048125"/>
              <a:gd name="connsiteY14" fmla="*/ 786667 h 5919109"/>
              <a:gd name="connsiteX15" fmla="*/ 4044054 w 4048125"/>
              <a:gd name="connsiteY15" fmla="*/ 758413 h 5919109"/>
              <a:gd name="connsiteX16" fmla="*/ 4031028 w 4048125"/>
              <a:gd name="connsiteY16" fmla="*/ 717800 h 5919109"/>
              <a:gd name="connsiteX17" fmla="*/ 0 w 4048125"/>
              <a:gd name="connsiteY17" fmla="*/ 0 h 5919109"/>
              <a:gd name="connsiteX18" fmla="*/ 4048125 w 4048125"/>
              <a:gd name="connsiteY18" fmla="*/ 0 h 5919109"/>
              <a:gd name="connsiteX19" fmla="*/ 4048125 w 4048125"/>
              <a:gd name="connsiteY19" fmla="*/ 686179 h 5919109"/>
              <a:gd name="connsiteX20" fmla="*/ 4036612 w 4048125"/>
              <a:gd name="connsiteY20" fmla="*/ 680719 h 5919109"/>
              <a:gd name="connsiteX21" fmla="*/ 4018118 w 4048125"/>
              <a:gd name="connsiteY21" fmla="*/ 601589 h 5919109"/>
              <a:gd name="connsiteX22" fmla="*/ 3991006 w 4048125"/>
              <a:gd name="connsiteY22" fmla="*/ 588487 h 5919109"/>
              <a:gd name="connsiteX23" fmla="*/ 3991006 w 4048125"/>
              <a:gd name="connsiteY23" fmla="*/ 424453 h 5919109"/>
              <a:gd name="connsiteX24" fmla="*/ 3992875 w 4048125"/>
              <a:gd name="connsiteY24" fmla="*/ 422621 h 5919109"/>
              <a:gd name="connsiteX25" fmla="*/ 4004004 w 4048125"/>
              <a:gd name="connsiteY25" fmla="*/ 399923 h 5919109"/>
              <a:gd name="connsiteX26" fmla="*/ 3991006 w 4048125"/>
              <a:gd name="connsiteY26" fmla="*/ 377025 h 5919109"/>
              <a:gd name="connsiteX27" fmla="*/ 3991006 w 4048125"/>
              <a:gd name="connsiteY27" fmla="*/ 57119 h 5919109"/>
              <a:gd name="connsiteX28" fmla="*/ 57119 w 4048125"/>
              <a:gd name="connsiteY28" fmla="*/ 57119 h 5919109"/>
              <a:gd name="connsiteX29" fmla="*/ 57119 w 4048125"/>
              <a:gd name="connsiteY29" fmla="*/ 5861990 h 5919109"/>
              <a:gd name="connsiteX30" fmla="*/ 3991006 w 4048125"/>
              <a:gd name="connsiteY30" fmla="*/ 5861990 h 5919109"/>
              <a:gd name="connsiteX31" fmla="*/ 3991006 w 4048125"/>
              <a:gd name="connsiteY31" fmla="*/ 1858653 h 5919109"/>
              <a:gd name="connsiteX32" fmla="*/ 4048125 w 4048125"/>
              <a:gd name="connsiteY32" fmla="*/ 1835836 h 5919109"/>
              <a:gd name="connsiteX33" fmla="*/ 4048125 w 4048125"/>
              <a:gd name="connsiteY33" fmla="*/ 5919109 h 5919109"/>
              <a:gd name="connsiteX34" fmla="*/ 0 w 4048125"/>
              <a:gd name="connsiteY34" fmla="*/ 5919109 h 59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48125" h="5919109">
                <a:moveTo>
                  <a:pt x="4048125" y="1306862"/>
                </a:moveTo>
                <a:lnTo>
                  <a:pt x="4048125" y="1535638"/>
                </a:lnTo>
                <a:lnTo>
                  <a:pt x="4026686" y="1542420"/>
                </a:lnTo>
                <a:lnTo>
                  <a:pt x="3991006" y="1580788"/>
                </a:lnTo>
                <a:lnTo>
                  <a:pt x="3991006" y="1331988"/>
                </a:lnTo>
                <a:close/>
                <a:moveTo>
                  <a:pt x="4048125" y="895012"/>
                </a:moveTo>
                <a:lnTo>
                  <a:pt x="4048125" y="1202794"/>
                </a:lnTo>
                <a:lnTo>
                  <a:pt x="4014278" y="1210455"/>
                </a:lnTo>
                <a:cubicBezTo>
                  <a:pt x="4006834" y="1206923"/>
                  <a:pt x="3999389" y="1205157"/>
                  <a:pt x="3992565" y="1204568"/>
                </a:cubicBezTo>
                <a:lnTo>
                  <a:pt x="3991006" y="1204670"/>
                </a:lnTo>
                <a:lnTo>
                  <a:pt x="3991006" y="917778"/>
                </a:lnTo>
                <a:lnTo>
                  <a:pt x="4034127" y="897322"/>
                </a:lnTo>
                <a:close/>
                <a:moveTo>
                  <a:pt x="4048125" y="692729"/>
                </a:moveTo>
                <a:lnTo>
                  <a:pt x="4048125" y="782304"/>
                </a:lnTo>
                <a:lnTo>
                  <a:pt x="4031647" y="786667"/>
                </a:lnTo>
                <a:cubicBezTo>
                  <a:pt x="4044054" y="777249"/>
                  <a:pt x="4051500" y="765478"/>
                  <a:pt x="4044054" y="758413"/>
                </a:cubicBezTo>
                <a:cubicBezTo>
                  <a:pt x="4029166" y="741933"/>
                  <a:pt x="4027305" y="728983"/>
                  <a:pt x="4031028" y="717800"/>
                </a:cubicBezTo>
                <a:close/>
                <a:moveTo>
                  <a:pt x="0" y="0"/>
                </a:moveTo>
                <a:lnTo>
                  <a:pt x="4048125" y="0"/>
                </a:lnTo>
                <a:lnTo>
                  <a:pt x="4048125" y="686179"/>
                </a:lnTo>
                <a:lnTo>
                  <a:pt x="4036612" y="680719"/>
                </a:lnTo>
                <a:cubicBezTo>
                  <a:pt x="4027307" y="655998"/>
                  <a:pt x="4037543" y="622006"/>
                  <a:pt x="4018118" y="601589"/>
                </a:cubicBezTo>
                <a:lnTo>
                  <a:pt x="3991006" y="588487"/>
                </a:lnTo>
                <a:lnTo>
                  <a:pt x="3991006" y="424453"/>
                </a:lnTo>
                <a:lnTo>
                  <a:pt x="3992875" y="422621"/>
                </a:lnTo>
                <a:cubicBezTo>
                  <a:pt x="3999234" y="415705"/>
                  <a:pt x="4003965" y="408421"/>
                  <a:pt x="4004004" y="399923"/>
                </a:cubicBezTo>
                <a:lnTo>
                  <a:pt x="3991006" y="377025"/>
                </a:lnTo>
                <a:lnTo>
                  <a:pt x="3991006" y="57119"/>
                </a:lnTo>
                <a:lnTo>
                  <a:pt x="57119" y="57119"/>
                </a:lnTo>
                <a:lnTo>
                  <a:pt x="57119" y="5861990"/>
                </a:lnTo>
                <a:lnTo>
                  <a:pt x="3991006" y="5861990"/>
                </a:lnTo>
                <a:lnTo>
                  <a:pt x="3991006" y="1858653"/>
                </a:lnTo>
                <a:lnTo>
                  <a:pt x="4048125" y="1835836"/>
                </a:lnTo>
                <a:lnTo>
                  <a:pt x="4048125" y="5919109"/>
                </a:lnTo>
                <a:lnTo>
                  <a:pt x="0" y="59191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A73D0-CD26-43CB-9B7D-46D3FC15E328}"/>
              </a:ext>
            </a:extLst>
          </p:cNvPr>
          <p:cNvSpPr txBox="1"/>
          <p:nvPr/>
        </p:nvSpPr>
        <p:spPr>
          <a:xfrm>
            <a:off x="7653444" y="4864240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2BB0C-9C5F-446D-969C-B5FBBC0E73CF}"/>
              </a:ext>
            </a:extLst>
          </p:cNvPr>
          <p:cNvSpPr txBox="1"/>
          <p:nvPr/>
        </p:nvSpPr>
        <p:spPr>
          <a:xfrm>
            <a:off x="563158" y="479128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6E283-61B2-4015-91F3-2C929D154E06}"/>
              </a:ext>
            </a:extLst>
          </p:cNvPr>
          <p:cNvSpPr txBox="1"/>
          <p:nvPr/>
        </p:nvSpPr>
        <p:spPr>
          <a:xfrm>
            <a:off x="563158" y="543844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F569A-8E1A-4FA9-90E9-E894C8D93BA4}"/>
              </a:ext>
            </a:extLst>
          </p:cNvPr>
          <p:cNvSpPr txBox="1"/>
          <p:nvPr/>
        </p:nvSpPr>
        <p:spPr>
          <a:xfrm>
            <a:off x="563158" y="4556463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4874D7-35F4-4AC9-B278-3C225EE24D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7050660F-4798-47BE-A9AC-229F85057ACA}"/>
              </a:ext>
            </a:extLst>
          </p:cNvPr>
          <p:cNvSpPr/>
          <p:nvPr/>
        </p:nvSpPr>
        <p:spPr>
          <a:xfrm>
            <a:off x="2175115" y="4435774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A35C4E0-1BC8-4790-B9D9-FD8AECE0CEAD}"/>
              </a:ext>
            </a:extLst>
          </p:cNvPr>
          <p:cNvSpPr/>
          <p:nvPr/>
        </p:nvSpPr>
        <p:spPr>
          <a:xfrm>
            <a:off x="3776947" y="3767692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936BCE1-0CE6-4090-9600-C025CEA49553}"/>
              </a:ext>
            </a:extLst>
          </p:cNvPr>
          <p:cNvSpPr/>
          <p:nvPr/>
        </p:nvSpPr>
        <p:spPr>
          <a:xfrm>
            <a:off x="5378780" y="3099608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C8537F8-45F0-4093-A597-A553F841B9BA}"/>
              </a:ext>
            </a:extLst>
          </p:cNvPr>
          <p:cNvSpPr/>
          <p:nvPr/>
        </p:nvSpPr>
        <p:spPr>
          <a:xfrm>
            <a:off x="6980613" y="2431526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86A15DB-B5ED-46F4-9343-C1BD0C1C1398}"/>
              </a:ext>
            </a:extLst>
          </p:cNvPr>
          <p:cNvSpPr/>
          <p:nvPr/>
        </p:nvSpPr>
        <p:spPr>
          <a:xfrm>
            <a:off x="8582445" y="1763442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978D6-FAB6-4F48-B3C5-3B7971910FB6}"/>
              </a:ext>
            </a:extLst>
          </p:cNvPr>
          <p:cNvSpPr txBox="1"/>
          <p:nvPr/>
        </p:nvSpPr>
        <p:spPr>
          <a:xfrm>
            <a:off x="1408216" y="4361701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80316-7A91-4E0F-AA01-F1B5F8D18126}"/>
              </a:ext>
            </a:extLst>
          </p:cNvPr>
          <p:cNvSpPr txBox="1"/>
          <p:nvPr/>
        </p:nvSpPr>
        <p:spPr>
          <a:xfrm>
            <a:off x="3018805" y="370250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BA710-A971-497D-A184-7AC7697387B8}"/>
              </a:ext>
            </a:extLst>
          </p:cNvPr>
          <p:cNvSpPr txBox="1"/>
          <p:nvPr/>
        </p:nvSpPr>
        <p:spPr>
          <a:xfrm>
            <a:off x="4629395" y="304331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46103-FF37-45F5-B334-E017A72B47FF}"/>
              </a:ext>
            </a:extLst>
          </p:cNvPr>
          <p:cNvSpPr txBox="1"/>
          <p:nvPr/>
        </p:nvSpPr>
        <p:spPr>
          <a:xfrm>
            <a:off x="6239985" y="238412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AE72C-BB77-41D3-9B51-7E62D7C4AB90}"/>
              </a:ext>
            </a:extLst>
          </p:cNvPr>
          <p:cNvSpPr txBox="1"/>
          <p:nvPr/>
        </p:nvSpPr>
        <p:spPr>
          <a:xfrm>
            <a:off x="7850574" y="172493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AF3EC-E958-4906-9DF4-905164BCE876}"/>
              </a:ext>
            </a:extLst>
          </p:cNvPr>
          <p:cNvSpPr txBox="1"/>
          <p:nvPr/>
        </p:nvSpPr>
        <p:spPr>
          <a:xfrm>
            <a:off x="2259563" y="4897944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DA37F-1C3B-48CF-BDF5-731C0E4C64FB}"/>
              </a:ext>
            </a:extLst>
          </p:cNvPr>
          <p:cNvSpPr txBox="1"/>
          <p:nvPr/>
        </p:nvSpPr>
        <p:spPr>
          <a:xfrm>
            <a:off x="3866946" y="4231626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8CCF7-5F0C-44AC-B51E-28E8D8F9A24F}"/>
              </a:ext>
            </a:extLst>
          </p:cNvPr>
          <p:cNvSpPr txBox="1"/>
          <p:nvPr/>
        </p:nvSpPr>
        <p:spPr>
          <a:xfrm>
            <a:off x="5475763" y="3565308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090D7-11E4-4DD7-A0EC-7BC200B5FE28}"/>
              </a:ext>
            </a:extLst>
          </p:cNvPr>
          <p:cNvSpPr txBox="1"/>
          <p:nvPr/>
        </p:nvSpPr>
        <p:spPr>
          <a:xfrm>
            <a:off x="7077596" y="2898992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78D80-F22F-49D0-AEC8-C21831CE014C}"/>
              </a:ext>
            </a:extLst>
          </p:cNvPr>
          <p:cNvSpPr txBox="1"/>
          <p:nvPr/>
        </p:nvSpPr>
        <p:spPr>
          <a:xfrm>
            <a:off x="8643545" y="2232674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850825-8B24-4307-B943-30B55BBFB2DC}"/>
              </a:ext>
            </a:extLst>
          </p:cNvPr>
          <p:cNvGrpSpPr/>
          <p:nvPr/>
        </p:nvGrpSpPr>
        <p:grpSpPr>
          <a:xfrm>
            <a:off x="3964912" y="1738201"/>
            <a:ext cx="2981793" cy="693327"/>
            <a:chOff x="5940152" y="4092461"/>
            <a:chExt cx="3074193" cy="693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F3C2A7-E7DD-4766-A6E2-CAB36AAC22C0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8DBDCC-5DD7-422F-8C0C-46BEF3FFA881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84947-7F1E-4BC6-AAF5-BB7E56DAA92D}"/>
              </a:ext>
            </a:extLst>
          </p:cNvPr>
          <p:cNvGrpSpPr/>
          <p:nvPr/>
        </p:nvGrpSpPr>
        <p:grpSpPr>
          <a:xfrm>
            <a:off x="773724" y="2964301"/>
            <a:ext cx="2981793" cy="693327"/>
            <a:chOff x="4427984" y="4812541"/>
            <a:chExt cx="3074193" cy="693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BBEB96-1890-45F8-87A3-CA8ACA8829BA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4E8F8D-B574-4D06-B130-241E7555D2DC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9FD13-1486-416F-A47D-7B9D7497610C}"/>
              </a:ext>
            </a:extLst>
          </p:cNvPr>
          <p:cNvGrpSpPr/>
          <p:nvPr/>
        </p:nvGrpSpPr>
        <p:grpSpPr>
          <a:xfrm>
            <a:off x="3695370" y="5280852"/>
            <a:ext cx="3074193" cy="693327"/>
            <a:chOff x="2865959" y="5604629"/>
            <a:chExt cx="3074193" cy="6933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37B6E1-937B-4712-9339-4B345F3EE581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8D7A93-05DB-4919-9457-3E82D5AA4C09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6A79E6-54D9-4965-A623-7E3A087B50E2}"/>
              </a:ext>
            </a:extLst>
          </p:cNvPr>
          <p:cNvGrpSpPr/>
          <p:nvPr/>
        </p:nvGrpSpPr>
        <p:grpSpPr>
          <a:xfrm>
            <a:off x="8485734" y="3179760"/>
            <a:ext cx="2970645" cy="693327"/>
            <a:chOff x="2304494" y="1893901"/>
            <a:chExt cx="3074193" cy="6933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DABA0B-E874-46D7-BACD-74BF1BA37A2F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BA8771-17A8-43DD-9B49-6886F6AFB7D9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BAA349-E6B0-4083-BFA1-1940A4E2D08C}"/>
              </a:ext>
            </a:extLst>
          </p:cNvPr>
          <p:cNvGrpSpPr/>
          <p:nvPr/>
        </p:nvGrpSpPr>
        <p:grpSpPr>
          <a:xfrm>
            <a:off x="6064178" y="4467696"/>
            <a:ext cx="3074193" cy="693327"/>
            <a:chOff x="251520" y="2657504"/>
            <a:chExt cx="3074193" cy="6933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E6EF96-FB5F-4D8D-AB88-CFA33D43E616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39EBCE-AFEE-40F9-AA5F-651F36F11932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883FC-6D4D-4B7C-AFFC-42A774246802}"/>
              </a:ext>
            </a:extLst>
          </p:cNvPr>
          <p:cNvSpPr txBox="1"/>
          <p:nvPr/>
        </p:nvSpPr>
        <p:spPr>
          <a:xfrm>
            <a:off x="5691887" y="401988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0735ED-E063-4D85-888D-5BFC23B9A2D9}"/>
              </a:ext>
            </a:extLst>
          </p:cNvPr>
          <p:cNvGrpSpPr/>
          <p:nvPr/>
        </p:nvGrpSpPr>
        <p:grpSpPr>
          <a:xfrm>
            <a:off x="6648823" y="2679861"/>
            <a:ext cx="4714503" cy="711368"/>
            <a:chOff x="3017859" y="4310610"/>
            <a:chExt cx="1870812" cy="7113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94AA82-6EF0-4412-9742-1A023FC5F2A2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83CC6-4641-4127-A3B7-70B1AF54171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8E829D-7A55-4CFB-BFB5-48AAE76C991E}"/>
              </a:ext>
            </a:extLst>
          </p:cNvPr>
          <p:cNvGrpSpPr/>
          <p:nvPr/>
        </p:nvGrpSpPr>
        <p:grpSpPr>
          <a:xfrm>
            <a:off x="6648823" y="3565055"/>
            <a:ext cx="4714503" cy="711368"/>
            <a:chOff x="3017859" y="4310610"/>
            <a:chExt cx="1870812" cy="7113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E9FDA-A6C3-4105-A402-0922C90BDBF9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AEFEA-EE0F-4851-A321-2447DF821B3F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85335-5F90-47A8-AB5A-5D978C078C89}"/>
              </a:ext>
            </a:extLst>
          </p:cNvPr>
          <p:cNvGrpSpPr/>
          <p:nvPr/>
        </p:nvGrpSpPr>
        <p:grpSpPr>
          <a:xfrm>
            <a:off x="6648823" y="4450251"/>
            <a:ext cx="4714503" cy="711368"/>
            <a:chOff x="3017859" y="4310610"/>
            <a:chExt cx="1870812" cy="711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BCB380-9CD5-478C-BF60-D9D23CC4B53F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3A5DF-CD88-46B7-B4C4-A9CF748B85CE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531E47B-0736-4B7F-95F1-62C1C577E249}"/>
              </a:ext>
            </a:extLst>
          </p:cNvPr>
          <p:cNvSpPr/>
          <p:nvPr/>
        </p:nvSpPr>
        <p:spPr>
          <a:xfrm>
            <a:off x="5729753" y="2711511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4BCCF-21DF-40E7-8D7C-A446AA803954}"/>
              </a:ext>
            </a:extLst>
          </p:cNvPr>
          <p:cNvSpPr/>
          <p:nvPr/>
        </p:nvSpPr>
        <p:spPr>
          <a:xfrm>
            <a:off x="5729753" y="3596705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5DD60D-58CB-44E2-973B-744B61D6AEE8}"/>
              </a:ext>
            </a:extLst>
          </p:cNvPr>
          <p:cNvSpPr/>
          <p:nvPr/>
        </p:nvSpPr>
        <p:spPr>
          <a:xfrm>
            <a:off x="5729753" y="4481900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279037-E129-4324-B367-2A50CF2D7423}"/>
              </a:ext>
            </a:extLst>
          </p:cNvPr>
          <p:cNvGrpSpPr/>
          <p:nvPr/>
        </p:nvGrpSpPr>
        <p:grpSpPr>
          <a:xfrm>
            <a:off x="6648823" y="5335445"/>
            <a:ext cx="4714503" cy="711368"/>
            <a:chOff x="3017859" y="4310610"/>
            <a:chExt cx="1870812" cy="7113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BD1254-3018-4BBF-BFA7-7101790CCB47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361931-CAAD-44E0-BC44-35865F91D11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CE56B7B-87B4-4301-AD86-E244CE007440}"/>
              </a:ext>
            </a:extLst>
          </p:cNvPr>
          <p:cNvSpPr/>
          <p:nvPr/>
        </p:nvSpPr>
        <p:spPr>
          <a:xfrm>
            <a:off x="5729753" y="5367095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9D5BC0B9-2C12-4C3C-91EB-D3984A96A63B}"/>
              </a:ext>
            </a:extLst>
          </p:cNvPr>
          <p:cNvSpPr>
            <a:spLocks noEditPoints="1"/>
          </p:cNvSpPr>
          <p:nvPr/>
        </p:nvSpPr>
        <p:spPr bwMode="auto">
          <a:xfrm>
            <a:off x="5913819" y="3737515"/>
            <a:ext cx="279942" cy="39383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978F5D02-DE6F-4E46-851E-1C2B3C764E12}"/>
              </a:ext>
            </a:extLst>
          </p:cNvPr>
          <p:cNvSpPr>
            <a:spLocks noEditPoints="1"/>
          </p:cNvSpPr>
          <p:nvPr/>
        </p:nvSpPr>
        <p:spPr bwMode="auto">
          <a:xfrm>
            <a:off x="5799415" y="2882163"/>
            <a:ext cx="508749" cy="356790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5D995578-CD95-48A1-9509-1E410310D323}"/>
              </a:ext>
            </a:extLst>
          </p:cNvPr>
          <p:cNvSpPr>
            <a:spLocks noEditPoints="1"/>
          </p:cNvSpPr>
          <p:nvPr/>
        </p:nvSpPr>
        <p:spPr bwMode="auto">
          <a:xfrm>
            <a:off x="5861392" y="4678475"/>
            <a:ext cx="446768" cy="324307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8E518B3B-00AE-4548-815D-5ADE49A3CA35}"/>
              </a:ext>
            </a:extLst>
          </p:cNvPr>
          <p:cNvSpPr>
            <a:spLocks/>
          </p:cNvSpPr>
          <p:nvPr/>
        </p:nvSpPr>
        <p:spPr bwMode="auto">
          <a:xfrm>
            <a:off x="5882224" y="5483705"/>
            <a:ext cx="405109" cy="41485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6D6AE-936D-4659-8E23-8434BD4609EB}"/>
              </a:ext>
            </a:extLst>
          </p:cNvPr>
          <p:cNvSpPr/>
          <p:nvPr/>
        </p:nvSpPr>
        <p:spPr>
          <a:xfrm>
            <a:off x="897751" y="197970"/>
            <a:ext cx="3571875" cy="6660030"/>
          </a:xfrm>
          <a:custGeom>
            <a:avLst/>
            <a:gdLst>
              <a:gd name="connsiteX0" fmla="*/ 1478576 w 3571875"/>
              <a:gd name="connsiteY0" fmla="*/ 38 h 6660030"/>
              <a:gd name="connsiteX1" fmla="*/ 1752634 w 3571875"/>
              <a:gd name="connsiteY1" fmla="*/ 1853967 h 6660030"/>
              <a:gd name="connsiteX2" fmla="*/ 1841302 w 3571875"/>
              <a:gd name="connsiteY2" fmla="*/ 1894271 h 6660030"/>
              <a:gd name="connsiteX3" fmla="*/ 2526450 w 3571875"/>
              <a:gd name="connsiteY3" fmla="*/ 338582 h 6660030"/>
              <a:gd name="connsiteX4" fmla="*/ 2252390 w 3571875"/>
              <a:gd name="connsiteY4" fmla="*/ 2039362 h 6660030"/>
              <a:gd name="connsiteX5" fmla="*/ 2357177 w 3571875"/>
              <a:gd name="connsiteY5" fmla="*/ 2748690 h 6660030"/>
              <a:gd name="connsiteX6" fmla="*/ 2800509 w 3571875"/>
              <a:gd name="connsiteY6" fmla="*/ 2297298 h 6660030"/>
              <a:gd name="connsiteX7" fmla="*/ 3558201 w 3571875"/>
              <a:gd name="connsiteY7" fmla="*/ 2192512 h 6660030"/>
              <a:gd name="connsiteX8" fmla="*/ 2816629 w 3571875"/>
              <a:gd name="connsiteY8" fmla="*/ 2982446 h 6660030"/>
              <a:gd name="connsiteX9" fmla="*/ 2147603 w 3571875"/>
              <a:gd name="connsiteY9" fmla="*/ 4062562 h 6660030"/>
              <a:gd name="connsiteX10" fmla="*/ 2418205 w 3571875"/>
              <a:gd name="connsiteY10" fmla="*/ 6655906 h 6660030"/>
              <a:gd name="connsiteX11" fmla="*/ 664638 w 3571875"/>
              <a:gd name="connsiteY11" fmla="*/ 6657316 h 6660030"/>
              <a:gd name="connsiteX12" fmla="*/ 882096 w 3571875"/>
              <a:gd name="connsiteY12" fmla="*/ 4151230 h 6660030"/>
              <a:gd name="connsiteX13" fmla="*/ 610051 w 3571875"/>
              <a:gd name="connsiteY13" fmla="*/ 3497048 h 6660030"/>
              <a:gd name="connsiteX14" fmla="*/ 563582 w 3571875"/>
              <a:gd name="connsiteY14" fmla="*/ 3314589 h 6660030"/>
              <a:gd name="connsiteX15" fmla="*/ 583679 w 3571875"/>
              <a:gd name="connsiteY15" fmla="*/ 3338552 h 6660030"/>
              <a:gd name="connsiteX16" fmla="*/ 778683 w 3571875"/>
              <a:gd name="connsiteY16" fmla="*/ 3532381 h 6660030"/>
              <a:gd name="connsiteX17" fmla="*/ 1208006 w 3571875"/>
              <a:gd name="connsiteY17" fmla="*/ 4169989 h 6660030"/>
              <a:gd name="connsiteX18" fmla="*/ 968547 w 3571875"/>
              <a:gd name="connsiteY18" fmla="*/ 3457217 h 6660030"/>
              <a:gd name="connsiteX19" fmla="*/ 1031811 w 3571875"/>
              <a:gd name="connsiteY19" fmla="*/ 3446052 h 6660030"/>
              <a:gd name="connsiteX20" fmla="*/ 1769345 w 3571875"/>
              <a:gd name="connsiteY20" fmla="*/ 4175884 h 6660030"/>
              <a:gd name="connsiteX21" fmla="*/ 1251151 w 3571875"/>
              <a:gd name="connsiteY21" fmla="*/ 3336622 h 6660030"/>
              <a:gd name="connsiteX22" fmla="*/ 1287481 w 3571875"/>
              <a:gd name="connsiteY22" fmla="*/ 3308250 h 6660030"/>
              <a:gd name="connsiteX23" fmla="*/ 2138940 w 3571875"/>
              <a:gd name="connsiteY23" fmla="*/ 3933367 h 6660030"/>
              <a:gd name="connsiteX24" fmla="*/ 1451037 w 3571875"/>
              <a:gd name="connsiteY24" fmla="*/ 3138909 h 6660030"/>
              <a:gd name="connsiteX25" fmla="*/ 1466328 w 3571875"/>
              <a:gd name="connsiteY25" fmla="*/ 3086477 h 6660030"/>
              <a:gd name="connsiteX26" fmla="*/ 2378214 w 3571875"/>
              <a:gd name="connsiteY26" fmla="*/ 3364105 h 6660030"/>
              <a:gd name="connsiteX27" fmla="*/ 1554977 w 3571875"/>
              <a:gd name="connsiteY27" fmla="*/ 2858662 h 6660030"/>
              <a:gd name="connsiteX28" fmla="*/ 1291754 w 3571875"/>
              <a:gd name="connsiteY28" fmla="*/ 2554725 h 6660030"/>
              <a:gd name="connsiteX29" fmla="*/ 1645765 w 3571875"/>
              <a:gd name="connsiteY29" fmla="*/ 2531328 h 6660030"/>
              <a:gd name="connsiteX30" fmla="*/ 1967388 w 3571875"/>
              <a:gd name="connsiteY30" fmla="*/ 2247544 h 6660030"/>
              <a:gd name="connsiteX31" fmla="*/ 1360398 w 3571875"/>
              <a:gd name="connsiteY31" fmla="*/ 2273927 h 6660030"/>
              <a:gd name="connsiteX32" fmla="*/ 656578 w 3571875"/>
              <a:gd name="connsiteY32" fmla="*/ 2163355 h 6660030"/>
              <a:gd name="connsiteX33" fmla="*/ 319650 w 3571875"/>
              <a:gd name="connsiteY33" fmla="*/ 1843994 h 6660030"/>
              <a:gd name="connsiteX34" fmla="*/ 197278 w 3571875"/>
              <a:gd name="connsiteY34" fmla="*/ 1729740 h 6660030"/>
              <a:gd name="connsiteX35" fmla="*/ 112311 w 3571875"/>
              <a:gd name="connsiteY35" fmla="*/ 1541621 h 6660030"/>
              <a:gd name="connsiteX36" fmla="*/ 76039 w 3571875"/>
              <a:gd name="connsiteY36" fmla="*/ 983426 h 6660030"/>
              <a:gd name="connsiteX37" fmla="*/ 761185 w 3571875"/>
              <a:gd name="connsiteY37" fmla="*/ 2136087 h 6660030"/>
              <a:gd name="connsiteX38" fmla="*/ 849852 w 3571875"/>
              <a:gd name="connsiteY38" fmla="*/ 2063542 h 6660030"/>
              <a:gd name="connsiteX39" fmla="*/ 720883 w 3571875"/>
              <a:gd name="connsiteY39" fmla="*/ 217673 h 6660030"/>
              <a:gd name="connsiteX40" fmla="*/ 1252879 w 3571875"/>
              <a:gd name="connsiteY40" fmla="*/ 1894270 h 6660030"/>
              <a:gd name="connsiteX41" fmla="*/ 1333486 w 3571875"/>
              <a:gd name="connsiteY41" fmla="*/ 1878148 h 6660030"/>
              <a:gd name="connsiteX42" fmla="*/ 1478576 w 3571875"/>
              <a:gd name="connsiteY42" fmla="*/ 38 h 666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571875" h="6660030">
                <a:moveTo>
                  <a:pt x="1478576" y="38"/>
                </a:moveTo>
                <a:cubicBezTo>
                  <a:pt x="1716364" y="-8025"/>
                  <a:pt x="1731139" y="1562443"/>
                  <a:pt x="1752634" y="1853967"/>
                </a:cubicBezTo>
                <a:cubicBezTo>
                  <a:pt x="1758009" y="1943976"/>
                  <a:pt x="1788909" y="1942633"/>
                  <a:pt x="1841302" y="1894271"/>
                </a:cubicBezTo>
                <a:cubicBezTo>
                  <a:pt x="2083119" y="1391829"/>
                  <a:pt x="2228209" y="244541"/>
                  <a:pt x="2526450" y="338582"/>
                </a:cubicBezTo>
                <a:cubicBezTo>
                  <a:pt x="2819318" y="427247"/>
                  <a:pt x="2346430" y="1491243"/>
                  <a:pt x="2252390" y="2039362"/>
                </a:cubicBezTo>
                <a:lnTo>
                  <a:pt x="2357177" y="2748690"/>
                </a:lnTo>
                <a:cubicBezTo>
                  <a:pt x="2472713" y="2598226"/>
                  <a:pt x="2620490" y="2439702"/>
                  <a:pt x="2800509" y="2297298"/>
                </a:cubicBezTo>
                <a:cubicBezTo>
                  <a:pt x="3085315" y="1923825"/>
                  <a:pt x="3668362" y="2050108"/>
                  <a:pt x="3558201" y="2192512"/>
                </a:cubicBezTo>
                <a:cubicBezTo>
                  <a:pt x="3311010" y="2480005"/>
                  <a:pt x="3023516" y="2630468"/>
                  <a:pt x="2816629" y="2982446"/>
                </a:cubicBezTo>
                <a:cubicBezTo>
                  <a:pt x="2593620" y="3382786"/>
                  <a:pt x="2402855" y="3758947"/>
                  <a:pt x="2147603" y="4062562"/>
                </a:cubicBezTo>
                <a:cubicBezTo>
                  <a:pt x="2177158" y="4355430"/>
                  <a:pt x="2380589" y="6411402"/>
                  <a:pt x="2418205" y="6655906"/>
                </a:cubicBezTo>
                <a:cubicBezTo>
                  <a:pt x="1885708" y="6645972"/>
                  <a:pt x="1197135" y="6667251"/>
                  <a:pt x="664638" y="6657316"/>
                </a:cubicBezTo>
                <a:cubicBezTo>
                  <a:pt x="678072" y="6442369"/>
                  <a:pt x="876722" y="4470965"/>
                  <a:pt x="882096" y="4151230"/>
                </a:cubicBezTo>
                <a:cubicBezTo>
                  <a:pt x="764210" y="3942663"/>
                  <a:pt x="675796" y="3723894"/>
                  <a:pt x="610051" y="3497048"/>
                </a:cubicBezTo>
                <a:lnTo>
                  <a:pt x="563582" y="3314589"/>
                </a:lnTo>
                <a:lnTo>
                  <a:pt x="583679" y="3338552"/>
                </a:lnTo>
                <a:cubicBezTo>
                  <a:pt x="645312" y="3404984"/>
                  <a:pt x="710648" y="3469385"/>
                  <a:pt x="778683" y="3532381"/>
                </a:cubicBezTo>
                <a:cubicBezTo>
                  <a:pt x="921791" y="3744917"/>
                  <a:pt x="1039917" y="4222151"/>
                  <a:pt x="1208006" y="4169989"/>
                </a:cubicBezTo>
                <a:cubicBezTo>
                  <a:pt x="1290638" y="4110896"/>
                  <a:pt x="995628" y="3575908"/>
                  <a:pt x="968547" y="3457217"/>
                </a:cubicBezTo>
                <a:cubicBezTo>
                  <a:pt x="950162" y="3411591"/>
                  <a:pt x="1010385" y="3409735"/>
                  <a:pt x="1031811" y="3446052"/>
                </a:cubicBezTo>
                <a:cubicBezTo>
                  <a:pt x="1245895" y="3721630"/>
                  <a:pt x="1648222" y="4284345"/>
                  <a:pt x="1769345" y="4175884"/>
                </a:cubicBezTo>
                <a:cubicBezTo>
                  <a:pt x="1856171" y="4101517"/>
                  <a:pt x="1347237" y="3477905"/>
                  <a:pt x="1251151" y="3336622"/>
                </a:cubicBezTo>
                <a:cubicBezTo>
                  <a:pt x="1227908" y="3311659"/>
                  <a:pt x="1202055" y="3237747"/>
                  <a:pt x="1287481" y="3308250"/>
                </a:cubicBezTo>
                <a:cubicBezTo>
                  <a:pt x="1533215" y="3521621"/>
                  <a:pt x="2031340" y="4065384"/>
                  <a:pt x="2138940" y="3933367"/>
                </a:cubicBezTo>
                <a:cubicBezTo>
                  <a:pt x="2229323" y="3835229"/>
                  <a:pt x="1567106" y="3254653"/>
                  <a:pt x="1451037" y="3138909"/>
                </a:cubicBezTo>
                <a:cubicBezTo>
                  <a:pt x="1414739" y="3103710"/>
                  <a:pt x="1426609" y="3091064"/>
                  <a:pt x="1466328" y="3086477"/>
                </a:cubicBezTo>
                <a:cubicBezTo>
                  <a:pt x="1768349" y="3167413"/>
                  <a:pt x="2309129" y="3525279"/>
                  <a:pt x="2378214" y="3364105"/>
                </a:cubicBezTo>
                <a:cubicBezTo>
                  <a:pt x="2447619" y="3207181"/>
                  <a:pt x="1822377" y="3019123"/>
                  <a:pt x="1554977" y="2858662"/>
                </a:cubicBezTo>
                <a:lnTo>
                  <a:pt x="1291754" y="2554725"/>
                </a:lnTo>
                <a:cubicBezTo>
                  <a:pt x="1397968" y="2560633"/>
                  <a:pt x="1519398" y="2555781"/>
                  <a:pt x="1645765" y="2531328"/>
                </a:cubicBezTo>
                <a:cubicBezTo>
                  <a:pt x="1908681" y="2546827"/>
                  <a:pt x="2068209" y="2252788"/>
                  <a:pt x="1967388" y="2247544"/>
                </a:cubicBezTo>
                <a:cubicBezTo>
                  <a:pt x="1754778" y="2247496"/>
                  <a:pt x="1585682" y="2314690"/>
                  <a:pt x="1360398" y="2273927"/>
                </a:cubicBezTo>
                <a:cubicBezTo>
                  <a:pt x="1108658" y="2222332"/>
                  <a:pt x="878989" y="2165872"/>
                  <a:pt x="656578" y="2163355"/>
                </a:cubicBezTo>
                <a:cubicBezTo>
                  <a:pt x="628154" y="2133440"/>
                  <a:pt x="498921" y="2011589"/>
                  <a:pt x="319650" y="1843994"/>
                </a:cubicBezTo>
                <a:lnTo>
                  <a:pt x="197278" y="1729740"/>
                </a:lnTo>
                <a:lnTo>
                  <a:pt x="112311" y="1541621"/>
                </a:lnTo>
                <a:cubicBezTo>
                  <a:pt x="3493" y="1287041"/>
                  <a:pt x="-56961" y="1066719"/>
                  <a:pt x="76039" y="983426"/>
                </a:cubicBezTo>
                <a:cubicBezTo>
                  <a:pt x="252028" y="940436"/>
                  <a:pt x="632215" y="1961441"/>
                  <a:pt x="761185" y="2136087"/>
                </a:cubicBezTo>
                <a:cubicBezTo>
                  <a:pt x="801488" y="2214005"/>
                  <a:pt x="874034" y="2134743"/>
                  <a:pt x="849852" y="2063542"/>
                </a:cubicBezTo>
                <a:cubicBezTo>
                  <a:pt x="726257" y="1453626"/>
                  <a:pt x="433390" y="255288"/>
                  <a:pt x="720883" y="217673"/>
                </a:cubicBezTo>
                <a:cubicBezTo>
                  <a:pt x="922399" y="186774"/>
                  <a:pt x="1173617" y="1600060"/>
                  <a:pt x="1252879" y="1894270"/>
                </a:cubicBezTo>
                <a:cubicBezTo>
                  <a:pt x="1259597" y="1954723"/>
                  <a:pt x="1329456" y="2075632"/>
                  <a:pt x="1333486" y="1878148"/>
                </a:cubicBezTo>
                <a:cubicBezTo>
                  <a:pt x="1330800" y="1297789"/>
                  <a:pt x="1174961" y="-8024"/>
                  <a:pt x="1478576" y="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7392C926-ABE9-4CBD-BC1F-51A2096C5614}"/>
              </a:ext>
            </a:extLst>
          </p:cNvPr>
          <p:cNvSpPr txBox="1">
            <a:spLocks/>
          </p:cNvSpPr>
          <p:nvPr/>
        </p:nvSpPr>
        <p:spPr>
          <a:xfrm>
            <a:off x="8677648" y="88756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5FB07C-DFBB-4782-8A08-132EEB4412D1}"/>
              </a:ext>
            </a:extLst>
          </p:cNvPr>
          <p:cNvSpPr txBox="1">
            <a:spLocks/>
          </p:cNvSpPr>
          <p:nvPr/>
        </p:nvSpPr>
        <p:spPr>
          <a:xfrm>
            <a:off x="8677648" y="566086"/>
            <a:ext cx="2891365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ADD34-5BA4-4727-967B-96F433ACDFB8}"/>
              </a:ext>
            </a:extLst>
          </p:cNvPr>
          <p:cNvSpPr txBox="1"/>
          <p:nvPr/>
        </p:nvSpPr>
        <p:spPr>
          <a:xfrm>
            <a:off x="8688582" y="299334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그룹 93">
            <a:extLst>
              <a:ext uri="{FF2B5EF4-FFF2-40B4-BE49-F238E27FC236}">
                <a16:creationId xmlns:a16="http://schemas.microsoft.com/office/drawing/2014/main" id="{835057BE-82DA-4744-B985-9330E153AE94}"/>
              </a:ext>
            </a:extLst>
          </p:cNvPr>
          <p:cNvGrpSpPr/>
          <p:nvPr/>
        </p:nvGrpSpPr>
        <p:grpSpPr>
          <a:xfrm>
            <a:off x="747799" y="3987210"/>
            <a:ext cx="4788297" cy="2493848"/>
            <a:chOff x="3944163" y="900937"/>
            <a:chExt cx="2236571" cy="24938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1420F1-0515-467D-BF6E-0B0654A52305}"/>
                </a:ext>
              </a:extLst>
            </p:cNvPr>
            <p:cNvSpPr txBox="1"/>
            <p:nvPr/>
          </p:nvSpPr>
          <p:spPr>
            <a:xfrm>
              <a:off x="3944164" y="1271127"/>
              <a:ext cx="223657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Easy to change colors, photos and Text. I hope and I believe that this Template will your Time, Money and Reputation.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743DE7-7DBE-4FB1-BEF9-D05F65ADD101}"/>
                </a:ext>
              </a:extLst>
            </p:cNvPr>
            <p:cNvSpPr txBox="1"/>
            <p:nvPr/>
          </p:nvSpPr>
          <p:spPr>
            <a:xfrm>
              <a:off x="3944163" y="900937"/>
              <a:ext cx="2236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F3845323-1036-4C57-A8D5-B0F32FE78475}"/>
              </a:ext>
            </a:extLst>
          </p:cNvPr>
          <p:cNvSpPr/>
          <p:nvPr/>
        </p:nvSpPr>
        <p:spPr>
          <a:xfrm>
            <a:off x="958358" y="2820953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6AB44607-89E0-4A7A-B2B5-451CC3627AEE}"/>
              </a:ext>
            </a:extLst>
          </p:cNvPr>
          <p:cNvGrpSpPr/>
          <p:nvPr/>
        </p:nvGrpSpPr>
        <p:grpSpPr>
          <a:xfrm>
            <a:off x="1335587" y="1957399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96CA2B9C-1C22-4E18-B23A-EA82F1F23B1B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595BAC20-A651-4209-AEDE-594D97501898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2AA369CC-355B-4309-B8B0-C571B030AC26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46CE6B9D-48F4-418A-9096-A4E61CE9F664}"/>
              </a:ext>
            </a:extLst>
          </p:cNvPr>
          <p:cNvGrpSpPr/>
          <p:nvPr/>
        </p:nvGrpSpPr>
        <p:grpSpPr>
          <a:xfrm>
            <a:off x="3573456" y="1957399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B6BB4FE-879E-44CF-9085-4E103FE1E059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FB1956E6-FFE8-44A6-950C-05E1146312D9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A7A3EE2D-6B73-4498-8A3D-6EC03E86809F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7FB3FF5D-E4AB-41C2-8AB4-D8F4B3005CC2}"/>
              </a:ext>
            </a:extLst>
          </p:cNvPr>
          <p:cNvGrpSpPr/>
          <p:nvPr/>
        </p:nvGrpSpPr>
        <p:grpSpPr>
          <a:xfrm>
            <a:off x="4693466" y="1957399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7FDAC2-F5D6-45CE-A0C7-209579D0A08E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560E9E20-DB16-4E20-A210-30F1893D5DEB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3AAE9483-33DF-49BD-B76A-429056AC6C7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B6674934-C501-43CE-908F-88DE07DBC1A2}"/>
              </a:ext>
            </a:extLst>
          </p:cNvPr>
          <p:cNvGrpSpPr/>
          <p:nvPr/>
        </p:nvGrpSpPr>
        <p:grpSpPr>
          <a:xfrm>
            <a:off x="2462430" y="1957401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B6C159CA-DCB9-450B-ADC5-B4A8F0E5793B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8CD18041-284D-4FA1-ACDF-0CBFBC7C3390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18E87669-47D0-4792-B4F6-2CB6AA127BDB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69E83F-74EB-4F9B-BFCF-2438A06CDA50}"/>
              </a:ext>
            </a:extLst>
          </p:cNvPr>
          <p:cNvSpPr txBox="1"/>
          <p:nvPr/>
        </p:nvSpPr>
        <p:spPr>
          <a:xfrm>
            <a:off x="1290380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56BA1-62E7-4EAF-ABF5-B5BD9A416FBC}"/>
              </a:ext>
            </a:extLst>
          </p:cNvPr>
          <p:cNvSpPr txBox="1"/>
          <p:nvPr/>
        </p:nvSpPr>
        <p:spPr>
          <a:xfrm>
            <a:off x="4659670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D05D6A-381C-4C6A-BC21-DAE74C029960}"/>
              </a:ext>
            </a:extLst>
          </p:cNvPr>
          <p:cNvSpPr txBox="1"/>
          <p:nvPr/>
        </p:nvSpPr>
        <p:spPr>
          <a:xfrm>
            <a:off x="3527986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817A4-AB3D-4BE2-A73B-DBAF05635A68}"/>
              </a:ext>
            </a:extLst>
          </p:cNvPr>
          <p:cNvSpPr txBox="1"/>
          <p:nvPr/>
        </p:nvSpPr>
        <p:spPr>
          <a:xfrm>
            <a:off x="2421028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4C63E59E-7CA5-48EF-9DD2-13448DD04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302117"/>
              </p:ext>
            </p:extLst>
          </p:nvPr>
        </p:nvGraphicFramePr>
        <p:xfrm>
          <a:off x="958358" y="2473715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55">
            <a:extLst>
              <a:ext uri="{FF2B5EF4-FFF2-40B4-BE49-F238E27FC236}">
                <a16:creationId xmlns:a16="http://schemas.microsoft.com/office/drawing/2014/main" id="{FE2FB1D6-1CA2-465C-9198-2E8899E2BADA}"/>
              </a:ext>
            </a:extLst>
          </p:cNvPr>
          <p:cNvSpPr/>
          <p:nvPr/>
        </p:nvSpPr>
        <p:spPr>
          <a:xfrm>
            <a:off x="6459308" y="2867676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7B961A2A-23DB-4998-8C6D-3CEC1E3C31AC}"/>
              </a:ext>
            </a:extLst>
          </p:cNvPr>
          <p:cNvSpPr/>
          <p:nvPr/>
        </p:nvSpPr>
        <p:spPr>
          <a:xfrm>
            <a:off x="6459308" y="1791149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id="{8E859A14-F154-4496-932D-71913651DBCE}"/>
              </a:ext>
            </a:extLst>
          </p:cNvPr>
          <p:cNvSpPr/>
          <p:nvPr/>
        </p:nvSpPr>
        <p:spPr>
          <a:xfrm>
            <a:off x="6459308" y="3944203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9B515444-DD58-41EB-B70D-E568E7706506}"/>
              </a:ext>
            </a:extLst>
          </p:cNvPr>
          <p:cNvSpPr/>
          <p:nvPr/>
        </p:nvSpPr>
        <p:spPr>
          <a:xfrm>
            <a:off x="6459308" y="5020729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4EC06-7743-4557-B9D6-1422CF4378A8}"/>
              </a:ext>
            </a:extLst>
          </p:cNvPr>
          <p:cNvSpPr txBox="1"/>
          <p:nvPr/>
        </p:nvSpPr>
        <p:spPr>
          <a:xfrm>
            <a:off x="6523624" y="1921963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5A0BE-5DAE-4850-942E-747DC5FCC525}"/>
              </a:ext>
            </a:extLst>
          </p:cNvPr>
          <p:cNvSpPr txBox="1"/>
          <p:nvPr/>
        </p:nvSpPr>
        <p:spPr>
          <a:xfrm>
            <a:off x="6523624" y="2998491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1BC42-1470-469A-9904-4F419ACD81EC}"/>
              </a:ext>
            </a:extLst>
          </p:cNvPr>
          <p:cNvSpPr txBox="1"/>
          <p:nvPr/>
        </p:nvSpPr>
        <p:spPr>
          <a:xfrm>
            <a:off x="6523624" y="4075017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E0872E-31F3-4CC8-9F76-71A38EBA5C48}"/>
              </a:ext>
            </a:extLst>
          </p:cNvPr>
          <p:cNvSpPr txBox="1"/>
          <p:nvPr/>
        </p:nvSpPr>
        <p:spPr>
          <a:xfrm>
            <a:off x="6523624" y="5151543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79">
            <a:extLst>
              <a:ext uri="{FF2B5EF4-FFF2-40B4-BE49-F238E27FC236}">
                <a16:creationId xmlns:a16="http://schemas.microsoft.com/office/drawing/2014/main" id="{66AF1C9B-56DD-4AA6-A642-C543651C8529}"/>
              </a:ext>
            </a:extLst>
          </p:cNvPr>
          <p:cNvGrpSpPr/>
          <p:nvPr/>
        </p:nvGrpSpPr>
        <p:grpSpPr>
          <a:xfrm>
            <a:off x="7265322" y="2721491"/>
            <a:ext cx="4111923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37C81D-2423-40AF-A1BD-204CB80D5E9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AEB844-06F5-4592-BDF8-9F98523C5A4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2">
            <a:extLst>
              <a:ext uri="{FF2B5EF4-FFF2-40B4-BE49-F238E27FC236}">
                <a16:creationId xmlns:a16="http://schemas.microsoft.com/office/drawing/2014/main" id="{25E94378-96C3-487B-9B50-CAB9A1D015CF}"/>
              </a:ext>
            </a:extLst>
          </p:cNvPr>
          <p:cNvGrpSpPr/>
          <p:nvPr/>
        </p:nvGrpSpPr>
        <p:grpSpPr>
          <a:xfrm>
            <a:off x="7265322" y="1644964"/>
            <a:ext cx="4111923" cy="923330"/>
            <a:chOff x="2551705" y="4283314"/>
            <a:chExt cx="2357003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FF01E7-4DB0-479B-AADE-C80F1AF2FE0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AEADD9-5FFE-4611-B319-DEDD3988E0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85">
            <a:extLst>
              <a:ext uri="{FF2B5EF4-FFF2-40B4-BE49-F238E27FC236}">
                <a16:creationId xmlns:a16="http://schemas.microsoft.com/office/drawing/2014/main" id="{182E3240-C0CE-47C5-A001-AA24A85C781E}"/>
              </a:ext>
            </a:extLst>
          </p:cNvPr>
          <p:cNvGrpSpPr/>
          <p:nvPr/>
        </p:nvGrpSpPr>
        <p:grpSpPr>
          <a:xfrm>
            <a:off x="7265322" y="3798018"/>
            <a:ext cx="4111923" cy="923330"/>
            <a:chOff x="2551705" y="4283314"/>
            <a:chExt cx="2357003" cy="9233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87F57E-A41E-4AC3-906F-BCB705D5D4A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A94B61-8521-47DC-AE00-A128A6367D3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31E4E6C6-FFDA-43D6-9BA8-DB56EB3BCCDF}"/>
              </a:ext>
            </a:extLst>
          </p:cNvPr>
          <p:cNvGrpSpPr/>
          <p:nvPr/>
        </p:nvGrpSpPr>
        <p:grpSpPr>
          <a:xfrm>
            <a:off x="7265322" y="4874544"/>
            <a:ext cx="4111923" cy="923330"/>
            <a:chOff x="2551705" y="4283314"/>
            <a:chExt cx="2357003" cy="923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C8B66A-C1F3-468C-9508-370BA4BCE14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A568A9-6222-4F02-AC59-DD6BB83661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CC5C8342-883D-483A-9E7F-96F1B8CAF657}"/>
              </a:ext>
            </a:extLst>
          </p:cNvPr>
          <p:cNvSpPr>
            <a:spLocks noChangeAspect="1"/>
          </p:cNvSpPr>
          <p:nvPr/>
        </p:nvSpPr>
        <p:spPr>
          <a:xfrm rot="9900000">
            <a:off x="2655422" y="5122769"/>
            <a:ext cx="323406" cy="27467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70B25F7E-79C6-4193-8A26-EF4F2D577E7B}"/>
              </a:ext>
            </a:extLst>
          </p:cNvPr>
          <p:cNvSpPr/>
          <p:nvPr/>
        </p:nvSpPr>
        <p:spPr>
          <a:xfrm>
            <a:off x="1514360" y="5151543"/>
            <a:ext cx="282895" cy="2173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52BD5587-A93D-4C01-8455-E41F4AAB59F4}"/>
              </a:ext>
            </a:extLst>
          </p:cNvPr>
          <p:cNvSpPr/>
          <p:nvPr/>
        </p:nvSpPr>
        <p:spPr>
          <a:xfrm>
            <a:off x="4879871" y="5176341"/>
            <a:ext cx="321869" cy="2115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A09D0FAB-01BD-4CD4-9377-25DBB2D7B8A3}"/>
              </a:ext>
            </a:extLst>
          </p:cNvPr>
          <p:cNvSpPr>
            <a:spLocks noChangeAspect="1"/>
          </p:cNvSpPr>
          <p:nvPr/>
        </p:nvSpPr>
        <p:spPr>
          <a:xfrm>
            <a:off x="3760286" y="5124861"/>
            <a:ext cx="311895" cy="3144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27617DC-928F-46C8-AF80-9161B0FDF789}"/>
              </a:ext>
            </a:extLst>
          </p:cNvPr>
          <p:cNvSpPr/>
          <p:nvPr/>
        </p:nvSpPr>
        <p:spPr>
          <a:xfrm>
            <a:off x="8495828" y="3032015"/>
            <a:ext cx="694703" cy="826382"/>
          </a:xfrm>
          <a:custGeom>
            <a:avLst/>
            <a:gdLst>
              <a:gd name="connsiteX0" fmla="*/ 673761 w 694703"/>
              <a:gd name="connsiteY0" fmla="*/ 470357 h 826382"/>
              <a:gd name="connsiteX1" fmla="*/ 682077 w 694703"/>
              <a:gd name="connsiteY1" fmla="*/ 501974 h 826382"/>
              <a:gd name="connsiteX2" fmla="*/ 688499 w 694703"/>
              <a:gd name="connsiteY2" fmla="*/ 509631 h 826382"/>
              <a:gd name="connsiteX3" fmla="*/ 692247 w 694703"/>
              <a:gd name="connsiteY3" fmla="*/ 509597 h 826382"/>
              <a:gd name="connsiteX4" fmla="*/ 694703 w 694703"/>
              <a:gd name="connsiteY4" fmla="*/ 540128 h 826382"/>
              <a:gd name="connsiteX5" fmla="*/ 654501 w 694703"/>
              <a:gd name="connsiteY5" fmla="*/ 668065 h 826382"/>
              <a:gd name="connsiteX6" fmla="*/ 640969 w 694703"/>
              <a:gd name="connsiteY6" fmla="*/ 684373 h 826382"/>
              <a:gd name="connsiteX7" fmla="*/ 641538 w 694703"/>
              <a:gd name="connsiteY7" fmla="*/ 680602 h 826382"/>
              <a:gd name="connsiteX8" fmla="*/ 673761 w 694703"/>
              <a:gd name="connsiteY8" fmla="*/ 470357 h 826382"/>
              <a:gd name="connsiteX9" fmla="*/ 351329 w 694703"/>
              <a:gd name="connsiteY9" fmla="*/ 348333 h 826382"/>
              <a:gd name="connsiteX10" fmla="*/ 380394 w 694703"/>
              <a:gd name="connsiteY10" fmla="*/ 721237 h 826382"/>
              <a:gd name="connsiteX11" fmla="*/ 386652 w 694703"/>
              <a:gd name="connsiteY11" fmla="*/ 728483 h 826382"/>
              <a:gd name="connsiteX12" fmla="*/ 393733 w 694703"/>
              <a:gd name="connsiteY12" fmla="*/ 721237 h 826382"/>
              <a:gd name="connsiteX13" fmla="*/ 431690 w 694703"/>
              <a:gd name="connsiteY13" fmla="*/ 473897 h 826382"/>
              <a:gd name="connsiteX14" fmla="*/ 440253 w 694703"/>
              <a:gd name="connsiteY14" fmla="*/ 504691 h 826382"/>
              <a:gd name="connsiteX15" fmla="*/ 446346 w 694703"/>
              <a:gd name="connsiteY15" fmla="*/ 510537 h 826382"/>
              <a:gd name="connsiteX16" fmla="*/ 534858 w 694703"/>
              <a:gd name="connsiteY16" fmla="*/ 510702 h 826382"/>
              <a:gd name="connsiteX17" fmla="*/ 542598 w 694703"/>
              <a:gd name="connsiteY17" fmla="*/ 517783 h 826382"/>
              <a:gd name="connsiteX18" fmla="*/ 559889 w 694703"/>
              <a:gd name="connsiteY18" fmla="*/ 551294 h 826382"/>
              <a:gd name="connsiteX19" fmla="*/ 568616 w 694703"/>
              <a:gd name="connsiteY19" fmla="*/ 556317 h 826382"/>
              <a:gd name="connsiteX20" fmla="*/ 575615 w 694703"/>
              <a:gd name="connsiteY20" fmla="*/ 548495 h 826382"/>
              <a:gd name="connsiteX21" fmla="*/ 591918 w 694703"/>
              <a:gd name="connsiteY21" fmla="*/ 353356 h 826382"/>
              <a:gd name="connsiteX22" fmla="*/ 620020 w 694703"/>
              <a:gd name="connsiteY22" fmla="*/ 704057 h 826382"/>
              <a:gd name="connsiteX23" fmla="*/ 620433 w 694703"/>
              <a:gd name="connsiteY23" fmla="*/ 709124 h 826382"/>
              <a:gd name="connsiteX24" fmla="*/ 609348 w 694703"/>
              <a:gd name="connsiteY24" fmla="*/ 722484 h 826382"/>
              <a:gd name="connsiteX25" fmla="*/ 549006 w 694703"/>
              <a:gd name="connsiteY25" fmla="*/ 769251 h 826382"/>
              <a:gd name="connsiteX26" fmla="*/ 61739 w 694703"/>
              <a:gd name="connsiteY26" fmla="*/ 695497 h 826382"/>
              <a:gd name="connsiteX27" fmla="*/ 0 w 694703"/>
              <a:gd name="connsiteY27" fmla="*/ 555619 h 826382"/>
              <a:gd name="connsiteX28" fmla="*/ 2187 w 694703"/>
              <a:gd name="connsiteY28" fmla="*/ 511607 h 826382"/>
              <a:gd name="connsiteX29" fmla="*/ 5586 w 694703"/>
              <a:gd name="connsiteY29" fmla="*/ 511608 h 826382"/>
              <a:gd name="connsiteX30" fmla="*/ 57304 w 694703"/>
              <a:gd name="connsiteY30" fmla="*/ 511443 h 826382"/>
              <a:gd name="connsiteX31" fmla="*/ 65538 w 694703"/>
              <a:gd name="connsiteY31" fmla="*/ 519512 h 826382"/>
              <a:gd name="connsiteX32" fmla="*/ 84640 w 694703"/>
              <a:gd name="connsiteY32" fmla="*/ 556564 h 826382"/>
              <a:gd name="connsiteX33" fmla="*/ 93697 w 694703"/>
              <a:gd name="connsiteY33" fmla="*/ 555740 h 826382"/>
              <a:gd name="connsiteX34" fmla="*/ 115105 w 694703"/>
              <a:gd name="connsiteY34" fmla="*/ 354344 h 826382"/>
              <a:gd name="connsiteX35" fmla="*/ 144087 w 694703"/>
              <a:gd name="connsiteY35" fmla="*/ 717779 h 826382"/>
              <a:gd name="connsiteX36" fmla="*/ 145322 w 694703"/>
              <a:gd name="connsiteY36" fmla="*/ 725848 h 826382"/>
              <a:gd name="connsiteX37" fmla="*/ 153062 w 694703"/>
              <a:gd name="connsiteY37" fmla="*/ 728648 h 826382"/>
              <a:gd name="connsiteX38" fmla="*/ 158002 w 694703"/>
              <a:gd name="connsiteY38" fmla="*/ 722637 h 826382"/>
              <a:gd name="connsiteX39" fmla="*/ 195630 w 694703"/>
              <a:gd name="connsiteY39" fmla="*/ 472991 h 826382"/>
              <a:gd name="connsiteX40" fmla="*/ 196453 w 694703"/>
              <a:gd name="connsiteY40" fmla="*/ 472745 h 826382"/>
              <a:gd name="connsiteX41" fmla="*/ 204769 w 694703"/>
              <a:gd name="connsiteY41" fmla="*/ 506009 h 826382"/>
              <a:gd name="connsiteX42" fmla="*/ 209957 w 694703"/>
              <a:gd name="connsiteY42" fmla="*/ 510537 h 826382"/>
              <a:gd name="connsiteX43" fmla="*/ 294023 w 694703"/>
              <a:gd name="connsiteY43" fmla="*/ 510784 h 826382"/>
              <a:gd name="connsiteX44" fmla="*/ 300363 w 694703"/>
              <a:gd name="connsiteY44" fmla="*/ 516712 h 826382"/>
              <a:gd name="connsiteX45" fmla="*/ 316336 w 694703"/>
              <a:gd name="connsiteY45" fmla="*/ 548412 h 826382"/>
              <a:gd name="connsiteX46" fmla="*/ 324570 w 694703"/>
              <a:gd name="connsiteY46" fmla="*/ 555740 h 826382"/>
              <a:gd name="connsiteX47" fmla="*/ 332556 w 694703"/>
              <a:gd name="connsiteY47" fmla="*/ 548742 h 826382"/>
              <a:gd name="connsiteX48" fmla="*/ 351329 w 694703"/>
              <a:gd name="connsiteY48" fmla="*/ 348333 h 826382"/>
              <a:gd name="connsiteX49" fmla="*/ 106425 w 694703"/>
              <a:gd name="connsiteY49" fmla="*/ 295712 h 826382"/>
              <a:gd name="connsiteX50" fmla="*/ 104796 w 694703"/>
              <a:gd name="connsiteY50" fmla="*/ 314027 h 826382"/>
              <a:gd name="connsiteX51" fmla="*/ 85216 w 694703"/>
              <a:gd name="connsiteY51" fmla="*/ 532192 h 826382"/>
              <a:gd name="connsiteX52" fmla="*/ 73524 w 694703"/>
              <a:gd name="connsiteY52" fmla="*/ 504115 h 826382"/>
              <a:gd name="connsiteX53" fmla="*/ 61668 w 694703"/>
              <a:gd name="connsiteY53" fmla="*/ 497528 h 826382"/>
              <a:gd name="connsiteX54" fmla="*/ 19717 w 694703"/>
              <a:gd name="connsiteY54" fmla="*/ 497765 h 826382"/>
              <a:gd name="connsiteX55" fmla="*/ 2872 w 694703"/>
              <a:gd name="connsiteY55" fmla="*/ 497835 h 826382"/>
              <a:gd name="connsiteX56" fmla="*/ 3675 w 694703"/>
              <a:gd name="connsiteY56" fmla="*/ 481685 h 826382"/>
              <a:gd name="connsiteX57" fmla="*/ 32117 w 694703"/>
              <a:gd name="connsiteY57" fmla="*/ 405313 h 826382"/>
              <a:gd name="connsiteX58" fmla="*/ 89398 w 694703"/>
              <a:gd name="connsiteY58" fmla="*/ 317124 h 826382"/>
              <a:gd name="connsiteX59" fmla="*/ 601507 w 694703"/>
              <a:gd name="connsiteY59" fmla="*/ 294952 h 826382"/>
              <a:gd name="connsiteX60" fmla="*/ 640294 w 694703"/>
              <a:gd name="connsiteY60" fmla="*/ 353322 h 826382"/>
              <a:gd name="connsiteX61" fmla="*/ 678833 w 694703"/>
              <a:gd name="connsiteY61" fmla="*/ 436976 h 826382"/>
              <a:gd name="connsiteX62" fmla="*/ 690099 w 694703"/>
              <a:gd name="connsiteY62" fmla="*/ 484410 h 826382"/>
              <a:gd name="connsiteX63" fmla="*/ 684094 w 694703"/>
              <a:gd name="connsiteY63" fmla="*/ 475153 h 826382"/>
              <a:gd name="connsiteX64" fmla="*/ 663551 w 694703"/>
              <a:gd name="connsiteY64" fmla="*/ 442692 h 826382"/>
              <a:gd name="connsiteX65" fmla="*/ 630616 w 694703"/>
              <a:gd name="connsiteY65" fmla="*/ 660143 h 826382"/>
              <a:gd name="connsiteX66" fmla="*/ 604587 w 694703"/>
              <a:gd name="connsiteY66" fmla="*/ 333800 h 826382"/>
              <a:gd name="connsiteX67" fmla="*/ 347087 w 694703"/>
              <a:gd name="connsiteY67" fmla="*/ 38 h 826382"/>
              <a:gd name="connsiteX68" fmla="*/ 359178 w 694703"/>
              <a:gd name="connsiteY68" fmla="*/ 7519 h 826382"/>
              <a:gd name="connsiteX69" fmla="*/ 578346 w 694703"/>
              <a:gd name="connsiteY69" fmla="*/ 260098 h 826382"/>
              <a:gd name="connsiteX70" fmla="*/ 586055 w 694703"/>
              <a:gd name="connsiteY70" fmla="*/ 271699 h 826382"/>
              <a:gd name="connsiteX71" fmla="*/ 584954 w 694703"/>
              <a:gd name="connsiteY71" fmla="*/ 282425 h 826382"/>
              <a:gd name="connsiteX72" fmla="*/ 561947 w 694703"/>
              <a:gd name="connsiteY72" fmla="*/ 523876 h 826382"/>
              <a:gd name="connsiteX73" fmla="*/ 549597 w 694703"/>
              <a:gd name="connsiteY73" fmla="*/ 501151 h 826382"/>
              <a:gd name="connsiteX74" fmla="*/ 542598 w 694703"/>
              <a:gd name="connsiteY74" fmla="*/ 496705 h 826382"/>
              <a:gd name="connsiteX75" fmla="*/ 453345 w 694703"/>
              <a:gd name="connsiteY75" fmla="*/ 497281 h 826382"/>
              <a:gd name="connsiteX76" fmla="*/ 436383 w 694703"/>
              <a:gd name="connsiteY76" fmla="*/ 432894 h 826382"/>
              <a:gd name="connsiteX77" fmla="*/ 429385 w 694703"/>
              <a:gd name="connsiteY77" fmla="*/ 427706 h 826382"/>
              <a:gd name="connsiteX78" fmla="*/ 423456 w 694703"/>
              <a:gd name="connsiteY78" fmla="*/ 434046 h 826382"/>
              <a:gd name="connsiteX79" fmla="*/ 389616 w 694703"/>
              <a:gd name="connsiteY79" fmla="*/ 659649 h 826382"/>
              <a:gd name="connsiteX80" fmla="*/ 357669 w 694703"/>
              <a:gd name="connsiteY80" fmla="*/ 269537 h 826382"/>
              <a:gd name="connsiteX81" fmla="*/ 350835 w 694703"/>
              <a:gd name="connsiteY81" fmla="*/ 262703 h 826382"/>
              <a:gd name="connsiteX82" fmla="*/ 344413 w 694703"/>
              <a:gd name="connsiteY82" fmla="*/ 269702 h 826382"/>
              <a:gd name="connsiteX83" fmla="*/ 320782 w 694703"/>
              <a:gd name="connsiteY83" fmla="*/ 526510 h 826382"/>
              <a:gd name="connsiteX84" fmla="*/ 306950 w 694703"/>
              <a:gd name="connsiteY84" fmla="*/ 499916 h 826382"/>
              <a:gd name="connsiteX85" fmla="*/ 297563 w 694703"/>
              <a:gd name="connsiteY85" fmla="*/ 496869 h 826382"/>
              <a:gd name="connsiteX86" fmla="*/ 222472 w 694703"/>
              <a:gd name="connsiteY86" fmla="*/ 497034 h 826382"/>
              <a:gd name="connsiteX87" fmla="*/ 216214 w 694703"/>
              <a:gd name="connsiteY87" fmla="*/ 492258 h 826382"/>
              <a:gd name="connsiteX88" fmla="*/ 200982 w 694703"/>
              <a:gd name="connsiteY88" fmla="*/ 433964 h 826382"/>
              <a:gd name="connsiteX89" fmla="*/ 194230 w 694703"/>
              <a:gd name="connsiteY89" fmla="*/ 428694 h 826382"/>
              <a:gd name="connsiteX90" fmla="*/ 187973 w 694703"/>
              <a:gd name="connsiteY90" fmla="*/ 433881 h 826382"/>
              <a:gd name="connsiteX91" fmla="*/ 153556 w 694703"/>
              <a:gd name="connsiteY91" fmla="*/ 660637 h 826382"/>
              <a:gd name="connsiteX92" fmla="*/ 122537 w 694703"/>
              <a:gd name="connsiteY92" fmla="*/ 276790 h 826382"/>
              <a:gd name="connsiteX93" fmla="*/ 122433 w 694703"/>
              <a:gd name="connsiteY93" fmla="*/ 275583 h 826382"/>
              <a:gd name="connsiteX94" fmla="*/ 154840 w 694703"/>
              <a:gd name="connsiteY94" fmla="*/ 234830 h 826382"/>
              <a:gd name="connsiteX95" fmla="*/ 336810 w 694703"/>
              <a:gd name="connsiteY95" fmla="*/ 9333 h 826382"/>
              <a:gd name="connsiteX96" fmla="*/ 347087 w 694703"/>
              <a:gd name="connsiteY96" fmla="*/ 38 h 82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94703" h="826382">
                <a:moveTo>
                  <a:pt x="673761" y="470357"/>
                </a:moveTo>
                <a:cubicBezTo>
                  <a:pt x="675819" y="478590"/>
                  <a:pt x="679936" y="493740"/>
                  <a:pt x="682077" y="501974"/>
                </a:cubicBezTo>
                <a:cubicBezTo>
                  <a:pt x="682900" y="505185"/>
                  <a:pt x="683230" y="509714"/>
                  <a:pt x="688499" y="509631"/>
                </a:cubicBezTo>
                <a:lnTo>
                  <a:pt x="692247" y="509597"/>
                </a:lnTo>
                <a:lnTo>
                  <a:pt x="694703" y="540128"/>
                </a:lnTo>
                <a:cubicBezTo>
                  <a:pt x="693192" y="586375"/>
                  <a:pt x="679287" y="629450"/>
                  <a:pt x="654501" y="668065"/>
                </a:cubicBezTo>
                <a:lnTo>
                  <a:pt x="640969" y="684373"/>
                </a:lnTo>
                <a:lnTo>
                  <a:pt x="641538" y="680602"/>
                </a:lnTo>
                <a:cubicBezTo>
                  <a:pt x="652070" y="610937"/>
                  <a:pt x="672711" y="475667"/>
                  <a:pt x="673761" y="470357"/>
                </a:cubicBezTo>
                <a:close/>
                <a:moveTo>
                  <a:pt x="351329" y="348333"/>
                </a:moveTo>
                <a:cubicBezTo>
                  <a:pt x="352647" y="360931"/>
                  <a:pt x="379077" y="706417"/>
                  <a:pt x="380394" y="721237"/>
                </a:cubicBezTo>
                <a:cubicBezTo>
                  <a:pt x="380724" y="724860"/>
                  <a:pt x="382206" y="728648"/>
                  <a:pt x="386652" y="728483"/>
                </a:cubicBezTo>
                <a:cubicBezTo>
                  <a:pt x="391427" y="728318"/>
                  <a:pt x="393239" y="724695"/>
                  <a:pt x="393733" y="721237"/>
                </a:cubicBezTo>
                <a:cubicBezTo>
                  <a:pt x="395050" y="712510"/>
                  <a:pt x="430208" y="475709"/>
                  <a:pt x="431690" y="473897"/>
                </a:cubicBezTo>
                <a:cubicBezTo>
                  <a:pt x="431937" y="474227"/>
                  <a:pt x="437289" y="494893"/>
                  <a:pt x="440253" y="504691"/>
                </a:cubicBezTo>
                <a:cubicBezTo>
                  <a:pt x="441241" y="507820"/>
                  <a:pt x="442970" y="510043"/>
                  <a:pt x="446346" y="510537"/>
                </a:cubicBezTo>
                <a:cubicBezTo>
                  <a:pt x="451698" y="510784"/>
                  <a:pt x="512051" y="510702"/>
                  <a:pt x="534858" y="510702"/>
                </a:cubicBezTo>
                <a:cubicBezTo>
                  <a:pt x="540704" y="510702"/>
                  <a:pt x="540375" y="513501"/>
                  <a:pt x="542598" y="517783"/>
                </a:cubicBezTo>
                <a:cubicBezTo>
                  <a:pt x="547209" y="526758"/>
                  <a:pt x="555113" y="542402"/>
                  <a:pt x="559889" y="551294"/>
                </a:cubicBezTo>
                <a:cubicBezTo>
                  <a:pt x="561041" y="553435"/>
                  <a:pt x="564253" y="556234"/>
                  <a:pt x="568616" y="556317"/>
                </a:cubicBezTo>
                <a:cubicBezTo>
                  <a:pt x="572239" y="555987"/>
                  <a:pt x="575203" y="552282"/>
                  <a:pt x="575615" y="548495"/>
                </a:cubicBezTo>
                <a:cubicBezTo>
                  <a:pt x="576933" y="537297"/>
                  <a:pt x="592659" y="358543"/>
                  <a:pt x="591918" y="353356"/>
                </a:cubicBezTo>
                <a:cubicBezTo>
                  <a:pt x="592638" y="358183"/>
                  <a:pt x="614288" y="633133"/>
                  <a:pt x="620020" y="704057"/>
                </a:cubicBezTo>
                <a:lnTo>
                  <a:pt x="620433" y="709124"/>
                </a:lnTo>
                <a:lnTo>
                  <a:pt x="609348" y="722484"/>
                </a:lnTo>
                <a:cubicBezTo>
                  <a:pt x="591703" y="739402"/>
                  <a:pt x="571526" y="755045"/>
                  <a:pt x="549006" y="769251"/>
                </a:cubicBezTo>
                <a:cubicBezTo>
                  <a:pt x="393637" y="868398"/>
                  <a:pt x="171163" y="835148"/>
                  <a:pt x="61739" y="695497"/>
                </a:cubicBezTo>
                <a:cubicBezTo>
                  <a:pt x="26676" y="650760"/>
                  <a:pt x="5516" y="604059"/>
                  <a:pt x="0" y="555619"/>
                </a:cubicBezTo>
                <a:lnTo>
                  <a:pt x="2187" y="511607"/>
                </a:lnTo>
                <a:lnTo>
                  <a:pt x="5586" y="511608"/>
                </a:lnTo>
                <a:cubicBezTo>
                  <a:pt x="23772" y="511546"/>
                  <a:pt x="44624" y="511402"/>
                  <a:pt x="57304" y="511443"/>
                </a:cubicBezTo>
                <a:cubicBezTo>
                  <a:pt x="63068" y="511031"/>
                  <a:pt x="63315" y="514901"/>
                  <a:pt x="65538" y="519512"/>
                </a:cubicBezTo>
                <a:cubicBezTo>
                  <a:pt x="68831" y="526264"/>
                  <a:pt x="78300" y="544542"/>
                  <a:pt x="84640" y="556564"/>
                </a:cubicBezTo>
                <a:cubicBezTo>
                  <a:pt x="86616" y="560269"/>
                  <a:pt x="92874" y="560186"/>
                  <a:pt x="93697" y="555740"/>
                </a:cubicBezTo>
                <a:cubicBezTo>
                  <a:pt x="95179" y="547671"/>
                  <a:pt x="114611" y="356896"/>
                  <a:pt x="115105" y="354344"/>
                </a:cubicBezTo>
                <a:cubicBezTo>
                  <a:pt x="116093" y="360025"/>
                  <a:pt x="143181" y="706087"/>
                  <a:pt x="144087" y="717779"/>
                </a:cubicBezTo>
                <a:cubicBezTo>
                  <a:pt x="144334" y="720496"/>
                  <a:pt x="144334" y="723378"/>
                  <a:pt x="145322" y="725848"/>
                </a:cubicBezTo>
                <a:cubicBezTo>
                  <a:pt x="146722" y="729142"/>
                  <a:pt x="150015" y="729059"/>
                  <a:pt x="153062" y="728648"/>
                </a:cubicBezTo>
                <a:cubicBezTo>
                  <a:pt x="156520" y="728236"/>
                  <a:pt x="157837" y="725601"/>
                  <a:pt x="158002" y="722637"/>
                </a:cubicBezTo>
                <a:cubicBezTo>
                  <a:pt x="158414" y="716873"/>
                  <a:pt x="195301" y="475215"/>
                  <a:pt x="195630" y="472991"/>
                </a:cubicBezTo>
                <a:cubicBezTo>
                  <a:pt x="195712" y="472580"/>
                  <a:pt x="195959" y="471756"/>
                  <a:pt x="196453" y="472745"/>
                </a:cubicBezTo>
                <a:cubicBezTo>
                  <a:pt x="196618" y="473074"/>
                  <a:pt x="201805" y="495305"/>
                  <a:pt x="204769" y="506009"/>
                </a:cubicBezTo>
                <a:cubicBezTo>
                  <a:pt x="205511" y="508561"/>
                  <a:pt x="207157" y="510290"/>
                  <a:pt x="209957" y="510537"/>
                </a:cubicBezTo>
                <a:cubicBezTo>
                  <a:pt x="220743" y="510702"/>
                  <a:pt x="275826" y="510620"/>
                  <a:pt x="294023" y="510784"/>
                </a:cubicBezTo>
                <a:cubicBezTo>
                  <a:pt x="298469" y="510949"/>
                  <a:pt x="298551" y="512843"/>
                  <a:pt x="300363" y="516712"/>
                </a:cubicBezTo>
                <a:cubicBezTo>
                  <a:pt x="305385" y="526346"/>
                  <a:pt x="311066" y="538861"/>
                  <a:pt x="316336" y="548412"/>
                </a:cubicBezTo>
                <a:cubicBezTo>
                  <a:pt x="318724" y="552694"/>
                  <a:pt x="319877" y="555740"/>
                  <a:pt x="324570" y="555740"/>
                </a:cubicBezTo>
                <a:cubicBezTo>
                  <a:pt x="327781" y="555740"/>
                  <a:pt x="331568" y="552858"/>
                  <a:pt x="332556" y="548742"/>
                </a:cubicBezTo>
                <a:cubicBezTo>
                  <a:pt x="334121" y="542402"/>
                  <a:pt x="350012" y="359366"/>
                  <a:pt x="351329" y="348333"/>
                </a:cubicBezTo>
                <a:close/>
                <a:moveTo>
                  <a:pt x="106425" y="295712"/>
                </a:moveTo>
                <a:lnTo>
                  <a:pt x="104796" y="314027"/>
                </a:lnTo>
                <a:cubicBezTo>
                  <a:pt x="98292" y="386980"/>
                  <a:pt x="85895" y="525399"/>
                  <a:pt x="85216" y="532192"/>
                </a:cubicBezTo>
                <a:cubicBezTo>
                  <a:pt x="82417" y="524123"/>
                  <a:pt x="76983" y="510784"/>
                  <a:pt x="73524" y="504115"/>
                </a:cubicBezTo>
                <a:cubicBezTo>
                  <a:pt x="71878" y="500904"/>
                  <a:pt x="69490" y="497199"/>
                  <a:pt x="61668" y="497528"/>
                </a:cubicBezTo>
                <a:cubicBezTo>
                  <a:pt x="49070" y="497569"/>
                  <a:pt x="34394" y="497672"/>
                  <a:pt x="19717" y="497765"/>
                </a:cubicBezTo>
                <a:lnTo>
                  <a:pt x="2872" y="497835"/>
                </a:lnTo>
                <a:lnTo>
                  <a:pt x="3675" y="481685"/>
                </a:lnTo>
                <a:cubicBezTo>
                  <a:pt x="8955" y="456624"/>
                  <a:pt x="18363" y="431157"/>
                  <a:pt x="32117" y="405313"/>
                </a:cubicBezTo>
                <a:cubicBezTo>
                  <a:pt x="49044" y="374481"/>
                  <a:pt x="68541" y="345311"/>
                  <a:pt x="89398" y="317124"/>
                </a:cubicBezTo>
                <a:close/>
                <a:moveTo>
                  <a:pt x="601507" y="294952"/>
                </a:moveTo>
                <a:lnTo>
                  <a:pt x="640294" y="353322"/>
                </a:lnTo>
                <a:cubicBezTo>
                  <a:pt x="655709" y="379620"/>
                  <a:pt x="669161" y="406673"/>
                  <a:pt x="678833" y="436976"/>
                </a:cubicBezTo>
                <a:lnTo>
                  <a:pt x="690099" y="484410"/>
                </a:lnTo>
                <a:lnTo>
                  <a:pt x="684094" y="475153"/>
                </a:lnTo>
                <a:cubicBezTo>
                  <a:pt x="674337" y="460003"/>
                  <a:pt x="664910" y="445162"/>
                  <a:pt x="663551" y="442692"/>
                </a:cubicBezTo>
                <a:cubicBezTo>
                  <a:pt x="663963" y="446479"/>
                  <a:pt x="631522" y="655450"/>
                  <a:pt x="630616" y="660143"/>
                </a:cubicBezTo>
                <a:cubicBezTo>
                  <a:pt x="630369" y="656809"/>
                  <a:pt x="613356" y="444086"/>
                  <a:pt x="604587" y="333800"/>
                </a:cubicBezTo>
                <a:close/>
                <a:moveTo>
                  <a:pt x="347087" y="38"/>
                </a:moveTo>
                <a:cubicBezTo>
                  <a:pt x="350563" y="-340"/>
                  <a:pt x="354342" y="2078"/>
                  <a:pt x="359178" y="7519"/>
                </a:cubicBezTo>
                <a:cubicBezTo>
                  <a:pt x="433084" y="90947"/>
                  <a:pt x="511751" y="170635"/>
                  <a:pt x="578346" y="260098"/>
                </a:cubicBezTo>
                <a:lnTo>
                  <a:pt x="586055" y="271699"/>
                </a:lnTo>
                <a:lnTo>
                  <a:pt x="584954" y="282425"/>
                </a:lnTo>
                <a:cubicBezTo>
                  <a:pt x="579796" y="334074"/>
                  <a:pt x="562236" y="515591"/>
                  <a:pt x="561947" y="523876"/>
                </a:cubicBezTo>
                <a:cubicBezTo>
                  <a:pt x="557336" y="516548"/>
                  <a:pt x="553713" y="508726"/>
                  <a:pt x="549597" y="501151"/>
                </a:cubicBezTo>
                <a:cubicBezTo>
                  <a:pt x="548362" y="498928"/>
                  <a:pt x="545480" y="496787"/>
                  <a:pt x="542598" y="496705"/>
                </a:cubicBezTo>
                <a:cubicBezTo>
                  <a:pt x="534282" y="496457"/>
                  <a:pt x="454827" y="497610"/>
                  <a:pt x="453345" y="497281"/>
                </a:cubicBezTo>
                <a:cubicBezTo>
                  <a:pt x="451122" y="489212"/>
                  <a:pt x="438277" y="438986"/>
                  <a:pt x="436383" y="432894"/>
                </a:cubicBezTo>
                <a:cubicBezTo>
                  <a:pt x="435313" y="429435"/>
                  <a:pt x="432761" y="427542"/>
                  <a:pt x="429385" y="427706"/>
                </a:cubicBezTo>
                <a:cubicBezTo>
                  <a:pt x="426009" y="427953"/>
                  <a:pt x="423950" y="431082"/>
                  <a:pt x="423456" y="434046"/>
                </a:cubicBezTo>
                <a:cubicBezTo>
                  <a:pt x="422304" y="440468"/>
                  <a:pt x="390357" y="653803"/>
                  <a:pt x="389616" y="659649"/>
                </a:cubicBezTo>
                <a:cubicBezTo>
                  <a:pt x="389122" y="653968"/>
                  <a:pt x="359151" y="283946"/>
                  <a:pt x="357669" y="269537"/>
                </a:cubicBezTo>
                <a:cubicBezTo>
                  <a:pt x="357258" y="265255"/>
                  <a:pt x="354293" y="262621"/>
                  <a:pt x="350835" y="262703"/>
                </a:cubicBezTo>
                <a:cubicBezTo>
                  <a:pt x="347377" y="262785"/>
                  <a:pt x="344660" y="265914"/>
                  <a:pt x="344413" y="269702"/>
                </a:cubicBezTo>
                <a:cubicBezTo>
                  <a:pt x="343096" y="287651"/>
                  <a:pt x="322676" y="517948"/>
                  <a:pt x="320782" y="526510"/>
                </a:cubicBezTo>
                <a:cubicBezTo>
                  <a:pt x="317159" y="519018"/>
                  <a:pt x="311314" y="507408"/>
                  <a:pt x="306950" y="499916"/>
                </a:cubicBezTo>
                <a:cubicBezTo>
                  <a:pt x="305468" y="497363"/>
                  <a:pt x="301021" y="496952"/>
                  <a:pt x="297563" y="496869"/>
                </a:cubicBezTo>
                <a:cubicBezTo>
                  <a:pt x="293446" y="496787"/>
                  <a:pt x="243633" y="497116"/>
                  <a:pt x="222472" y="497034"/>
                </a:cubicBezTo>
                <a:cubicBezTo>
                  <a:pt x="216873" y="497034"/>
                  <a:pt x="216955" y="495717"/>
                  <a:pt x="216214" y="492258"/>
                </a:cubicBezTo>
                <a:cubicBezTo>
                  <a:pt x="214815" y="485754"/>
                  <a:pt x="204852" y="448208"/>
                  <a:pt x="200982" y="433964"/>
                </a:cubicBezTo>
                <a:cubicBezTo>
                  <a:pt x="200076" y="430753"/>
                  <a:pt x="197936" y="428694"/>
                  <a:pt x="194230" y="428694"/>
                </a:cubicBezTo>
                <a:cubicBezTo>
                  <a:pt x="190690" y="428694"/>
                  <a:pt x="188549" y="430835"/>
                  <a:pt x="187973" y="433881"/>
                </a:cubicBezTo>
                <a:cubicBezTo>
                  <a:pt x="186079" y="444338"/>
                  <a:pt x="153803" y="659402"/>
                  <a:pt x="153556" y="660637"/>
                </a:cubicBezTo>
                <a:cubicBezTo>
                  <a:pt x="152321" y="655851"/>
                  <a:pt x="126988" y="330410"/>
                  <a:pt x="122537" y="276790"/>
                </a:cubicBezTo>
                <a:lnTo>
                  <a:pt x="122433" y="275583"/>
                </a:lnTo>
                <a:lnTo>
                  <a:pt x="154840" y="234830"/>
                </a:lnTo>
                <a:cubicBezTo>
                  <a:pt x="216504" y="160471"/>
                  <a:pt x="283609" y="90343"/>
                  <a:pt x="336810" y="9333"/>
                </a:cubicBezTo>
                <a:cubicBezTo>
                  <a:pt x="340437" y="3590"/>
                  <a:pt x="343611" y="416"/>
                  <a:pt x="347087" y="38"/>
                </a:cubicBezTo>
                <a:close/>
              </a:path>
            </a:pathLst>
          </a:custGeom>
          <a:solidFill>
            <a:srgbClr val="F3433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5026-5F84-4FBB-8E4E-E8B525FD831F}"/>
              </a:ext>
            </a:extLst>
          </p:cNvPr>
          <p:cNvGrpSpPr/>
          <p:nvPr/>
        </p:nvGrpSpPr>
        <p:grpSpPr>
          <a:xfrm rot="5400000" flipH="1">
            <a:off x="6239134" y="1213773"/>
            <a:ext cx="5024770" cy="4430455"/>
            <a:chOff x="2027268" y="1259074"/>
            <a:chExt cx="5024770" cy="4430455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E95E841-083E-42E8-9D4E-A4A29A9428D6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A79F8314-728E-493B-906F-7B3D10B627C3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EBB32D3F-9C4B-4B03-83AF-DE1F1932E4D1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BC03A155-304F-460B-A481-5F7F13AE6826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6CD6AF3-48D9-4BA9-B5B0-267091130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F4ED0AE9-435E-46CC-B37C-4AC3B243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07A8B-B77D-4FD7-9EC2-4D6D51AB8458}"/>
              </a:ext>
            </a:extLst>
          </p:cNvPr>
          <p:cNvGrpSpPr/>
          <p:nvPr/>
        </p:nvGrpSpPr>
        <p:grpSpPr>
          <a:xfrm>
            <a:off x="3144323" y="2214773"/>
            <a:ext cx="2876315" cy="923331"/>
            <a:chOff x="6210996" y="1433695"/>
            <a:chExt cx="1493001" cy="6568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036203-52FB-4FD8-B76A-0B7C11D2EC3C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091190-E052-41F4-AC18-1B763EC4366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51D5F6-1EF5-4654-9B05-A418D46C4B4A}"/>
              </a:ext>
            </a:extLst>
          </p:cNvPr>
          <p:cNvGrpSpPr/>
          <p:nvPr/>
        </p:nvGrpSpPr>
        <p:grpSpPr>
          <a:xfrm>
            <a:off x="4104323" y="5225022"/>
            <a:ext cx="3097633" cy="923331"/>
            <a:chOff x="6210996" y="1433695"/>
            <a:chExt cx="1493001" cy="656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108F2F-E4E7-4563-A4C4-4F5D78F5104C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16A70-51E7-445E-A65B-9FB85A9A3D1D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B1268-C379-41A6-AA66-48BB08718CB6}"/>
              </a:ext>
            </a:extLst>
          </p:cNvPr>
          <p:cNvGrpSpPr/>
          <p:nvPr/>
        </p:nvGrpSpPr>
        <p:grpSpPr>
          <a:xfrm>
            <a:off x="4104323" y="709648"/>
            <a:ext cx="3097633" cy="923331"/>
            <a:chOff x="6210996" y="1433695"/>
            <a:chExt cx="1493001" cy="6568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3F4854-86E0-40F4-B063-68DED2833E7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C493A4-FFFE-4C85-B6F2-31F08F23CF2E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0D823F-5DD3-44A0-9697-0642D9E6C672}"/>
              </a:ext>
            </a:extLst>
          </p:cNvPr>
          <p:cNvGrpSpPr/>
          <p:nvPr/>
        </p:nvGrpSpPr>
        <p:grpSpPr>
          <a:xfrm>
            <a:off x="3144323" y="3719898"/>
            <a:ext cx="2876315" cy="923331"/>
            <a:chOff x="6210996" y="1433695"/>
            <a:chExt cx="1493001" cy="65687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C710F9-1F57-46A6-A3BE-BBD9400FF809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E9EA2F-7F98-4FF6-9DF3-4625C945F48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31">
            <a:extLst>
              <a:ext uri="{FF2B5EF4-FFF2-40B4-BE49-F238E27FC236}">
                <a16:creationId xmlns:a16="http://schemas.microsoft.com/office/drawing/2014/main" id="{CD936F6D-3C1A-449A-ADE2-117A22C4FE99}"/>
              </a:ext>
            </a:extLst>
          </p:cNvPr>
          <p:cNvSpPr>
            <a:spLocks noChangeAspect="1"/>
          </p:cNvSpPr>
          <p:nvPr/>
        </p:nvSpPr>
        <p:spPr>
          <a:xfrm>
            <a:off x="8052910" y="1577784"/>
            <a:ext cx="333412" cy="474046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ounded Rectangle 25">
            <a:extLst>
              <a:ext uri="{FF2B5EF4-FFF2-40B4-BE49-F238E27FC236}">
                <a16:creationId xmlns:a16="http://schemas.microsoft.com/office/drawing/2014/main" id="{3C58CAD2-BCFD-4241-9752-751F452F2B6B}"/>
              </a:ext>
            </a:extLst>
          </p:cNvPr>
          <p:cNvSpPr/>
          <p:nvPr/>
        </p:nvSpPr>
        <p:spPr>
          <a:xfrm>
            <a:off x="7078555" y="3878447"/>
            <a:ext cx="445287" cy="375285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Chord 32">
            <a:extLst>
              <a:ext uri="{FF2B5EF4-FFF2-40B4-BE49-F238E27FC236}">
                <a16:creationId xmlns:a16="http://schemas.microsoft.com/office/drawing/2014/main" id="{C4EF053B-CA40-4D28-AA10-50742939D99D}"/>
              </a:ext>
            </a:extLst>
          </p:cNvPr>
          <p:cNvSpPr/>
          <p:nvPr/>
        </p:nvSpPr>
        <p:spPr>
          <a:xfrm>
            <a:off x="6979717" y="2508888"/>
            <a:ext cx="445287" cy="441381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40">
            <a:extLst>
              <a:ext uri="{FF2B5EF4-FFF2-40B4-BE49-F238E27FC236}">
                <a16:creationId xmlns:a16="http://schemas.microsoft.com/office/drawing/2014/main" id="{BFC8BC2E-8227-4FD0-A84D-E0052B67C8DD}"/>
              </a:ext>
            </a:extLst>
          </p:cNvPr>
          <p:cNvSpPr/>
          <p:nvPr/>
        </p:nvSpPr>
        <p:spPr>
          <a:xfrm rot="2942052">
            <a:off x="8012660" y="4759430"/>
            <a:ext cx="413912" cy="440339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E77F15-57F8-475F-890D-96E70C889ECD}"/>
              </a:ext>
            </a:extLst>
          </p:cNvPr>
          <p:cNvSpPr txBox="1"/>
          <p:nvPr/>
        </p:nvSpPr>
        <p:spPr>
          <a:xfrm>
            <a:off x="634132" y="2104070"/>
            <a:ext cx="1890731" cy="41549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ea typeface="FZShuTi" pitchFamily="2" charset="-122"/>
              <a:cs typeface="Arial" pitchFamily="34" charset="0"/>
            </a:endParaRPr>
          </a:p>
        </p:txBody>
      </p:sp>
      <p:sp>
        <p:nvSpPr>
          <p:cNvPr id="49" name="직사각형 1">
            <a:extLst>
              <a:ext uri="{FF2B5EF4-FFF2-40B4-BE49-F238E27FC236}">
                <a16:creationId xmlns:a16="http://schemas.microsoft.com/office/drawing/2014/main" id="{0ABF7816-7AD5-4D7E-AA46-5186EF96FCD1}"/>
              </a:ext>
            </a:extLst>
          </p:cNvPr>
          <p:cNvSpPr/>
          <p:nvPr/>
        </p:nvSpPr>
        <p:spPr>
          <a:xfrm>
            <a:off x="634132" y="506614"/>
            <a:ext cx="3487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latin typeface="+mj-lt"/>
              <a:cs typeface="Arial" pitchFamily="34" charset="0"/>
            </a:endParaRPr>
          </a:p>
        </p:txBody>
      </p:sp>
      <p:grpSp>
        <p:nvGrpSpPr>
          <p:cNvPr id="50" name="Group 24">
            <a:extLst>
              <a:ext uri="{FF2B5EF4-FFF2-40B4-BE49-F238E27FC236}">
                <a16:creationId xmlns:a16="http://schemas.microsoft.com/office/drawing/2014/main" id="{CFE84FC6-036E-45DC-8093-6AAA54F017AF}"/>
              </a:ext>
            </a:extLst>
          </p:cNvPr>
          <p:cNvGrpSpPr/>
          <p:nvPr/>
        </p:nvGrpSpPr>
        <p:grpSpPr>
          <a:xfrm>
            <a:off x="9203267" y="4433811"/>
            <a:ext cx="2086478" cy="1327200"/>
            <a:chOff x="7533064" y="2279649"/>
            <a:chExt cx="1339200" cy="1327200"/>
          </a:xfrm>
        </p:grpSpPr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D6BCD11E-78C3-48A4-B78D-07841DE8B854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DEAA48-1DF1-4767-A303-8A3CC43FD7E1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</a:t>
              </a:r>
            </a:p>
          </p:txBody>
        </p:sp>
      </p:grpSp>
      <p:grpSp>
        <p:nvGrpSpPr>
          <p:cNvPr id="53" name="Group 24">
            <a:extLst>
              <a:ext uri="{FF2B5EF4-FFF2-40B4-BE49-F238E27FC236}">
                <a16:creationId xmlns:a16="http://schemas.microsoft.com/office/drawing/2014/main" id="{602D0030-E1F9-4669-BA75-277CED2C6880}"/>
              </a:ext>
            </a:extLst>
          </p:cNvPr>
          <p:cNvGrpSpPr/>
          <p:nvPr/>
        </p:nvGrpSpPr>
        <p:grpSpPr>
          <a:xfrm>
            <a:off x="9203267" y="1184704"/>
            <a:ext cx="2086478" cy="1327200"/>
            <a:chOff x="7533064" y="2279649"/>
            <a:chExt cx="1339200" cy="132720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7F47B172-F575-4AA2-839F-965BA95F8986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7905F-43B9-4763-B0FA-03AE68BD3935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</a:t>
              </a:r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F989AE-44D4-4C4C-BCD3-E92D3FAC934C}"/>
              </a:ext>
            </a:extLst>
          </p:cNvPr>
          <p:cNvSpPr/>
          <p:nvPr/>
        </p:nvSpPr>
        <p:spPr>
          <a:xfrm rot="18069992">
            <a:off x="9874762" y="1893144"/>
            <a:ext cx="1452119" cy="4041850"/>
          </a:xfrm>
          <a:custGeom>
            <a:avLst/>
            <a:gdLst>
              <a:gd name="connsiteX0" fmla="*/ 1451464 w 1452119"/>
              <a:gd name="connsiteY0" fmla="*/ 884192 h 3203534"/>
              <a:gd name="connsiteX1" fmla="*/ 1450905 w 1452119"/>
              <a:gd name="connsiteY1" fmla="*/ 1023437 h 3203534"/>
              <a:gd name="connsiteX2" fmla="*/ 1247891 w 1452119"/>
              <a:gd name="connsiteY2" fmla="*/ 1996902 h 3203534"/>
              <a:gd name="connsiteX3" fmla="*/ 1260881 w 1452119"/>
              <a:gd name="connsiteY3" fmla="*/ 3114814 h 3203534"/>
              <a:gd name="connsiteX4" fmla="*/ 1265819 w 1452119"/>
              <a:gd name="connsiteY4" fmla="*/ 3203534 h 3203534"/>
              <a:gd name="connsiteX5" fmla="*/ 590239 w 1452119"/>
              <a:gd name="connsiteY5" fmla="*/ 3203534 h 3203534"/>
              <a:gd name="connsiteX6" fmla="*/ 596002 w 1452119"/>
              <a:gd name="connsiteY6" fmla="*/ 3133024 h 3203534"/>
              <a:gd name="connsiteX7" fmla="*/ 655943 w 1452119"/>
              <a:gd name="connsiteY7" fmla="*/ 1992793 h 3203534"/>
              <a:gd name="connsiteX8" fmla="*/ 442717 w 1452119"/>
              <a:gd name="connsiteY8" fmla="*/ 1583208 h 3203534"/>
              <a:gd name="connsiteX9" fmla="*/ 217179 w 1452119"/>
              <a:gd name="connsiteY9" fmla="*/ 1263420 h 3203534"/>
              <a:gd name="connsiteX10" fmla="*/ 0 w 1452119"/>
              <a:gd name="connsiteY10" fmla="*/ 852553 h 3203534"/>
              <a:gd name="connsiteX11" fmla="*/ 401486 w 1452119"/>
              <a:gd name="connsiteY11" fmla="*/ 1103240 h 3203534"/>
              <a:gd name="connsiteX12" fmla="*/ 530467 w 1452119"/>
              <a:gd name="connsiteY12" fmla="*/ 1145572 h 3203534"/>
              <a:gd name="connsiteX13" fmla="*/ 556735 w 1452119"/>
              <a:gd name="connsiteY13" fmla="*/ 154699 h 3203534"/>
              <a:gd name="connsiteX14" fmla="*/ 745072 w 1452119"/>
              <a:gd name="connsiteY14" fmla="*/ 116617 h 3203534"/>
              <a:gd name="connsiteX15" fmla="*/ 775367 w 1452119"/>
              <a:gd name="connsiteY15" fmla="*/ 862052 h 3203534"/>
              <a:gd name="connsiteX16" fmla="*/ 771704 w 1452119"/>
              <a:gd name="connsiteY16" fmla="*/ 490724 h 3203534"/>
              <a:gd name="connsiteX17" fmla="*/ 958200 w 1452119"/>
              <a:gd name="connsiteY17" fmla="*/ 533092 h 3203534"/>
              <a:gd name="connsiteX18" fmla="*/ 1007294 w 1452119"/>
              <a:gd name="connsiteY18" fmla="*/ 848989 h 3203534"/>
              <a:gd name="connsiteX19" fmla="*/ 978345 w 1452119"/>
              <a:gd name="connsiteY19" fmla="*/ 534089 h 3203534"/>
              <a:gd name="connsiteX20" fmla="*/ 1198157 w 1452119"/>
              <a:gd name="connsiteY20" fmla="*/ 574623 h 3203534"/>
              <a:gd name="connsiteX21" fmla="*/ 1209730 w 1452119"/>
              <a:gd name="connsiteY21" fmla="*/ 871842 h 3203534"/>
              <a:gd name="connsiteX22" fmla="*/ 1217158 w 1452119"/>
              <a:gd name="connsiteY22" fmla="*/ 585862 h 3203534"/>
              <a:gd name="connsiteX23" fmla="*/ 1401197 w 1452119"/>
              <a:gd name="connsiteY23" fmla="*/ 616154 h 3203534"/>
              <a:gd name="connsiteX24" fmla="*/ 1451464 w 1452119"/>
              <a:gd name="connsiteY24" fmla="*/ 884192 h 3203534"/>
              <a:gd name="connsiteX0" fmla="*/ 1451464 w 1452119"/>
              <a:gd name="connsiteY0" fmla="*/ 884192 h 3374987"/>
              <a:gd name="connsiteX1" fmla="*/ 1450905 w 1452119"/>
              <a:gd name="connsiteY1" fmla="*/ 1023437 h 3374987"/>
              <a:gd name="connsiteX2" fmla="*/ 1247891 w 1452119"/>
              <a:gd name="connsiteY2" fmla="*/ 1996902 h 3374987"/>
              <a:gd name="connsiteX3" fmla="*/ 1260881 w 1452119"/>
              <a:gd name="connsiteY3" fmla="*/ 3114814 h 3374987"/>
              <a:gd name="connsiteX4" fmla="*/ 1227718 w 1452119"/>
              <a:gd name="connsiteY4" fmla="*/ 3374987 h 3374987"/>
              <a:gd name="connsiteX5" fmla="*/ 590239 w 1452119"/>
              <a:gd name="connsiteY5" fmla="*/ 3203534 h 3374987"/>
              <a:gd name="connsiteX6" fmla="*/ 596002 w 1452119"/>
              <a:gd name="connsiteY6" fmla="*/ 3133024 h 3374987"/>
              <a:gd name="connsiteX7" fmla="*/ 655943 w 1452119"/>
              <a:gd name="connsiteY7" fmla="*/ 1992793 h 3374987"/>
              <a:gd name="connsiteX8" fmla="*/ 442717 w 1452119"/>
              <a:gd name="connsiteY8" fmla="*/ 1583208 h 3374987"/>
              <a:gd name="connsiteX9" fmla="*/ 217179 w 1452119"/>
              <a:gd name="connsiteY9" fmla="*/ 1263420 h 3374987"/>
              <a:gd name="connsiteX10" fmla="*/ 0 w 1452119"/>
              <a:gd name="connsiteY10" fmla="*/ 852553 h 3374987"/>
              <a:gd name="connsiteX11" fmla="*/ 401486 w 1452119"/>
              <a:gd name="connsiteY11" fmla="*/ 1103240 h 3374987"/>
              <a:gd name="connsiteX12" fmla="*/ 530467 w 1452119"/>
              <a:gd name="connsiteY12" fmla="*/ 1145572 h 3374987"/>
              <a:gd name="connsiteX13" fmla="*/ 556735 w 1452119"/>
              <a:gd name="connsiteY13" fmla="*/ 154699 h 3374987"/>
              <a:gd name="connsiteX14" fmla="*/ 745072 w 1452119"/>
              <a:gd name="connsiteY14" fmla="*/ 116617 h 3374987"/>
              <a:gd name="connsiteX15" fmla="*/ 775367 w 1452119"/>
              <a:gd name="connsiteY15" fmla="*/ 862052 h 3374987"/>
              <a:gd name="connsiteX16" fmla="*/ 771704 w 1452119"/>
              <a:gd name="connsiteY16" fmla="*/ 490724 h 3374987"/>
              <a:gd name="connsiteX17" fmla="*/ 958200 w 1452119"/>
              <a:gd name="connsiteY17" fmla="*/ 533092 h 3374987"/>
              <a:gd name="connsiteX18" fmla="*/ 1007294 w 1452119"/>
              <a:gd name="connsiteY18" fmla="*/ 848989 h 3374987"/>
              <a:gd name="connsiteX19" fmla="*/ 978345 w 1452119"/>
              <a:gd name="connsiteY19" fmla="*/ 534089 h 3374987"/>
              <a:gd name="connsiteX20" fmla="*/ 1198157 w 1452119"/>
              <a:gd name="connsiteY20" fmla="*/ 574623 h 3374987"/>
              <a:gd name="connsiteX21" fmla="*/ 1209730 w 1452119"/>
              <a:gd name="connsiteY21" fmla="*/ 871842 h 3374987"/>
              <a:gd name="connsiteX22" fmla="*/ 1217158 w 1452119"/>
              <a:gd name="connsiteY22" fmla="*/ 585862 h 3374987"/>
              <a:gd name="connsiteX23" fmla="*/ 1401197 w 1452119"/>
              <a:gd name="connsiteY23" fmla="*/ 616154 h 3374987"/>
              <a:gd name="connsiteX24" fmla="*/ 1451464 w 1452119"/>
              <a:gd name="connsiteY24" fmla="*/ 884192 h 3374987"/>
              <a:gd name="connsiteX0" fmla="*/ 1451464 w 1452119"/>
              <a:gd name="connsiteY0" fmla="*/ 884192 h 3374987"/>
              <a:gd name="connsiteX1" fmla="*/ 1450905 w 1452119"/>
              <a:gd name="connsiteY1" fmla="*/ 1023437 h 3374987"/>
              <a:gd name="connsiteX2" fmla="*/ 1247891 w 1452119"/>
              <a:gd name="connsiteY2" fmla="*/ 1996902 h 3374987"/>
              <a:gd name="connsiteX3" fmla="*/ 1260881 w 1452119"/>
              <a:gd name="connsiteY3" fmla="*/ 3114814 h 3374987"/>
              <a:gd name="connsiteX4" fmla="*/ 1227718 w 1452119"/>
              <a:gd name="connsiteY4" fmla="*/ 3374987 h 3374987"/>
              <a:gd name="connsiteX5" fmla="*/ 580714 w 1452119"/>
              <a:gd name="connsiteY5" fmla="*/ 3374984 h 3374987"/>
              <a:gd name="connsiteX6" fmla="*/ 596002 w 1452119"/>
              <a:gd name="connsiteY6" fmla="*/ 3133024 h 3374987"/>
              <a:gd name="connsiteX7" fmla="*/ 655943 w 1452119"/>
              <a:gd name="connsiteY7" fmla="*/ 1992793 h 3374987"/>
              <a:gd name="connsiteX8" fmla="*/ 442717 w 1452119"/>
              <a:gd name="connsiteY8" fmla="*/ 1583208 h 3374987"/>
              <a:gd name="connsiteX9" fmla="*/ 217179 w 1452119"/>
              <a:gd name="connsiteY9" fmla="*/ 1263420 h 3374987"/>
              <a:gd name="connsiteX10" fmla="*/ 0 w 1452119"/>
              <a:gd name="connsiteY10" fmla="*/ 852553 h 3374987"/>
              <a:gd name="connsiteX11" fmla="*/ 401486 w 1452119"/>
              <a:gd name="connsiteY11" fmla="*/ 1103240 h 3374987"/>
              <a:gd name="connsiteX12" fmla="*/ 530467 w 1452119"/>
              <a:gd name="connsiteY12" fmla="*/ 1145572 h 3374987"/>
              <a:gd name="connsiteX13" fmla="*/ 556735 w 1452119"/>
              <a:gd name="connsiteY13" fmla="*/ 154699 h 3374987"/>
              <a:gd name="connsiteX14" fmla="*/ 745072 w 1452119"/>
              <a:gd name="connsiteY14" fmla="*/ 116617 h 3374987"/>
              <a:gd name="connsiteX15" fmla="*/ 775367 w 1452119"/>
              <a:gd name="connsiteY15" fmla="*/ 862052 h 3374987"/>
              <a:gd name="connsiteX16" fmla="*/ 771704 w 1452119"/>
              <a:gd name="connsiteY16" fmla="*/ 490724 h 3374987"/>
              <a:gd name="connsiteX17" fmla="*/ 958200 w 1452119"/>
              <a:gd name="connsiteY17" fmla="*/ 533092 h 3374987"/>
              <a:gd name="connsiteX18" fmla="*/ 1007294 w 1452119"/>
              <a:gd name="connsiteY18" fmla="*/ 848989 h 3374987"/>
              <a:gd name="connsiteX19" fmla="*/ 978345 w 1452119"/>
              <a:gd name="connsiteY19" fmla="*/ 534089 h 3374987"/>
              <a:gd name="connsiteX20" fmla="*/ 1198157 w 1452119"/>
              <a:gd name="connsiteY20" fmla="*/ 574623 h 3374987"/>
              <a:gd name="connsiteX21" fmla="*/ 1209730 w 1452119"/>
              <a:gd name="connsiteY21" fmla="*/ 871842 h 3374987"/>
              <a:gd name="connsiteX22" fmla="*/ 1217158 w 1452119"/>
              <a:gd name="connsiteY22" fmla="*/ 585862 h 3374987"/>
              <a:gd name="connsiteX23" fmla="*/ 1401197 w 1452119"/>
              <a:gd name="connsiteY23" fmla="*/ 616154 h 3374987"/>
              <a:gd name="connsiteX24" fmla="*/ 1451464 w 1452119"/>
              <a:gd name="connsiteY24" fmla="*/ 884192 h 3374987"/>
              <a:gd name="connsiteX0" fmla="*/ 1451464 w 1452119"/>
              <a:gd name="connsiteY0" fmla="*/ 884192 h 3394037"/>
              <a:gd name="connsiteX1" fmla="*/ 1450905 w 1452119"/>
              <a:gd name="connsiteY1" fmla="*/ 1023437 h 3394037"/>
              <a:gd name="connsiteX2" fmla="*/ 1247891 w 1452119"/>
              <a:gd name="connsiteY2" fmla="*/ 1996902 h 3394037"/>
              <a:gd name="connsiteX3" fmla="*/ 1260881 w 1452119"/>
              <a:gd name="connsiteY3" fmla="*/ 3114814 h 3394037"/>
              <a:gd name="connsiteX4" fmla="*/ 1275343 w 1452119"/>
              <a:gd name="connsiteY4" fmla="*/ 3394037 h 3394037"/>
              <a:gd name="connsiteX5" fmla="*/ 580714 w 1452119"/>
              <a:gd name="connsiteY5" fmla="*/ 3374984 h 3394037"/>
              <a:gd name="connsiteX6" fmla="*/ 596002 w 1452119"/>
              <a:gd name="connsiteY6" fmla="*/ 3133024 h 3394037"/>
              <a:gd name="connsiteX7" fmla="*/ 655943 w 1452119"/>
              <a:gd name="connsiteY7" fmla="*/ 1992793 h 3394037"/>
              <a:gd name="connsiteX8" fmla="*/ 442717 w 1452119"/>
              <a:gd name="connsiteY8" fmla="*/ 1583208 h 3394037"/>
              <a:gd name="connsiteX9" fmla="*/ 217179 w 1452119"/>
              <a:gd name="connsiteY9" fmla="*/ 1263420 h 3394037"/>
              <a:gd name="connsiteX10" fmla="*/ 0 w 1452119"/>
              <a:gd name="connsiteY10" fmla="*/ 852553 h 3394037"/>
              <a:gd name="connsiteX11" fmla="*/ 401486 w 1452119"/>
              <a:gd name="connsiteY11" fmla="*/ 1103240 h 3394037"/>
              <a:gd name="connsiteX12" fmla="*/ 530467 w 1452119"/>
              <a:gd name="connsiteY12" fmla="*/ 1145572 h 3394037"/>
              <a:gd name="connsiteX13" fmla="*/ 556735 w 1452119"/>
              <a:gd name="connsiteY13" fmla="*/ 154699 h 3394037"/>
              <a:gd name="connsiteX14" fmla="*/ 745072 w 1452119"/>
              <a:gd name="connsiteY14" fmla="*/ 116617 h 3394037"/>
              <a:gd name="connsiteX15" fmla="*/ 775367 w 1452119"/>
              <a:gd name="connsiteY15" fmla="*/ 862052 h 3394037"/>
              <a:gd name="connsiteX16" fmla="*/ 771704 w 1452119"/>
              <a:gd name="connsiteY16" fmla="*/ 490724 h 3394037"/>
              <a:gd name="connsiteX17" fmla="*/ 958200 w 1452119"/>
              <a:gd name="connsiteY17" fmla="*/ 533092 h 3394037"/>
              <a:gd name="connsiteX18" fmla="*/ 1007294 w 1452119"/>
              <a:gd name="connsiteY18" fmla="*/ 848989 h 3394037"/>
              <a:gd name="connsiteX19" fmla="*/ 978345 w 1452119"/>
              <a:gd name="connsiteY19" fmla="*/ 534089 h 3394037"/>
              <a:gd name="connsiteX20" fmla="*/ 1198157 w 1452119"/>
              <a:gd name="connsiteY20" fmla="*/ 574623 h 3394037"/>
              <a:gd name="connsiteX21" fmla="*/ 1209730 w 1452119"/>
              <a:gd name="connsiteY21" fmla="*/ 871842 h 3394037"/>
              <a:gd name="connsiteX22" fmla="*/ 1217158 w 1452119"/>
              <a:gd name="connsiteY22" fmla="*/ 585862 h 3394037"/>
              <a:gd name="connsiteX23" fmla="*/ 1401197 w 1452119"/>
              <a:gd name="connsiteY23" fmla="*/ 616154 h 3394037"/>
              <a:gd name="connsiteX24" fmla="*/ 1451464 w 1452119"/>
              <a:gd name="connsiteY24" fmla="*/ 884192 h 3394037"/>
              <a:gd name="connsiteX0" fmla="*/ 1451464 w 1452119"/>
              <a:gd name="connsiteY0" fmla="*/ 884192 h 3374987"/>
              <a:gd name="connsiteX1" fmla="*/ 1450905 w 1452119"/>
              <a:gd name="connsiteY1" fmla="*/ 1023437 h 3374987"/>
              <a:gd name="connsiteX2" fmla="*/ 1247891 w 1452119"/>
              <a:gd name="connsiteY2" fmla="*/ 1996902 h 3374987"/>
              <a:gd name="connsiteX3" fmla="*/ 1260881 w 1452119"/>
              <a:gd name="connsiteY3" fmla="*/ 3114814 h 3374987"/>
              <a:gd name="connsiteX4" fmla="*/ 1256293 w 1452119"/>
              <a:gd name="connsiteY4" fmla="*/ 3374987 h 3374987"/>
              <a:gd name="connsiteX5" fmla="*/ 580714 w 1452119"/>
              <a:gd name="connsiteY5" fmla="*/ 3374984 h 3374987"/>
              <a:gd name="connsiteX6" fmla="*/ 596002 w 1452119"/>
              <a:gd name="connsiteY6" fmla="*/ 3133024 h 3374987"/>
              <a:gd name="connsiteX7" fmla="*/ 655943 w 1452119"/>
              <a:gd name="connsiteY7" fmla="*/ 1992793 h 3374987"/>
              <a:gd name="connsiteX8" fmla="*/ 442717 w 1452119"/>
              <a:gd name="connsiteY8" fmla="*/ 1583208 h 3374987"/>
              <a:gd name="connsiteX9" fmla="*/ 217179 w 1452119"/>
              <a:gd name="connsiteY9" fmla="*/ 1263420 h 3374987"/>
              <a:gd name="connsiteX10" fmla="*/ 0 w 1452119"/>
              <a:gd name="connsiteY10" fmla="*/ 852553 h 3374987"/>
              <a:gd name="connsiteX11" fmla="*/ 401486 w 1452119"/>
              <a:gd name="connsiteY11" fmla="*/ 1103240 h 3374987"/>
              <a:gd name="connsiteX12" fmla="*/ 530467 w 1452119"/>
              <a:gd name="connsiteY12" fmla="*/ 1145572 h 3374987"/>
              <a:gd name="connsiteX13" fmla="*/ 556735 w 1452119"/>
              <a:gd name="connsiteY13" fmla="*/ 154699 h 3374987"/>
              <a:gd name="connsiteX14" fmla="*/ 745072 w 1452119"/>
              <a:gd name="connsiteY14" fmla="*/ 116617 h 3374987"/>
              <a:gd name="connsiteX15" fmla="*/ 775367 w 1452119"/>
              <a:gd name="connsiteY15" fmla="*/ 862052 h 3374987"/>
              <a:gd name="connsiteX16" fmla="*/ 771704 w 1452119"/>
              <a:gd name="connsiteY16" fmla="*/ 490724 h 3374987"/>
              <a:gd name="connsiteX17" fmla="*/ 958200 w 1452119"/>
              <a:gd name="connsiteY17" fmla="*/ 533092 h 3374987"/>
              <a:gd name="connsiteX18" fmla="*/ 1007294 w 1452119"/>
              <a:gd name="connsiteY18" fmla="*/ 848989 h 3374987"/>
              <a:gd name="connsiteX19" fmla="*/ 978345 w 1452119"/>
              <a:gd name="connsiteY19" fmla="*/ 534089 h 3374987"/>
              <a:gd name="connsiteX20" fmla="*/ 1198157 w 1452119"/>
              <a:gd name="connsiteY20" fmla="*/ 574623 h 3374987"/>
              <a:gd name="connsiteX21" fmla="*/ 1209730 w 1452119"/>
              <a:gd name="connsiteY21" fmla="*/ 871842 h 3374987"/>
              <a:gd name="connsiteX22" fmla="*/ 1217158 w 1452119"/>
              <a:gd name="connsiteY22" fmla="*/ 585862 h 3374987"/>
              <a:gd name="connsiteX23" fmla="*/ 1401197 w 1452119"/>
              <a:gd name="connsiteY23" fmla="*/ 616154 h 3374987"/>
              <a:gd name="connsiteX24" fmla="*/ 1451464 w 1452119"/>
              <a:gd name="connsiteY24" fmla="*/ 884192 h 3374987"/>
              <a:gd name="connsiteX0" fmla="*/ 1451464 w 1452119"/>
              <a:gd name="connsiteY0" fmla="*/ 884192 h 4064985"/>
              <a:gd name="connsiteX1" fmla="*/ 1450905 w 1452119"/>
              <a:gd name="connsiteY1" fmla="*/ 1023437 h 4064985"/>
              <a:gd name="connsiteX2" fmla="*/ 1247891 w 1452119"/>
              <a:gd name="connsiteY2" fmla="*/ 1996902 h 4064985"/>
              <a:gd name="connsiteX3" fmla="*/ 1260881 w 1452119"/>
              <a:gd name="connsiteY3" fmla="*/ 3114814 h 4064985"/>
              <a:gd name="connsiteX4" fmla="*/ 1256293 w 1452119"/>
              <a:gd name="connsiteY4" fmla="*/ 3374987 h 4064985"/>
              <a:gd name="connsiteX5" fmla="*/ 396933 w 1452119"/>
              <a:gd name="connsiteY5" fmla="*/ 4064985 h 4064985"/>
              <a:gd name="connsiteX6" fmla="*/ 596002 w 1452119"/>
              <a:gd name="connsiteY6" fmla="*/ 3133024 h 4064985"/>
              <a:gd name="connsiteX7" fmla="*/ 655943 w 1452119"/>
              <a:gd name="connsiteY7" fmla="*/ 1992793 h 4064985"/>
              <a:gd name="connsiteX8" fmla="*/ 442717 w 1452119"/>
              <a:gd name="connsiteY8" fmla="*/ 1583208 h 4064985"/>
              <a:gd name="connsiteX9" fmla="*/ 217179 w 1452119"/>
              <a:gd name="connsiteY9" fmla="*/ 1263420 h 4064985"/>
              <a:gd name="connsiteX10" fmla="*/ 0 w 1452119"/>
              <a:gd name="connsiteY10" fmla="*/ 852553 h 4064985"/>
              <a:gd name="connsiteX11" fmla="*/ 401486 w 1452119"/>
              <a:gd name="connsiteY11" fmla="*/ 1103240 h 4064985"/>
              <a:gd name="connsiteX12" fmla="*/ 530467 w 1452119"/>
              <a:gd name="connsiteY12" fmla="*/ 1145572 h 4064985"/>
              <a:gd name="connsiteX13" fmla="*/ 556735 w 1452119"/>
              <a:gd name="connsiteY13" fmla="*/ 154699 h 4064985"/>
              <a:gd name="connsiteX14" fmla="*/ 745072 w 1452119"/>
              <a:gd name="connsiteY14" fmla="*/ 116617 h 4064985"/>
              <a:gd name="connsiteX15" fmla="*/ 775367 w 1452119"/>
              <a:gd name="connsiteY15" fmla="*/ 862052 h 4064985"/>
              <a:gd name="connsiteX16" fmla="*/ 771704 w 1452119"/>
              <a:gd name="connsiteY16" fmla="*/ 490724 h 4064985"/>
              <a:gd name="connsiteX17" fmla="*/ 958200 w 1452119"/>
              <a:gd name="connsiteY17" fmla="*/ 533092 h 4064985"/>
              <a:gd name="connsiteX18" fmla="*/ 1007294 w 1452119"/>
              <a:gd name="connsiteY18" fmla="*/ 848989 h 4064985"/>
              <a:gd name="connsiteX19" fmla="*/ 978345 w 1452119"/>
              <a:gd name="connsiteY19" fmla="*/ 534089 h 4064985"/>
              <a:gd name="connsiteX20" fmla="*/ 1198157 w 1452119"/>
              <a:gd name="connsiteY20" fmla="*/ 574623 h 4064985"/>
              <a:gd name="connsiteX21" fmla="*/ 1209730 w 1452119"/>
              <a:gd name="connsiteY21" fmla="*/ 871842 h 4064985"/>
              <a:gd name="connsiteX22" fmla="*/ 1217158 w 1452119"/>
              <a:gd name="connsiteY22" fmla="*/ 585862 h 4064985"/>
              <a:gd name="connsiteX23" fmla="*/ 1401197 w 1452119"/>
              <a:gd name="connsiteY23" fmla="*/ 616154 h 4064985"/>
              <a:gd name="connsiteX24" fmla="*/ 1451464 w 1452119"/>
              <a:gd name="connsiteY24" fmla="*/ 884192 h 4064985"/>
              <a:gd name="connsiteX0" fmla="*/ 1451464 w 1452119"/>
              <a:gd name="connsiteY0" fmla="*/ 884192 h 4064985"/>
              <a:gd name="connsiteX1" fmla="*/ 1450905 w 1452119"/>
              <a:gd name="connsiteY1" fmla="*/ 1023437 h 4064985"/>
              <a:gd name="connsiteX2" fmla="*/ 1247891 w 1452119"/>
              <a:gd name="connsiteY2" fmla="*/ 1996902 h 4064985"/>
              <a:gd name="connsiteX3" fmla="*/ 1260881 w 1452119"/>
              <a:gd name="connsiteY3" fmla="*/ 3114814 h 4064985"/>
              <a:gd name="connsiteX4" fmla="*/ 1276600 w 1452119"/>
              <a:gd name="connsiteY4" fmla="*/ 3574206 h 4064985"/>
              <a:gd name="connsiteX5" fmla="*/ 396933 w 1452119"/>
              <a:gd name="connsiteY5" fmla="*/ 4064985 h 4064985"/>
              <a:gd name="connsiteX6" fmla="*/ 596002 w 1452119"/>
              <a:gd name="connsiteY6" fmla="*/ 3133024 h 4064985"/>
              <a:gd name="connsiteX7" fmla="*/ 655943 w 1452119"/>
              <a:gd name="connsiteY7" fmla="*/ 1992793 h 4064985"/>
              <a:gd name="connsiteX8" fmla="*/ 442717 w 1452119"/>
              <a:gd name="connsiteY8" fmla="*/ 1583208 h 4064985"/>
              <a:gd name="connsiteX9" fmla="*/ 217179 w 1452119"/>
              <a:gd name="connsiteY9" fmla="*/ 1263420 h 4064985"/>
              <a:gd name="connsiteX10" fmla="*/ 0 w 1452119"/>
              <a:gd name="connsiteY10" fmla="*/ 852553 h 4064985"/>
              <a:gd name="connsiteX11" fmla="*/ 401486 w 1452119"/>
              <a:gd name="connsiteY11" fmla="*/ 1103240 h 4064985"/>
              <a:gd name="connsiteX12" fmla="*/ 530467 w 1452119"/>
              <a:gd name="connsiteY12" fmla="*/ 1145572 h 4064985"/>
              <a:gd name="connsiteX13" fmla="*/ 556735 w 1452119"/>
              <a:gd name="connsiteY13" fmla="*/ 154699 h 4064985"/>
              <a:gd name="connsiteX14" fmla="*/ 745072 w 1452119"/>
              <a:gd name="connsiteY14" fmla="*/ 116617 h 4064985"/>
              <a:gd name="connsiteX15" fmla="*/ 775367 w 1452119"/>
              <a:gd name="connsiteY15" fmla="*/ 862052 h 4064985"/>
              <a:gd name="connsiteX16" fmla="*/ 771704 w 1452119"/>
              <a:gd name="connsiteY16" fmla="*/ 490724 h 4064985"/>
              <a:gd name="connsiteX17" fmla="*/ 958200 w 1452119"/>
              <a:gd name="connsiteY17" fmla="*/ 533092 h 4064985"/>
              <a:gd name="connsiteX18" fmla="*/ 1007294 w 1452119"/>
              <a:gd name="connsiteY18" fmla="*/ 848989 h 4064985"/>
              <a:gd name="connsiteX19" fmla="*/ 978345 w 1452119"/>
              <a:gd name="connsiteY19" fmla="*/ 534089 h 4064985"/>
              <a:gd name="connsiteX20" fmla="*/ 1198157 w 1452119"/>
              <a:gd name="connsiteY20" fmla="*/ 574623 h 4064985"/>
              <a:gd name="connsiteX21" fmla="*/ 1209730 w 1452119"/>
              <a:gd name="connsiteY21" fmla="*/ 871842 h 4064985"/>
              <a:gd name="connsiteX22" fmla="*/ 1217158 w 1452119"/>
              <a:gd name="connsiteY22" fmla="*/ 585862 h 4064985"/>
              <a:gd name="connsiteX23" fmla="*/ 1401197 w 1452119"/>
              <a:gd name="connsiteY23" fmla="*/ 616154 h 4064985"/>
              <a:gd name="connsiteX24" fmla="*/ 1451464 w 1452119"/>
              <a:gd name="connsiteY24" fmla="*/ 884192 h 4064985"/>
              <a:gd name="connsiteX0" fmla="*/ 1451464 w 1452119"/>
              <a:gd name="connsiteY0" fmla="*/ 884192 h 4041850"/>
              <a:gd name="connsiteX1" fmla="*/ 1450905 w 1452119"/>
              <a:gd name="connsiteY1" fmla="*/ 1023437 h 4041850"/>
              <a:gd name="connsiteX2" fmla="*/ 1247891 w 1452119"/>
              <a:gd name="connsiteY2" fmla="*/ 1996902 h 4041850"/>
              <a:gd name="connsiteX3" fmla="*/ 1260881 w 1452119"/>
              <a:gd name="connsiteY3" fmla="*/ 3114814 h 4041850"/>
              <a:gd name="connsiteX4" fmla="*/ 1276600 w 1452119"/>
              <a:gd name="connsiteY4" fmla="*/ 3574206 h 4041850"/>
              <a:gd name="connsiteX5" fmla="*/ 471994 w 1452119"/>
              <a:gd name="connsiteY5" fmla="*/ 4041850 h 4041850"/>
              <a:gd name="connsiteX6" fmla="*/ 596002 w 1452119"/>
              <a:gd name="connsiteY6" fmla="*/ 3133024 h 4041850"/>
              <a:gd name="connsiteX7" fmla="*/ 655943 w 1452119"/>
              <a:gd name="connsiteY7" fmla="*/ 1992793 h 4041850"/>
              <a:gd name="connsiteX8" fmla="*/ 442717 w 1452119"/>
              <a:gd name="connsiteY8" fmla="*/ 1583208 h 4041850"/>
              <a:gd name="connsiteX9" fmla="*/ 217179 w 1452119"/>
              <a:gd name="connsiteY9" fmla="*/ 1263420 h 4041850"/>
              <a:gd name="connsiteX10" fmla="*/ 0 w 1452119"/>
              <a:gd name="connsiteY10" fmla="*/ 852553 h 4041850"/>
              <a:gd name="connsiteX11" fmla="*/ 401486 w 1452119"/>
              <a:gd name="connsiteY11" fmla="*/ 1103240 h 4041850"/>
              <a:gd name="connsiteX12" fmla="*/ 530467 w 1452119"/>
              <a:gd name="connsiteY12" fmla="*/ 1145572 h 4041850"/>
              <a:gd name="connsiteX13" fmla="*/ 556735 w 1452119"/>
              <a:gd name="connsiteY13" fmla="*/ 154699 h 4041850"/>
              <a:gd name="connsiteX14" fmla="*/ 745072 w 1452119"/>
              <a:gd name="connsiteY14" fmla="*/ 116617 h 4041850"/>
              <a:gd name="connsiteX15" fmla="*/ 775367 w 1452119"/>
              <a:gd name="connsiteY15" fmla="*/ 862052 h 4041850"/>
              <a:gd name="connsiteX16" fmla="*/ 771704 w 1452119"/>
              <a:gd name="connsiteY16" fmla="*/ 490724 h 4041850"/>
              <a:gd name="connsiteX17" fmla="*/ 958200 w 1452119"/>
              <a:gd name="connsiteY17" fmla="*/ 533092 h 4041850"/>
              <a:gd name="connsiteX18" fmla="*/ 1007294 w 1452119"/>
              <a:gd name="connsiteY18" fmla="*/ 848989 h 4041850"/>
              <a:gd name="connsiteX19" fmla="*/ 978345 w 1452119"/>
              <a:gd name="connsiteY19" fmla="*/ 534089 h 4041850"/>
              <a:gd name="connsiteX20" fmla="*/ 1198157 w 1452119"/>
              <a:gd name="connsiteY20" fmla="*/ 574623 h 4041850"/>
              <a:gd name="connsiteX21" fmla="*/ 1209730 w 1452119"/>
              <a:gd name="connsiteY21" fmla="*/ 871842 h 4041850"/>
              <a:gd name="connsiteX22" fmla="*/ 1217158 w 1452119"/>
              <a:gd name="connsiteY22" fmla="*/ 585862 h 4041850"/>
              <a:gd name="connsiteX23" fmla="*/ 1401197 w 1452119"/>
              <a:gd name="connsiteY23" fmla="*/ 616154 h 4041850"/>
              <a:gd name="connsiteX24" fmla="*/ 1451464 w 1452119"/>
              <a:gd name="connsiteY24" fmla="*/ 884192 h 404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2119" h="4041850">
                <a:moveTo>
                  <a:pt x="1451464" y="884192"/>
                </a:moveTo>
                <a:cubicBezTo>
                  <a:pt x="1452524" y="926217"/>
                  <a:pt x="1452272" y="972555"/>
                  <a:pt x="1450905" y="1023437"/>
                </a:cubicBezTo>
                <a:cubicBezTo>
                  <a:pt x="1450904" y="1128393"/>
                  <a:pt x="1404525" y="1714127"/>
                  <a:pt x="1247891" y="1996902"/>
                </a:cubicBezTo>
                <a:cubicBezTo>
                  <a:pt x="1209167" y="2078885"/>
                  <a:pt x="1232303" y="2591824"/>
                  <a:pt x="1260881" y="3114814"/>
                </a:cubicBezTo>
                <a:cubicBezTo>
                  <a:pt x="1259352" y="3201538"/>
                  <a:pt x="1278129" y="3487482"/>
                  <a:pt x="1276600" y="3574206"/>
                </a:cubicBezTo>
                <a:lnTo>
                  <a:pt x="471994" y="4041850"/>
                </a:lnTo>
                <a:lnTo>
                  <a:pt x="596002" y="3133024"/>
                </a:lnTo>
                <a:cubicBezTo>
                  <a:pt x="631731" y="2674776"/>
                  <a:pt x="659984" y="2217398"/>
                  <a:pt x="655943" y="1992793"/>
                </a:cubicBezTo>
                <a:cubicBezTo>
                  <a:pt x="617672" y="1952439"/>
                  <a:pt x="540526" y="1681168"/>
                  <a:pt x="442717" y="1583208"/>
                </a:cubicBezTo>
                <a:cubicBezTo>
                  <a:pt x="344857" y="1441234"/>
                  <a:pt x="270823" y="1377707"/>
                  <a:pt x="217179" y="1263420"/>
                </a:cubicBezTo>
                <a:cubicBezTo>
                  <a:pt x="172473" y="1137231"/>
                  <a:pt x="119318" y="996787"/>
                  <a:pt x="0" y="852553"/>
                </a:cubicBezTo>
                <a:cubicBezTo>
                  <a:pt x="189011" y="733844"/>
                  <a:pt x="317320" y="1000917"/>
                  <a:pt x="401486" y="1103240"/>
                </a:cubicBezTo>
                <a:cubicBezTo>
                  <a:pt x="474810" y="1169215"/>
                  <a:pt x="473500" y="1176914"/>
                  <a:pt x="530467" y="1145572"/>
                </a:cubicBezTo>
                <a:cubicBezTo>
                  <a:pt x="596335" y="1083618"/>
                  <a:pt x="545578" y="363877"/>
                  <a:pt x="556735" y="154699"/>
                </a:cubicBezTo>
                <a:cubicBezTo>
                  <a:pt x="544818" y="-59093"/>
                  <a:pt x="740935" y="-31272"/>
                  <a:pt x="745072" y="116617"/>
                </a:cubicBezTo>
                <a:cubicBezTo>
                  <a:pt x="750557" y="264861"/>
                  <a:pt x="748394" y="431728"/>
                  <a:pt x="775367" y="862052"/>
                </a:cubicBezTo>
                <a:cubicBezTo>
                  <a:pt x="787060" y="700418"/>
                  <a:pt x="780573" y="624611"/>
                  <a:pt x="771704" y="490724"/>
                </a:cubicBezTo>
                <a:cubicBezTo>
                  <a:pt x="875240" y="482812"/>
                  <a:pt x="905091" y="482611"/>
                  <a:pt x="958200" y="533092"/>
                </a:cubicBezTo>
                <a:cubicBezTo>
                  <a:pt x="1025153" y="625105"/>
                  <a:pt x="996246" y="844977"/>
                  <a:pt x="1007294" y="848989"/>
                </a:cubicBezTo>
                <a:cubicBezTo>
                  <a:pt x="1012810" y="759188"/>
                  <a:pt x="1039556" y="639054"/>
                  <a:pt x="978345" y="534089"/>
                </a:cubicBezTo>
                <a:cubicBezTo>
                  <a:pt x="1059377" y="486054"/>
                  <a:pt x="1150364" y="518331"/>
                  <a:pt x="1198157" y="574623"/>
                </a:cubicBezTo>
                <a:cubicBezTo>
                  <a:pt x="1236721" y="630916"/>
                  <a:pt x="1195796" y="868431"/>
                  <a:pt x="1209730" y="871842"/>
                </a:cubicBezTo>
                <a:cubicBezTo>
                  <a:pt x="1219680" y="793703"/>
                  <a:pt x="1249411" y="676264"/>
                  <a:pt x="1217158" y="585862"/>
                </a:cubicBezTo>
                <a:cubicBezTo>
                  <a:pt x="1311365" y="554014"/>
                  <a:pt x="1335321" y="547840"/>
                  <a:pt x="1401197" y="616154"/>
                </a:cubicBezTo>
                <a:cubicBezTo>
                  <a:pt x="1433299" y="670851"/>
                  <a:pt x="1448285" y="758115"/>
                  <a:pt x="1451464" y="88419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BD19C-CCE0-45B2-A679-A50972094E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EA12DBDE-C862-4C88-B42E-D7747C2CAFA2}"/>
              </a:ext>
            </a:extLst>
          </p:cNvPr>
          <p:cNvGrpSpPr/>
          <p:nvPr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52" name="Rounded Rectangle 17">
              <a:extLst>
                <a:ext uri="{FF2B5EF4-FFF2-40B4-BE49-F238E27FC236}">
                  <a16:creationId xmlns:a16="http://schemas.microsoft.com/office/drawing/2014/main" id="{B4A7FB2A-1AE8-41F0-AE14-736FB855529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id="{5A8F4720-937E-40DB-92A0-0E684DC9F3A1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4" name="Group 24">
              <a:extLst>
                <a:ext uri="{FF2B5EF4-FFF2-40B4-BE49-F238E27FC236}">
                  <a16:creationId xmlns:a16="http://schemas.microsoft.com/office/drawing/2014/main" id="{27A17768-56EE-4AC9-BD99-E13E965A191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5" name="Oval 22">
                <a:extLst>
                  <a:ext uri="{FF2B5EF4-FFF2-40B4-BE49-F238E27FC236}">
                    <a16:creationId xmlns:a16="http://schemas.microsoft.com/office/drawing/2014/main" id="{B56A7758-0E2A-4CA9-A968-A2D2A2224C0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Rounded Rectangle 23">
                <a:extLst>
                  <a:ext uri="{FF2B5EF4-FFF2-40B4-BE49-F238E27FC236}">
                    <a16:creationId xmlns:a16="http://schemas.microsoft.com/office/drawing/2014/main" id="{BF58CBE0-6203-49EF-90E0-B71A97AC588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0" name="Oval 9"/>
          <p:cNvSpPr/>
          <p:nvPr/>
        </p:nvSpPr>
        <p:spPr>
          <a:xfrm>
            <a:off x="4072384" y="3985618"/>
            <a:ext cx="709194" cy="70919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CFBC39-F118-4C40-8D0A-A00A01832B51}"/>
              </a:ext>
            </a:extLst>
          </p:cNvPr>
          <p:cNvGrpSpPr/>
          <p:nvPr/>
        </p:nvGrpSpPr>
        <p:grpSpPr>
          <a:xfrm>
            <a:off x="4903822" y="3788670"/>
            <a:ext cx="2772000" cy="1103095"/>
            <a:chOff x="4903822" y="3840016"/>
            <a:chExt cx="2772000" cy="1103095"/>
          </a:xfrm>
        </p:grpSpPr>
        <p:sp>
          <p:nvSpPr>
            <p:cNvPr id="11" name="TextBox 10"/>
            <p:cNvSpPr txBox="1"/>
            <p:nvPr/>
          </p:nvSpPr>
          <p:spPr>
            <a:xfrm>
              <a:off x="4903822" y="4112114"/>
              <a:ext cx="27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03822" y="3840016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</a:p>
          </p:txBody>
        </p:sp>
      </p:grpSp>
      <p:sp>
        <p:nvSpPr>
          <p:cNvPr id="37" name="Oval 36"/>
          <p:cNvSpPr/>
          <p:nvPr/>
        </p:nvSpPr>
        <p:spPr>
          <a:xfrm>
            <a:off x="7892746" y="3985618"/>
            <a:ext cx="709194" cy="70919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65A623-F28B-4F05-802A-0E801E155392}"/>
              </a:ext>
            </a:extLst>
          </p:cNvPr>
          <p:cNvGrpSpPr/>
          <p:nvPr/>
        </p:nvGrpSpPr>
        <p:grpSpPr>
          <a:xfrm>
            <a:off x="8724184" y="3788670"/>
            <a:ext cx="2772000" cy="1103095"/>
            <a:chOff x="8621632" y="3839869"/>
            <a:chExt cx="2772000" cy="1103095"/>
          </a:xfrm>
        </p:grpSpPr>
        <p:sp>
          <p:nvSpPr>
            <p:cNvPr id="38" name="TextBox 37"/>
            <p:cNvSpPr txBox="1"/>
            <p:nvPr/>
          </p:nvSpPr>
          <p:spPr>
            <a:xfrm>
              <a:off x="8621632" y="4111967"/>
              <a:ext cx="27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21632" y="3839869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>
          <a:xfrm>
            <a:off x="4079076" y="5232388"/>
            <a:ext cx="709194" cy="70919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FA42CD-23F9-4BA0-88A4-52A346A9ED9A}"/>
              </a:ext>
            </a:extLst>
          </p:cNvPr>
          <p:cNvGrpSpPr/>
          <p:nvPr/>
        </p:nvGrpSpPr>
        <p:grpSpPr>
          <a:xfrm>
            <a:off x="4903822" y="5035440"/>
            <a:ext cx="2772000" cy="1103095"/>
            <a:chOff x="4903822" y="4915304"/>
            <a:chExt cx="2772000" cy="1103095"/>
          </a:xfrm>
        </p:grpSpPr>
        <p:sp>
          <p:nvSpPr>
            <p:cNvPr id="42" name="TextBox 41"/>
            <p:cNvSpPr txBox="1"/>
            <p:nvPr/>
          </p:nvSpPr>
          <p:spPr>
            <a:xfrm>
              <a:off x="4903822" y="5187402"/>
              <a:ext cx="27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03822" y="4915304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7899438" y="5232388"/>
            <a:ext cx="709194" cy="7091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27B846-75DD-4CA8-9B36-661A62F2123C}"/>
              </a:ext>
            </a:extLst>
          </p:cNvPr>
          <p:cNvGrpSpPr/>
          <p:nvPr/>
        </p:nvGrpSpPr>
        <p:grpSpPr>
          <a:xfrm>
            <a:off x="8724184" y="5035440"/>
            <a:ext cx="2772000" cy="1103095"/>
            <a:chOff x="8621632" y="4933373"/>
            <a:chExt cx="2772000" cy="1103095"/>
          </a:xfrm>
        </p:grpSpPr>
        <p:sp>
          <p:nvSpPr>
            <p:cNvPr id="46" name="TextBox 45"/>
            <p:cNvSpPr txBox="1"/>
            <p:nvPr/>
          </p:nvSpPr>
          <p:spPr>
            <a:xfrm>
              <a:off x="8621632" y="5205471"/>
              <a:ext cx="27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21632" y="4933373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1CFC90B-0376-437E-9A6B-886740238321}"/>
              </a:ext>
            </a:extLst>
          </p:cNvPr>
          <p:cNvSpPr txBox="1"/>
          <p:nvPr/>
        </p:nvSpPr>
        <p:spPr>
          <a:xfrm>
            <a:off x="4231720" y="2701513"/>
            <a:ext cx="7483372" cy="600164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1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57" name="Title 11">
            <a:extLst>
              <a:ext uri="{FF2B5EF4-FFF2-40B4-BE49-F238E27FC236}">
                <a16:creationId xmlns:a16="http://schemas.microsoft.com/office/drawing/2014/main" id="{26DAFA64-52F5-46EA-A251-4BE40787813C}"/>
              </a:ext>
            </a:extLst>
          </p:cNvPr>
          <p:cNvSpPr txBox="1">
            <a:spLocks/>
          </p:cNvSpPr>
          <p:nvPr/>
        </p:nvSpPr>
        <p:spPr>
          <a:xfrm>
            <a:off x="5124451" y="1962150"/>
            <a:ext cx="6466816" cy="739363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193393A3-A73C-47DC-8A2E-A6D998BFE0BA}"/>
              </a:ext>
            </a:extLst>
          </p:cNvPr>
          <p:cNvSpPr/>
          <p:nvPr/>
        </p:nvSpPr>
        <p:spPr>
          <a:xfrm>
            <a:off x="8068855" y="4164129"/>
            <a:ext cx="370360" cy="312137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Chord 32">
            <a:extLst>
              <a:ext uri="{FF2B5EF4-FFF2-40B4-BE49-F238E27FC236}">
                <a16:creationId xmlns:a16="http://schemas.microsoft.com/office/drawing/2014/main" id="{16D01D2D-CCAD-4DD8-96FB-732689300152}"/>
              </a:ext>
            </a:extLst>
          </p:cNvPr>
          <p:cNvSpPr/>
          <p:nvPr/>
        </p:nvSpPr>
        <p:spPr>
          <a:xfrm>
            <a:off x="4255610" y="5391987"/>
            <a:ext cx="370360" cy="367112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ed Rectangle 40">
            <a:extLst>
              <a:ext uri="{FF2B5EF4-FFF2-40B4-BE49-F238E27FC236}">
                <a16:creationId xmlns:a16="http://schemas.microsoft.com/office/drawing/2014/main" id="{F5FA2E91-321F-4F4E-BA0A-DDCAEDC86FE8}"/>
              </a:ext>
            </a:extLst>
          </p:cNvPr>
          <p:cNvSpPr/>
          <p:nvPr/>
        </p:nvSpPr>
        <p:spPr>
          <a:xfrm rot="2942052">
            <a:off x="4310716" y="4173884"/>
            <a:ext cx="344265" cy="366245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Oval 25">
            <a:extLst>
              <a:ext uri="{FF2B5EF4-FFF2-40B4-BE49-F238E27FC236}">
                <a16:creationId xmlns:a16="http://schemas.microsoft.com/office/drawing/2014/main" id="{555ABCF0-331D-4521-9FD9-A698704C8AA5}"/>
              </a:ext>
            </a:extLst>
          </p:cNvPr>
          <p:cNvSpPr>
            <a:spLocks noChangeAspect="1"/>
          </p:cNvSpPr>
          <p:nvPr/>
        </p:nvSpPr>
        <p:spPr>
          <a:xfrm>
            <a:off x="8075794" y="5389845"/>
            <a:ext cx="393743" cy="39428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5DBC12-4E12-4E3F-9CDF-AFF2DDBE10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568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585780" y="384673"/>
            <a:ext cx="39370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EBAA30-4191-4FB9-8E86-D46AE2768725}"/>
              </a:ext>
            </a:extLst>
          </p:cNvPr>
          <p:cNvGrpSpPr/>
          <p:nvPr/>
        </p:nvGrpSpPr>
        <p:grpSpPr>
          <a:xfrm>
            <a:off x="6214587" y="653215"/>
            <a:ext cx="5977413" cy="740795"/>
            <a:chOff x="6214587" y="653215"/>
            <a:chExt cx="5977413" cy="74079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A9CBF7B-1372-4BE7-AE0A-8963E10434D7}"/>
                </a:ext>
              </a:extLst>
            </p:cNvPr>
            <p:cNvSpPr/>
            <p:nvPr/>
          </p:nvSpPr>
          <p:spPr>
            <a:xfrm>
              <a:off x="6530226" y="660323"/>
              <a:ext cx="5661774" cy="730397"/>
            </a:xfrm>
            <a:custGeom>
              <a:avLst/>
              <a:gdLst>
                <a:gd name="connsiteX0" fmla="*/ 0 w 5661774"/>
                <a:gd name="connsiteY0" fmla="*/ 0 h 730397"/>
                <a:gd name="connsiteX1" fmla="*/ 5661774 w 5661774"/>
                <a:gd name="connsiteY1" fmla="*/ 0 h 730397"/>
                <a:gd name="connsiteX2" fmla="*/ 5661774 w 5661774"/>
                <a:gd name="connsiteY2" fmla="*/ 730397 h 730397"/>
                <a:gd name="connsiteX3" fmla="*/ 0 w 5661774"/>
                <a:gd name="connsiteY3" fmla="*/ 730397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1774" h="730397">
                  <a:moveTo>
                    <a:pt x="0" y="0"/>
                  </a:moveTo>
                  <a:lnTo>
                    <a:pt x="5661774" y="0"/>
                  </a:lnTo>
                  <a:lnTo>
                    <a:pt x="5661774" y="730397"/>
                  </a:lnTo>
                  <a:lnTo>
                    <a:pt x="0" y="73039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A9E1537-75DC-4851-B9DE-4D3D8D70A057}"/>
                </a:ext>
              </a:extLst>
            </p:cNvPr>
            <p:cNvSpPr/>
            <p:nvPr/>
          </p:nvSpPr>
          <p:spPr>
            <a:xfrm>
              <a:off x="6214587" y="653215"/>
              <a:ext cx="324100" cy="74079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798DEC-4DBD-41EF-9E4F-F87A859EEE15}"/>
              </a:ext>
            </a:extLst>
          </p:cNvPr>
          <p:cNvGrpSpPr/>
          <p:nvPr/>
        </p:nvGrpSpPr>
        <p:grpSpPr>
          <a:xfrm>
            <a:off x="6214587" y="3078856"/>
            <a:ext cx="5977413" cy="753952"/>
            <a:chOff x="6214587" y="3078856"/>
            <a:chExt cx="5977413" cy="75395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1EB8303-EE04-4902-9D5F-7A51F6510A6D}"/>
                </a:ext>
              </a:extLst>
            </p:cNvPr>
            <p:cNvSpPr/>
            <p:nvPr/>
          </p:nvSpPr>
          <p:spPr>
            <a:xfrm>
              <a:off x="6559023" y="3078856"/>
              <a:ext cx="5632977" cy="730397"/>
            </a:xfrm>
            <a:custGeom>
              <a:avLst/>
              <a:gdLst>
                <a:gd name="connsiteX0" fmla="*/ 0 w 5632977"/>
                <a:gd name="connsiteY0" fmla="*/ 0 h 730397"/>
                <a:gd name="connsiteX1" fmla="*/ 5632977 w 5632977"/>
                <a:gd name="connsiteY1" fmla="*/ 0 h 730397"/>
                <a:gd name="connsiteX2" fmla="*/ 5632977 w 5632977"/>
                <a:gd name="connsiteY2" fmla="*/ 730397 h 730397"/>
                <a:gd name="connsiteX3" fmla="*/ 0 w 5632977"/>
                <a:gd name="connsiteY3" fmla="*/ 730397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977" h="730397">
                  <a:moveTo>
                    <a:pt x="0" y="0"/>
                  </a:moveTo>
                  <a:lnTo>
                    <a:pt x="5632977" y="0"/>
                  </a:lnTo>
                  <a:lnTo>
                    <a:pt x="5632977" y="730397"/>
                  </a:lnTo>
                  <a:lnTo>
                    <a:pt x="0" y="73039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30ED9F-31C0-4187-BE08-D5BD97A0AFA0}"/>
                </a:ext>
              </a:extLst>
            </p:cNvPr>
            <p:cNvSpPr/>
            <p:nvPr/>
          </p:nvSpPr>
          <p:spPr>
            <a:xfrm>
              <a:off x="6214587" y="3079430"/>
              <a:ext cx="490174" cy="753378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345408D-0660-4457-95EE-25D26E992E5B}"/>
              </a:ext>
            </a:extLst>
          </p:cNvPr>
          <p:cNvGrpSpPr/>
          <p:nvPr/>
        </p:nvGrpSpPr>
        <p:grpSpPr>
          <a:xfrm>
            <a:off x="6214587" y="4304833"/>
            <a:ext cx="5977413" cy="740795"/>
            <a:chOff x="6214587" y="4304833"/>
            <a:chExt cx="5977413" cy="740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37EC6A-F4DE-4F0B-AADD-7F9854D5232A}"/>
                </a:ext>
              </a:extLst>
            </p:cNvPr>
            <p:cNvSpPr/>
            <p:nvPr/>
          </p:nvSpPr>
          <p:spPr>
            <a:xfrm>
              <a:off x="6610432" y="4314732"/>
              <a:ext cx="5581568" cy="730397"/>
            </a:xfrm>
            <a:custGeom>
              <a:avLst/>
              <a:gdLst>
                <a:gd name="connsiteX0" fmla="*/ 0 w 5581568"/>
                <a:gd name="connsiteY0" fmla="*/ 0 h 730397"/>
                <a:gd name="connsiteX1" fmla="*/ 5581568 w 5581568"/>
                <a:gd name="connsiteY1" fmla="*/ 0 h 730397"/>
                <a:gd name="connsiteX2" fmla="*/ 5581568 w 5581568"/>
                <a:gd name="connsiteY2" fmla="*/ 730397 h 730397"/>
                <a:gd name="connsiteX3" fmla="*/ 0 w 5581568"/>
                <a:gd name="connsiteY3" fmla="*/ 730397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1568" h="730397">
                  <a:moveTo>
                    <a:pt x="0" y="0"/>
                  </a:moveTo>
                  <a:lnTo>
                    <a:pt x="5581568" y="0"/>
                  </a:lnTo>
                  <a:lnTo>
                    <a:pt x="5581568" y="730397"/>
                  </a:lnTo>
                  <a:lnTo>
                    <a:pt x="0" y="730397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5425B8-B457-492B-A11B-02DB70EDBA88}"/>
                </a:ext>
              </a:extLst>
            </p:cNvPr>
            <p:cNvSpPr/>
            <p:nvPr/>
          </p:nvSpPr>
          <p:spPr>
            <a:xfrm>
              <a:off x="6214587" y="4304833"/>
              <a:ext cx="530433" cy="74079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69BD331-BF30-44E1-9F75-2EEBA5ADE35F}"/>
              </a:ext>
            </a:extLst>
          </p:cNvPr>
          <p:cNvGrpSpPr/>
          <p:nvPr/>
        </p:nvGrpSpPr>
        <p:grpSpPr>
          <a:xfrm>
            <a:off x="6214587" y="5517656"/>
            <a:ext cx="5977413" cy="742550"/>
            <a:chOff x="6214587" y="5517656"/>
            <a:chExt cx="5977413" cy="74255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4C7366F-F83A-4952-8184-F314EF19871E}"/>
                </a:ext>
              </a:extLst>
            </p:cNvPr>
            <p:cNvSpPr/>
            <p:nvPr/>
          </p:nvSpPr>
          <p:spPr>
            <a:xfrm>
              <a:off x="6332482" y="5517656"/>
              <a:ext cx="5859518" cy="730398"/>
            </a:xfrm>
            <a:custGeom>
              <a:avLst/>
              <a:gdLst>
                <a:gd name="connsiteX0" fmla="*/ 0 w 5859518"/>
                <a:gd name="connsiteY0" fmla="*/ 0 h 730398"/>
                <a:gd name="connsiteX1" fmla="*/ 385855 w 5859518"/>
                <a:gd name="connsiteY1" fmla="*/ 0 h 730398"/>
                <a:gd name="connsiteX2" fmla="*/ 385855 w 5859518"/>
                <a:gd name="connsiteY2" fmla="*/ 1 h 730398"/>
                <a:gd name="connsiteX3" fmla="*/ 5859518 w 5859518"/>
                <a:gd name="connsiteY3" fmla="*/ 1 h 730398"/>
                <a:gd name="connsiteX4" fmla="*/ 5859518 w 5859518"/>
                <a:gd name="connsiteY4" fmla="*/ 730398 h 730398"/>
                <a:gd name="connsiteX5" fmla="*/ 214463 w 5859518"/>
                <a:gd name="connsiteY5" fmla="*/ 730398 h 730398"/>
                <a:gd name="connsiteX6" fmla="*/ 214463 w 5859518"/>
                <a:gd name="connsiteY6" fmla="*/ 324621 h 730398"/>
                <a:gd name="connsiteX7" fmla="*/ 0 w 5859518"/>
                <a:gd name="connsiteY7" fmla="*/ 324621 h 73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9518" h="730398">
                  <a:moveTo>
                    <a:pt x="0" y="0"/>
                  </a:moveTo>
                  <a:lnTo>
                    <a:pt x="385855" y="0"/>
                  </a:lnTo>
                  <a:lnTo>
                    <a:pt x="385855" y="1"/>
                  </a:lnTo>
                  <a:lnTo>
                    <a:pt x="5859518" y="1"/>
                  </a:lnTo>
                  <a:lnTo>
                    <a:pt x="5859518" y="730398"/>
                  </a:lnTo>
                  <a:lnTo>
                    <a:pt x="214463" y="730398"/>
                  </a:lnTo>
                  <a:cubicBezTo>
                    <a:pt x="301842" y="603084"/>
                    <a:pt x="317729" y="475767"/>
                    <a:pt x="214463" y="324621"/>
                  </a:cubicBezTo>
                  <a:lnTo>
                    <a:pt x="0" y="324621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6029A4B-E863-4430-A882-B6A455FF015F}"/>
                </a:ext>
              </a:extLst>
            </p:cNvPr>
            <p:cNvSpPr/>
            <p:nvPr/>
          </p:nvSpPr>
          <p:spPr>
            <a:xfrm>
              <a:off x="6214587" y="5519913"/>
              <a:ext cx="496212" cy="74029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7BC6AB-59F5-4A4A-9649-F207F7A8D22F}"/>
              </a:ext>
            </a:extLst>
          </p:cNvPr>
          <p:cNvGrpSpPr/>
          <p:nvPr/>
        </p:nvGrpSpPr>
        <p:grpSpPr>
          <a:xfrm>
            <a:off x="6214587" y="1866035"/>
            <a:ext cx="5977413" cy="740795"/>
            <a:chOff x="6214587" y="1866035"/>
            <a:chExt cx="5977413" cy="74079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A1840B-7A7E-4383-B147-1396F5A77EF0}"/>
                </a:ext>
              </a:extLst>
            </p:cNvPr>
            <p:cNvSpPr/>
            <p:nvPr/>
          </p:nvSpPr>
          <p:spPr>
            <a:xfrm>
              <a:off x="6261428" y="1874074"/>
              <a:ext cx="5930572" cy="730397"/>
            </a:xfrm>
            <a:custGeom>
              <a:avLst/>
              <a:gdLst>
                <a:gd name="connsiteX0" fmla="*/ 249384 w 5930572"/>
                <a:gd name="connsiteY0" fmla="*/ 0 h 730397"/>
                <a:gd name="connsiteX1" fmla="*/ 5930572 w 5930572"/>
                <a:gd name="connsiteY1" fmla="*/ 0 h 730397"/>
                <a:gd name="connsiteX2" fmla="*/ 5930572 w 5930572"/>
                <a:gd name="connsiteY2" fmla="*/ 730397 h 730397"/>
                <a:gd name="connsiteX3" fmla="*/ 498766 w 5930572"/>
                <a:gd name="connsiteY3" fmla="*/ 730397 h 730397"/>
                <a:gd name="connsiteX4" fmla="*/ 249384 w 5930572"/>
                <a:gd name="connsiteY4" fmla="*/ 730397 h 730397"/>
                <a:gd name="connsiteX5" fmla="*/ 0 w 5930572"/>
                <a:gd name="connsiteY5" fmla="*/ 730397 h 730397"/>
                <a:gd name="connsiteX6" fmla="*/ 340135 w 5930572"/>
                <a:gd name="connsiteY6" fmla="*/ 355036 h 730397"/>
                <a:gd name="connsiteX7" fmla="*/ 249384 w 5930572"/>
                <a:gd name="connsiteY7" fmla="*/ 0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0572" h="730397">
                  <a:moveTo>
                    <a:pt x="249384" y="0"/>
                  </a:moveTo>
                  <a:lnTo>
                    <a:pt x="5930572" y="0"/>
                  </a:lnTo>
                  <a:lnTo>
                    <a:pt x="5930572" y="730397"/>
                  </a:lnTo>
                  <a:lnTo>
                    <a:pt x="498766" y="730397"/>
                  </a:lnTo>
                  <a:lnTo>
                    <a:pt x="249384" y="730397"/>
                  </a:lnTo>
                  <a:lnTo>
                    <a:pt x="0" y="730397"/>
                  </a:lnTo>
                  <a:cubicBezTo>
                    <a:pt x="113379" y="605277"/>
                    <a:pt x="97113" y="441264"/>
                    <a:pt x="340135" y="355036"/>
                  </a:cubicBezTo>
                  <a:cubicBezTo>
                    <a:pt x="573496" y="129735"/>
                    <a:pt x="249384" y="108622"/>
                    <a:pt x="249384" y="0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DDF9B06-EEF1-40B1-9E0A-AE93A64FBFD8}"/>
                </a:ext>
              </a:extLst>
            </p:cNvPr>
            <p:cNvSpPr/>
            <p:nvPr/>
          </p:nvSpPr>
          <p:spPr>
            <a:xfrm>
              <a:off x="6214587" y="1866035"/>
              <a:ext cx="495708" cy="74079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156B0D-5BB4-44DE-A53C-1C25D8BFDE9D}"/>
              </a:ext>
            </a:extLst>
          </p:cNvPr>
          <p:cNvGrpSpPr/>
          <p:nvPr/>
        </p:nvGrpSpPr>
        <p:grpSpPr>
          <a:xfrm>
            <a:off x="6911476" y="735849"/>
            <a:ext cx="4880760" cy="592629"/>
            <a:chOff x="6854326" y="754899"/>
            <a:chExt cx="4880760" cy="59262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6BB5DE-169E-4384-9D90-B59EB5637074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7BDA41-EFE8-43AC-B9F6-EC5AD2FECBE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F72E1D-E9F9-4748-B929-07313C453384}"/>
              </a:ext>
            </a:extLst>
          </p:cNvPr>
          <p:cNvGrpSpPr/>
          <p:nvPr/>
        </p:nvGrpSpPr>
        <p:grpSpPr>
          <a:xfrm>
            <a:off x="6911476" y="1950315"/>
            <a:ext cx="4880760" cy="592629"/>
            <a:chOff x="6854326" y="754899"/>
            <a:chExt cx="4880760" cy="59262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2ED2C6-AA77-4A90-A661-39FD26A7CFA3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1532337-36FF-429E-B639-C141695B955D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0C290E5-13E6-4EE0-AE25-B45AC3D2881E}"/>
              </a:ext>
            </a:extLst>
          </p:cNvPr>
          <p:cNvGrpSpPr/>
          <p:nvPr/>
        </p:nvGrpSpPr>
        <p:grpSpPr>
          <a:xfrm>
            <a:off x="6911476" y="3164781"/>
            <a:ext cx="4880760" cy="592629"/>
            <a:chOff x="6854326" y="754899"/>
            <a:chExt cx="4880760" cy="59262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4D8E44-7366-49AA-862A-14F0C6864004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644B1E8-FEBC-41E3-9AE6-CC5B2A5C18ED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43992D5-D582-4110-BBA3-70F5980EE726}"/>
              </a:ext>
            </a:extLst>
          </p:cNvPr>
          <p:cNvGrpSpPr/>
          <p:nvPr/>
        </p:nvGrpSpPr>
        <p:grpSpPr>
          <a:xfrm>
            <a:off x="6911476" y="4379247"/>
            <a:ext cx="4880760" cy="592629"/>
            <a:chOff x="6854326" y="754899"/>
            <a:chExt cx="4880760" cy="59262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05EA36-59F9-4591-AD42-B0BAB21B1405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E294D49-8E4D-4298-8F74-23608EBA523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ADB7402-85D1-4185-8BA2-C188913518EC}"/>
              </a:ext>
            </a:extLst>
          </p:cNvPr>
          <p:cNvGrpSpPr/>
          <p:nvPr/>
        </p:nvGrpSpPr>
        <p:grpSpPr>
          <a:xfrm>
            <a:off x="6911476" y="5593711"/>
            <a:ext cx="4880760" cy="592629"/>
            <a:chOff x="6854326" y="754899"/>
            <a:chExt cx="4880760" cy="59262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B3C4A2-A293-4AAC-A305-00BA3C9693AA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DDB392-AF04-42DE-BBFF-5578BE088768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56351B-C0C7-4F54-BD7D-CEBC00B8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3889"/>
              </p:ext>
            </p:extLst>
          </p:nvPr>
        </p:nvGraphicFramePr>
        <p:xfrm>
          <a:off x="3582678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14DE0E-C6B6-437C-9068-5424DF2EF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46228"/>
              </p:ext>
            </p:extLst>
          </p:nvPr>
        </p:nvGraphicFramePr>
        <p:xfrm>
          <a:off x="8969309" y="2067616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5551886-350E-424E-B687-DDD08A1F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42965"/>
              </p:ext>
            </p:extLst>
          </p:nvPr>
        </p:nvGraphicFramePr>
        <p:xfrm>
          <a:off x="889362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B17EA61-3A35-466C-A69E-CE4CBD327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15579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E7E7C-F468-46D5-BE18-ED93C95CF5B6}"/>
              </a:ext>
            </a:extLst>
          </p:cNvPr>
          <p:cNvSpPr/>
          <p:nvPr/>
        </p:nvSpPr>
        <p:spPr>
          <a:xfrm>
            <a:off x="0" y="2070080"/>
            <a:ext cx="3958233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464F3-9945-4861-9D19-F16D727CC3A6}"/>
              </a:ext>
            </a:extLst>
          </p:cNvPr>
          <p:cNvSpPr/>
          <p:nvPr/>
        </p:nvSpPr>
        <p:spPr>
          <a:xfrm>
            <a:off x="0" y="2961661"/>
            <a:ext cx="395823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8F4FC-A152-48CB-AF7E-4508FC7EC148}"/>
              </a:ext>
            </a:extLst>
          </p:cNvPr>
          <p:cNvSpPr/>
          <p:nvPr/>
        </p:nvSpPr>
        <p:spPr>
          <a:xfrm>
            <a:off x="0" y="3853242"/>
            <a:ext cx="3958233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A3144-4EE1-4676-9732-4BE17EC377AA}"/>
              </a:ext>
            </a:extLst>
          </p:cNvPr>
          <p:cNvSpPr/>
          <p:nvPr/>
        </p:nvSpPr>
        <p:spPr>
          <a:xfrm>
            <a:off x="0" y="4744823"/>
            <a:ext cx="395823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E7371-32D7-431A-9596-A498CD7F303F}"/>
              </a:ext>
            </a:extLst>
          </p:cNvPr>
          <p:cNvSpPr/>
          <p:nvPr/>
        </p:nvSpPr>
        <p:spPr>
          <a:xfrm>
            <a:off x="0" y="5636403"/>
            <a:ext cx="3958233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014497-998E-419A-96BD-7509CD6080BE}"/>
              </a:ext>
            </a:extLst>
          </p:cNvPr>
          <p:cNvSpPr/>
          <p:nvPr/>
        </p:nvSpPr>
        <p:spPr>
          <a:xfrm>
            <a:off x="3596801" y="2090371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F9BD9-468E-4BC8-AB2F-8237B8C1BC41}"/>
              </a:ext>
            </a:extLst>
          </p:cNvPr>
          <p:cNvSpPr/>
          <p:nvPr/>
        </p:nvSpPr>
        <p:spPr>
          <a:xfrm>
            <a:off x="3596801" y="2981952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BC9B95-185B-4529-99CD-A4E44682353B}"/>
              </a:ext>
            </a:extLst>
          </p:cNvPr>
          <p:cNvSpPr/>
          <p:nvPr/>
        </p:nvSpPr>
        <p:spPr>
          <a:xfrm>
            <a:off x="3596801" y="3873533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DED940-185C-4CCA-8B5D-4398B24EF024}"/>
              </a:ext>
            </a:extLst>
          </p:cNvPr>
          <p:cNvSpPr/>
          <p:nvPr/>
        </p:nvSpPr>
        <p:spPr>
          <a:xfrm>
            <a:off x="3596801" y="4765114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A37543-D421-433A-B97B-B9C04D964679}"/>
              </a:ext>
            </a:extLst>
          </p:cNvPr>
          <p:cNvSpPr/>
          <p:nvPr/>
        </p:nvSpPr>
        <p:spPr>
          <a:xfrm>
            <a:off x="3605593" y="5656695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64B2F-8F59-4C55-AAC9-375E50339FE9}"/>
              </a:ext>
            </a:extLst>
          </p:cNvPr>
          <p:cNvSpPr txBox="1"/>
          <p:nvPr/>
        </p:nvSpPr>
        <p:spPr>
          <a:xfrm>
            <a:off x="590549" y="218697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A9D10-89C1-40BC-AEB7-03B1428D54EF}"/>
              </a:ext>
            </a:extLst>
          </p:cNvPr>
          <p:cNvSpPr txBox="1"/>
          <p:nvPr/>
        </p:nvSpPr>
        <p:spPr>
          <a:xfrm>
            <a:off x="590549" y="306980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F233E-55E4-4FCC-87B8-6AC71264D3F3}"/>
              </a:ext>
            </a:extLst>
          </p:cNvPr>
          <p:cNvSpPr txBox="1"/>
          <p:nvPr/>
        </p:nvSpPr>
        <p:spPr>
          <a:xfrm>
            <a:off x="590549" y="3952633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3820C-6706-452E-A733-AE01C5B81216}"/>
              </a:ext>
            </a:extLst>
          </p:cNvPr>
          <p:cNvSpPr txBox="1"/>
          <p:nvPr/>
        </p:nvSpPr>
        <p:spPr>
          <a:xfrm>
            <a:off x="590549" y="483546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DDD2F-3A5A-431F-9DFC-ECAD224CB047}"/>
              </a:ext>
            </a:extLst>
          </p:cNvPr>
          <p:cNvSpPr txBox="1"/>
          <p:nvPr/>
        </p:nvSpPr>
        <p:spPr>
          <a:xfrm>
            <a:off x="590549" y="5753463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Chord 32">
            <a:extLst>
              <a:ext uri="{FF2B5EF4-FFF2-40B4-BE49-F238E27FC236}">
                <a16:creationId xmlns:a16="http://schemas.microsoft.com/office/drawing/2014/main" id="{95CE4B17-AE7F-40A5-B5DA-6E803B9E7980}"/>
              </a:ext>
            </a:extLst>
          </p:cNvPr>
          <p:cNvSpPr/>
          <p:nvPr/>
        </p:nvSpPr>
        <p:spPr>
          <a:xfrm>
            <a:off x="3728633" y="5774225"/>
            <a:ext cx="410306" cy="406708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473E3A7F-315A-490D-B98A-7F7A13B88E95}"/>
              </a:ext>
            </a:extLst>
          </p:cNvPr>
          <p:cNvSpPr>
            <a:spLocks noChangeAspect="1"/>
          </p:cNvSpPr>
          <p:nvPr/>
        </p:nvSpPr>
        <p:spPr>
          <a:xfrm>
            <a:off x="3824969" y="2253233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40">
            <a:extLst>
              <a:ext uri="{FF2B5EF4-FFF2-40B4-BE49-F238E27FC236}">
                <a16:creationId xmlns:a16="http://schemas.microsoft.com/office/drawing/2014/main" id="{1915FB66-64AC-4B32-ADF1-A16FCB3D4D17}"/>
              </a:ext>
            </a:extLst>
          </p:cNvPr>
          <p:cNvSpPr/>
          <p:nvPr/>
        </p:nvSpPr>
        <p:spPr>
          <a:xfrm rot="2942052">
            <a:off x="3792025" y="3190279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9368D7B7-AF71-4D24-9E3B-31F44F36D855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3891540" y="4864896"/>
            <a:ext cx="133387" cy="521691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25">
            <a:extLst>
              <a:ext uri="{FF2B5EF4-FFF2-40B4-BE49-F238E27FC236}">
                <a16:creationId xmlns:a16="http://schemas.microsoft.com/office/drawing/2014/main" id="{7E01BE03-805B-4B33-84B2-808024EAA50A}"/>
              </a:ext>
            </a:extLst>
          </p:cNvPr>
          <p:cNvSpPr/>
          <p:nvPr/>
        </p:nvSpPr>
        <p:spPr>
          <a:xfrm>
            <a:off x="3781241" y="4043894"/>
            <a:ext cx="352768" cy="297310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C83BE8-D34D-43A8-82FE-2EF1FE688F1E}"/>
              </a:ext>
            </a:extLst>
          </p:cNvPr>
          <p:cNvGrpSpPr/>
          <p:nvPr/>
        </p:nvGrpSpPr>
        <p:grpSpPr>
          <a:xfrm>
            <a:off x="4472254" y="2050113"/>
            <a:ext cx="2808000" cy="664784"/>
            <a:chOff x="6210996" y="1433695"/>
            <a:chExt cx="1712589" cy="4729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194194-AA46-4A4F-B9DD-93276941C50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78B5-7DCD-4002-837E-C5284055DA7B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7B97FA-C7AB-45B2-91A9-E36455292EE3}"/>
              </a:ext>
            </a:extLst>
          </p:cNvPr>
          <p:cNvGrpSpPr/>
          <p:nvPr/>
        </p:nvGrpSpPr>
        <p:grpSpPr>
          <a:xfrm>
            <a:off x="4472254" y="2939521"/>
            <a:ext cx="2808000" cy="664784"/>
            <a:chOff x="6210996" y="1433695"/>
            <a:chExt cx="1712589" cy="4729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6D508E-A6ED-4574-A0D4-CBCC2CBE97F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85EEB5-2ECF-4444-9ACF-B6166681C2CD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6451DA-303F-47F2-A172-13530B76729C}"/>
              </a:ext>
            </a:extLst>
          </p:cNvPr>
          <p:cNvGrpSpPr/>
          <p:nvPr/>
        </p:nvGrpSpPr>
        <p:grpSpPr>
          <a:xfrm>
            <a:off x="4472254" y="3828929"/>
            <a:ext cx="2808000" cy="664784"/>
            <a:chOff x="6210996" y="1433695"/>
            <a:chExt cx="1712589" cy="47294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4FCF7C-061D-4C4C-8F4F-5DBB42DADA07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B0D42-2F18-4CC0-A0A6-1CEB484FF6F7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578B4D-B3C8-4691-89C9-EEB04414B621}"/>
              </a:ext>
            </a:extLst>
          </p:cNvPr>
          <p:cNvGrpSpPr/>
          <p:nvPr/>
        </p:nvGrpSpPr>
        <p:grpSpPr>
          <a:xfrm>
            <a:off x="4472254" y="4718337"/>
            <a:ext cx="2808000" cy="664784"/>
            <a:chOff x="6210996" y="1433695"/>
            <a:chExt cx="1712589" cy="4729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21EF87-E9EC-437B-92D8-DD4C12B3751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CA5F6-7CB8-4CD5-9C46-E4939B18FAB7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AB7658-B7CD-414E-9C7D-40D920F3A451}"/>
              </a:ext>
            </a:extLst>
          </p:cNvPr>
          <p:cNvGrpSpPr/>
          <p:nvPr/>
        </p:nvGrpSpPr>
        <p:grpSpPr>
          <a:xfrm>
            <a:off x="4472254" y="5607745"/>
            <a:ext cx="2808000" cy="664784"/>
            <a:chOff x="6210996" y="1433695"/>
            <a:chExt cx="1712589" cy="4729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24FD2E-6698-4A75-A39F-436461C115F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264551-1337-4403-83AF-3E5BA54233DD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D008A-9BE1-4CD6-A62D-E5AF9A7FB356}"/>
              </a:ext>
            </a:extLst>
          </p:cNvPr>
          <p:cNvGrpSpPr/>
          <p:nvPr/>
        </p:nvGrpSpPr>
        <p:grpSpPr>
          <a:xfrm>
            <a:off x="7519216" y="-11461"/>
            <a:ext cx="4672784" cy="6869462"/>
            <a:chOff x="7512038" y="-27705"/>
            <a:chExt cx="4679962" cy="68800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37469C-417C-4D65-91D0-FD4C8B209A85}"/>
                </a:ext>
              </a:extLst>
            </p:cNvPr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33FB23-7815-45EB-A9A6-86043CC973E7}"/>
                </a:ext>
              </a:extLst>
            </p:cNvPr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F00530-5474-4FEC-AA90-3760CCCDEF8C}"/>
                </a:ext>
              </a:extLst>
            </p:cNvPr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23A0A1-7A5D-4F41-8A9F-87C0EDF122AF}"/>
                </a:ext>
              </a:extLst>
            </p:cNvPr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29A5FE-1409-4716-BEE2-412FD98CDA3C}"/>
                </a:ext>
              </a:extLst>
            </p:cNvPr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358BC1-215F-4B91-80DF-DD0D3E84B496}"/>
                </a:ext>
              </a:extLst>
            </p:cNvPr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AC736D-A26A-43D7-A37C-C096B2AFAB69}"/>
                </a:ext>
              </a:extLst>
            </p:cNvPr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7AFB54-4978-42AD-B546-BC40EAF3A320}"/>
                </a:ext>
              </a:extLst>
            </p:cNvPr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AE38E-3F2D-4C95-A372-1A1EFD67AF1F}"/>
                </a:ext>
              </a:extLst>
            </p:cNvPr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077FE9C-1C5D-4F1B-BD06-79FD1EF28E28}"/>
                </a:ext>
              </a:extLst>
            </p:cNvPr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09378B-22D4-4B9E-AF5D-CD4C0694E3A3}"/>
                </a:ext>
              </a:extLst>
            </p:cNvPr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C5653BE-54ED-4C4D-A6C5-A5ADC8146756}"/>
                </a:ext>
              </a:extLst>
            </p:cNvPr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6B46BE-EE2A-4560-8BDE-CE0D1C1FB422}"/>
                </a:ext>
              </a:extLst>
            </p:cNvPr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2CC04BC-6BCE-4BB4-A7E7-5A6EFC1535A6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D62F18B-55A0-4D80-95CC-74B5AFA7A93E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8A1BC83-AF48-437E-8D66-59252E29F683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810E43-6268-4207-8BC2-99F7B3E49B4B}"/>
                </a:ext>
              </a:extLst>
            </p:cNvPr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46E68D-9BAC-4E8C-9F0F-5FA244CB2A99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0EC1834-DA06-447A-A1BF-A66516F40308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EDC715-0A85-4F32-B6D2-CE0646E45FD4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BA95191-D9EA-421A-A018-267242B29146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038F837-343F-4200-B0F8-867044694F7B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6471B86-C085-4BD7-9A1B-02AB7DE3D677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4192D9F6-F822-4736-8618-DFD4EBA5857C}"/>
              </a:ext>
            </a:extLst>
          </p:cNvPr>
          <p:cNvSpPr txBox="1">
            <a:spLocks/>
          </p:cNvSpPr>
          <p:nvPr/>
        </p:nvSpPr>
        <p:spPr>
          <a:xfrm>
            <a:off x="590549" y="339509"/>
            <a:ext cx="698233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>
                <a:latin typeface="+mj-lt"/>
              </a:rPr>
              <a:t>Infographic Style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72EE4-4E5F-481D-A2CA-03C8F9C04C10}"/>
              </a:ext>
            </a:extLst>
          </p:cNvPr>
          <p:cNvSpPr txBox="1"/>
          <p:nvPr/>
        </p:nvSpPr>
        <p:spPr>
          <a:xfrm>
            <a:off x="802729" y="3804341"/>
            <a:ext cx="29373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5C970-4D3D-4C92-B762-9967D3EAC149}"/>
              </a:ext>
            </a:extLst>
          </p:cNvPr>
          <p:cNvSpPr txBox="1"/>
          <p:nvPr/>
        </p:nvSpPr>
        <p:spPr>
          <a:xfrm>
            <a:off x="802729" y="599611"/>
            <a:ext cx="2937326" cy="1358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FBF02-2865-4C9E-8236-577C124599A0}"/>
              </a:ext>
            </a:extLst>
          </p:cNvPr>
          <p:cNvSpPr txBox="1"/>
          <p:nvPr/>
        </p:nvSpPr>
        <p:spPr>
          <a:xfrm>
            <a:off x="802729" y="2702403"/>
            <a:ext cx="2937324" cy="47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820B2-CD66-465D-8AE6-74A7F4345EEF}"/>
              </a:ext>
            </a:extLst>
          </p:cNvPr>
          <p:cNvSpPr txBox="1"/>
          <p:nvPr/>
        </p:nvSpPr>
        <p:spPr>
          <a:xfrm>
            <a:off x="802729" y="1871406"/>
            <a:ext cx="2937323" cy="8528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wn Arrow 8">
            <a:extLst>
              <a:ext uri="{FF2B5EF4-FFF2-40B4-BE49-F238E27FC236}">
                <a16:creationId xmlns:a16="http://schemas.microsoft.com/office/drawing/2014/main" id="{13A80E7C-AE50-426C-93F6-5509462FEBF0}"/>
              </a:ext>
            </a:extLst>
          </p:cNvPr>
          <p:cNvSpPr/>
          <p:nvPr/>
        </p:nvSpPr>
        <p:spPr>
          <a:xfrm rot="15012631">
            <a:off x="5750428" y="-1758647"/>
            <a:ext cx="691146" cy="10947561"/>
          </a:xfrm>
          <a:prstGeom prst="downArrow">
            <a:avLst>
              <a:gd name="adj1" fmla="val 50000"/>
              <a:gd name="adj2" fmla="val 7264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D4D987-0BCD-4191-8D5B-14FB671FA9B7}"/>
              </a:ext>
            </a:extLst>
          </p:cNvPr>
          <p:cNvSpPr/>
          <p:nvPr/>
        </p:nvSpPr>
        <p:spPr>
          <a:xfrm>
            <a:off x="1556663" y="4291984"/>
            <a:ext cx="1642045" cy="16420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4E643-5FAD-433D-99AA-8784D029DDF4}"/>
              </a:ext>
            </a:extLst>
          </p:cNvPr>
          <p:cNvSpPr txBox="1"/>
          <p:nvPr/>
        </p:nvSpPr>
        <p:spPr>
          <a:xfrm>
            <a:off x="1556663" y="4697508"/>
            <a:ext cx="16420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1F233-5B56-49EF-9329-F277AC42AF17}"/>
              </a:ext>
            </a:extLst>
          </p:cNvPr>
          <p:cNvSpPr/>
          <p:nvPr/>
        </p:nvSpPr>
        <p:spPr>
          <a:xfrm>
            <a:off x="1556663" y="3787929"/>
            <a:ext cx="1642045" cy="195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그룹 20">
            <a:extLst>
              <a:ext uri="{FF2B5EF4-FFF2-40B4-BE49-F238E27FC236}">
                <a16:creationId xmlns:a16="http://schemas.microsoft.com/office/drawing/2014/main" id="{C2C4D2ED-1A39-477C-9FBA-0ED6C418066A}"/>
              </a:ext>
            </a:extLst>
          </p:cNvPr>
          <p:cNvGrpSpPr/>
          <p:nvPr/>
        </p:nvGrpSpPr>
        <p:grpSpPr>
          <a:xfrm>
            <a:off x="1512102" y="2657600"/>
            <a:ext cx="1731166" cy="1058322"/>
            <a:chOff x="896617" y="2120536"/>
            <a:chExt cx="1731166" cy="10583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767FE8-9F3F-445C-8744-B82C97E0923E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FF07D8-7C16-4649-9BDE-F7D21EE6A816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7911951-C2EA-4D43-A56F-B73417FB677F}"/>
              </a:ext>
            </a:extLst>
          </p:cNvPr>
          <p:cNvSpPr/>
          <p:nvPr/>
        </p:nvSpPr>
        <p:spPr>
          <a:xfrm>
            <a:off x="8993296" y="1730198"/>
            <a:ext cx="1642045" cy="16420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233DB-57E2-4A7C-8860-23F9128D2FDF}"/>
              </a:ext>
            </a:extLst>
          </p:cNvPr>
          <p:cNvSpPr txBox="1"/>
          <p:nvPr/>
        </p:nvSpPr>
        <p:spPr>
          <a:xfrm>
            <a:off x="8993296" y="2135722"/>
            <a:ext cx="16420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72DDA-C497-4612-991F-3696890809E1}"/>
              </a:ext>
            </a:extLst>
          </p:cNvPr>
          <p:cNvSpPr/>
          <p:nvPr/>
        </p:nvSpPr>
        <p:spPr>
          <a:xfrm>
            <a:off x="8993296" y="3617211"/>
            <a:ext cx="1642045" cy="195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477E771F-ADF5-4D0D-B8AA-26077D078A7E}"/>
              </a:ext>
            </a:extLst>
          </p:cNvPr>
          <p:cNvGrpSpPr/>
          <p:nvPr/>
        </p:nvGrpSpPr>
        <p:grpSpPr>
          <a:xfrm>
            <a:off x="8948734" y="3912491"/>
            <a:ext cx="1731166" cy="1058322"/>
            <a:chOff x="6513242" y="4281030"/>
            <a:chExt cx="1731166" cy="10583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1340B9-9822-47B4-BB2D-DC070E484634}"/>
                </a:ext>
              </a:extLst>
            </p:cNvPr>
            <p:cNvSpPr txBox="1"/>
            <p:nvPr/>
          </p:nvSpPr>
          <p:spPr>
            <a:xfrm>
              <a:off x="6516217" y="4281030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2BA751-F718-4FDA-BC07-B73B3704395F}"/>
                </a:ext>
              </a:extLst>
            </p:cNvPr>
            <p:cNvSpPr txBox="1"/>
            <p:nvPr/>
          </p:nvSpPr>
          <p:spPr>
            <a:xfrm>
              <a:off x="6513242" y="4508355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B500D6C-B18B-42B8-8D79-2002359F5A65}"/>
              </a:ext>
            </a:extLst>
          </p:cNvPr>
          <p:cNvSpPr/>
          <p:nvPr/>
        </p:nvSpPr>
        <p:spPr>
          <a:xfrm>
            <a:off x="5274979" y="2753790"/>
            <a:ext cx="1642045" cy="1642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6D8D6-1AD3-4951-89B8-A1C43B95221C}"/>
              </a:ext>
            </a:extLst>
          </p:cNvPr>
          <p:cNvSpPr txBox="1"/>
          <p:nvPr/>
        </p:nvSpPr>
        <p:spPr>
          <a:xfrm>
            <a:off x="5274979" y="3159314"/>
            <a:ext cx="16420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B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A34A7-77B9-4155-A78D-C8A51121148D}"/>
              </a:ext>
            </a:extLst>
          </p:cNvPr>
          <p:cNvSpPr/>
          <p:nvPr/>
        </p:nvSpPr>
        <p:spPr>
          <a:xfrm>
            <a:off x="5274979" y="4626665"/>
            <a:ext cx="1642045" cy="195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2E32F-F3BE-4753-A426-62EC1EFC0674}"/>
              </a:ext>
            </a:extLst>
          </p:cNvPr>
          <p:cNvSpPr/>
          <p:nvPr/>
        </p:nvSpPr>
        <p:spPr>
          <a:xfrm>
            <a:off x="5274979" y="2312973"/>
            <a:ext cx="1642045" cy="195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364FA-80AF-4CE4-96EC-FA46AC2BA6B6}"/>
              </a:ext>
            </a:extLst>
          </p:cNvPr>
          <p:cNvSpPr txBox="1"/>
          <p:nvPr/>
        </p:nvSpPr>
        <p:spPr>
          <a:xfrm>
            <a:off x="5231906" y="1875394"/>
            <a:ext cx="17281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7AEFE-EF9D-4403-AFA1-61EED7E961E2}"/>
              </a:ext>
            </a:extLst>
          </p:cNvPr>
          <p:cNvSpPr txBox="1"/>
          <p:nvPr/>
        </p:nvSpPr>
        <p:spPr>
          <a:xfrm>
            <a:off x="5231906" y="4906628"/>
            <a:ext cx="172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D1948-0137-422D-8FDF-6C814CC00B22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6B9916B5-E893-4272-9223-F702395C07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F40C0592-DC6E-4681-ACAF-19E0F21ABF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D534EA5-7C52-4982-9232-AA4F32081D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6AC4DCF-A924-4FCE-BCA1-195FF4CB8E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A38D231-D176-4AED-BA3B-F51DF82961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882F88E-4C22-4465-BF02-3931EAD6F9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09C46B6-D84F-4981-AD88-F4C77A5A7A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D5C459-6D64-403C-891C-E2DF19EA16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6AC4CB5-8FE9-4C24-99E1-E63D2D4FDE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1614C7D-D87E-4730-AD7D-CD66162032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A508D-22FB-4662-B39D-AF50F239E5E5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53D20C0A-CE46-49AB-92A9-E0AA816AE6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1563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410A3B8-A197-4EE9-9E56-6F25C76AD1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7233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F7E9A7-66B1-4955-B3B7-9617D2E55D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740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B7AD8EE-173D-4328-A93D-7660C60472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31155FD-6C3A-4062-A74B-3184FE5EB9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1736253-8262-4A3C-A2B4-648C8994E2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4EBFC0B-F651-4653-A5AA-862922B78D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7DAB6D0-EE8C-4682-A79D-F6D207D827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53300B52-34C6-4F8F-ADD6-ACF98A90AE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A8038A-06C9-4368-BC19-711CDE1EE1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A9053-0CD9-497D-8A6F-9A1C396FCDC8}"/>
              </a:ext>
            </a:extLst>
          </p:cNvPr>
          <p:cNvSpPr/>
          <p:nvPr/>
        </p:nvSpPr>
        <p:spPr>
          <a:xfrm>
            <a:off x="11136209" y="1773501"/>
            <a:ext cx="144016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F42F88-05E6-43CC-96C8-7F994E307C66}"/>
              </a:ext>
            </a:extLst>
          </p:cNvPr>
          <p:cNvGrpSpPr/>
          <p:nvPr/>
        </p:nvGrpSpPr>
        <p:grpSpPr>
          <a:xfrm>
            <a:off x="7957227" y="1851174"/>
            <a:ext cx="3071805" cy="1068787"/>
            <a:chOff x="270023" y="1671303"/>
            <a:chExt cx="2668887" cy="10794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230E8-036D-4B23-A941-4E7FF5ED1D80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EF26A1-3743-4134-905C-BDFF6D0B8D6E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5DB1BB6-A0E0-4BAE-9493-841FE0564A94}"/>
              </a:ext>
            </a:extLst>
          </p:cNvPr>
          <p:cNvSpPr/>
          <p:nvPr/>
        </p:nvSpPr>
        <p:spPr>
          <a:xfrm>
            <a:off x="11136209" y="4848565"/>
            <a:ext cx="144016" cy="12241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3DFEEF-76BE-4BE2-AF26-24553AE3FB12}"/>
              </a:ext>
            </a:extLst>
          </p:cNvPr>
          <p:cNvGrpSpPr/>
          <p:nvPr/>
        </p:nvGrpSpPr>
        <p:grpSpPr>
          <a:xfrm>
            <a:off x="7957227" y="4926238"/>
            <a:ext cx="3071805" cy="1068787"/>
            <a:chOff x="270023" y="1671303"/>
            <a:chExt cx="2668887" cy="10794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2F1125-F23C-492C-9987-4CAF80F0F559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69DFC9-80BA-49A5-8D51-77AC75FFF1D6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3FE333-3F36-4372-BADE-1543F8F00DE5}"/>
              </a:ext>
            </a:extLst>
          </p:cNvPr>
          <p:cNvSpPr/>
          <p:nvPr/>
        </p:nvSpPr>
        <p:spPr>
          <a:xfrm>
            <a:off x="921500" y="1773501"/>
            <a:ext cx="144016" cy="1224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4A9297-FD0B-4432-B84F-A0C7B7165AE9}"/>
              </a:ext>
            </a:extLst>
          </p:cNvPr>
          <p:cNvGrpSpPr/>
          <p:nvPr/>
        </p:nvGrpSpPr>
        <p:grpSpPr>
          <a:xfrm>
            <a:off x="1176436" y="1851174"/>
            <a:ext cx="3068066" cy="1068787"/>
            <a:chOff x="270023" y="1671303"/>
            <a:chExt cx="2668887" cy="107947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864516-5685-4014-AA3A-9FCB60BFA069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4A334E-852B-4097-A3EE-5516E149FA48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95FE71E-0B58-48AD-8EBB-8983856F2B3F}"/>
              </a:ext>
            </a:extLst>
          </p:cNvPr>
          <p:cNvSpPr/>
          <p:nvPr/>
        </p:nvSpPr>
        <p:spPr>
          <a:xfrm>
            <a:off x="921500" y="4848565"/>
            <a:ext cx="144016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6067F6-E2D1-456C-B9D3-EACF668AA2A0}"/>
              </a:ext>
            </a:extLst>
          </p:cNvPr>
          <p:cNvGrpSpPr/>
          <p:nvPr/>
        </p:nvGrpSpPr>
        <p:grpSpPr>
          <a:xfrm>
            <a:off x="1176436" y="4926238"/>
            <a:ext cx="3068066" cy="1068787"/>
            <a:chOff x="270023" y="1671303"/>
            <a:chExt cx="2668887" cy="10794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93A963-6B05-43CC-BF4B-095CCFA19137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CAD642-70C8-492E-8094-02727B317718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D79F3DC-3662-4480-913C-73BCF8B86948}"/>
              </a:ext>
            </a:extLst>
          </p:cNvPr>
          <p:cNvSpPr txBox="1"/>
          <p:nvPr/>
        </p:nvSpPr>
        <p:spPr>
          <a:xfrm>
            <a:off x="2974562" y="3630712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24766F-95F0-46A3-98C6-FAF6292756E0}"/>
              </a:ext>
            </a:extLst>
          </p:cNvPr>
          <p:cNvSpPr txBox="1"/>
          <p:nvPr/>
        </p:nvSpPr>
        <p:spPr>
          <a:xfrm>
            <a:off x="7859251" y="3630712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DBE70A-BC21-4DD0-B824-FFE9D48C5322}"/>
              </a:ext>
            </a:extLst>
          </p:cNvPr>
          <p:cNvGrpSpPr/>
          <p:nvPr/>
        </p:nvGrpSpPr>
        <p:grpSpPr>
          <a:xfrm>
            <a:off x="9293202" y="3464764"/>
            <a:ext cx="2117747" cy="916671"/>
            <a:chOff x="6904790" y="1787795"/>
            <a:chExt cx="1843006" cy="91667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9FB3A1-C356-4463-8BDB-8C06D88F2082}"/>
                </a:ext>
              </a:extLst>
            </p:cNvPr>
            <p:cNvSpPr txBox="1"/>
            <p:nvPr/>
          </p:nvSpPr>
          <p:spPr>
            <a:xfrm>
              <a:off x="6904790" y="1787795"/>
              <a:ext cx="1843006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AC9FF7-3F0A-4C28-AB0B-11DDB1C68418}"/>
                </a:ext>
              </a:extLst>
            </p:cNvPr>
            <p:cNvSpPr txBox="1"/>
            <p:nvPr/>
          </p:nvSpPr>
          <p:spPr>
            <a:xfrm>
              <a:off x="6904790" y="2058135"/>
              <a:ext cx="184300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5AF67B-A2BC-464B-BB85-387830CF2C47}"/>
              </a:ext>
            </a:extLst>
          </p:cNvPr>
          <p:cNvGrpSpPr/>
          <p:nvPr/>
        </p:nvGrpSpPr>
        <p:grpSpPr>
          <a:xfrm>
            <a:off x="683196" y="3464764"/>
            <a:ext cx="2117747" cy="916671"/>
            <a:chOff x="6904790" y="1787795"/>
            <a:chExt cx="1843006" cy="91667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42A937-EE3E-46D5-BCAE-6B9482F84638}"/>
                </a:ext>
              </a:extLst>
            </p:cNvPr>
            <p:cNvSpPr txBox="1"/>
            <p:nvPr/>
          </p:nvSpPr>
          <p:spPr>
            <a:xfrm>
              <a:off x="6904790" y="1787795"/>
              <a:ext cx="1843006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7D3102-D589-45D0-877A-465206DFA251}"/>
                </a:ext>
              </a:extLst>
            </p:cNvPr>
            <p:cNvSpPr txBox="1"/>
            <p:nvPr/>
          </p:nvSpPr>
          <p:spPr>
            <a:xfrm>
              <a:off x="6904790" y="2058135"/>
              <a:ext cx="184300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AA7A0-1C5E-4423-8699-5217E9102BD8}"/>
              </a:ext>
            </a:extLst>
          </p:cNvPr>
          <p:cNvSpPr/>
          <p:nvPr/>
        </p:nvSpPr>
        <p:spPr>
          <a:xfrm>
            <a:off x="8672341" y="5333840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283E65-4AA3-439D-880F-97714800DC3D}"/>
              </a:ext>
            </a:extLst>
          </p:cNvPr>
          <p:cNvSpPr/>
          <p:nvPr/>
        </p:nvSpPr>
        <p:spPr>
          <a:xfrm>
            <a:off x="4645328" y="5326075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250204-DBA9-4BBB-836D-9879D00FD82B}"/>
              </a:ext>
            </a:extLst>
          </p:cNvPr>
          <p:cNvGrpSpPr/>
          <p:nvPr/>
        </p:nvGrpSpPr>
        <p:grpSpPr>
          <a:xfrm>
            <a:off x="4179811" y="3007134"/>
            <a:ext cx="3272433" cy="1834623"/>
            <a:chOff x="3131840" y="2185749"/>
            <a:chExt cx="3096344" cy="18346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04A662-1EAD-40ED-BEE8-1979655AEDE7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D7AD55-59C4-476A-9963-03854713355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0D7BDC-961B-4E87-94BC-ACD4F4E637AB}"/>
              </a:ext>
            </a:extLst>
          </p:cNvPr>
          <p:cNvGrpSpPr/>
          <p:nvPr/>
        </p:nvGrpSpPr>
        <p:grpSpPr>
          <a:xfrm>
            <a:off x="8205192" y="3007134"/>
            <a:ext cx="3272433" cy="1834623"/>
            <a:chOff x="3131840" y="2185749"/>
            <a:chExt cx="3096344" cy="1834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2BC98-69F6-445C-BAF2-AB8E224396C3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1C5339-C675-4A7C-A8F6-72C4B2E85EA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CA4C0F-398F-41FD-8A48-794E3CAD70A6}"/>
              </a:ext>
            </a:extLst>
          </p:cNvPr>
          <p:cNvGrpSpPr/>
          <p:nvPr/>
        </p:nvGrpSpPr>
        <p:grpSpPr>
          <a:xfrm>
            <a:off x="4159622" y="1508026"/>
            <a:ext cx="7403728" cy="1107996"/>
            <a:chOff x="5375474" y="2822446"/>
            <a:chExt cx="3312368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03D64-1E54-49B0-9348-A26AE9C67E3A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D4A6B-167B-448F-847F-810CA270BFE3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EC1D9-9B25-4434-A0F5-6ADC78376141}"/>
              </a:ext>
            </a:extLst>
          </p:cNvPr>
          <p:cNvSpPr/>
          <p:nvPr/>
        </p:nvSpPr>
        <p:spPr>
          <a:xfrm>
            <a:off x="4267334" y="5453750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AD5780-AB33-4CE9-A389-6307B4EA4F21}"/>
              </a:ext>
            </a:extLst>
          </p:cNvPr>
          <p:cNvSpPr/>
          <p:nvPr/>
        </p:nvSpPr>
        <p:spPr>
          <a:xfrm>
            <a:off x="8295110" y="5461516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F457D7-5D95-46AD-A4D2-813448FE9F62}"/>
              </a:ext>
            </a:extLst>
          </p:cNvPr>
          <p:cNvGrpSpPr/>
          <p:nvPr/>
        </p:nvGrpSpPr>
        <p:grpSpPr>
          <a:xfrm>
            <a:off x="5129001" y="5392856"/>
            <a:ext cx="2098288" cy="876790"/>
            <a:chOff x="3131840" y="2220253"/>
            <a:chExt cx="3096344" cy="8767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CE6E1-6DCA-4E5E-919B-6454A3AF5EE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70E946-3E5B-4F74-B5F8-1A81D91F17FB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22310-F5D9-474D-9C54-B79488D7D600}"/>
              </a:ext>
            </a:extLst>
          </p:cNvPr>
          <p:cNvGrpSpPr/>
          <p:nvPr/>
        </p:nvGrpSpPr>
        <p:grpSpPr>
          <a:xfrm>
            <a:off x="9181841" y="5392856"/>
            <a:ext cx="2098288" cy="876790"/>
            <a:chOff x="3131840" y="2220253"/>
            <a:chExt cx="3096344" cy="8767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0538D3-9AA5-4296-A54A-5FA42EA229D3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772DBF-BB18-4990-8614-C9F7154F1C4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Donut 39">
            <a:extLst>
              <a:ext uri="{FF2B5EF4-FFF2-40B4-BE49-F238E27FC236}">
                <a16:creationId xmlns:a16="http://schemas.microsoft.com/office/drawing/2014/main" id="{9F78BA94-8C04-4678-991D-90A98CE8646D}"/>
              </a:ext>
            </a:extLst>
          </p:cNvPr>
          <p:cNvSpPr/>
          <p:nvPr/>
        </p:nvSpPr>
        <p:spPr>
          <a:xfrm>
            <a:off x="8492341" y="565697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8F6442B7-23F0-4886-AB99-40573C477C03}"/>
              </a:ext>
            </a:extLst>
          </p:cNvPr>
          <p:cNvSpPr>
            <a:spLocks noChangeAspect="1"/>
          </p:cNvSpPr>
          <p:nvPr/>
        </p:nvSpPr>
        <p:spPr>
          <a:xfrm>
            <a:off x="4470141" y="5667202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A51CFCC-BC08-491E-A251-17EE8167080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A3203-84A8-4204-AE38-D7C8D9D1156E}"/>
              </a:ext>
            </a:extLst>
          </p:cNvPr>
          <p:cNvGrpSpPr/>
          <p:nvPr/>
        </p:nvGrpSpPr>
        <p:grpSpPr>
          <a:xfrm>
            <a:off x="7263932" y="2075454"/>
            <a:ext cx="3674633" cy="3743876"/>
            <a:chOff x="2881974" y="2123959"/>
            <a:chExt cx="3382255" cy="3445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5643DC-3DA9-4C2A-9A01-38ACA334763B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06E182-35E1-4021-8014-57F968F23D03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89DF6-2144-48B2-8D9D-CA8A54E6DD33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6D2E40-EF55-4839-BACD-BCD2C74D8538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473F5-CDB3-4A35-8A3D-466538229C3E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E2F162-6276-4DB2-8FC1-6B31C1C77723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8C2AC1-1C7E-4540-B045-A9DDE80D5C64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17115-E72B-4F0A-B0DF-FCDE3E0A04A7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EA8493-DCEF-4223-B829-12F3000D4FB3}"/>
                </a:ext>
              </a:extLst>
            </p:cNvPr>
            <p:cNvSpPr/>
            <p:nvPr/>
          </p:nvSpPr>
          <p:spPr>
            <a:xfrm>
              <a:off x="4309281" y="212395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B3EDEE-7A40-4753-8BF2-D70172133EF5}"/>
                </a:ext>
              </a:extLst>
            </p:cNvPr>
            <p:cNvSpPr/>
            <p:nvPr/>
          </p:nvSpPr>
          <p:spPr>
            <a:xfrm>
              <a:off x="2943252" y="3499587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5C2465-2A38-48A1-B5BD-7DF402BEDD59}"/>
                </a:ext>
              </a:extLst>
            </p:cNvPr>
            <p:cNvSpPr/>
            <p:nvPr/>
          </p:nvSpPr>
          <p:spPr>
            <a:xfrm>
              <a:off x="5680729" y="349357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B9A463-4317-43DA-9F56-BFF4F0F6C474}"/>
                </a:ext>
              </a:extLst>
            </p:cNvPr>
            <p:cNvSpPr/>
            <p:nvPr/>
          </p:nvSpPr>
          <p:spPr>
            <a:xfrm>
              <a:off x="4319627" y="4861732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4400" dirty="0">
                <a:cs typeface="Arial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02594744-2099-4F30-AE2E-E8D3B1ABAA58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6327AC-C232-4D74-ABFD-D64CDF00875E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7FE3D2-63A2-4976-B34B-EDDD0FA1D786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6A112D73-B024-4B3C-91F7-3D58DE371BF7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1AD2D-C431-4425-80AC-4B9C02929AC1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D88521-8928-412C-8B69-A4E822ABA33F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65AD2CC7-99D2-49CB-85BA-053E0C59AB7D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68E103-FB89-4F83-85ED-F9EA21E221B2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10C3E2-A142-45B3-8A7C-8ACDAB5A29C5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938DB91C-8E31-48DF-8B96-AD5ADAF0A1AB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BFC454-9BFC-431A-9E19-85DDA0324707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07A139-4F98-4941-8A9A-DA0331ABF09F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8047741C-5C88-4BC8-986D-7F2BF2222409}"/>
              </a:ext>
            </a:extLst>
          </p:cNvPr>
          <p:cNvSpPr/>
          <p:nvPr/>
        </p:nvSpPr>
        <p:spPr>
          <a:xfrm>
            <a:off x="8375670" y="3764745"/>
            <a:ext cx="370360" cy="312137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A99A3AD5-2A9C-4332-85B7-191CD0C96F63}"/>
              </a:ext>
            </a:extLst>
          </p:cNvPr>
          <p:cNvSpPr/>
          <p:nvPr/>
        </p:nvSpPr>
        <p:spPr>
          <a:xfrm>
            <a:off x="8947894" y="4271208"/>
            <a:ext cx="370360" cy="367112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40">
            <a:extLst>
              <a:ext uri="{FF2B5EF4-FFF2-40B4-BE49-F238E27FC236}">
                <a16:creationId xmlns:a16="http://schemas.microsoft.com/office/drawing/2014/main" id="{BA8545E4-1540-4A0B-B6F6-24CFC4D18FBE}"/>
              </a:ext>
            </a:extLst>
          </p:cNvPr>
          <p:cNvSpPr/>
          <p:nvPr/>
        </p:nvSpPr>
        <p:spPr>
          <a:xfrm rot="2942052">
            <a:off x="9503970" y="3785949"/>
            <a:ext cx="344265" cy="366245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80EF5C1B-D83F-4435-864F-D55367AE82FC}"/>
              </a:ext>
            </a:extLst>
          </p:cNvPr>
          <p:cNvSpPr>
            <a:spLocks noChangeAspect="1"/>
          </p:cNvSpPr>
          <p:nvPr/>
        </p:nvSpPr>
        <p:spPr>
          <a:xfrm>
            <a:off x="8946579" y="3186732"/>
            <a:ext cx="393743" cy="39428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6CE6DAB4-B0D7-4CB4-B999-4CDBF2FEF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969080"/>
              </p:ext>
            </p:extLst>
          </p:nvPr>
        </p:nvGraphicFramePr>
        <p:xfrm>
          <a:off x="1026624" y="2175308"/>
          <a:ext cx="10254104" cy="180195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718F4EE-3E65-4E77-9686-8DE32562EE61}"/>
              </a:ext>
            </a:extLst>
          </p:cNvPr>
          <p:cNvGrpSpPr/>
          <p:nvPr/>
        </p:nvGrpSpPr>
        <p:grpSpPr>
          <a:xfrm flipH="1">
            <a:off x="906307" y="1784948"/>
            <a:ext cx="2448272" cy="475860"/>
            <a:chOff x="1991588" y="2017033"/>
            <a:chExt cx="2448272" cy="376914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3D46D74-FEC3-48BE-AB17-1216D45C1405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0C7EA36-4A66-4CF2-A97A-7C1197855C78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00B17A-EFE0-4F72-B00B-0244552788C7}"/>
              </a:ext>
            </a:extLst>
          </p:cNvPr>
          <p:cNvSpPr txBox="1"/>
          <p:nvPr/>
        </p:nvSpPr>
        <p:spPr>
          <a:xfrm>
            <a:off x="1055308" y="1803456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CA15-BF37-4A2B-9A10-A69E72E7B818}"/>
              </a:ext>
            </a:extLst>
          </p:cNvPr>
          <p:cNvGrpSpPr/>
          <p:nvPr/>
        </p:nvGrpSpPr>
        <p:grpSpPr>
          <a:xfrm>
            <a:off x="7073194" y="5309187"/>
            <a:ext cx="4242700" cy="923330"/>
            <a:chOff x="2551705" y="4283314"/>
            <a:chExt cx="235700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73239-B1C2-4F8F-BAD3-4B8FE934530C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0C6D5-76B7-440C-A109-9B0A4B4D54AC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8A1515-C81F-4640-B042-D5004374336B}"/>
              </a:ext>
            </a:extLst>
          </p:cNvPr>
          <p:cNvGrpSpPr/>
          <p:nvPr/>
        </p:nvGrpSpPr>
        <p:grpSpPr>
          <a:xfrm>
            <a:off x="871139" y="4334330"/>
            <a:ext cx="4247768" cy="923330"/>
            <a:chOff x="2551706" y="4283314"/>
            <a:chExt cx="2357002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FA5524-8F7F-41B7-B62C-3B19C618310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E4336-C2E6-4254-B858-18612A90110D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13C5C85-124B-4336-8DB9-27800D64ED3F}"/>
              </a:ext>
            </a:extLst>
          </p:cNvPr>
          <p:cNvSpPr/>
          <p:nvPr/>
        </p:nvSpPr>
        <p:spPr>
          <a:xfrm>
            <a:off x="5507294" y="4689039"/>
            <a:ext cx="1177517" cy="117751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4EBCE4-5F70-40A1-870A-A91AA8DC2784}"/>
              </a:ext>
            </a:extLst>
          </p:cNvPr>
          <p:cNvGrpSpPr/>
          <p:nvPr/>
        </p:nvGrpSpPr>
        <p:grpSpPr>
          <a:xfrm>
            <a:off x="871139" y="5309187"/>
            <a:ext cx="4247768" cy="923330"/>
            <a:chOff x="2551706" y="4283314"/>
            <a:chExt cx="2357002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D151F5-CE04-46D2-AFFE-3B70B62E110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FE0EC-A724-4FD8-8E95-B7F463B0E545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FE7EFE-80FB-4680-999E-D9E49D004108}"/>
              </a:ext>
            </a:extLst>
          </p:cNvPr>
          <p:cNvGrpSpPr/>
          <p:nvPr/>
        </p:nvGrpSpPr>
        <p:grpSpPr>
          <a:xfrm>
            <a:off x="7073194" y="4334330"/>
            <a:ext cx="4242700" cy="923330"/>
            <a:chOff x="2551705" y="4283314"/>
            <a:chExt cx="2357002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69F537-F2D4-4B03-AF54-AF638C322AA2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1CDB2C-7B07-4A79-A371-B3D0A79CAC41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A63537-0567-4F54-A825-6E601B6A6EC8}"/>
              </a:ext>
            </a:extLst>
          </p:cNvPr>
          <p:cNvSpPr/>
          <p:nvPr/>
        </p:nvSpPr>
        <p:spPr>
          <a:xfrm>
            <a:off x="5715166" y="4882875"/>
            <a:ext cx="789922" cy="789843"/>
          </a:xfrm>
          <a:custGeom>
            <a:avLst/>
            <a:gdLst>
              <a:gd name="connsiteX0" fmla="*/ 1488683 w 3140536"/>
              <a:gd name="connsiteY0" fmla="*/ 956410 h 3140220"/>
              <a:gd name="connsiteX1" fmla="*/ 1149168 w 3140536"/>
              <a:gd name="connsiteY1" fmla="*/ 1565006 h 3140220"/>
              <a:gd name="connsiteX2" fmla="*/ 716116 w 3140536"/>
              <a:gd name="connsiteY2" fmla="*/ 1564361 h 3140220"/>
              <a:gd name="connsiteX3" fmla="*/ 678403 w 3140536"/>
              <a:gd name="connsiteY3" fmla="*/ 1585837 h 3140220"/>
              <a:gd name="connsiteX4" fmla="*/ 647760 w 3140536"/>
              <a:gd name="connsiteY4" fmla="*/ 1634027 h 3140220"/>
              <a:gd name="connsiteX5" fmla="*/ 631260 w 3140536"/>
              <a:gd name="connsiteY5" fmla="*/ 1485529 h 3140220"/>
              <a:gd name="connsiteX6" fmla="*/ 585428 w 3140536"/>
              <a:gd name="connsiteY6" fmla="*/ 1064129 h 3140220"/>
              <a:gd name="connsiteX7" fmla="*/ 561071 w 3140536"/>
              <a:gd name="connsiteY7" fmla="*/ 1046843 h 3140220"/>
              <a:gd name="connsiteX8" fmla="*/ 548500 w 3140536"/>
              <a:gd name="connsiteY8" fmla="*/ 1068581 h 3140220"/>
              <a:gd name="connsiteX9" fmla="*/ 515762 w 3140536"/>
              <a:gd name="connsiteY9" fmla="*/ 1419268 h 3140220"/>
              <a:gd name="connsiteX10" fmla="*/ 475167 w 3140536"/>
              <a:gd name="connsiteY10" fmla="*/ 1847738 h 3140220"/>
              <a:gd name="connsiteX11" fmla="*/ 467310 w 3140536"/>
              <a:gd name="connsiteY11" fmla="*/ 1929713 h 3140220"/>
              <a:gd name="connsiteX12" fmla="*/ 464691 w 3140536"/>
              <a:gd name="connsiteY12" fmla="*/ 1926832 h 3140220"/>
              <a:gd name="connsiteX13" fmla="*/ 418859 w 3140536"/>
              <a:gd name="connsiteY13" fmla="*/ 1670955 h 3140220"/>
              <a:gd name="connsiteX14" fmla="*/ 375121 w 3140536"/>
              <a:gd name="connsiteY14" fmla="*/ 1429220 h 3140220"/>
              <a:gd name="connsiteX15" fmla="*/ 358359 w 3140536"/>
              <a:gd name="connsiteY15" fmla="*/ 1412195 h 3140220"/>
              <a:gd name="connsiteX16" fmla="*/ 338455 w 3140536"/>
              <a:gd name="connsiteY16" fmla="*/ 1427387 h 3140220"/>
              <a:gd name="connsiteX17" fmla="*/ 301527 w 3140536"/>
              <a:gd name="connsiteY17" fmla="*/ 1546028 h 3140220"/>
              <a:gd name="connsiteX18" fmla="*/ 268789 w 3140536"/>
              <a:gd name="connsiteY18" fmla="*/ 1562790 h 3140220"/>
              <a:gd name="connsiteX19" fmla="*/ 256742 w 3140536"/>
              <a:gd name="connsiteY19" fmla="*/ 1561742 h 3140220"/>
              <a:gd name="connsiteX20" fmla="*/ 72101 w 3140536"/>
              <a:gd name="connsiteY20" fmla="*/ 1561742 h 3140220"/>
              <a:gd name="connsiteX21" fmla="*/ 60578 w 3140536"/>
              <a:gd name="connsiteY21" fmla="*/ 1562790 h 3140220"/>
              <a:gd name="connsiteX22" fmla="*/ 16054 w 3140536"/>
              <a:gd name="connsiteY22" fmla="*/ 1563314 h 3140220"/>
              <a:gd name="connsiteX23" fmla="*/ 6364 w 3140536"/>
              <a:gd name="connsiteY23" fmla="*/ 1565147 h 3140220"/>
              <a:gd name="connsiteX24" fmla="*/ 5316 w 3140536"/>
              <a:gd name="connsiteY24" fmla="*/ 1590813 h 3140220"/>
              <a:gd name="connsiteX25" fmla="*/ 17626 w 3140536"/>
              <a:gd name="connsiteY25" fmla="*/ 1594480 h 3140220"/>
              <a:gd name="connsiteX26" fmla="*/ 303098 w 3140536"/>
              <a:gd name="connsiteY26" fmla="*/ 1594480 h 3140220"/>
              <a:gd name="connsiteX27" fmla="*/ 330074 w 3140536"/>
              <a:gd name="connsiteY27" fmla="*/ 1573528 h 3140220"/>
              <a:gd name="connsiteX28" fmla="*/ 352336 w 3140536"/>
              <a:gd name="connsiteY28" fmla="*/ 1502029 h 3140220"/>
              <a:gd name="connsiteX29" fmla="*/ 354693 w 3140536"/>
              <a:gd name="connsiteY29" fmla="*/ 1513814 h 3140220"/>
              <a:gd name="connsiteX30" fmla="*/ 424358 w 3140536"/>
              <a:gd name="connsiteY30" fmla="*/ 1899333 h 3140220"/>
              <a:gd name="connsiteX31" fmla="*/ 453430 w 3140536"/>
              <a:gd name="connsiteY31" fmla="*/ 2061188 h 3140220"/>
              <a:gd name="connsiteX32" fmla="*/ 478834 w 3140536"/>
              <a:gd name="connsiteY32" fmla="*/ 2079259 h 3140220"/>
              <a:gd name="connsiteX33" fmla="*/ 491143 w 3140536"/>
              <a:gd name="connsiteY33" fmla="*/ 2054116 h 3140220"/>
              <a:gd name="connsiteX34" fmla="*/ 518905 w 3140536"/>
              <a:gd name="connsiteY34" fmla="*/ 1757906 h 3140220"/>
              <a:gd name="connsiteX35" fmla="*/ 559500 w 3140536"/>
              <a:gd name="connsiteY35" fmla="*/ 1332054 h 3140220"/>
              <a:gd name="connsiteX36" fmla="*/ 567618 w 3140536"/>
              <a:gd name="connsiteY36" fmla="*/ 1244055 h 3140220"/>
              <a:gd name="connsiteX37" fmla="*/ 570761 w 3140536"/>
              <a:gd name="connsiteY37" fmla="*/ 1249817 h 3140220"/>
              <a:gd name="connsiteX38" fmla="*/ 597475 w 3140536"/>
              <a:gd name="connsiteY38" fmla="*/ 1497576 h 3140220"/>
              <a:gd name="connsiteX39" fmla="*/ 617118 w 3140536"/>
              <a:gd name="connsiteY39" fmla="*/ 1677764 h 3140220"/>
              <a:gd name="connsiteX40" fmla="*/ 627594 w 3140536"/>
              <a:gd name="connsiteY40" fmla="*/ 1694526 h 3140220"/>
              <a:gd name="connsiteX41" fmla="*/ 648284 w 3140536"/>
              <a:gd name="connsiteY41" fmla="*/ 1691121 h 3140220"/>
              <a:gd name="connsiteX42" fmla="*/ 664522 w 3140536"/>
              <a:gd name="connsiteY42" fmla="*/ 1672526 h 3140220"/>
              <a:gd name="connsiteX43" fmla="*/ 706164 w 3140536"/>
              <a:gd name="connsiteY43" fmla="*/ 1606003 h 3140220"/>
              <a:gd name="connsiteX44" fmla="*/ 727902 w 3140536"/>
              <a:gd name="connsiteY44" fmla="*/ 1593956 h 3140220"/>
              <a:gd name="connsiteX45" fmla="*/ 1132906 w 3140536"/>
              <a:gd name="connsiteY45" fmla="*/ 1594155 h 3140220"/>
              <a:gd name="connsiteX46" fmla="*/ 1124560 w 3140536"/>
              <a:gd name="connsiteY46" fmla="*/ 1609116 h 3140220"/>
              <a:gd name="connsiteX47" fmla="*/ 1127321 w 3140536"/>
              <a:gd name="connsiteY47" fmla="*/ 1609116 h 3140220"/>
              <a:gd name="connsiteX48" fmla="*/ 1088373 w 3140536"/>
              <a:gd name="connsiteY48" fmla="*/ 1781043 h 3140220"/>
              <a:gd name="connsiteX49" fmla="*/ 1491166 w 3140536"/>
              <a:gd name="connsiteY49" fmla="*/ 2183834 h 3140220"/>
              <a:gd name="connsiteX50" fmla="*/ 1893958 w 3140536"/>
              <a:gd name="connsiteY50" fmla="*/ 1781043 h 3140220"/>
              <a:gd name="connsiteX51" fmla="*/ 1850579 w 3140536"/>
              <a:gd name="connsiteY51" fmla="*/ 1599793 h 3140220"/>
              <a:gd name="connsiteX52" fmla="*/ 1847185 w 3140536"/>
              <a:gd name="connsiteY52" fmla="*/ 1594278 h 3140220"/>
              <a:gd name="connsiteX53" fmla="*/ 1899403 w 3140536"/>
              <a:gd name="connsiteY53" fmla="*/ 1594298 h 3140220"/>
              <a:gd name="connsiteX54" fmla="*/ 1922783 w 3140536"/>
              <a:gd name="connsiteY54" fmla="*/ 1634580 h 3140220"/>
              <a:gd name="connsiteX55" fmla="*/ 1948185 w 3140536"/>
              <a:gd name="connsiteY55" fmla="*/ 1712301 h 3140220"/>
              <a:gd name="connsiteX56" fmla="*/ 1957613 w 3140536"/>
              <a:gd name="connsiteY56" fmla="*/ 1712777 h 3140220"/>
              <a:gd name="connsiteX57" fmla="*/ 2161174 w 3140536"/>
              <a:gd name="connsiteY57" fmla="*/ 1604545 h 3140220"/>
              <a:gd name="connsiteX58" fmla="*/ 2166680 w 3140536"/>
              <a:gd name="connsiteY58" fmla="*/ 1594400 h 3140220"/>
              <a:gd name="connsiteX59" fmla="*/ 2374738 w 3140536"/>
              <a:gd name="connsiteY59" fmla="*/ 1594480 h 3140220"/>
              <a:gd name="connsiteX60" fmla="*/ 2404595 w 3140536"/>
              <a:gd name="connsiteY60" fmla="*/ 1572218 h 3140220"/>
              <a:gd name="connsiteX61" fmla="*/ 2426856 w 3140536"/>
              <a:gd name="connsiteY61" fmla="*/ 1502290 h 3140220"/>
              <a:gd name="connsiteX62" fmla="*/ 2429214 w 3140536"/>
              <a:gd name="connsiteY62" fmla="*/ 1513552 h 3140220"/>
              <a:gd name="connsiteX63" fmla="*/ 2499141 w 3140536"/>
              <a:gd name="connsiteY63" fmla="*/ 1900380 h 3140220"/>
              <a:gd name="connsiteX64" fmla="*/ 2528474 w 3140536"/>
              <a:gd name="connsiteY64" fmla="*/ 2062235 h 3140220"/>
              <a:gd name="connsiteX65" fmla="*/ 2552045 w 3140536"/>
              <a:gd name="connsiteY65" fmla="*/ 2079521 h 3140220"/>
              <a:gd name="connsiteX66" fmla="*/ 2565402 w 3140536"/>
              <a:gd name="connsiteY66" fmla="*/ 2056474 h 3140220"/>
              <a:gd name="connsiteX67" fmla="*/ 2583997 w 3140536"/>
              <a:gd name="connsiteY67" fmla="*/ 1859000 h 3140220"/>
              <a:gd name="connsiteX68" fmla="*/ 2609926 w 3140536"/>
              <a:gd name="connsiteY68" fmla="*/ 1586361 h 3140220"/>
              <a:gd name="connsiteX69" fmla="*/ 2632449 w 3140536"/>
              <a:gd name="connsiteY69" fmla="*/ 1343315 h 3140220"/>
              <a:gd name="connsiteX70" fmla="*/ 2642139 w 3140536"/>
              <a:gd name="connsiteY70" fmla="*/ 1243793 h 3140220"/>
              <a:gd name="connsiteX71" fmla="*/ 2645020 w 3140536"/>
              <a:gd name="connsiteY71" fmla="*/ 1249555 h 3140220"/>
              <a:gd name="connsiteX72" fmla="*/ 2671734 w 3140536"/>
              <a:gd name="connsiteY72" fmla="*/ 1497314 h 3140220"/>
              <a:gd name="connsiteX73" fmla="*/ 2691377 w 3140536"/>
              <a:gd name="connsiteY73" fmla="*/ 1677502 h 3140220"/>
              <a:gd name="connsiteX74" fmla="*/ 2722543 w 3140536"/>
              <a:gd name="connsiteY74" fmla="*/ 1690859 h 3140220"/>
              <a:gd name="connsiteX75" fmla="*/ 2739567 w 3140536"/>
              <a:gd name="connsiteY75" fmla="*/ 1671217 h 3140220"/>
              <a:gd name="connsiteX76" fmla="*/ 2781471 w 3140536"/>
              <a:gd name="connsiteY76" fmla="*/ 1604694 h 3140220"/>
              <a:gd name="connsiteX77" fmla="*/ 2801113 w 3140536"/>
              <a:gd name="connsiteY77" fmla="*/ 1593694 h 3140220"/>
              <a:gd name="connsiteX78" fmla="*/ 3056467 w 3140536"/>
              <a:gd name="connsiteY78" fmla="*/ 1593956 h 3140220"/>
              <a:gd name="connsiteX79" fmla="*/ 3127180 w 3140536"/>
              <a:gd name="connsiteY79" fmla="*/ 1593956 h 3140220"/>
              <a:gd name="connsiteX80" fmla="*/ 3137395 w 3140536"/>
              <a:gd name="connsiteY80" fmla="*/ 1590813 h 3140220"/>
              <a:gd name="connsiteX81" fmla="*/ 3136871 w 3140536"/>
              <a:gd name="connsiteY81" fmla="*/ 1567504 h 3140220"/>
              <a:gd name="connsiteX82" fmla="*/ 3122466 w 3140536"/>
              <a:gd name="connsiteY82" fmla="*/ 1565147 h 3140220"/>
              <a:gd name="connsiteX83" fmla="*/ 2785923 w 3140536"/>
              <a:gd name="connsiteY83" fmla="*/ 1564623 h 3140220"/>
              <a:gd name="connsiteX84" fmla="*/ 2756328 w 3140536"/>
              <a:gd name="connsiteY84" fmla="*/ 1581123 h 3140220"/>
              <a:gd name="connsiteX85" fmla="*/ 2722805 w 3140536"/>
              <a:gd name="connsiteY85" fmla="*/ 1634027 h 3140220"/>
              <a:gd name="connsiteX86" fmla="*/ 2721757 w 3140536"/>
              <a:gd name="connsiteY86" fmla="*/ 1626170 h 3140220"/>
              <a:gd name="connsiteX87" fmla="*/ 2700020 w 3140536"/>
              <a:gd name="connsiteY87" fmla="*/ 1428958 h 3140220"/>
              <a:gd name="connsiteX88" fmla="*/ 2676972 w 3140536"/>
              <a:gd name="connsiteY88" fmla="*/ 1216293 h 3140220"/>
              <a:gd name="connsiteX89" fmla="*/ 2660211 w 3140536"/>
              <a:gd name="connsiteY89" fmla="*/ 1063343 h 3140220"/>
              <a:gd name="connsiteX90" fmla="*/ 2640306 w 3140536"/>
              <a:gd name="connsiteY90" fmla="*/ 1046319 h 3140220"/>
              <a:gd name="connsiteX91" fmla="*/ 2623544 w 3140536"/>
              <a:gd name="connsiteY91" fmla="*/ 1066748 h 3140220"/>
              <a:gd name="connsiteX92" fmla="*/ 2610187 w 3140536"/>
              <a:gd name="connsiteY92" fmla="*/ 1208436 h 3140220"/>
              <a:gd name="connsiteX93" fmla="*/ 2582688 w 3140536"/>
              <a:gd name="connsiteY93" fmla="*/ 1503338 h 3140220"/>
              <a:gd name="connsiteX94" fmla="*/ 2552569 w 3140536"/>
              <a:gd name="connsiteY94" fmla="*/ 1816310 h 3140220"/>
              <a:gd name="connsiteX95" fmla="*/ 2542093 w 3140536"/>
              <a:gd name="connsiteY95" fmla="*/ 1928666 h 3140220"/>
              <a:gd name="connsiteX96" fmla="*/ 2538688 w 3140536"/>
              <a:gd name="connsiteY96" fmla="*/ 1924737 h 3140220"/>
              <a:gd name="connsiteX97" fmla="*/ 2508832 w 3140536"/>
              <a:gd name="connsiteY97" fmla="*/ 1756335 h 3140220"/>
              <a:gd name="connsiteX98" fmla="*/ 2450951 w 3140536"/>
              <a:gd name="connsiteY98" fmla="*/ 1434982 h 3140220"/>
              <a:gd name="connsiteX99" fmla="*/ 2432095 w 3140536"/>
              <a:gd name="connsiteY99" fmla="*/ 1412457 h 3140220"/>
              <a:gd name="connsiteX100" fmla="*/ 2411404 w 3140536"/>
              <a:gd name="connsiteY100" fmla="*/ 1433410 h 3140220"/>
              <a:gd name="connsiteX101" fmla="*/ 2375262 w 3140536"/>
              <a:gd name="connsiteY101" fmla="*/ 1550742 h 3140220"/>
              <a:gd name="connsiteX102" fmla="*/ 2355357 w 3140536"/>
              <a:gd name="connsiteY102" fmla="*/ 1565147 h 3140220"/>
              <a:gd name="connsiteX103" fmla="*/ 2182667 w 3140536"/>
              <a:gd name="connsiteY103" fmla="*/ 1564947 h 3140220"/>
              <a:gd name="connsiteX104" fmla="*/ 2183807 w 3140536"/>
              <a:gd name="connsiteY104" fmla="*/ 1562846 h 3140220"/>
              <a:gd name="connsiteX105" fmla="*/ 2203099 w 3140536"/>
              <a:gd name="connsiteY105" fmla="*/ 1467292 h 3140220"/>
              <a:gd name="connsiteX106" fmla="*/ 2157255 w 3140536"/>
              <a:gd name="connsiteY106" fmla="*/ 1325289 h 3140220"/>
              <a:gd name="connsiteX107" fmla="*/ 1956101 w 3140536"/>
              <a:gd name="connsiteY107" fmla="*/ 964711 h 3140220"/>
              <a:gd name="connsiteX108" fmla="*/ 1751809 w 3140536"/>
              <a:gd name="connsiteY108" fmla="*/ 1330913 h 3140220"/>
              <a:gd name="connsiteX109" fmla="*/ 1882175 w 3140536"/>
              <a:gd name="connsiteY109" fmla="*/ 1564600 h 3140220"/>
              <a:gd name="connsiteX110" fmla="*/ 1828886 w 3140536"/>
              <a:gd name="connsiteY110" fmla="*/ 1564538 h 3140220"/>
              <a:gd name="connsiteX111" fmla="*/ 1818738 w 3140536"/>
              <a:gd name="connsiteY111" fmla="*/ 1548046 h 3140220"/>
              <a:gd name="connsiteX112" fmla="*/ 1546697 w 3140536"/>
              <a:gd name="connsiteY112" fmla="*/ 1060401 h 3140220"/>
              <a:gd name="connsiteX113" fmla="*/ 1543431 w 3140536"/>
              <a:gd name="connsiteY113" fmla="*/ 1051034 h 3140220"/>
              <a:gd name="connsiteX114" fmla="*/ 1540967 w 3140536"/>
              <a:gd name="connsiteY114" fmla="*/ 1050131 h 3140220"/>
              <a:gd name="connsiteX115" fmla="*/ 1041397 w 3140536"/>
              <a:gd name="connsiteY115" fmla="*/ 24 h 3140220"/>
              <a:gd name="connsiteX116" fmla="*/ 2092931 w 3140536"/>
              <a:gd name="connsiteY116" fmla="*/ 24 h 3140220"/>
              <a:gd name="connsiteX117" fmla="*/ 2113097 w 3140536"/>
              <a:gd name="connsiteY117" fmla="*/ 20714 h 3140220"/>
              <a:gd name="connsiteX118" fmla="*/ 2113097 w 3140536"/>
              <a:gd name="connsiteY118" fmla="*/ 1009391 h 3140220"/>
              <a:gd name="connsiteX119" fmla="*/ 2131169 w 3140536"/>
              <a:gd name="connsiteY119" fmla="*/ 1027725 h 3140220"/>
              <a:gd name="connsiteX120" fmla="*/ 3121155 w 3140536"/>
              <a:gd name="connsiteY120" fmla="*/ 1027725 h 3140220"/>
              <a:gd name="connsiteX121" fmla="*/ 3140536 w 3140536"/>
              <a:gd name="connsiteY121" fmla="*/ 1046581 h 3140220"/>
              <a:gd name="connsiteX122" fmla="*/ 3140536 w 3140536"/>
              <a:gd name="connsiteY122" fmla="*/ 2096805 h 3140220"/>
              <a:gd name="connsiteX123" fmla="*/ 3122989 w 3140536"/>
              <a:gd name="connsiteY123" fmla="*/ 2114615 h 3140220"/>
              <a:gd name="connsiteX124" fmla="*/ 2139549 w 3140536"/>
              <a:gd name="connsiteY124" fmla="*/ 2114615 h 3140220"/>
              <a:gd name="connsiteX125" fmla="*/ 2121216 w 3140536"/>
              <a:gd name="connsiteY125" fmla="*/ 2132948 h 3140220"/>
              <a:gd name="connsiteX126" fmla="*/ 2121216 w 3140536"/>
              <a:gd name="connsiteY126" fmla="*/ 3121625 h 3140220"/>
              <a:gd name="connsiteX127" fmla="*/ 2102883 w 3140536"/>
              <a:gd name="connsiteY127" fmla="*/ 3140220 h 3140220"/>
              <a:gd name="connsiteX128" fmla="*/ 1574105 w 3140536"/>
              <a:gd name="connsiteY128" fmla="*/ 3139958 h 3140220"/>
              <a:gd name="connsiteX129" fmla="*/ 1042445 w 3140536"/>
              <a:gd name="connsiteY129" fmla="*/ 3140220 h 3140220"/>
              <a:gd name="connsiteX130" fmla="*/ 1026469 w 3140536"/>
              <a:gd name="connsiteY130" fmla="*/ 3124506 h 3140220"/>
              <a:gd name="connsiteX131" fmla="*/ 1026731 w 3140536"/>
              <a:gd name="connsiteY131" fmla="*/ 2134519 h 3140220"/>
              <a:gd name="connsiteX132" fmla="*/ 1006303 w 3140536"/>
              <a:gd name="connsiteY132" fmla="*/ 2114615 h 3140220"/>
              <a:gd name="connsiteX133" fmla="*/ 18935 w 3140536"/>
              <a:gd name="connsiteY133" fmla="*/ 2114615 h 3140220"/>
              <a:gd name="connsiteX134" fmla="*/ 78 w 3140536"/>
              <a:gd name="connsiteY134" fmla="*/ 2095496 h 3140220"/>
              <a:gd name="connsiteX135" fmla="*/ 78 w 3140536"/>
              <a:gd name="connsiteY135" fmla="*/ 1046581 h 3140220"/>
              <a:gd name="connsiteX136" fmla="*/ 18935 w 3140536"/>
              <a:gd name="connsiteY136" fmla="*/ 1027725 h 3140220"/>
              <a:gd name="connsiteX137" fmla="*/ 1003684 w 3140536"/>
              <a:gd name="connsiteY137" fmla="*/ 1027725 h 3140220"/>
              <a:gd name="connsiteX138" fmla="*/ 1022802 w 3140536"/>
              <a:gd name="connsiteY138" fmla="*/ 1009130 h 3140220"/>
              <a:gd name="connsiteX139" fmla="*/ 1022802 w 3140536"/>
              <a:gd name="connsiteY139" fmla="*/ 19143 h 3140220"/>
              <a:gd name="connsiteX140" fmla="*/ 1041397 w 3140536"/>
              <a:gd name="connsiteY140" fmla="*/ 24 h 31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140536" h="3140220">
                <a:moveTo>
                  <a:pt x="1488683" y="956410"/>
                </a:moveTo>
                <a:lnTo>
                  <a:pt x="1149168" y="1565006"/>
                </a:lnTo>
                <a:lnTo>
                  <a:pt x="716116" y="1564361"/>
                </a:lnTo>
                <a:cubicBezTo>
                  <a:pt x="697783" y="1564361"/>
                  <a:pt x="686784" y="1570385"/>
                  <a:pt x="678403" y="1585837"/>
                </a:cubicBezTo>
                <a:cubicBezTo>
                  <a:pt x="669760" y="1601551"/>
                  <a:pt x="659022" y="1616217"/>
                  <a:pt x="647760" y="1634027"/>
                </a:cubicBezTo>
                <a:cubicBezTo>
                  <a:pt x="641998" y="1582170"/>
                  <a:pt x="636499" y="1533981"/>
                  <a:pt x="631260" y="1485529"/>
                </a:cubicBezTo>
                <a:cubicBezTo>
                  <a:pt x="616070" y="1345149"/>
                  <a:pt x="600618" y="1204508"/>
                  <a:pt x="585428" y="1064129"/>
                </a:cubicBezTo>
                <a:cubicBezTo>
                  <a:pt x="583594" y="1049462"/>
                  <a:pt x="574952" y="1043177"/>
                  <a:pt x="561071" y="1046843"/>
                </a:cubicBezTo>
                <a:cubicBezTo>
                  <a:pt x="549547" y="1049724"/>
                  <a:pt x="549285" y="1059414"/>
                  <a:pt x="548500" y="1068581"/>
                </a:cubicBezTo>
                <a:cubicBezTo>
                  <a:pt x="537500" y="1185389"/>
                  <a:pt x="526762" y="1302459"/>
                  <a:pt x="515762" y="1419268"/>
                </a:cubicBezTo>
                <a:cubicBezTo>
                  <a:pt x="502405" y="1562004"/>
                  <a:pt x="488786" y="1705002"/>
                  <a:pt x="475167" y="1847738"/>
                </a:cubicBezTo>
                <a:cubicBezTo>
                  <a:pt x="472548" y="1874714"/>
                  <a:pt x="469929" y="1901690"/>
                  <a:pt x="467310" y="1929713"/>
                </a:cubicBezTo>
                <a:cubicBezTo>
                  <a:pt x="465739" y="1928142"/>
                  <a:pt x="464691" y="1927618"/>
                  <a:pt x="464691" y="1926832"/>
                </a:cubicBezTo>
                <a:cubicBezTo>
                  <a:pt x="449239" y="1841453"/>
                  <a:pt x="434049" y="1756335"/>
                  <a:pt x="418859" y="1670955"/>
                </a:cubicBezTo>
                <a:cubicBezTo>
                  <a:pt x="404192" y="1590289"/>
                  <a:pt x="389526" y="1509886"/>
                  <a:pt x="375121" y="1429220"/>
                </a:cubicBezTo>
                <a:cubicBezTo>
                  <a:pt x="373288" y="1419268"/>
                  <a:pt x="368573" y="1412981"/>
                  <a:pt x="358359" y="1412195"/>
                </a:cubicBezTo>
                <a:cubicBezTo>
                  <a:pt x="347883" y="1411410"/>
                  <a:pt x="341598" y="1417696"/>
                  <a:pt x="338455" y="1427387"/>
                </a:cubicBezTo>
                <a:cubicBezTo>
                  <a:pt x="326146" y="1466934"/>
                  <a:pt x="313574" y="1506481"/>
                  <a:pt x="301527" y="1546028"/>
                </a:cubicBezTo>
                <a:cubicBezTo>
                  <a:pt x="294979" y="1566980"/>
                  <a:pt x="291575" y="1568813"/>
                  <a:pt x="268789" y="1562790"/>
                </a:cubicBezTo>
                <a:cubicBezTo>
                  <a:pt x="265122" y="1559123"/>
                  <a:pt x="260670" y="1560956"/>
                  <a:pt x="256742" y="1561742"/>
                </a:cubicBezTo>
                <a:cubicBezTo>
                  <a:pt x="195195" y="1561742"/>
                  <a:pt x="133648" y="1561742"/>
                  <a:pt x="72101" y="1561742"/>
                </a:cubicBezTo>
                <a:cubicBezTo>
                  <a:pt x="68435" y="1561742"/>
                  <a:pt x="64244" y="1561218"/>
                  <a:pt x="60578" y="1562790"/>
                </a:cubicBezTo>
                <a:cubicBezTo>
                  <a:pt x="45649" y="1563052"/>
                  <a:pt x="30983" y="1563052"/>
                  <a:pt x="16054" y="1563314"/>
                </a:cubicBezTo>
                <a:cubicBezTo>
                  <a:pt x="12650" y="1563314"/>
                  <a:pt x="7935" y="1562004"/>
                  <a:pt x="6364" y="1565147"/>
                </a:cubicBezTo>
                <a:cubicBezTo>
                  <a:pt x="2697" y="1573266"/>
                  <a:pt x="3745" y="1582432"/>
                  <a:pt x="5316" y="1590813"/>
                </a:cubicBezTo>
                <a:cubicBezTo>
                  <a:pt x="6626" y="1597099"/>
                  <a:pt x="13435" y="1594480"/>
                  <a:pt x="17626" y="1594480"/>
                </a:cubicBezTo>
                <a:cubicBezTo>
                  <a:pt x="112696" y="1594480"/>
                  <a:pt x="208028" y="1594480"/>
                  <a:pt x="303098" y="1594480"/>
                </a:cubicBezTo>
                <a:cubicBezTo>
                  <a:pt x="322217" y="1594480"/>
                  <a:pt x="324312" y="1592646"/>
                  <a:pt x="330074" y="1573528"/>
                </a:cubicBezTo>
                <a:cubicBezTo>
                  <a:pt x="336883" y="1550742"/>
                  <a:pt x="344217" y="1528219"/>
                  <a:pt x="352336" y="1502029"/>
                </a:cubicBezTo>
                <a:cubicBezTo>
                  <a:pt x="353645" y="1508838"/>
                  <a:pt x="354169" y="1511195"/>
                  <a:pt x="354693" y="1513814"/>
                </a:cubicBezTo>
                <a:cubicBezTo>
                  <a:pt x="378002" y="1642408"/>
                  <a:pt x="401049" y="1770739"/>
                  <a:pt x="424358" y="1899333"/>
                </a:cubicBezTo>
                <a:cubicBezTo>
                  <a:pt x="434049" y="1953284"/>
                  <a:pt x="443739" y="2007236"/>
                  <a:pt x="453430" y="2061188"/>
                </a:cubicBezTo>
                <a:cubicBezTo>
                  <a:pt x="456310" y="2076640"/>
                  <a:pt x="466263" y="2083973"/>
                  <a:pt x="478834" y="2079259"/>
                </a:cubicBezTo>
                <a:cubicBezTo>
                  <a:pt x="490881" y="2074807"/>
                  <a:pt x="490096" y="2063807"/>
                  <a:pt x="491143" y="2054116"/>
                </a:cubicBezTo>
                <a:cubicBezTo>
                  <a:pt x="500572" y="1955380"/>
                  <a:pt x="509476" y="1856643"/>
                  <a:pt x="518905" y="1757906"/>
                </a:cubicBezTo>
                <a:cubicBezTo>
                  <a:pt x="532262" y="1615956"/>
                  <a:pt x="545881" y="1474005"/>
                  <a:pt x="559500" y="1332054"/>
                </a:cubicBezTo>
                <a:cubicBezTo>
                  <a:pt x="562119" y="1302721"/>
                  <a:pt x="564999" y="1273650"/>
                  <a:pt x="567618" y="1244055"/>
                </a:cubicBezTo>
                <a:cubicBezTo>
                  <a:pt x="571285" y="1245364"/>
                  <a:pt x="570499" y="1247983"/>
                  <a:pt x="570761" y="1249817"/>
                </a:cubicBezTo>
                <a:cubicBezTo>
                  <a:pt x="579666" y="1332316"/>
                  <a:pt x="588571" y="1415076"/>
                  <a:pt x="597475" y="1497576"/>
                </a:cubicBezTo>
                <a:cubicBezTo>
                  <a:pt x="604023" y="1557552"/>
                  <a:pt x="610570" y="1617789"/>
                  <a:pt x="617118" y="1677764"/>
                </a:cubicBezTo>
                <a:cubicBezTo>
                  <a:pt x="617903" y="1685359"/>
                  <a:pt x="620261" y="1691383"/>
                  <a:pt x="627594" y="1694526"/>
                </a:cubicBezTo>
                <a:cubicBezTo>
                  <a:pt x="635189" y="1697931"/>
                  <a:pt x="641998" y="1696097"/>
                  <a:pt x="648284" y="1691121"/>
                </a:cubicBezTo>
                <a:cubicBezTo>
                  <a:pt x="654832" y="1685883"/>
                  <a:pt x="660070" y="1679598"/>
                  <a:pt x="664522" y="1672526"/>
                </a:cubicBezTo>
                <a:cubicBezTo>
                  <a:pt x="678403" y="1650265"/>
                  <a:pt x="692807" y="1628527"/>
                  <a:pt x="706164" y="1606003"/>
                </a:cubicBezTo>
                <a:cubicBezTo>
                  <a:pt x="711402" y="1597099"/>
                  <a:pt x="717426" y="1593956"/>
                  <a:pt x="727902" y="1593956"/>
                </a:cubicBezTo>
                <a:lnTo>
                  <a:pt x="1132906" y="1594155"/>
                </a:lnTo>
                <a:lnTo>
                  <a:pt x="1124560" y="1609116"/>
                </a:lnTo>
                <a:lnTo>
                  <a:pt x="1127321" y="1609116"/>
                </a:lnTo>
                <a:cubicBezTo>
                  <a:pt x="1102193" y="1661110"/>
                  <a:pt x="1088373" y="1719463"/>
                  <a:pt x="1088373" y="1781043"/>
                </a:cubicBezTo>
                <a:cubicBezTo>
                  <a:pt x="1088373" y="2003498"/>
                  <a:pt x="1268710" y="2183834"/>
                  <a:pt x="1491166" y="2183834"/>
                </a:cubicBezTo>
                <a:cubicBezTo>
                  <a:pt x="1713622" y="2183834"/>
                  <a:pt x="1893958" y="2003498"/>
                  <a:pt x="1893958" y="1781043"/>
                </a:cubicBezTo>
                <a:cubicBezTo>
                  <a:pt x="1893958" y="1715767"/>
                  <a:pt x="1878430" y="1654118"/>
                  <a:pt x="1850579" y="1599793"/>
                </a:cubicBezTo>
                <a:lnTo>
                  <a:pt x="1847185" y="1594278"/>
                </a:lnTo>
                <a:lnTo>
                  <a:pt x="1899403" y="1594298"/>
                </a:lnTo>
                <a:lnTo>
                  <a:pt x="1922783" y="1634580"/>
                </a:lnTo>
                <a:cubicBezTo>
                  <a:pt x="1933851" y="1659235"/>
                  <a:pt x="1942421" y="1685246"/>
                  <a:pt x="1948185" y="1712301"/>
                </a:cubicBezTo>
                <a:lnTo>
                  <a:pt x="1957613" y="1712777"/>
                </a:lnTo>
                <a:cubicBezTo>
                  <a:pt x="2042349" y="1712777"/>
                  <a:pt x="2117058" y="1669844"/>
                  <a:pt x="2161174" y="1604545"/>
                </a:cubicBezTo>
                <a:lnTo>
                  <a:pt x="2166680" y="1594400"/>
                </a:lnTo>
                <a:lnTo>
                  <a:pt x="2374738" y="1594480"/>
                </a:lnTo>
                <a:cubicBezTo>
                  <a:pt x="2397524" y="1594480"/>
                  <a:pt x="2398047" y="1593694"/>
                  <a:pt x="2404595" y="1572218"/>
                </a:cubicBezTo>
                <a:cubicBezTo>
                  <a:pt x="2411404" y="1549956"/>
                  <a:pt x="2418738" y="1527957"/>
                  <a:pt x="2426856" y="1502290"/>
                </a:cubicBezTo>
                <a:cubicBezTo>
                  <a:pt x="2428166" y="1508576"/>
                  <a:pt x="2428690" y="1510933"/>
                  <a:pt x="2429214" y="1513552"/>
                </a:cubicBezTo>
                <a:cubicBezTo>
                  <a:pt x="2452523" y="1642408"/>
                  <a:pt x="2475832" y="1771525"/>
                  <a:pt x="2499141" y="1900380"/>
                </a:cubicBezTo>
                <a:cubicBezTo>
                  <a:pt x="2508832" y="1954332"/>
                  <a:pt x="2518522" y="2008284"/>
                  <a:pt x="2528474" y="2062235"/>
                </a:cubicBezTo>
                <a:cubicBezTo>
                  <a:pt x="2530831" y="2076378"/>
                  <a:pt x="2539998" y="2082664"/>
                  <a:pt x="2552045" y="2079521"/>
                </a:cubicBezTo>
                <a:cubicBezTo>
                  <a:pt x="2564093" y="2076116"/>
                  <a:pt x="2564617" y="2065902"/>
                  <a:pt x="2565402" y="2056474"/>
                </a:cubicBezTo>
                <a:cubicBezTo>
                  <a:pt x="2571688" y="1990736"/>
                  <a:pt x="2577712" y="1924737"/>
                  <a:pt x="2583997" y="1859000"/>
                </a:cubicBezTo>
                <a:cubicBezTo>
                  <a:pt x="2592640" y="1768120"/>
                  <a:pt x="2601283" y="1677241"/>
                  <a:pt x="2609926" y="1586361"/>
                </a:cubicBezTo>
                <a:cubicBezTo>
                  <a:pt x="2617521" y="1505171"/>
                  <a:pt x="2624854" y="1424244"/>
                  <a:pt x="2632449" y="1343315"/>
                </a:cubicBezTo>
                <a:cubicBezTo>
                  <a:pt x="2635592" y="1310316"/>
                  <a:pt x="2638996" y="1277054"/>
                  <a:pt x="2642139" y="1243793"/>
                </a:cubicBezTo>
                <a:cubicBezTo>
                  <a:pt x="2645544" y="1245102"/>
                  <a:pt x="2644758" y="1247721"/>
                  <a:pt x="2645020" y="1249555"/>
                </a:cubicBezTo>
                <a:cubicBezTo>
                  <a:pt x="2653925" y="1332054"/>
                  <a:pt x="2662830" y="1414814"/>
                  <a:pt x="2671734" y="1497314"/>
                </a:cubicBezTo>
                <a:cubicBezTo>
                  <a:pt x="2678282" y="1557290"/>
                  <a:pt x="2684829" y="1617527"/>
                  <a:pt x="2691377" y="1677502"/>
                </a:cubicBezTo>
                <a:cubicBezTo>
                  <a:pt x="2693472" y="1695050"/>
                  <a:pt x="2708662" y="1701597"/>
                  <a:pt x="2722543" y="1690859"/>
                </a:cubicBezTo>
                <a:cubicBezTo>
                  <a:pt x="2729614" y="1685621"/>
                  <a:pt x="2734852" y="1678550"/>
                  <a:pt x="2739567" y="1671217"/>
                </a:cubicBezTo>
                <a:cubicBezTo>
                  <a:pt x="2753709" y="1648955"/>
                  <a:pt x="2768114" y="1627217"/>
                  <a:pt x="2781471" y="1604694"/>
                </a:cubicBezTo>
                <a:cubicBezTo>
                  <a:pt x="2786185" y="1596575"/>
                  <a:pt x="2791685" y="1593694"/>
                  <a:pt x="2801113" y="1593694"/>
                </a:cubicBezTo>
                <a:cubicBezTo>
                  <a:pt x="2886231" y="1594218"/>
                  <a:pt x="2971349" y="1593956"/>
                  <a:pt x="3056467" y="1593956"/>
                </a:cubicBezTo>
                <a:cubicBezTo>
                  <a:pt x="3080038" y="1593956"/>
                  <a:pt x="3103609" y="1594218"/>
                  <a:pt x="3127180" y="1593956"/>
                </a:cubicBezTo>
                <a:cubicBezTo>
                  <a:pt x="3130847" y="1593694"/>
                  <a:pt x="3136609" y="1595789"/>
                  <a:pt x="3137395" y="1590813"/>
                </a:cubicBezTo>
                <a:cubicBezTo>
                  <a:pt x="3138442" y="1582956"/>
                  <a:pt x="3139228" y="1574575"/>
                  <a:pt x="3136871" y="1567504"/>
                </a:cubicBezTo>
                <a:cubicBezTo>
                  <a:pt x="3135299" y="1562528"/>
                  <a:pt x="3127442" y="1565147"/>
                  <a:pt x="3122466" y="1565147"/>
                </a:cubicBezTo>
                <a:cubicBezTo>
                  <a:pt x="3010373" y="1564885"/>
                  <a:pt x="2898017" y="1565147"/>
                  <a:pt x="2785923" y="1564623"/>
                </a:cubicBezTo>
                <a:cubicBezTo>
                  <a:pt x="2771781" y="1564623"/>
                  <a:pt x="2763138" y="1569337"/>
                  <a:pt x="2756328" y="1581123"/>
                </a:cubicBezTo>
                <a:cubicBezTo>
                  <a:pt x="2746376" y="1598408"/>
                  <a:pt x="2735114" y="1614646"/>
                  <a:pt x="2722805" y="1634027"/>
                </a:cubicBezTo>
                <a:cubicBezTo>
                  <a:pt x="2722019" y="1629313"/>
                  <a:pt x="2722019" y="1627741"/>
                  <a:pt x="2721757" y="1626170"/>
                </a:cubicBezTo>
                <a:cubicBezTo>
                  <a:pt x="2714424" y="1560433"/>
                  <a:pt x="2707091" y="1494695"/>
                  <a:pt x="2700020" y="1428958"/>
                </a:cubicBezTo>
                <a:cubicBezTo>
                  <a:pt x="2692163" y="1357982"/>
                  <a:pt x="2684567" y="1287269"/>
                  <a:pt x="2676972" y="1216293"/>
                </a:cubicBezTo>
                <a:cubicBezTo>
                  <a:pt x="2671472" y="1165223"/>
                  <a:pt x="2665972" y="1114414"/>
                  <a:pt x="2660211" y="1063343"/>
                </a:cubicBezTo>
                <a:cubicBezTo>
                  <a:pt x="2658639" y="1049986"/>
                  <a:pt x="2653401" y="1046057"/>
                  <a:pt x="2640306" y="1046319"/>
                </a:cubicBezTo>
                <a:cubicBezTo>
                  <a:pt x="2626687" y="1046581"/>
                  <a:pt x="2624592" y="1056272"/>
                  <a:pt x="2623544" y="1066748"/>
                </a:cubicBezTo>
                <a:cubicBezTo>
                  <a:pt x="2619092" y="1114152"/>
                  <a:pt x="2614640" y="1161294"/>
                  <a:pt x="2610187" y="1208436"/>
                </a:cubicBezTo>
                <a:cubicBezTo>
                  <a:pt x="2601021" y="1306649"/>
                  <a:pt x="2592116" y="1405124"/>
                  <a:pt x="2582688" y="1503338"/>
                </a:cubicBezTo>
                <a:cubicBezTo>
                  <a:pt x="2572736" y="1607575"/>
                  <a:pt x="2562521" y="1712073"/>
                  <a:pt x="2552569" y="1816310"/>
                </a:cubicBezTo>
                <a:cubicBezTo>
                  <a:pt x="2548903" y="1853762"/>
                  <a:pt x="2545498" y="1891214"/>
                  <a:pt x="2542093" y="1928666"/>
                </a:cubicBezTo>
                <a:cubicBezTo>
                  <a:pt x="2538950" y="1928142"/>
                  <a:pt x="2538950" y="1926309"/>
                  <a:pt x="2538688" y="1924737"/>
                </a:cubicBezTo>
                <a:cubicBezTo>
                  <a:pt x="2528736" y="1868690"/>
                  <a:pt x="2518784" y="1812382"/>
                  <a:pt x="2508832" y="1756335"/>
                </a:cubicBezTo>
                <a:cubicBezTo>
                  <a:pt x="2489713" y="1649217"/>
                  <a:pt x="2470070" y="1542099"/>
                  <a:pt x="2450951" y="1434982"/>
                </a:cubicBezTo>
                <a:cubicBezTo>
                  <a:pt x="2448856" y="1423720"/>
                  <a:pt x="2446237" y="1412719"/>
                  <a:pt x="2432095" y="1412457"/>
                </a:cubicBezTo>
                <a:cubicBezTo>
                  <a:pt x="2418476" y="1411933"/>
                  <a:pt x="2414809" y="1422149"/>
                  <a:pt x="2411404" y="1433410"/>
                </a:cubicBezTo>
                <a:cubicBezTo>
                  <a:pt x="2399619" y="1472434"/>
                  <a:pt x="2386786" y="1511457"/>
                  <a:pt x="2375262" y="1550742"/>
                </a:cubicBezTo>
                <a:cubicBezTo>
                  <a:pt x="2372119" y="1561742"/>
                  <a:pt x="2367143" y="1565147"/>
                  <a:pt x="2355357" y="1565147"/>
                </a:cubicBezTo>
                <a:lnTo>
                  <a:pt x="2182667" y="1564947"/>
                </a:lnTo>
                <a:lnTo>
                  <a:pt x="2183807" y="1562846"/>
                </a:lnTo>
                <a:cubicBezTo>
                  <a:pt x="2196230" y="1533476"/>
                  <a:pt x="2203099" y="1501186"/>
                  <a:pt x="2203099" y="1467292"/>
                </a:cubicBezTo>
                <a:cubicBezTo>
                  <a:pt x="2203099" y="1414248"/>
                  <a:pt x="2186275" y="1365133"/>
                  <a:pt x="2157255" y="1325289"/>
                </a:cubicBezTo>
                <a:lnTo>
                  <a:pt x="1956101" y="964711"/>
                </a:lnTo>
                <a:lnTo>
                  <a:pt x="1751809" y="1330913"/>
                </a:lnTo>
                <a:lnTo>
                  <a:pt x="1882175" y="1564600"/>
                </a:lnTo>
                <a:lnTo>
                  <a:pt x="1828886" y="1564538"/>
                </a:lnTo>
                <a:lnTo>
                  <a:pt x="1818738" y="1548046"/>
                </a:lnTo>
                <a:lnTo>
                  <a:pt x="1546697" y="1060401"/>
                </a:lnTo>
                <a:lnTo>
                  <a:pt x="1543431" y="1051034"/>
                </a:lnTo>
                <a:lnTo>
                  <a:pt x="1540967" y="1050131"/>
                </a:lnTo>
                <a:close/>
                <a:moveTo>
                  <a:pt x="1041397" y="24"/>
                </a:moveTo>
                <a:cubicBezTo>
                  <a:pt x="1391821" y="24"/>
                  <a:pt x="1742507" y="24"/>
                  <a:pt x="2092931" y="24"/>
                </a:cubicBezTo>
                <a:cubicBezTo>
                  <a:pt x="2116240" y="24"/>
                  <a:pt x="2113097" y="-1547"/>
                  <a:pt x="2113097" y="20714"/>
                </a:cubicBezTo>
                <a:cubicBezTo>
                  <a:pt x="2113097" y="350186"/>
                  <a:pt x="2113097" y="679920"/>
                  <a:pt x="2113097" y="1009391"/>
                </a:cubicBezTo>
                <a:cubicBezTo>
                  <a:pt x="2113097" y="1027725"/>
                  <a:pt x="2113097" y="1027725"/>
                  <a:pt x="2131169" y="1027725"/>
                </a:cubicBezTo>
                <a:cubicBezTo>
                  <a:pt x="2461164" y="1027725"/>
                  <a:pt x="2791160" y="1027725"/>
                  <a:pt x="3121155" y="1027725"/>
                </a:cubicBezTo>
                <a:cubicBezTo>
                  <a:pt x="3140274" y="1027725"/>
                  <a:pt x="3140536" y="1027725"/>
                  <a:pt x="3140536" y="1046581"/>
                </a:cubicBezTo>
                <a:cubicBezTo>
                  <a:pt x="3140536" y="1396743"/>
                  <a:pt x="3140536" y="1746644"/>
                  <a:pt x="3140536" y="2096805"/>
                </a:cubicBezTo>
                <a:cubicBezTo>
                  <a:pt x="3140536" y="2114615"/>
                  <a:pt x="3140536" y="2114615"/>
                  <a:pt x="3122989" y="2114615"/>
                </a:cubicBezTo>
                <a:cubicBezTo>
                  <a:pt x="2795088" y="2114615"/>
                  <a:pt x="2467450" y="2114615"/>
                  <a:pt x="2139549" y="2114615"/>
                </a:cubicBezTo>
                <a:cubicBezTo>
                  <a:pt x="2121216" y="2114615"/>
                  <a:pt x="2121216" y="2114615"/>
                  <a:pt x="2121216" y="2132948"/>
                </a:cubicBezTo>
                <a:cubicBezTo>
                  <a:pt x="2121216" y="2462420"/>
                  <a:pt x="2121216" y="2792153"/>
                  <a:pt x="2121216" y="3121625"/>
                </a:cubicBezTo>
                <a:cubicBezTo>
                  <a:pt x="2121216" y="3140220"/>
                  <a:pt x="2121216" y="3140220"/>
                  <a:pt x="2102883" y="3140220"/>
                </a:cubicBezTo>
                <a:cubicBezTo>
                  <a:pt x="1926886" y="3139958"/>
                  <a:pt x="1750364" y="3139958"/>
                  <a:pt x="1574105" y="3139958"/>
                </a:cubicBezTo>
                <a:cubicBezTo>
                  <a:pt x="1396797" y="3139958"/>
                  <a:pt x="1219752" y="3139696"/>
                  <a:pt x="1042445" y="3140220"/>
                </a:cubicBezTo>
                <a:cubicBezTo>
                  <a:pt x="1029874" y="3140220"/>
                  <a:pt x="1026469" y="3137077"/>
                  <a:pt x="1026469" y="3124506"/>
                </a:cubicBezTo>
                <a:cubicBezTo>
                  <a:pt x="1026731" y="2794511"/>
                  <a:pt x="1026731" y="2464515"/>
                  <a:pt x="1026731" y="2134519"/>
                </a:cubicBezTo>
                <a:cubicBezTo>
                  <a:pt x="1026731" y="2111734"/>
                  <a:pt x="1029350" y="2114615"/>
                  <a:pt x="1006303" y="2114615"/>
                </a:cubicBezTo>
                <a:cubicBezTo>
                  <a:pt x="677093" y="2114615"/>
                  <a:pt x="348145" y="2114615"/>
                  <a:pt x="18935" y="2114615"/>
                </a:cubicBezTo>
                <a:cubicBezTo>
                  <a:pt x="-1755" y="2114615"/>
                  <a:pt x="78" y="2117234"/>
                  <a:pt x="78" y="2095496"/>
                </a:cubicBezTo>
                <a:cubicBezTo>
                  <a:pt x="78" y="1745858"/>
                  <a:pt x="78" y="1396220"/>
                  <a:pt x="78" y="1046581"/>
                </a:cubicBezTo>
                <a:cubicBezTo>
                  <a:pt x="78" y="1025367"/>
                  <a:pt x="-2279" y="1027725"/>
                  <a:pt x="18935" y="1027725"/>
                </a:cubicBezTo>
                <a:cubicBezTo>
                  <a:pt x="347097" y="1027725"/>
                  <a:pt x="675521" y="1027725"/>
                  <a:pt x="1003684" y="1027725"/>
                </a:cubicBezTo>
                <a:cubicBezTo>
                  <a:pt x="1024636" y="1027725"/>
                  <a:pt x="1022802" y="1030344"/>
                  <a:pt x="1022802" y="1009130"/>
                </a:cubicBezTo>
                <a:cubicBezTo>
                  <a:pt x="1022802" y="679134"/>
                  <a:pt x="1022802" y="349138"/>
                  <a:pt x="1022802" y="19143"/>
                </a:cubicBezTo>
                <a:cubicBezTo>
                  <a:pt x="1022802" y="-2333"/>
                  <a:pt x="1020445" y="286"/>
                  <a:pt x="1041397" y="24"/>
                </a:cubicBezTo>
                <a:close/>
              </a:path>
            </a:pathLst>
          </a:custGeom>
          <a:solidFill>
            <a:schemeClr val="accent1"/>
          </a:solidFill>
          <a:ln w="26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389FD6-A564-4154-8626-87A91914CD2D}"/>
              </a:ext>
            </a:extLst>
          </p:cNvPr>
          <p:cNvSpPr/>
          <p:nvPr/>
        </p:nvSpPr>
        <p:spPr>
          <a:xfrm>
            <a:off x="2818490" y="4157318"/>
            <a:ext cx="443357" cy="427800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39923" y="809706"/>
            <a:ext cx="393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487" y="5032633"/>
            <a:ext cx="393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6708068" y="520544"/>
            <a:ext cx="4795075" cy="2340000"/>
          </a:xfrm>
          <a:prstGeom prst="frame">
            <a:avLst>
              <a:gd name="adj1" fmla="val 1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42584" y="3971145"/>
            <a:ext cx="4795170" cy="2340000"/>
          </a:xfrm>
          <a:prstGeom prst="frame">
            <a:avLst>
              <a:gd name="adj1" fmla="val 1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00968" y="1809806"/>
            <a:ext cx="3009274" cy="144016"/>
            <a:chOff x="5366097" y="1916832"/>
            <a:chExt cx="3009274" cy="14401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366097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15371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mond 10"/>
            <p:cNvSpPr/>
            <p:nvPr/>
          </p:nvSpPr>
          <p:spPr>
            <a:xfrm>
              <a:off x="6798726" y="1916832"/>
              <a:ext cx="144016" cy="14401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9FA4E73-AAE2-484E-BA55-C8E172108145}"/>
              </a:ext>
            </a:extLst>
          </p:cNvPr>
          <p:cNvGrpSpPr/>
          <p:nvPr/>
        </p:nvGrpSpPr>
        <p:grpSpPr>
          <a:xfrm>
            <a:off x="1535532" y="4789290"/>
            <a:ext cx="3009274" cy="144016"/>
            <a:chOff x="5366097" y="1916832"/>
            <a:chExt cx="3009274" cy="144016"/>
          </a:xfrm>
        </p:grpSpPr>
        <p:cxnSp>
          <p:nvCxnSpPr>
            <p:cNvPr id="24" name="Straight Connector 8">
              <a:extLst>
                <a:ext uri="{FF2B5EF4-FFF2-40B4-BE49-F238E27FC236}">
                  <a16:creationId xmlns:a16="http://schemas.microsoft.com/office/drawing/2014/main" id="{4DECFFB0-004B-4689-8D9D-371A470334AC}"/>
                </a:ext>
              </a:extLst>
            </p:cNvPr>
            <p:cNvCxnSpPr/>
            <p:nvPr/>
          </p:nvCxnSpPr>
          <p:spPr>
            <a:xfrm>
              <a:off x="5366097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>
              <a:extLst>
                <a:ext uri="{FF2B5EF4-FFF2-40B4-BE49-F238E27FC236}">
                  <a16:creationId xmlns:a16="http://schemas.microsoft.com/office/drawing/2014/main" id="{12C64C4D-4FF9-465C-9AD4-4D1DAD950DBC}"/>
                </a:ext>
              </a:extLst>
            </p:cNvPr>
            <p:cNvCxnSpPr/>
            <p:nvPr/>
          </p:nvCxnSpPr>
          <p:spPr>
            <a:xfrm>
              <a:off x="7115371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10">
              <a:extLst>
                <a:ext uri="{FF2B5EF4-FFF2-40B4-BE49-F238E27FC236}">
                  <a16:creationId xmlns:a16="http://schemas.microsoft.com/office/drawing/2014/main" id="{FFECD8ED-8748-488A-AFAB-F64A78922C47}"/>
                </a:ext>
              </a:extLst>
            </p:cNvPr>
            <p:cNvSpPr/>
            <p:nvPr/>
          </p:nvSpPr>
          <p:spPr>
            <a:xfrm>
              <a:off x="6798726" y="1916832"/>
              <a:ext cx="144016" cy="14401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1C0B89-4D38-4B5C-9698-15AF7DD7FACA}"/>
              </a:ext>
            </a:extLst>
          </p:cNvPr>
          <p:cNvSpPr/>
          <p:nvPr/>
        </p:nvSpPr>
        <p:spPr>
          <a:xfrm>
            <a:off x="8739434" y="2093991"/>
            <a:ext cx="588325" cy="591406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094742E-62A4-404E-B3E9-B532AAC13C4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3D16B1-9AC0-4253-9641-E24513FC81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28455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06E17E-25B6-428D-B38E-0F198159C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318302"/>
              </p:ext>
            </p:extLst>
          </p:nvPr>
        </p:nvGraphicFramePr>
        <p:xfrm>
          <a:off x="5352810" y="2026421"/>
          <a:ext cx="4752528" cy="273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EE0F1F9-6244-4116-AD75-09747479EEA6}"/>
              </a:ext>
            </a:extLst>
          </p:cNvPr>
          <p:cNvGrpSpPr/>
          <p:nvPr/>
        </p:nvGrpSpPr>
        <p:grpSpPr>
          <a:xfrm>
            <a:off x="5454096" y="4603997"/>
            <a:ext cx="1296144" cy="192651"/>
            <a:chOff x="7452320" y="1292132"/>
            <a:chExt cx="1296144" cy="1926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4C65C5-E897-4F98-8545-94222CA3D9D4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AD43E-FCBE-41E8-89F4-A314CC20A265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ED847A-0F27-46BF-B70D-B1EAC080CB8A}"/>
              </a:ext>
            </a:extLst>
          </p:cNvPr>
          <p:cNvGrpSpPr/>
          <p:nvPr/>
        </p:nvGrpSpPr>
        <p:grpSpPr>
          <a:xfrm>
            <a:off x="6726237" y="4603997"/>
            <a:ext cx="1296144" cy="192651"/>
            <a:chOff x="7452320" y="1292132"/>
            <a:chExt cx="1296144" cy="1926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A6BE4D-A8B6-44A1-A2DA-1DF762F15261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848237-DC7F-4274-AA30-65F07EC77FE6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4CA02B-6BD2-4987-A977-DEA69E8933A0}"/>
              </a:ext>
            </a:extLst>
          </p:cNvPr>
          <p:cNvGrpSpPr/>
          <p:nvPr/>
        </p:nvGrpSpPr>
        <p:grpSpPr>
          <a:xfrm>
            <a:off x="7998378" y="4603997"/>
            <a:ext cx="1296144" cy="192651"/>
            <a:chOff x="7452320" y="1292132"/>
            <a:chExt cx="1296144" cy="192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170CF5-E11B-4C9A-AC43-236B2F89F15A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31E696-A012-4C2F-BE0A-378C248B85B4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A9573C-8415-47AB-92C1-73543E2A71AE}"/>
              </a:ext>
            </a:extLst>
          </p:cNvPr>
          <p:cNvGrpSpPr/>
          <p:nvPr/>
        </p:nvGrpSpPr>
        <p:grpSpPr>
          <a:xfrm>
            <a:off x="9270520" y="4603997"/>
            <a:ext cx="1296144" cy="192651"/>
            <a:chOff x="7452320" y="1292132"/>
            <a:chExt cx="1296144" cy="1926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FEDA6-04B5-4822-802C-9D12C2838DCC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4ADA90-1A02-40BA-A055-2C4316D55C39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97AD8A-1CEA-4199-AD4A-99EFF413E22A}"/>
              </a:ext>
            </a:extLst>
          </p:cNvPr>
          <p:cNvGrpSpPr/>
          <p:nvPr/>
        </p:nvGrpSpPr>
        <p:grpSpPr>
          <a:xfrm rot="4158308">
            <a:off x="4990606" y="1727636"/>
            <a:ext cx="1397738" cy="1093211"/>
            <a:chOff x="4147752" y="550769"/>
            <a:chExt cx="1397738" cy="1093211"/>
          </a:xfrm>
        </p:grpSpPr>
        <p:sp>
          <p:nvSpPr>
            <p:cNvPr id="17" name="Flowchart: Extract 10">
              <a:extLst>
                <a:ext uri="{FF2B5EF4-FFF2-40B4-BE49-F238E27FC236}">
                  <a16:creationId xmlns:a16="http://schemas.microsoft.com/office/drawing/2014/main" id="{CF4A7022-492C-4B46-A1E5-EFE6BBF4AD7A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E5075F-6FA1-4BC7-B15E-4A5F598FA88A}"/>
                </a:ext>
              </a:extLst>
            </p:cNvPr>
            <p:cNvSpPr txBox="1"/>
            <p:nvPr/>
          </p:nvSpPr>
          <p:spPr>
            <a:xfrm rot="17441692">
              <a:off x="4162253" y="962451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B6876-B393-4F6F-BC9C-B5545C18B0E1}"/>
              </a:ext>
            </a:extLst>
          </p:cNvPr>
          <p:cNvGrpSpPr/>
          <p:nvPr/>
        </p:nvGrpSpPr>
        <p:grpSpPr>
          <a:xfrm rot="4158308">
            <a:off x="9133533" y="1606852"/>
            <a:ext cx="1093211" cy="1397738"/>
            <a:chOff x="4300015" y="398506"/>
            <a:chExt cx="1093211" cy="1397738"/>
          </a:xfrm>
        </p:grpSpPr>
        <p:sp>
          <p:nvSpPr>
            <p:cNvPr id="20" name="Flowchart: Extract 10">
              <a:extLst>
                <a:ext uri="{FF2B5EF4-FFF2-40B4-BE49-F238E27FC236}">
                  <a16:creationId xmlns:a16="http://schemas.microsoft.com/office/drawing/2014/main" id="{59C5C4C6-2CE7-44DE-B906-FFE22D83567E}"/>
                </a:ext>
              </a:extLst>
            </p:cNvPr>
            <p:cNvSpPr/>
            <p:nvPr/>
          </p:nvSpPr>
          <p:spPr>
            <a:xfrm rot="8332086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DB818E-00CA-4CF8-AA39-12766A6DB269}"/>
                </a:ext>
              </a:extLst>
            </p:cNvPr>
            <p:cNvSpPr txBox="1"/>
            <p:nvPr/>
          </p:nvSpPr>
          <p:spPr>
            <a:xfrm rot="17441692">
              <a:off x="4215639" y="853764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6EF41-2F02-40C0-B8CE-4591E65A4CF1}"/>
              </a:ext>
            </a:extLst>
          </p:cNvPr>
          <p:cNvGrpSpPr/>
          <p:nvPr/>
        </p:nvGrpSpPr>
        <p:grpSpPr>
          <a:xfrm>
            <a:off x="4146390" y="5055851"/>
            <a:ext cx="1642458" cy="773808"/>
            <a:chOff x="3186410" y="5138142"/>
            <a:chExt cx="1314870" cy="7738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F87E02-CF50-4FD7-AD37-48A359186A69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F419B-3747-4754-BE67-5A11DE74C746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B8B121-81C9-4670-8136-29B91F5C0054}"/>
              </a:ext>
            </a:extLst>
          </p:cNvPr>
          <p:cNvGrpSpPr/>
          <p:nvPr/>
        </p:nvGrpSpPr>
        <p:grpSpPr>
          <a:xfrm>
            <a:off x="5985470" y="5055851"/>
            <a:ext cx="1642458" cy="773808"/>
            <a:chOff x="3186410" y="5138142"/>
            <a:chExt cx="1314870" cy="7738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DB346-111A-4433-B49B-33E403318134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94C1EB-B732-4789-9D3B-228FA887F4BC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1F23B5-1B42-49C4-AC09-B3E9CECEDBE8}"/>
              </a:ext>
            </a:extLst>
          </p:cNvPr>
          <p:cNvGrpSpPr/>
          <p:nvPr/>
        </p:nvGrpSpPr>
        <p:grpSpPr>
          <a:xfrm>
            <a:off x="7824550" y="5055851"/>
            <a:ext cx="1642458" cy="773808"/>
            <a:chOff x="3186410" y="5138142"/>
            <a:chExt cx="1314870" cy="7738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62220F-A0F7-43BC-A0CB-4ECA091BC07E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EF234E-E68D-40BC-BDE1-BD88BE2FE985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6C67A8-33E5-4EE4-8C31-A7EBC5D92C0B}"/>
              </a:ext>
            </a:extLst>
          </p:cNvPr>
          <p:cNvGrpSpPr/>
          <p:nvPr/>
        </p:nvGrpSpPr>
        <p:grpSpPr>
          <a:xfrm>
            <a:off x="9663632" y="5055851"/>
            <a:ext cx="1642458" cy="773808"/>
            <a:chOff x="3186410" y="5138142"/>
            <a:chExt cx="1314870" cy="7738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275AB8-135C-4325-81ED-7345D257D93B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323F5-1FA7-47A0-879D-603260B1F268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5A85DD0-A954-4465-8875-1344464AD243}"/>
              </a:ext>
            </a:extLst>
          </p:cNvPr>
          <p:cNvSpPr txBox="1"/>
          <p:nvPr/>
        </p:nvSpPr>
        <p:spPr>
          <a:xfrm>
            <a:off x="8233761" y="3086052"/>
            <a:ext cx="13675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$ 23,433,000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FBB0F4-C7A7-425D-9C58-18783B6FC965}"/>
              </a:ext>
            </a:extLst>
          </p:cNvPr>
          <p:cNvSpPr txBox="1"/>
          <p:nvPr/>
        </p:nvSpPr>
        <p:spPr>
          <a:xfrm>
            <a:off x="922662" y="1622616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898AA5-9954-4EAC-AF05-5BEA8CE5EAA3}"/>
              </a:ext>
            </a:extLst>
          </p:cNvPr>
          <p:cNvSpPr txBox="1"/>
          <p:nvPr/>
        </p:nvSpPr>
        <p:spPr>
          <a:xfrm>
            <a:off x="922661" y="2891158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Timeline</a:t>
            </a:r>
            <a:r>
              <a:rPr lang="en-US" dirty="0"/>
              <a:t>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E7A81F-90C3-4483-B00A-EA2D9C2788C7}"/>
              </a:ext>
            </a:extLst>
          </p:cNvPr>
          <p:cNvGrpSpPr/>
          <p:nvPr/>
        </p:nvGrpSpPr>
        <p:grpSpPr>
          <a:xfrm>
            <a:off x="1162050" y="2622740"/>
            <a:ext cx="9343397" cy="1710829"/>
            <a:chOff x="-621137" y="1218864"/>
            <a:chExt cx="12359085" cy="3345090"/>
          </a:xfrm>
        </p:grpSpPr>
        <p:sp>
          <p:nvSpPr>
            <p:cNvPr id="3" name="Freeform 26">
              <a:extLst>
                <a:ext uri="{FF2B5EF4-FFF2-40B4-BE49-F238E27FC236}">
                  <a16:creationId xmlns:a16="http://schemas.microsoft.com/office/drawing/2014/main" id="{05C1C8DB-7F5D-4AB0-BB51-116C9A96DBF4}"/>
                </a:ext>
              </a:extLst>
            </p:cNvPr>
            <p:cNvSpPr/>
            <p:nvPr/>
          </p:nvSpPr>
          <p:spPr>
            <a:xfrm>
              <a:off x="-621137" y="1218864"/>
              <a:ext cx="3761314" cy="3305901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709695"/>
                <a:gd name="connsiteY0" fmla="*/ 468109 h 954928"/>
                <a:gd name="connsiteX1" fmla="*/ 993233 w 2709695"/>
                <a:gd name="connsiteY1" fmla="*/ 477879 h 954928"/>
                <a:gd name="connsiteX2" fmla="*/ 1109460 w 2709695"/>
                <a:gd name="connsiteY2" fmla="*/ 193042 h 954928"/>
                <a:gd name="connsiteX3" fmla="*/ 1237434 w 2709695"/>
                <a:gd name="connsiteY3" fmla="*/ 748538 h 954928"/>
                <a:gd name="connsiteX4" fmla="*/ 1415942 w 2709695"/>
                <a:gd name="connsiteY4" fmla="*/ 0 h 954928"/>
                <a:gd name="connsiteX5" fmla="*/ 1588852 w 2709695"/>
                <a:gd name="connsiteY5" fmla="*/ 954928 h 954928"/>
                <a:gd name="connsiteX6" fmla="*/ 1719323 w 2709695"/>
                <a:gd name="connsiteY6" fmla="*/ 195017 h 954928"/>
                <a:gd name="connsiteX7" fmla="*/ 1827650 w 2709695"/>
                <a:gd name="connsiteY7" fmla="*/ 678633 h 954928"/>
                <a:gd name="connsiteX8" fmla="*/ 1872969 w 2709695"/>
                <a:gd name="connsiteY8" fmla="*/ 499930 h 954928"/>
                <a:gd name="connsiteX9" fmla="*/ 2709695 w 2709695"/>
                <a:gd name="connsiteY9" fmla="*/ 499408 h 954928"/>
                <a:gd name="connsiteX0" fmla="*/ 0 w 2771001"/>
                <a:gd name="connsiteY0" fmla="*/ 468109 h 954928"/>
                <a:gd name="connsiteX1" fmla="*/ 1054539 w 2771001"/>
                <a:gd name="connsiteY1" fmla="*/ 477879 h 954928"/>
                <a:gd name="connsiteX2" fmla="*/ 1170766 w 2771001"/>
                <a:gd name="connsiteY2" fmla="*/ 193042 h 954928"/>
                <a:gd name="connsiteX3" fmla="*/ 1298740 w 2771001"/>
                <a:gd name="connsiteY3" fmla="*/ 748538 h 954928"/>
                <a:gd name="connsiteX4" fmla="*/ 1477248 w 2771001"/>
                <a:gd name="connsiteY4" fmla="*/ 0 h 954928"/>
                <a:gd name="connsiteX5" fmla="*/ 1650158 w 2771001"/>
                <a:gd name="connsiteY5" fmla="*/ 954928 h 954928"/>
                <a:gd name="connsiteX6" fmla="*/ 1780629 w 2771001"/>
                <a:gd name="connsiteY6" fmla="*/ 195017 h 954928"/>
                <a:gd name="connsiteX7" fmla="*/ 1888956 w 2771001"/>
                <a:gd name="connsiteY7" fmla="*/ 678633 h 954928"/>
                <a:gd name="connsiteX8" fmla="*/ 1934275 w 2771001"/>
                <a:gd name="connsiteY8" fmla="*/ 499930 h 954928"/>
                <a:gd name="connsiteX9" fmla="*/ 2771001 w 2771001"/>
                <a:gd name="connsiteY9" fmla="*/ 499408 h 954928"/>
                <a:gd name="connsiteX0" fmla="*/ 0 w 2771001"/>
                <a:gd name="connsiteY0" fmla="*/ 468109 h 954928"/>
                <a:gd name="connsiteX1" fmla="*/ 91175 w 2771001"/>
                <a:gd name="connsiteY1" fmla="*/ 477793 h 954928"/>
                <a:gd name="connsiteX2" fmla="*/ 1054539 w 2771001"/>
                <a:gd name="connsiteY2" fmla="*/ 477879 h 954928"/>
                <a:gd name="connsiteX3" fmla="*/ 1170766 w 2771001"/>
                <a:gd name="connsiteY3" fmla="*/ 193042 h 954928"/>
                <a:gd name="connsiteX4" fmla="*/ 1298740 w 2771001"/>
                <a:gd name="connsiteY4" fmla="*/ 748538 h 954928"/>
                <a:gd name="connsiteX5" fmla="*/ 1477248 w 2771001"/>
                <a:gd name="connsiteY5" fmla="*/ 0 h 954928"/>
                <a:gd name="connsiteX6" fmla="*/ 1650158 w 2771001"/>
                <a:gd name="connsiteY6" fmla="*/ 954928 h 954928"/>
                <a:gd name="connsiteX7" fmla="*/ 1780629 w 2771001"/>
                <a:gd name="connsiteY7" fmla="*/ 195017 h 954928"/>
                <a:gd name="connsiteX8" fmla="*/ 1888956 w 2771001"/>
                <a:gd name="connsiteY8" fmla="*/ 678633 h 954928"/>
                <a:gd name="connsiteX9" fmla="*/ 1934275 w 2771001"/>
                <a:gd name="connsiteY9" fmla="*/ 499930 h 954928"/>
                <a:gd name="connsiteX10" fmla="*/ 2771001 w 2771001"/>
                <a:gd name="connsiteY10" fmla="*/ 499408 h 954928"/>
                <a:gd name="connsiteX0" fmla="*/ 0 w 2679828"/>
                <a:gd name="connsiteY0" fmla="*/ 0 h 2104041"/>
                <a:gd name="connsiteX1" fmla="*/ 2 w 2679828"/>
                <a:gd name="connsiteY1" fmla="*/ 1626906 h 2104041"/>
                <a:gd name="connsiteX2" fmla="*/ 963366 w 2679828"/>
                <a:gd name="connsiteY2" fmla="*/ 1626992 h 2104041"/>
                <a:gd name="connsiteX3" fmla="*/ 1079593 w 2679828"/>
                <a:gd name="connsiteY3" fmla="*/ 1342155 h 2104041"/>
                <a:gd name="connsiteX4" fmla="*/ 1207567 w 2679828"/>
                <a:gd name="connsiteY4" fmla="*/ 1897651 h 2104041"/>
                <a:gd name="connsiteX5" fmla="*/ 1386075 w 2679828"/>
                <a:gd name="connsiteY5" fmla="*/ 1149113 h 2104041"/>
                <a:gd name="connsiteX6" fmla="*/ 1558985 w 2679828"/>
                <a:gd name="connsiteY6" fmla="*/ 2104041 h 2104041"/>
                <a:gd name="connsiteX7" fmla="*/ 1689456 w 2679828"/>
                <a:gd name="connsiteY7" fmla="*/ 1344130 h 2104041"/>
                <a:gd name="connsiteX8" fmla="*/ 1797783 w 2679828"/>
                <a:gd name="connsiteY8" fmla="*/ 1827746 h 2104041"/>
                <a:gd name="connsiteX9" fmla="*/ 1843102 w 2679828"/>
                <a:gd name="connsiteY9" fmla="*/ 1649043 h 2104041"/>
                <a:gd name="connsiteX10" fmla="*/ 2679828 w 2679828"/>
                <a:gd name="connsiteY10" fmla="*/ 1648521 h 2104041"/>
                <a:gd name="connsiteX0" fmla="*/ 30390 w 2679827"/>
                <a:gd name="connsiteY0" fmla="*/ 0 h 2523321"/>
                <a:gd name="connsiteX1" fmla="*/ 1 w 2679827"/>
                <a:gd name="connsiteY1" fmla="*/ 2046186 h 2523321"/>
                <a:gd name="connsiteX2" fmla="*/ 963365 w 2679827"/>
                <a:gd name="connsiteY2" fmla="*/ 2046272 h 2523321"/>
                <a:gd name="connsiteX3" fmla="*/ 1079592 w 2679827"/>
                <a:gd name="connsiteY3" fmla="*/ 1761435 h 2523321"/>
                <a:gd name="connsiteX4" fmla="*/ 1207566 w 2679827"/>
                <a:gd name="connsiteY4" fmla="*/ 2316931 h 2523321"/>
                <a:gd name="connsiteX5" fmla="*/ 1386074 w 2679827"/>
                <a:gd name="connsiteY5" fmla="*/ 1568393 h 2523321"/>
                <a:gd name="connsiteX6" fmla="*/ 1558984 w 2679827"/>
                <a:gd name="connsiteY6" fmla="*/ 2523321 h 2523321"/>
                <a:gd name="connsiteX7" fmla="*/ 1689455 w 2679827"/>
                <a:gd name="connsiteY7" fmla="*/ 1763410 h 2523321"/>
                <a:gd name="connsiteX8" fmla="*/ 1797782 w 2679827"/>
                <a:gd name="connsiteY8" fmla="*/ 2247026 h 2523321"/>
                <a:gd name="connsiteX9" fmla="*/ 1843101 w 2679827"/>
                <a:gd name="connsiteY9" fmla="*/ 2068323 h 2523321"/>
                <a:gd name="connsiteX10" fmla="*/ 2679827 w 2679827"/>
                <a:gd name="connsiteY10" fmla="*/ 2067801 h 2523321"/>
                <a:gd name="connsiteX0" fmla="*/ 0 w 2679828"/>
                <a:gd name="connsiteY0" fmla="*/ 0 h 2523321"/>
                <a:gd name="connsiteX1" fmla="*/ 2 w 2679828"/>
                <a:gd name="connsiteY1" fmla="*/ 2046186 h 2523321"/>
                <a:gd name="connsiteX2" fmla="*/ 963366 w 2679828"/>
                <a:gd name="connsiteY2" fmla="*/ 2046272 h 2523321"/>
                <a:gd name="connsiteX3" fmla="*/ 1079593 w 2679828"/>
                <a:gd name="connsiteY3" fmla="*/ 1761435 h 2523321"/>
                <a:gd name="connsiteX4" fmla="*/ 1207567 w 2679828"/>
                <a:gd name="connsiteY4" fmla="*/ 2316931 h 2523321"/>
                <a:gd name="connsiteX5" fmla="*/ 1386075 w 2679828"/>
                <a:gd name="connsiteY5" fmla="*/ 1568393 h 2523321"/>
                <a:gd name="connsiteX6" fmla="*/ 1558985 w 2679828"/>
                <a:gd name="connsiteY6" fmla="*/ 2523321 h 2523321"/>
                <a:gd name="connsiteX7" fmla="*/ 1689456 w 2679828"/>
                <a:gd name="connsiteY7" fmla="*/ 1763410 h 2523321"/>
                <a:gd name="connsiteX8" fmla="*/ 1797783 w 2679828"/>
                <a:gd name="connsiteY8" fmla="*/ 2247026 h 2523321"/>
                <a:gd name="connsiteX9" fmla="*/ 1843102 w 2679828"/>
                <a:gd name="connsiteY9" fmla="*/ 2068323 h 2523321"/>
                <a:gd name="connsiteX10" fmla="*/ 2679828 w 2679828"/>
                <a:gd name="connsiteY10" fmla="*/ 2067801 h 2523321"/>
                <a:gd name="connsiteX0" fmla="*/ 384953 w 3064781"/>
                <a:gd name="connsiteY0" fmla="*/ 0 h 2523321"/>
                <a:gd name="connsiteX1" fmla="*/ 0 w 3064781"/>
                <a:gd name="connsiteY1" fmla="*/ 2076135 h 2523321"/>
                <a:gd name="connsiteX2" fmla="*/ 1348319 w 3064781"/>
                <a:gd name="connsiteY2" fmla="*/ 2046272 h 2523321"/>
                <a:gd name="connsiteX3" fmla="*/ 1464546 w 3064781"/>
                <a:gd name="connsiteY3" fmla="*/ 1761435 h 2523321"/>
                <a:gd name="connsiteX4" fmla="*/ 1592520 w 3064781"/>
                <a:gd name="connsiteY4" fmla="*/ 2316931 h 2523321"/>
                <a:gd name="connsiteX5" fmla="*/ 1771028 w 3064781"/>
                <a:gd name="connsiteY5" fmla="*/ 1568393 h 2523321"/>
                <a:gd name="connsiteX6" fmla="*/ 1943938 w 3064781"/>
                <a:gd name="connsiteY6" fmla="*/ 2523321 h 2523321"/>
                <a:gd name="connsiteX7" fmla="*/ 2074409 w 3064781"/>
                <a:gd name="connsiteY7" fmla="*/ 1763410 h 2523321"/>
                <a:gd name="connsiteX8" fmla="*/ 2182736 w 3064781"/>
                <a:gd name="connsiteY8" fmla="*/ 2247026 h 2523321"/>
                <a:gd name="connsiteX9" fmla="*/ 2228055 w 3064781"/>
                <a:gd name="connsiteY9" fmla="*/ 2068323 h 2523321"/>
                <a:gd name="connsiteX10" fmla="*/ 3064781 w 3064781"/>
                <a:gd name="connsiteY10" fmla="*/ 2067801 h 2523321"/>
                <a:gd name="connsiteX0" fmla="*/ 40519 w 3064781"/>
                <a:gd name="connsiteY0" fmla="*/ 0 h 2658090"/>
                <a:gd name="connsiteX1" fmla="*/ 0 w 3064781"/>
                <a:gd name="connsiteY1" fmla="*/ 2210904 h 2658090"/>
                <a:gd name="connsiteX2" fmla="*/ 1348319 w 3064781"/>
                <a:gd name="connsiteY2" fmla="*/ 2181041 h 2658090"/>
                <a:gd name="connsiteX3" fmla="*/ 1464546 w 3064781"/>
                <a:gd name="connsiteY3" fmla="*/ 1896204 h 2658090"/>
                <a:gd name="connsiteX4" fmla="*/ 1592520 w 3064781"/>
                <a:gd name="connsiteY4" fmla="*/ 2451700 h 2658090"/>
                <a:gd name="connsiteX5" fmla="*/ 1771028 w 3064781"/>
                <a:gd name="connsiteY5" fmla="*/ 1703162 h 2658090"/>
                <a:gd name="connsiteX6" fmla="*/ 1943938 w 3064781"/>
                <a:gd name="connsiteY6" fmla="*/ 2658090 h 2658090"/>
                <a:gd name="connsiteX7" fmla="*/ 2074409 w 3064781"/>
                <a:gd name="connsiteY7" fmla="*/ 1898179 h 2658090"/>
                <a:gd name="connsiteX8" fmla="*/ 2182736 w 3064781"/>
                <a:gd name="connsiteY8" fmla="*/ 2381795 h 2658090"/>
                <a:gd name="connsiteX9" fmla="*/ 2228055 w 3064781"/>
                <a:gd name="connsiteY9" fmla="*/ 2203092 h 2658090"/>
                <a:gd name="connsiteX10" fmla="*/ 3064781 w 3064781"/>
                <a:gd name="connsiteY10" fmla="*/ 2202570 h 2658090"/>
                <a:gd name="connsiteX0" fmla="*/ 0 w 3024262"/>
                <a:gd name="connsiteY0" fmla="*/ 0 h 2658090"/>
                <a:gd name="connsiteX1" fmla="*/ 2026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  <a:gd name="connsiteX0" fmla="*/ 0 w 3024262"/>
                <a:gd name="connsiteY0" fmla="*/ 0 h 2658090"/>
                <a:gd name="connsiteX1" fmla="*/ 1013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4262" h="2658090">
                  <a:moveTo>
                    <a:pt x="0" y="0"/>
                  </a:moveTo>
                  <a:cubicBezTo>
                    <a:pt x="1" y="542302"/>
                    <a:pt x="10132" y="1668602"/>
                    <a:pt x="10133" y="2210904"/>
                  </a:cubicBezTo>
                  <a:lnTo>
                    <a:pt x="1307800" y="2181041"/>
                  </a:lnTo>
                  <a:lnTo>
                    <a:pt x="1424027" y="1896204"/>
                  </a:lnTo>
                  <a:lnTo>
                    <a:pt x="1552001" y="2451700"/>
                  </a:lnTo>
                  <a:lnTo>
                    <a:pt x="1730509" y="1703162"/>
                  </a:lnTo>
                  <a:lnTo>
                    <a:pt x="1903419" y="2658090"/>
                  </a:lnTo>
                  <a:lnTo>
                    <a:pt x="2033890" y="1898179"/>
                  </a:lnTo>
                  <a:lnTo>
                    <a:pt x="2142217" y="2381795"/>
                  </a:lnTo>
                  <a:lnTo>
                    <a:pt x="2187536" y="2203092"/>
                  </a:lnTo>
                  <a:lnTo>
                    <a:pt x="3024262" y="2202570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57EFF195-2F2E-420E-ACC0-55107A234B9D}"/>
                </a:ext>
              </a:extLst>
            </p:cNvPr>
            <p:cNvSpPr/>
            <p:nvPr/>
          </p:nvSpPr>
          <p:spPr>
            <a:xfrm>
              <a:off x="2765702" y="3337108"/>
              <a:ext cx="2172317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26">
              <a:extLst>
                <a:ext uri="{FF2B5EF4-FFF2-40B4-BE49-F238E27FC236}">
                  <a16:creationId xmlns:a16="http://schemas.microsoft.com/office/drawing/2014/main" id="{89431FCC-CA27-469D-8426-2FD704FB5408}"/>
                </a:ext>
              </a:extLst>
            </p:cNvPr>
            <p:cNvSpPr/>
            <p:nvPr/>
          </p:nvSpPr>
          <p:spPr>
            <a:xfrm>
              <a:off x="8912484" y="3376299"/>
              <a:ext cx="2825464" cy="1187655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B6D4C5BF-42E5-4696-A8A2-0A0064CB0046}"/>
                </a:ext>
              </a:extLst>
            </p:cNvPr>
            <p:cNvSpPr/>
            <p:nvPr/>
          </p:nvSpPr>
          <p:spPr>
            <a:xfrm>
              <a:off x="4633214" y="3358795"/>
              <a:ext cx="2825464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C90F1924-FA24-4965-B0A9-68C2BE0ABF6B}"/>
                </a:ext>
              </a:extLst>
            </p:cNvPr>
            <p:cNvSpPr/>
            <p:nvPr/>
          </p:nvSpPr>
          <p:spPr>
            <a:xfrm>
              <a:off x="7084203" y="3358795"/>
              <a:ext cx="2172317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F9631D-8815-40F1-8EC2-AD02D8E6C700}"/>
              </a:ext>
            </a:extLst>
          </p:cNvPr>
          <p:cNvSpPr txBox="1"/>
          <p:nvPr/>
        </p:nvSpPr>
        <p:spPr>
          <a:xfrm>
            <a:off x="7252346" y="3087507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A338E-16DA-48C0-B960-EB10B8F14EE1}"/>
              </a:ext>
            </a:extLst>
          </p:cNvPr>
          <p:cNvSpPr txBox="1"/>
          <p:nvPr/>
        </p:nvSpPr>
        <p:spPr>
          <a:xfrm>
            <a:off x="5628964" y="4506521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2C0C3-E420-4890-8488-AC77806939F0}"/>
              </a:ext>
            </a:extLst>
          </p:cNvPr>
          <p:cNvSpPr txBox="1"/>
          <p:nvPr/>
        </p:nvSpPr>
        <p:spPr>
          <a:xfrm>
            <a:off x="4005582" y="3087507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38851-25CD-4999-8C26-BD9287E558E8}"/>
              </a:ext>
            </a:extLst>
          </p:cNvPr>
          <p:cNvSpPr txBox="1"/>
          <p:nvPr/>
        </p:nvSpPr>
        <p:spPr>
          <a:xfrm>
            <a:off x="2382200" y="4506521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14929-EAB3-4A17-934A-03C9341A6CAC}"/>
              </a:ext>
            </a:extLst>
          </p:cNvPr>
          <p:cNvSpPr txBox="1"/>
          <p:nvPr/>
        </p:nvSpPr>
        <p:spPr>
          <a:xfrm>
            <a:off x="8875728" y="4506521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9F527D38-15A1-4B45-BB61-BF90E7A32740}"/>
              </a:ext>
            </a:extLst>
          </p:cNvPr>
          <p:cNvGrpSpPr/>
          <p:nvPr/>
        </p:nvGrpSpPr>
        <p:grpSpPr>
          <a:xfrm>
            <a:off x="1958517" y="4953961"/>
            <a:ext cx="1737808" cy="1292497"/>
            <a:chOff x="3053433" y="4944816"/>
            <a:chExt cx="1737808" cy="1292497"/>
          </a:xfrm>
          <a:noFill/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16F8CC-61BB-4E9C-BA61-4DB3A78D4CDF}"/>
                </a:ext>
              </a:extLst>
            </p:cNvPr>
            <p:cNvSpPr txBox="1"/>
            <p:nvPr/>
          </p:nvSpPr>
          <p:spPr>
            <a:xfrm>
              <a:off x="3053433" y="4944816"/>
              <a:ext cx="173780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54B031-69D0-4610-A34C-1CE58B7A8456}"/>
                </a:ext>
              </a:extLst>
            </p:cNvPr>
            <p:cNvSpPr txBox="1"/>
            <p:nvPr/>
          </p:nvSpPr>
          <p:spPr>
            <a:xfrm>
              <a:off x="3056593" y="5221650"/>
              <a:ext cx="1731489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44AA0BE6-D931-4C1B-BB30-85582E20D216}"/>
              </a:ext>
            </a:extLst>
          </p:cNvPr>
          <p:cNvGrpSpPr/>
          <p:nvPr/>
        </p:nvGrpSpPr>
        <p:grpSpPr>
          <a:xfrm>
            <a:off x="5206465" y="4953961"/>
            <a:ext cx="1737808" cy="1292497"/>
            <a:chOff x="6536724" y="4944816"/>
            <a:chExt cx="1737808" cy="1292497"/>
          </a:xfrm>
          <a:noFill/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7099C5-42C2-4F28-8E41-072D00E97FA8}"/>
                </a:ext>
              </a:extLst>
            </p:cNvPr>
            <p:cNvSpPr txBox="1"/>
            <p:nvPr/>
          </p:nvSpPr>
          <p:spPr>
            <a:xfrm>
              <a:off x="6536724" y="4944816"/>
              <a:ext cx="173780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23730C-6039-4CD8-A1F2-8EBD0AD54565}"/>
                </a:ext>
              </a:extLst>
            </p:cNvPr>
            <p:cNvSpPr txBox="1"/>
            <p:nvPr/>
          </p:nvSpPr>
          <p:spPr>
            <a:xfrm>
              <a:off x="6540674" y="5221650"/>
              <a:ext cx="1731489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20" name="그룹 17">
            <a:extLst>
              <a:ext uri="{FF2B5EF4-FFF2-40B4-BE49-F238E27FC236}">
                <a16:creationId xmlns:a16="http://schemas.microsoft.com/office/drawing/2014/main" id="{D4DC8803-1FA9-4F4F-8C41-E0E141FBABCB}"/>
              </a:ext>
            </a:extLst>
          </p:cNvPr>
          <p:cNvGrpSpPr/>
          <p:nvPr/>
        </p:nvGrpSpPr>
        <p:grpSpPr>
          <a:xfrm>
            <a:off x="6830439" y="1714153"/>
            <a:ext cx="1737808" cy="1292497"/>
            <a:chOff x="8219896" y="1769522"/>
            <a:chExt cx="1737808" cy="1292497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06B598-FE24-4903-864E-2925C33387E9}"/>
                </a:ext>
              </a:extLst>
            </p:cNvPr>
            <p:cNvSpPr txBox="1"/>
            <p:nvPr/>
          </p:nvSpPr>
          <p:spPr>
            <a:xfrm>
              <a:off x="8219896" y="1769522"/>
              <a:ext cx="173780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22EEF1-476E-47E4-83D0-B7525D1716EC}"/>
                </a:ext>
              </a:extLst>
            </p:cNvPr>
            <p:cNvSpPr txBox="1"/>
            <p:nvPr/>
          </p:nvSpPr>
          <p:spPr>
            <a:xfrm>
              <a:off x="8223056" y="2046356"/>
              <a:ext cx="1731489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23" name="그룹 13">
            <a:extLst>
              <a:ext uri="{FF2B5EF4-FFF2-40B4-BE49-F238E27FC236}">
                <a16:creationId xmlns:a16="http://schemas.microsoft.com/office/drawing/2014/main" id="{A46A51F6-56C7-44CA-AFAB-A55C07DA16B0}"/>
              </a:ext>
            </a:extLst>
          </p:cNvPr>
          <p:cNvGrpSpPr/>
          <p:nvPr/>
        </p:nvGrpSpPr>
        <p:grpSpPr>
          <a:xfrm>
            <a:off x="3582491" y="1714153"/>
            <a:ext cx="1737808" cy="1292497"/>
            <a:chOff x="4853553" y="1740338"/>
            <a:chExt cx="1737808" cy="1292497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6B4E64-EE02-4FC5-9339-C506003E045E}"/>
                </a:ext>
              </a:extLst>
            </p:cNvPr>
            <p:cNvSpPr txBox="1"/>
            <p:nvPr/>
          </p:nvSpPr>
          <p:spPr>
            <a:xfrm>
              <a:off x="4853553" y="1740338"/>
              <a:ext cx="173780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1E8EE1-8B4C-4D32-8B30-D4FC870ADDBB}"/>
                </a:ext>
              </a:extLst>
            </p:cNvPr>
            <p:cNvSpPr txBox="1"/>
            <p:nvPr/>
          </p:nvSpPr>
          <p:spPr>
            <a:xfrm>
              <a:off x="4858293" y="2017172"/>
              <a:ext cx="1731489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26" name="그룹 11">
            <a:extLst>
              <a:ext uri="{FF2B5EF4-FFF2-40B4-BE49-F238E27FC236}">
                <a16:creationId xmlns:a16="http://schemas.microsoft.com/office/drawing/2014/main" id="{C29147E1-C83E-4FBA-970C-3769E4FD8E19}"/>
              </a:ext>
            </a:extLst>
          </p:cNvPr>
          <p:cNvGrpSpPr/>
          <p:nvPr/>
        </p:nvGrpSpPr>
        <p:grpSpPr>
          <a:xfrm>
            <a:off x="8454414" y="4953961"/>
            <a:ext cx="1737809" cy="1292497"/>
            <a:chOff x="1487211" y="1740338"/>
            <a:chExt cx="1737809" cy="1292497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0C8E3B-A9A9-4311-9399-E78FB01AD5C2}"/>
                </a:ext>
              </a:extLst>
            </p:cNvPr>
            <p:cNvSpPr txBox="1"/>
            <p:nvPr/>
          </p:nvSpPr>
          <p:spPr>
            <a:xfrm>
              <a:off x="1487211" y="1740338"/>
              <a:ext cx="173780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080FD2-C609-4A12-86B0-58D91F2B6902}"/>
                </a:ext>
              </a:extLst>
            </p:cNvPr>
            <p:cNvSpPr txBox="1"/>
            <p:nvPr/>
          </p:nvSpPr>
          <p:spPr>
            <a:xfrm>
              <a:off x="1493531" y="2017172"/>
              <a:ext cx="1731489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sp>
        <p:nvSpPr>
          <p:cNvPr id="53" name="Heart 38">
            <a:extLst>
              <a:ext uri="{FF2B5EF4-FFF2-40B4-BE49-F238E27FC236}">
                <a16:creationId xmlns:a16="http://schemas.microsoft.com/office/drawing/2014/main" id="{3572CC2B-C411-475A-8343-394017517DA6}"/>
              </a:ext>
            </a:extLst>
          </p:cNvPr>
          <p:cNvSpPr/>
          <p:nvPr/>
        </p:nvSpPr>
        <p:spPr>
          <a:xfrm rot="20630200">
            <a:off x="10019829" y="3270612"/>
            <a:ext cx="1570871" cy="1422305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C6C44E-A0DF-47A7-8C50-79CF79B72CC3}"/>
              </a:ext>
            </a:extLst>
          </p:cNvPr>
          <p:cNvGrpSpPr/>
          <p:nvPr/>
        </p:nvGrpSpPr>
        <p:grpSpPr>
          <a:xfrm>
            <a:off x="10830660" y="3759074"/>
            <a:ext cx="1361340" cy="916724"/>
            <a:chOff x="5034533" y="3271226"/>
            <a:chExt cx="1124070" cy="75694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E39720-3EBD-46D3-912F-9D6ABDE1AE2F}"/>
                </a:ext>
              </a:extLst>
            </p:cNvPr>
            <p:cNvSpPr/>
            <p:nvPr/>
          </p:nvSpPr>
          <p:spPr>
            <a:xfrm>
              <a:off x="5034533" y="3271226"/>
              <a:ext cx="866132" cy="560007"/>
            </a:xfrm>
            <a:custGeom>
              <a:avLst/>
              <a:gdLst>
                <a:gd name="connsiteX0" fmla="*/ 469195 w 2203450"/>
                <a:gd name="connsiteY0" fmla="*/ 1210519 h 1422400"/>
                <a:gd name="connsiteX1" fmla="*/ 526345 w 2203450"/>
                <a:gd name="connsiteY1" fmla="*/ 1114634 h 1422400"/>
                <a:gd name="connsiteX2" fmla="*/ 412045 w 2203450"/>
                <a:gd name="connsiteY2" fmla="*/ 1181309 h 1422400"/>
                <a:gd name="connsiteX3" fmla="*/ 309810 w 2203450"/>
                <a:gd name="connsiteY3" fmla="*/ 1211154 h 1422400"/>
                <a:gd name="connsiteX4" fmla="*/ 246310 w 2203450"/>
                <a:gd name="connsiteY4" fmla="*/ 1183214 h 1422400"/>
                <a:gd name="connsiteX5" fmla="*/ 253295 w 2203450"/>
                <a:gd name="connsiteY5" fmla="*/ 1111459 h 1422400"/>
                <a:gd name="connsiteX6" fmla="*/ 363785 w 2203450"/>
                <a:gd name="connsiteY6" fmla="*/ 990809 h 1422400"/>
                <a:gd name="connsiteX7" fmla="*/ 820985 w 2203450"/>
                <a:gd name="connsiteY7" fmla="*/ 581234 h 1422400"/>
                <a:gd name="connsiteX8" fmla="*/ 838765 w 2203450"/>
                <a:gd name="connsiteY8" fmla="*/ 562819 h 1422400"/>
                <a:gd name="connsiteX9" fmla="*/ 629851 w 2203450"/>
                <a:gd name="connsiteY9" fmla="*/ 662514 h 1422400"/>
                <a:gd name="connsiteX10" fmla="*/ 274885 w 2203450"/>
                <a:gd name="connsiteY10" fmla="*/ 922864 h 1422400"/>
                <a:gd name="connsiteX11" fmla="*/ 153601 w 2203450"/>
                <a:gd name="connsiteY11" fmla="*/ 974299 h 1422400"/>
                <a:gd name="connsiteX12" fmla="*/ 58985 w 2203450"/>
                <a:gd name="connsiteY12" fmla="*/ 936834 h 1422400"/>
                <a:gd name="connsiteX13" fmla="*/ 57715 w 2203450"/>
                <a:gd name="connsiteY13" fmla="*/ 818089 h 1422400"/>
                <a:gd name="connsiteX14" fmla="*/ 92005 w 2203450"/>
                <a:gd name="connsiteY14" fmla="*/ 780624 h 1422400"/>
                <a:gd name="connsiteX15" fmla="*/ 428555 w 2203450"/>
                <a:gd name="connsiteY15" fmla="*/ 502494 h 1422400"/>
                <a:gd name="connsiteX16" fmla="*/ 824160 w 2203450"/>
                <a:gd name="connsiteY16" fmla="*/ 285959 h 1422400"/>
                <a:gd name="connsiteX17" fmla="*/ 847655 w 2203450"/>
                <a:gd name="connsiteY17" fmla="*/ 276434 h 1422400"/>
                <a:gd name="connsiteX18" fmla="*/ 853370 w 2203450"/>
                <a:gd name="connsiteY18" fmla="*/ 268814 h 1422400"/>
                <a:gd name="connsiteX19" fmla="*/ 702876 w 2203450"/>
                <a:gd name="connsiteY19" fmla="*/ 240874 h 1422400"/>
                <a:gd name="connsiteX20" fmla="*/ 358705 w 2203450"/>
                <a:gd name="connsiteY20" fmla="*/ 268179 h 1422400"/>
                <a:gd name="connsiteX21" fmla="*/ 156776 w 2203450"/>
                <a:gd name="connsiteY21" fmla="*/ 285324 h 1422400"/>
                <a:gd name="connsiteX22" fmla="*/ 47555 w 2203450"/>
                <a:gd name="connsiteY22" fmla="*/ 268814 h 1422400"/>
                <a:gd name="connsiteX23" fmla="*/ 23426 w 2203450"/>
                <a:gd name="connsiteY23" fmla="*/ 172929 h 1422400"/>
                <a:gd name="connsiteX24" fmla="*/ 163760 w 2203450"/>
                <a:gd name="connsiteY24" fmla="*/ 95459 h 1422400"/>
                <a:gd name="connsiteX25" fmla="*/ 666045 w 2203450"/>
                <a:gd name="connsiteY25" fmla="*/ 209 h 1422400"/>
                <a:gd name="connsiteX26" fmla="*/ 905440 w 2203450"/>
                <a:gd name="connsiteY26" fmla="*/ 21164 h 1422400"/>
                <a:gd name="connsiteX27" fmla="*/ 1097211 w 2203450"/>
                <a:gd name="connsiteY27" fmla="*/ 43389 h 1422400"/>
                <a:gd name="connsiteX28" fmla="*/ 1329620 w 2203450"/>
                <a:gd name="connsiteY28" fmla="*/ 103714 h 1422400"/>
                <a:gd name="connsiteX29" fmla="*/ 1528376 w 2203450"/>
                <a:gd name="connsiteY29" fmla="*/ 278339 h 1422400"/>
                <a:gd name="connsiteX30" fmla="*/ 1802061 w 2203450"/>
                <a:gd name="connsiteY30" fmla="*/ 609809 h 1422400"/>
                <a:gd name="connsiteX31" fmla="*/ 1847145 w 2203450"/>
                <a:gd name="connsiteY31" fmla="*/ 669499 h 1422400"/>
                <a:gd name="connsiteX32" fmla="*/ 1991290 w 2203450"/>
                <a:gd name="connsiteY32" fmla="*/ 753954 h 1422400"/>
                <a:gd name="connsiteX33" fmla="*/ 2192586 w 2203450"/>
                <a:gd name="connsiteY33" fmla="*/ 794594 h 1422400"/>
                <a:gd name="connsiteX34" fmla="*/ 2202111 w 2203450"/>
                <a:gd name="connsiteY34" fmla="*/ 801579 h 1422400"/>
                <a:gd name="connsiteX35" fmla="*/ 2206555 w 2203450"/>
                <a:gd name="connsiteY35" fmla="*/ 833964 h 1422400"/>
                <a:gd name="connsiteX36" fmla="*/ 2104955 w 2203450"/>
                <a:gd name="connsiteY36" fmla="*/ 1215599 h 1422400"/>
                <a:gd name="connsiteX37" fmla="*/ 2058601 w 2203450"/>
                <a:gd name="connsiteY37" fmla="*/ 1386414 h 1422400"/>
                <a:gd name="connsiteX38" fmla="*/ 2040820 w 2203450"/>
                <a:gd name="connsiteY38" fmla="*/ 1422609 h 1422400"/>
                <a:gd name="connsiteX39" fmla="*/ 1988115 w 2203450"/>
                <a:gd name="connsiteY39" fmla="*/ 1421974 h 1422400"/>
                <a:gd name="connsiteX40" fmla="*/ 1661090 w 2203450"/>
                <a:gd name="connsiteY40" fmla="*/ 1386414 h 1422400"/>
                <a:gd name="connsiteX41" fmla="*/ 1388676 w 2203450"/>
                <a:gd name="connsiteY41" fmla="*/ 1265129 h 1422400"/>
                <a:gd name="connsiteX42" fmla="*/ 1081336 w 2203450"/>
                <a:gd name="connsiteY42" fmla="*/ 1010494 h 1422400"/>
                <a:gd name="connsiteX43" fmla="*/ 1038790 w 2203450"/>
                <a:gd name="connsiteY43" fmla="*/ 1004779 h 1422400"/>
                <a:gd name="connsiteX44" fmla="*/ 723195 w 2203450"/>
                <a:gd name="connsiteY44" fmla="*/ 1198454 h 1422400"/>
                <a:gd name="connsiteX45" fmla="*/ 551110 w 2203450"/>
                <a:gd name="connsiteY45" fmla="*/ 1274654 h 1422400"/>
                <a:gd name="connsiteX46" fmla="*/ 516185 w 2203450"/>
                <a:gd name="connsiteY46" fmla="*/ 1277194 h 1422400"/>
                <a:gd name="connsiteX47" fmla="*/ 469195 w 2203450"/>
                <a:gd name="connsiteY47" fmla="*/ 1210519 h 1422400"/>
                <a:gd name="connsiteX0" fmla="*/ 469195 w 2208886"/>
                <a:gd name="connsiteY0" fmla="*/ 1211683 h 1429043"/>
                <a:gd name="connsiteX1" fmla="*/ 526345 w 2208886"/>
                <a:gd name="connsiteY1" fmla="*/ 1115798 h 1429043"/>
                <a:gd name="connsiteX2" fmla="*/ 412045 w 2208886"/>
                <a:gd name="connsiteY2" fmla="*/ 1182473 h 1429043"/>
                <a:gd name="connsiteX3" fmla="*/ 309810 w 2208886"/>
                <a:gd name="connsiteY3" fmla="*/ 1212318 h 1429043"/>
                <a:gd name="connsiteX4" fmla="*/ 246310 w 2208886"/>
                <a:gd name="connsiteY4" fmla="*/ 1184378 h 1429043"/>
                <a:gd name="connsiteX5" fmla="*/ 253295 w 2208886"/>
                <a:gd name="connsiteY5" fmla="*/ 1112623 h 1429043"/>
                <a:gd name="connsiteX6" fmla="*/ 363785 w 2208886"/>
                <a:gd name="connsiteY6" fmla="*/ 991973 h 1429043"/>
                <a:gd name="connsiteX7" fmla="*/ 820985 w 2208886"/>
                <a:gd name="connsiteY7" fmla="*/ 582398 h 1429043"/>
                <a:gd name="connsiteX8" fmla="*/ 838765 w 2208886"/>
                <a:gd name="connsiteY8" fmla="*/ 563983 h 1429043"/>
                <a:gd name="connsiteX9" fmla="*/ 629851 w 2208886"/>
                <a:gd name="connsiteY9" fmla="*/ 663678 h 1429043"/>
                <a:gd name="connsiteX10" fmla="*/ 274885 w 2208886"/>
                <a:gd name="connsiteY10" fmla="*/ 924028 h 1429043"/>
                <a:gd name="connsiteX11" fmla="*/ 153601 w 2208886"/>
                <a:gd name="connsiteY11" fmla="*/ 975463 h 1429043"/>
                <a:gd name="connsiteX12" fmla="*/ 58985 w 2208886"/>
                <a:gd name="connsiteY12" fmla="*/ 937998 h 1429043"/>
                <a:gd name="connsiteX13" fmla="*/ 57715 w 2208886"/>
                <a:gd name="connsiteY13" fmla="*/ 819253 h 1429043"/>
                <a:gd name="connsiteX14" fmla="*/ 92005 w 2208886"/>
                <a:gd name="connsiteY14" fmla="*/ 781788 h 1429043"/>
                <a:gd name="connsiteX15" fmla="*/ 428555 w 2208886"/>
                <a:gd name="connsiteY15" fmla="*/ 503658 h 1429043"/>
                <a:gd name="connsiteX16" fmla="*/ 824160 w 2208886"/>
                <a:gd name="connsiteY16" fmla="*/ 287123 h 1429043"/>
                <a:gd name="connsiteX17" fmla="*/ 847655 w 2208886"/>
                <a:gd name="connsiteY17" fmla="*/ 277598 h 1429043"/>
                <a:gd name="connsiteX18" fmla="*/ 853370 w 2208886"/>
                <a:gd name="connsiteY18" fmla="*/ 269978 h 1429043"/>
                <a:gd name="connsiteX19" fmla="*/ 702876 w 2208886"/>
                <a:gd name="connsiteY19" fmla="*/ 242038 h 1429043"/>
                <a:gd name="connsiteX20" fmla="*/ 358705 w 2208886"/>
                <a:gd name="connsiteY20" fmla="*/ 269343 h 1429043"/>
                <a:gd name="connsiteX21" fmla="*/ 156776 w 2208886"/>
                <a:gd name="connsiteY21" fmla="*/ 286488 h 1429043"/>
                <a:gd name="connsiteX22" fmla="*/ 47555 w 2208886"/>
                <a:gd name="connsiteY22" fmla="*/ 269978 h 1429043"/>
                <a:gd name="connsiteX23" fmla="*/ 23426 w 2208886"/>
                <a:gd name="connsiteY23" fmla="*/ 174093 h 1429043"/>
                <a:gd name="connsiteX24" fmla="*/ 163760 w 2208886"/>
                <a:gd name="connsiteY24" fmla="*/ 96623 h 1429043"/>
                <a:gd name="connsiteX25" fmla="*/ 666045 w 2208886"/>
                <a:gd name="connsiteY25" fmla="*/ 1373 h 1429043"/>
                <a:gd name="connsiteX26" fmla="*/ 1097211 w 2208886"/>
                <a:gd name="connsiteY26" fmla="*/ 44553 h 1429043"/>
                <a:gd name="connsiteX27" fmla="*/ 1329620 w 2208886"/>
                <a:gd name="connsiteY27" fmla="*/ 104878 h 1429043"/>
                <a:gd name="connsiteX28" fmla="*/ 1528376 w 2208886"/>
                <a:gd name="connsiteY28" fmla="*/ 279503 h 1429043"/>
                <a:gd name="connsiteX29" fmla="*/ 1802061 w 2208886"/>
                <a:gd name="connsiteY29" fmla="*/ 610973 h 1429043"/>
                <a:gd name="connsiteX30" fmla="*/ 1847145 w 2208886"/>
                <a:gd name="connsiteY30" fmla="*/ 670663 h 1429043"/>
                <a:gd name="connsiteX31" fmla="*/ 1991290 w 2208886"/>
                <a:gd name="connsiteY31" fmla="*/ 755118 h 1429043"/>
                <a:gd name="connsiteX32" fmla="*/ 2192586 w 2208886"/>
                <a:gd name="connsiteY32" fmla="*/ 795758 h 1429043"/>
                <a:gd name="connsiteX33" fmla="*/ 2202111 w 2208886"/>
                <a:gd name="connsiteY33" fmla="*/ 802743 h 1429043"/>
                <a:gd name="connsiteX34" fmla="*/ 2206555 w 2208886"/>
                <a:gd name="connsiteY34" fmla="*/ 835128 h 1429043"/>
                <a:gd name="connsiteX35" fmla="*/ 2104955 w 2208886"/>
                <a:gd name="connsiteY35" fmla="*/ 1216763 h 1429043"/>
                <a:gd name="connsiteX36" fmla="*/ 2058601 w 2208886"/>
                <a:gd name="connsiteY36" fmla="*/ 1387578 h 1429043"/>
                <a:gd name="connsiteX37" fmla="*/ 2040820 w 2208886"/>
                <a:gd name="connsiteY37" fmla="*/ 1423773 h 1429043"/>
                <a:gd name="connsiteX38" fmla="*/ 1988115 w 2208886"/>
                <a:gd name="connsiteY38" fmla="*/ 1423138 h 1429043"/>
                <a:gd name="connsiteX39" fmla="*/ 1661090 w 2208886"/>
                <a:gd name="connsiteY39" fmla="*/ 1387578 h 1429043"/>
                <a:gd name="connsiteX40" fmla="*/ 1388676 w 2208886"/>
                <a:gd name="connsiteY40" fmla="*/ 1266293 h 1429043"/>
                <a:gd name="connsiteX41" fmla="*/ 1081336 w 2208886"/>
                <a:gd name="connsiteY41" fmla="*/ 1011658 h 1429043"/>
                <a:gd name="connsiteX42" fmla="*/ 1038790 w 2208886"/>
                <a:gd name="connsiteY42" fmla="*/ 1005943 h 1429043"/>
                <a:gd name="connsiteX43" fmla="*/ 723195 w 2208886"/>
                <a:gd name="connsiteY43" fmla="*/ 1199618 h 1429043"/>
                <a:gd name="connsiteX44" fmla="*/ 551110 w 2208886"/>
                <a:gd name="connsiteY44" fmla="*/ 1275818 h 1429043"/>
                <a:gd name="connsiteX45" fmla="*/ 516185 w 2208886"/>
                <a:gd name="connsiteY45" fmla="*/ 1278358 h 1429043"/>
                <a:gd name="connsiteX46" fmla="*/ 469195 w 2208886"/>
                <a:gd name="connsiteY46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104955 w 2202110"/>
                <a:gd name="connsiteY34" fmla="*/ 1216763 h 1429043"/>
                <a:gd name="connsiteX35" fmla="*/ 2058601 w 2202110"/>
                <a:gd name="connsiteY35" fmla="*/ 1387578 h 1429043"/>
                <a:gd name="connsiteX36" fmla="*/ 2040820 w 2202110"/>
                <a:gd name="connsiteY36" fmla="*/ 1423773 h 1429043"/>
                <a:gd name="connsiteX37" fmla="*/ 1988115 w 2202110"/>
                <a:gd name="connsiteY37" fmla="*/ 1423138 h 1429043"/>
                <a:gd name="connsiteX38" fmla="*/ 1661090 w 2202110"/>
                <a:gd name="connsiteY38" fmla="*/ 1387578 h 1429043"/>
                <a:gd name="connsiteX39" fmla="*/ 1388676 w 2202110"/>
                <a:gd name="connsiteY39" fmla="*/ 1266293 h 1429043"/>
                <a:gd name="connsiteX40" fmla="*/ 1081336 w 2202110"/>
                <a:gd name="connsiteY40" fmla="*/ 1011658 h 1429043"/>
                <a:gd name="connsiteX41" fmla="*/ 1038790 w 2202110"/>
                <a:gd name="connsiteY41" fmla="*/ 1005943 h 1429043"/>
                <a:gd name="connsiteX42" fmla="*/ 723195 w 2202110"/>
                <a:gd name="connsiteY42" fmla="*/ 1199618 h 1429043"/>
                <a:gd name="connsiteX43" fmla="*/ 551110 w 2202110"/>
                <a:gd name="connsiteY43" fmla="*/ 1275818 h 1429043"/>
                <a:gd name="connsiteX44" fmla="*/ 516185 w 2202110"/>
                <a:gd name="connsiteY44" fmla="*/ 1278358 h 1429043"/>
                <a:gd name="connsiteX45" fmla="*/ 469195 w 2202110"/>
                <a:gd name="connsiteY45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58601 w 2202110"/>
                <a:gd name="connsiteY34" fmla="*/ 1387578 h 1429043"/>
                <a:gd name="connsiteX35" fmla="*/ 2040820 w 2202110"/>
                <a:gd name="connsiteY35" fmla="*/ 1423773 h 1429043"/>
                <a:gd name="connsiteX36" fmla="*/ 1988115 w 2202110"/>
                <a:gd name="connsiteY36" fmla="*/ 1423138 h 1429043"/>
                <a:gd name="connsiteX37" fmla="*/ 1661090 w 2202110"/>
                <a:gd name="connsiteY37" fmla="*/ 1387578 h 1429043"/>
                <a:gd name="connsiteX38" fmla="*/ 1388676 w 2202110"/>
                <a:gd name="connsiteY38" fmla="*/ 1266293 h 1429043"/>
                <a:gd name="connsiteX39" fmla="*/ 1081336 w 2202110"/>
                <a:gd name="connsiteY39" fmla="*/ 1011658 h 1429043"/>
                <a:gd name="connsiteX40" fmla="*/ 1038790 w 2202110"/>
                <a:gd name="connsiteY40" fmla="*/ 1005943 h 1429043"/>
                <a:gd name="connsiteX41" fmla="*/ 723195 w 2202110"/>
                <a:gd name="connsiteY41" fmla="*/ 1199618 h 1429043"/>
                <a:gd name="connsiteX42" fmla="*/ 551110 w 2202110"/>
                <a:gd name="connsiteY42" fmla="*/ 1275818 h 1429043"/>
                <a:gd name="connsiteX43" fmla="*/ 516185 w 2202110"/>
                <a:gd name="connsiteY43" fmla="*/ 1278358 h 1429043"/>
                <a:gd name="connsiteX44" fmla="*/ 469195 w 2202110"/>
                <a:gd name="connsiteY44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40820 w 2202110"/>
                <a:gd name="connsiteY34" fmla="*/ 1423773 h 1429043"/>
                <a:gd name="connsiteX35" fmla="*/ 1988115 w 2202110"/>
                <a:gd name="connsiteY35" fmla="*/ 1423138 h 1429043"/>
                <a:gd name="connsiteX36" fmla="*/ 1661090 w 2202110"/>
                <a:gd name="connsiteY36" fmla="*/ 1387578 h 1429043"/>
                <a:gd name="connsiteX37" fmla="*/ 1388676 w 2202110"/>
                <a:gd name="connsiteY37" fmla="*/ 1266293 h 1429043"/>
                <a:gd name="connsiteX38" fmla="*/ 1081336 w 2202110"/>
                <a:gd name="connsiteY38" fmla="*/ 1011658 h 1429043"/>
                <a:gd name="connsiteX39" fmla="*/ 1038790 w 2202110"/>
                <a:gd name="connsiteY39" fmla="*/ 1005943 h 1429043"/>
                <a:gd name="connsiteX40" fmla="*/ 723195 w 2202110"/>
                <a:gd name="connsiteY40" fmla="*/ 1199618 h 1429043"/>
                <a:gd name="connsiteX41" fmla="*/ 551110 w 2202110"/>
                <a:gd name="connsiteY41" fmla="*/ 1275818 h 1429043"/>
                <a:gd name="connsiteX42" fmla="*/ 516185 w 2202110"/>
                <a:gd name="connsiteY42" fmla="*/ 1278358 h 1429043"/>
                <a:gd name="connsiteX43" fmla="*/ 469195 w 2202110"/>
                <a:gd name="connsiteY43" fmla="*/ 1211683 h 1429043"/>
                <a:gd name="connsiteX0" fmla="*/ 469195 w 2202110"/>
                <a:gd name="connsiteY0" fmla="*/ 1211683 h 1463900"/>
                <a:gd name="connsiteX1" fmla="*/ 526345 w 2202110"/>
                <a:gd name="connsiteY1" fmla="*/ 1115798 h 1463900"/>
                <a:gd name="connsiteX2" fmla="*/ 412045 w 2202110"/>
                <a:gd name="connsiteY2" fmla="*/ 1182473 h 1463900"/>
                <a:gd name="connsiteX3" fmla="*/ 309810 w 2202110"/>
                <a:gd name="connsiteY3" fmla="*/ 1212318 h 1463900"/>
                <a:gd name="connsiteX4" fmla="*/ 246310 w 2202110"/>
                <a:gd name="connsiteY4" fmla="*/ 1184378 h 1463900"/>
                <a:gd name="connsiteX5" fmla="*/ 253295 w 2202110"/>
                <a:gd name="connsiteY5" fmla="*/ 1112623 h 1463900"/>
                <a:gd name="connsiteX6" fmla="*/ 363785 w 2202110"/>
                <a:gd name="connsiteY6" fmla="*/ 991973 h 1463900"/>
                <a:gd name="connsiteX7" fmla="*/ 820985 w 2202110"/>
                <a:gd name="connsiteY7" fmla="*/ 582398 h 1463900"/>
                <a:gd name="connsiteX8" fmla="*/ 838765 w 2202110"/>
                <a:gd name="connsiteY8" fmla="*/ 563983 h 1463900"/>
                <a:gd name="connsiteX9" fmla="*/ 629851 w 2202110"/>
                <a:gd name="connsiteY9" fmla="*/ 663678 h 1463900"/>
                <a:gd name="connsiteX10" fmla="*/ 274885 w 2202110"/>
                <a:gd name="connsiteY10" fmla="*/ 924028 h 1463900"/>
                <a:gd name="connsiteX11" fmla="*/ 153601 w 2202110"/>
                <a:gd name="connsiteY11" fmla="*/ 975463 h 1463900"/>
                <a:gd name="connsiteX12" fmla="*/ 58985 w 2202110"/>
                <a:gd name="connsiteY12" fmla="*/ 937998 h 1463900"/>
                <a:gd name="connsiteX13" fmla="*/ 57715 w 2202110"/>
                <a:gd name="connsiteY13" fmla="*/ 819253 h 1463900"/>
                <a:gd name="connsiteX14" fmla="*/ 92005 w 2202110"/>
                <a:gd name="connsiteY14" fmla="*/ 781788 h 1463900"/>
                <a:gd name="connsiteX15" fmla="*/ 428555 w 2202110"/>
                <a:gd name="connsiteY15" fmla="*/ 503658 h 1463900"/>
                <a:gd name="connsiteX16" fmla="*/ 824160 w 2202110"/>
                <a:gd name="connsiteY16" fmla="*/ 287123 h 1463900"/>
                <a:gd name="connsiteX17" fmla="*/ 847655 w 2202110"/>
                <a:gd name="connsiteY17" fmla="*/ 277598 h 1463900"/>
                <a:gd name="connsiteX18" fmla="*/ 853370 w 2202110"/>
                <a:gd name="connsiteY18" fmla="*/ 269978 h 1463900"/>
                <a:gd name="connsiteX19" fmla="*/ 702876 w 2202110"/>
                <a:gd name="connsiteY19" fmla="*/ 242038 h 1463900"/>
                <a:gd name="connsiteX20" fmla="*/ 358705 w 2202110"/>
                <a:gd name="connsiteY20" fmla="*/ 269343 h 1463900"/>
                <a:gd name="connsiteX21" fmla="*/ 156776 w 2202110"/>
                <a:gd name="connsiteY21" fmla="*/ 286488 h 1463900"/>
                <a:gd name="connsiteX22" fmla="*/ 47555 w 2202110"/>
                <a:gd name="connsiteY22" fmla="*/ 269978 h 1463900"/>
                <a:gd name="connsiteX23" fmla="*/ 23426 w 2202110"/>
                <a:gd name="connsiteY23" fmla="*/ 174093 h 1463900"/>
                <a:gd name="connsiteX24" fmla="*/ 163760 w 2202110"/>
                <a:gd name="connsiteY24" fmla="*/ 96623 h 1463900"/>
                <a:gd name="connsiteX25" fmla="*/ 666045 w 2202110"/>
                <a:gd name="connsiteY25" fmla="*/ 1373 h 1463900"/>
                <a:gd name="connsiteX26" fmla="*/ 1097211 w 2202110"/>
                <a:gd name="connsiteY26" fmla="*/ 44553 h 1463900"/>
                <a:gd name="connsiteX27" fmla="*/ 1329620 w 2202110"/>
                <a:gd name="connsiteY27" fmla="*/ 104878 h 1463900"/>
                <a:gd name="connsiteX28" fmla="*/ 1528376 w 2202110"/>
                <a:gd name="connsiteY28" fmla="*/ 279503 h 1463900"/>
                <a:gd name="connsiteX29" fmla="*/ 1802061 w 2202110"/>
                <a:gd name="connsiteY29" fmla="*/ 610973 h 1463900"/>
                <a:gd name="connsiteX30" fmla="*/ 1847145 w 2202110"/>
                <a:gd name="connsiteY30" fmla="*/ 670663 h 1463900"/>
                <a:gd name="connsiteX31" fmla="*/ 1991290 w 2202110"/>
                <a:gd name="connsiteY31" fmla="*/ 755118 h 1463900"/>
                <a:gd name="connsiteX32" fmla="*/ 2192586 w 2202110"/>
                <a:gd name="connsiteY32" fmla="*/ 795758 h 1463900"/>
                <a:gd name="connsiteX33" fmla="*/ 2202111 w 2202110"/>
                <a:gd name="connsiteY33" fmla="*/ 802743 h 1463900"/>
                <a:gd name="connsiteX34" fmla="*/ 2040820 w 2202110"/>
                <a:gd name="connsiteY34" fmla="*/ 1423773 h 1463900"/>
                <a:gd name="connsiteX35" fmla="*/ 1661090 w 2202110"/>
                <a:gd name="connsiteY35" fmla="*/ 1387578 h 1463900"/>
                <a:gd name="connsiteX36" fmla="*/ 1388676 w 2202110"/>
                <a:gd name="connsiteY36" fmla="*/ 1266293 h 1463900"/>
                <a:gd name="connsiteX37" fmla="*/ 1081336 w 2202110"/>
                <a:gd name="connsiteY37" fmla="*/ 1011658 h 1463900"/>
                <a:gd name="connsiteX38" fmla="*/ 1038790 w 2202110"/>
                <a:gd name="connsiteY38" fmla="*/ 1005943 h 1463900"/>
                <a:gd name="connsiteX39" fmla="*/ 723195 w 2202110"/>
                <a:gd name="connsiteY39" fmla="*/ 1199618 h 1463900"/>
                <a:gd name="connsiteX40" fmla="*/ 551110 w 2202110"/>
                <a:gd name="connsiteY40" fmla="*/ 1275818 h 1463900"/>
                <a:gd name="connsiteX41" fmla="*/ 516185 w 2202110"/>
                <a:gd name="connsiteY41" fmla="*/ 1278358 h 1463900"/>
                <a:gd name="connsiteX42" fmla="*/ 469195 w 2202110"/>
                <a:gd name="connsiteY42" fmla="*/ 1211683 h 1463900"/>
                <a:gd name="connsiteX0" fmla="*/ 469195 w 2202110"/>
                <a:gd name="connsiteY0" fmla="*/ 1211683 h 1432963"/>
                <a:gd name="connsiteX1" fmla="*/ 526345 w 2202110"/>
                <a:gd name="connsiteY1" fmla="*/ 1115798 h 1432963"/>
                <a:gd name="connsiteX2" fmla="*/ 412045 w 2202110"/>
                <a:gd name="connsiteY2" fmla="*/ 1182473 h 1432963"/>
                <a:gd name="connsiteX3" fmla="*/ 309810 w 2202110"/>
                <a:gd name="connsiteY3" fmla="*/ 1212318 h 1432963"/>
                <a:gd name="connsiteX4" fmla="*/ 246310 w 2202110"/>
                <a:gd name="connsiteY4" fmla="*/ 1184378 h 1432963"/>
                <a:gd name="connsiteX5" fmla="*/ 253295 w 2202110"/>
                <a:gd name="connsiteY5" fmla="*/ 1112623 h 1432963"/>
                <a:gd name="connsiteX6" fmla="*/ 363785 w 2202110"/>
                <a:gd name="connsiteY6" fmla="*/ 991973 h 1432963"/>
                <a:gd name="connsiteX7" fmla="*/ 820985 w 2202110"/>
                <a:gd name="connsiteY7" fmla="*/ 582398 h 1432963"/>
                <a:gd name="connsiteX8" fmla="*/ 838765 w 2202110"/>
                <a:gd name="connsiteY8" fmla="*/ 563983 h 1432963"/>
                <a:gd name="connsiteX9" fmla="*/ 629851 w 2202110"/>
                <a:gd name="connsiteY9" fmla="*/ 663678 h 1432963"/>
                <a:gd name="connsiteX10" fmla="*/ 274885 w 2202110"/>
                <a:gd name="connsiteY10" fmla="*/ 924028 h 1432963"/>
                <a:gd name="connsiteX11" fmla="*/ 153601 w 2202110"/>
                <a:gd name="connsiteY11" fmla="*/ 975463 h 1432963"/>
                <a:gd name="connsiteX12" fmla="*/ 58985 w 2202110"/>
                <a:gd name="connsiteY12" fmla="*/ 937998 h 1432963"/>
                <a:gd name="connsiteX13" fmla="*/ 57715 w 2202110"/>
                <a:gd name="connsiteY13" fmla="*/ 819253 h 1432963"/>
                <a:gd name="connsiteX14" fmla="*/ 92005 w 2202110"/>
                <a:gd name="connsiteY14" fmla="*/ 781788 h 1432963"/>
                <a:gd name="connsiteX15" fmla="*/ 428555 w 2202110"/>
                <a:gd name="connsiteY15" fmla="*/ 503658 h 1432963"/>
                <a:gd name="connsiteX16" fmla="*/ 824160 w 2202110"/>
                <a:gd name="connsiteY16" fmla="*/ 287123 h 1432963"/>
                <a:gd name="connsiteX17" fmla="*/ 847655 w 2202110"/>
                <a:gd name="connsiteY17" fmla="*/ 277598 h 1432963"/>
                <a:gd name="connsiteX18" fmla="*/ 853370 w 2202110"/>
                <a:gd name="connsiteY18" fmla="*/ 269978 h 1432963"/>
                <a:gd name="connsiteX19" fmla="*/ 702876 w 2202110"/>
                <a:gd name="connsiteY19" fmla="*/ 242038 h 1432963"/>
                <a:gd name="connsiteX20" fmla="*/ 358705 w 2202110"/>
                <a:gd name="connsiteY20" fmla="*/ 269343 h 1432963"/>
                <a:gd name="connsiteX21" fmla="*/ 156776 w 2202110"/>
                <a:gd name="connsiteY21" fmla="*/ 286488 h 1432963"/>
                <a:gd name="connsiteX22" fmla="*/ 47555 w 2202110"/>
                <a:gd name="connsiteY22" fmla="*/ 269978 h 1432963"/>
                <a:gd name="connsiteX23" fmla="*/ 23426 w 2202110"/>
                <a:gd name="connsiteY23" fmla="*/ 174093 h 1432963"/>
                <a:gd name="connsiteX24" fmla="*/ 163760 w 2202110"/>
                <a:gd name="connsiteY24" fmla="*/ 96623 h 1432963"/>
                <a:gd name="connsiteX25" fmla="*/ 666045 w 2202110"/>
                <a:gd name="connsiteY25" fmla="*/ 1373 h 1432963"/>
                <a:gd name="connsiteX26" fmla="*/ 1097211 w 2202110"/>
                <a:gd name="connsiteY26" fmla="*/ 44553 h 1432963"/>
                <a:gd name="connsiteX27" fmla="*/ 1329620 w 2202110"/>
                <a:gd name="connsiteY27" fmla="*/ 104878 h 1432963"/>
                <a:gd name="connsiteX28" fmla="*/ 1528376 w 2202110"/>
                <a:gd name="connsiteY28" fmla="*/ 279503 h 1432963"/>
                <a:gd name="connsiteX29" fmla="*/ 1802061 w 2202110"/>
                <a:gd name="connsiteY29" fmla="*/ 610973 h 1432963"/>
                <a:gd name="connsiteX30" fmla="*/ 1847145 w 2202110"/>
                <a:gd name="connsiteY30" fmla="*/ 670663 h 1432963"/>
                <a:gd name="connsiteX31" fmla="*/ 1991290 w 2202110"/>
                <a:gd name="connsiteY31" fmla="*/ 755118 h 1432963"/>
                <a:gd name="connsiteX32" fmla="*/ 2192586 w 2202110"/>
                <a:gd name="connsiteY32" fmla="*/ 795758 h 1432963"/>
                <a:gd name="connsiteX33" fmla="*/ 2202111 w 2202110"/>
                <a:gd name="connsiteY33" fmla="*/ 802743 h 1432963"/>
                <a:gd name="connsiteX34" fmla="*/ 2040820 w 2202110"/>
                <a:gd name="connsiteY34" fmla="*/ 1423773 h 1432963"/>
                <a:gd name="connsiteX35" fmla="*/ 1661090 w 2202110"/>
                <a:gd name="connsiteY35" fmla="*/ 1387578 h 1432963"/>
                <a:gd name="connsiteX36" fmla="*/ 1388676 w 2202110"/>
                <a:gd name="connsiteY36" fmla="*/ 1266293 h 1432963"/>
                <a:gd name="connsiteX37" fmla="*/ 1081336 w 2202110"/>
                <a:gd name="connsiteY37" fmla="*/ 1011658 h 1432963"/>
                <a:gd name="connsiteX38" fmla="*/ 1038790 w 2202110"/>
                <a:gd name="connsiteY38" fmla="*/ 1005943 h 1432963"/>
                <a:gd name="connsiteX39" fmla="*/ 723195 w 2202110"/>
                <a:gd name="connsiteY39" fmla="*/ 1199618 h 1432963"/>
                <a:gd name="connsiteX40" fmla="*/ 551110 w 2202110"/>
                <a:gd name="connsiteY40" fmla="*/ 1275818 h 1432963"/>
                <a:gd name="connsiteX41" fmla="*/ 516185 w 2202110"/>
                <a:gd name="connsiteY41" fmla="*/ 1278358 h 1432963"/>
                <a:gd name="connsiteX42" fmla="*/ 469195 w 2202110"/>
                <a:gd name="connsiteY42" fmla="*/ 1211683 h 1432963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02061 w 2202110"/>
                <a:gd name="connsiteY29" fmla="*/ 610973 h 1423797"/>
                <a:gd name="connsiteX30" fmla="*/ 1847145 w 2202110"/>
                <a:gd name="connsiteY30" fmla="*/ 670663 h 1423797"/>
                <a:gd name="connsiteX31" fmla="*/ 1991290 w 2202110"/>
                <a:gd name="connsiteY31" fmla="*/ 755118 h 1423797"/>
                <a:gd name="connsiteX32" fmla="*/ 2192586 w 2202110"/>
                <a:gd name="connsiteY32" fmla="*/ 795758 h 1423797"/>
                <a:gd name="connsiteX33" fmla="*/ 2202111 w 2202110"/>
                <a:gd name="connsiteY33" fmla="*/ 802743 h 1423797"/>
                <a:gd name="connsiteX34" fmla="*/ 2040820 w 2202110"/>
                <a:gd name="connsiteY34" fmla="*/ 1423773 h 1423797"/>
                <a:gd name="connsiteX35" fmla="*/ 1661090 w 2202110"/>
                <a:gd name="connsiteY35" fmla="*/ 1387578 h 1423797"/>
                <a:gd name="connsiteX36" fmla="*/ 1388676 w 2202110"/>
                <a:gd name="connsiteY36" fmla="*/ 1266293 h 1423797"/>
                <a:gd name="connsiteX37" fmla="*/ 1081336 w 2202110"/>
                <a:gd name="connsiteY37" fmla="*/ 1011658 h 1423797"/>
                <a:gd name="connsiteX38" fmla="*/ 1038790 w 2202110"/>
                <a:gd name="connsiteY38" fmla="*/ 1005943 h 1423797"/>
                <a:gd name="connsiteX39" fmla="*/ 723195 w 2202110"/>
                <a:gd name="connsiteY39" fmla="*/ 1199618 h 1423797"/>
                <a:gd name="connsiteX40" fmla="*/ 551110 w 2202110"/>
                <a:gd name="connsiteY40" fmla="*/ 1275818 h 1423797"/>
                <a:gd name="connsiteX41" fmla="*/ 516185 w 2202110"/>
                <a:gd name="connsiteY41" fmla="*/ 1278358 h 1423797"/>
                <a:gd name="connsiteX42" fmla="*/ 469195 w 2202110"/>
                <a:gd name="connsiteY42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47145 w 2202110"/>
                <a:gd name="connsiteY29" fmla="*/ 670663 h 1423797"/>
                <a:gd name="connsiteX30" fmla="*/ 1991290 w 2202110"/>
                <a:gd name="connsiteY30" fmla="*/ 755118 h 1423797"/>
                <a:gd name="connsiteX31" fmla="*/ 2192586 w 2202110"/>
                <a:gd name="connsiteY31" fmla="*/ 795758 h 1423797"/>
                <a:gd name="connsiteX32" fmla="*/ 2202111 w 2202110"/>
                <a:gd name="connsiteY32" fmla="*/ 802743 h 1423797"/>
                <a:gd name="connsiteX33" fmla="*/ 2040820 w 2202110"/>
                <a:gd name="connsiteY33" fmla="*/ 1423773 h 1423797"/>
                <a:gd name="connsiteX34" fmla="*/ 1661090 w 2202110"/>
                <a:gd name="connsiteY34" fmla="*/ 1387578 h 1423797"/>
                <a:gd name="connsiteX35" fmla="*/ 1388676 w 2202110"/>
                <a:gd name="connsiteY35" fmla="*/ 1266293 h 1423797"/>
                <a:gd name="connsiteX36" fmla="*/ 1081336 w 2202110"/>
                <a:gd name="connsiteY36" fmla="*/ 1011658 h 1423797"/>
                <a:gd name="connsiteX37" fmla="*/ 1038790 w 2202110"/>
                <a:gd name="connsiteY37" fmla="*/ 1005943 h 1423797"/>
                <a:gd name="connsiteX38" fmla="*/ 723195 w 2202110"/>
                <a:gd name="connsiteY38" fmla="*/ 1199618 h 1423797"/>
                <a:gd name="connsiteX39" fmla="*/ 551110 w 2202110"/>
                <a:gd name="connsiteY39" fmla="*/ 1275818 h 1423797"/>
                <a:gd name="connsiteX40" fmla="*/ 516185 w 2202110"/>
                <a:gd name="connsiteY40" fmla="*/ 1278358 h 1423797"/>
                <a:gd name="connsiteX41" fmla="*/ 469195 w 2202110"/>
                <a:gd name="connsiteY41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16185 w 2202110"/>
                <a:gd name="connsiteY37" fmla="*/ 1278358 h 1423797"/>
                <a:gd name="connsiteX38" fmla="*/ 469195 w 2202110"/>
                <a:gd name="connsiteY38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358705 w 2202110"/>
                <a:gd name="connsiteY19" fmla="*/ 269343 h 1423797"/>
                <a:gd name="connsiteX20" fmla="*/ 156776 w 2202110"/>
                <a:gd name="connsiteY20" fmla="*/ 286488 h 1423797"/>
                <a:gd name="connsiteX21" fmla="*/ 47555 w 2202110"/>
                <a:gd name="connsiteY21" fmla="*/ 269978 h 1423797"/>
                <a:gd name="connsiteX22" fmla="*/ 23426 w 2202110"/>
                <a:gd name="connsiteY22" fmla="*/ 174093 h 1423797"/>
                <a:gd name="connsiteX23" fmla="*/ 163760 w 2202110"/>
                <a:gd name="connsiteY23" fmla="*/ 96623 h 1423797"/>
                <a:gd name="connsiteX24" fmla="*/ 666045 w 2202110"/>
                <a:gd name="connsiteY24" fmla="*/ 1373 h 1423797"/>
                <a:gd name="connsiteX25" fmla="*/ 1097211 w 2202110"/>
                <a:gd name="connsiteY25" fmla="*/ 44553 h 1423797"/>
                <a:gd name="connsiteX26" fmla="*/ 1329620 w 2202110"/>
                <a:gd name="connsiteY26" fmla="*/ 104878 h 1423797"/>
                <a:gd name="connsiteX27" fmla="*/ 1847145 w 2202110"/>
                <a:gd name="connsiteY27" fmla="*/ 670663 h 1423797"/>
                <a:gd name="connsiteX28" fmla="*/ 1991290 w 2202110"/>
                <a:gd name="connsiteY28" fmla="*/ 755118 h 1423797"/>
                <a:gd name="connsiteX29" fmla="*/ 2192586 w 2202110"/>
                <a:gd name="connsiteY29" fmla="*/ 795758 h 1423797"/>
                <a:gd name="connsiteX30" fmla="*/ 2202111 w 2202110"/>
                <a:gd name="connsiteY30" fmla="*/ 802743 h 1423797"/>
                <a:gd name="connsiteX31" fmla="*/ 2040820 w 2202110"/>
                <a:gd name="connsiteY31" fmla="*/ 1423773 h 1423797"/>
                <a:gd name="connsiteX32" fmla="*/ 1661090 w 2202110"/>
                <a:gd name="connsiteY32" fmla="*/ 1387578 h 1423797"/>
                <a:gd name="connsiteX33" fmla="*/ 1388676 w 2202110"/>
                <a:gd name="connsiteY33" fmla="*/ 1266293 h 1423797"/>
                <a:gd name="connsiteX34" fmla="*/ 1081336 w 2202110"/>
                <a:gd name="connsiteY34" fmla="*/ 1011658 h 1423797"/>
                <a:gd name="connsiteX35" fmla="*/ 723195 w 2202110"/>
                <a:gd name="connsiteY35" fmla="*/ 1199618 h 1423797"/>
                <a:gd name="connsiteX36" fmla="*/ 516185 w 2202110"/>
                <a:gd name="connsiteY36" fmla="*/ 1278358 h 1423797"/>
                <a:gd name="connsiteX37" fmla="*/ 469195 w 2202110"/>
                <a:gd name="connsiteY37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156776 w 2202110"/>
                <a:gd name="connsiteY19" fmla="*/ 286488 h 1423797"/>
                <a:gd name="connsiteX20" fmla="*/ 47555 w 2202110"/>
                <a:gd name="connsiteY20" fmla="*/ 269978 h 1423797"/>
                <a:gd name="connsiteX21" fmla="*/ 23426 w 2202110"/>
                <a:gd name="connsiteY21" fmla="*/ 174093 h 1423797"/>
                <a:gd name="connsiteX22" fmla="*/ 163760 w 2202110"/>
                <a:gd name="connsiteY22" fmla="*/ 96623 h 1423797"/>
                <a:gd name="connsiteX23" fmla="*/ 666045 w 2202110"/>
                <a:gd name="connsiteY23" fmla="*/ 1373 h 1423797"/>
                <a:gd name="connsiteX24" fmla="*/ 1097211 w 2202110"/>
                <a:gd name="connsiteY24" fmla="*/ 44553 h 1423797"/>
                <a:gd name="connsiteX25" fmla="*/ 1329620 w 2202110"/>
                <a:gd name="connsiteY25" fmla="*/ 104878 h 1423797"/>
                <a:gd name="connsiteX26" fmla="*/ 1847145 w 2202110"/>
                <a:gd name="connsiteY26" fmla="*/ 670663 h 1423797"/>
                <a:gd name="connsiteX27" fmla="*/ 1991290 w 2202110"/>
                <a:gd name="connsiteY27" fmla="*/ 755118 h 1423797"/>
                <a:gd name="connsiteX28" fmla="*/ 2192586 w 2202110"/>
                <a:gd name="connsiteY28" fmla="*/ 795758 h 1423797"/>
                <a:gd name="connsiteX29" fmla="*/ 2202111 w 2202110"/>
                <a:gd name="connsiteY29" fmla="*/ 802743 h 1423797"/>
                <a:gd name="connsiteX30" fmla="*/ 2040820 w 2202110"/>
                <a:gd name="connsiteY30" fmla="*/ 1423773 h 1423797"/>
                <a:gd name="connsiteX31" fmla="*/ 1661090 w 2202110"/>
                <a:gd name="connsiteY31" fmla="*/ 1387578 h 1423797"/>
                <a:gd name="connsiteX32" fmla="*/ 1388676 w 2202110"/>
                <a:gd name="connsiteY32" fmla="*/ 1266293 h 1423797"/>
                <a:gd name="connsiteX33" fmla="*/ 1081336 w 2202110"/>
                <a:gd name="connsiteY33" fmla="*/ 1011658 h 1423797"/>
                <a:gd name="connsiteX34" fmla="*/ 723195 w 2202110"/>
                <a:gd name="connsiteY34" fmla="*/ 1199618 h 1423797"/>
                <a:gd name="connsiteX35" fmla="*/ 516185 w 2202110"/>
                <a:gd name="connsiteY35" fmla="*/ 1278358 h 1423797"/>
                <a:gd name="connsiteX36" fmla="*/ 469195 w 2202110"/>
                <a:gd name="connsiteY36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629851 w 2202110"/>
                <a:gd name="connsiteY8" fmla="*/ 663678 h 1423797"/>
                <a:gd name="connsiteX9" fmla="*/ 274885 w 2202110"/>
                <a:gd name="connsiteY9" fmla="*/ 924028 h 1423797"/>
                <a:gd name="connsiteX10" fmla="*/ 153601 w 2202110"/>
                <a:gd name="connsiteY10" fmla="*/ 975463 h 1423797"/>
                <a:gd name="connsiteX11" fmla="*/ 58985 w 2202110"/>
                <a:gd name="connsiteY11" fmla="*/ 937998 h 1423797"/>
                <a:gd name="connsiteX12" fmla="*/ 57715 w 2202110"/>
                <a:gd name="connsiteY12" fmla="*/ 819253 h 1423797"/>
                <a:gd name="connsiteX13" fmla="*/ 92005 w 2202110"/>
                <a:gd name="connsiteY13" fmla="*/ 781788 h 1423797"/>
                <a:gd name="connsiteX14" fmla="*/ 428555 w 2202110"/>
                <a:gd name="connsiteY14" fmla="*/ 503658 h 1423797"/>
                <a:gd name="connsiteX15" fmla="*/ 847655 w 2202110"/>
                <a:gd name="connsiteY15" fmla="*/ 277598 h 1423797"/>
                <a:gd name="connsiteX16" fmla="*/ 853370 w 2202110"/>
                <a:gd name="connsiteY16" fmla="*/ 269978 h 1423797"/>
                <a:gd name="connsiteX17" fmla="*/ 702876 w 2202110"/>
                <a:gd name="connsiteY17" fmla="*/ 242038 h 1423797"/>
                <a:gd name="connsiteX18" fmla="*/ 156776 w 2202110"/>
                <a:gd name="connsiteY18" fmla="*/ 286488 h 1423797"/>
                <a:gd name="connsiteX19" fmla="*/ 47555 w 2202110"/>
                <a:gd name="connsiteY19" fmla="*/ 269978 h 1423797"/>
                <a:gd name="connsiteX20" fmla="*/ 23426 w 2202110"/>
                <a:gd name="connsiteY20" fmla="*/ 174093 h 1423797"/>
                <a:gd name="connsiteX21" fmla="*/ 163760 w 2202110"/>
                <a:gd name="connsiteY21" fmla="*/ 96623 h 1423797"/>
                <a:gd name="connsiteX22" fmla="*/ 666045 w 2202110"/>
                <a:gd name="connsiteY22" fmla="*/ 1373 h 1423797"/>
                <a:gd name="connsiteX23" fmla="*/ 1097211 w 2202110"/>
                <a:gd name="connsiteY23" fmla="*/ 44553 h 1423797"/>
                <a:gd name="connsiteX24" fmla="*/ 1329620 w 2202110"/>
                <a:gd name="connsiteY24" fmla="*/ 104878 h 1423797"/>
                <a:gd name="connsiteX25" fmla="*/ 1847145 w 2202110"/>
                <a:gd name="connsiteY25" fmla="*/ 670663 h 1423797"/>
                <a:gd name="connsiteX26" fmla="*/ 1991290 w 2202110"/>
                <a:gd name="connsiteY26" fmla="*/ 755118 h 1423797"/>
                <a:gd name="connsiteX27" fmla="*/ 2192586 w 2202110"/>
                <a:gd name="connsiteY27" fmla="*/ 795758 h 1423797"/>
                <a:gd name="connsiteX28" fmla="*/ 2202111 w 2202110"/>
                <a:gd name="connsiteY28" fmla="*/ 802743 h 1423797"/>
                <a:gd name="connsiteX29" fmla="*/ 2040820 w 2202110"/>
                <a:gd name="connsiteY29" fmla="*/ 1423773 h 1423797"/>
                <a:gd name="connsiteX30" fmla="*/ 1661090 w 2202110"/>
                <a:gd name="connsiteY30" fmla="*/ 1387578 h 1423797"/>
                <a:gd name="connsiteX31" fmla="*/ 1388676 w 2202110"/>
                <a:gd name="connsiteY31" fmla="*/ 1266293 h 1423797"/>
                <a:gd name="connsiteX32" fmla="*/ 1081336 w 2202110"/>
                <a:gd name="connsiteY32" fmla="*/ 1011658 h 1423797"/>
                <a:gd name="connsiteX33" fmla="*/ 723195 w 2202110"/>
                <a:gd name="connsiteY33" fmla="*/ 1199618 h 1423797"/>
                <a:gd name="connsiteX34" fmla="*/ 516185 w 2202110"/>
                <a:gd name="connsiteY34" fmla="*/ 1278358 h 1423797"/>
                <a:gd name="connsiteX35" fmla="*/ 469195 w 2202110"/>
                <a:gd name="connsiteY35" fmla="*/ 1211683 h 142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2110" h="1423797">
                  <a:moveTo>
                    <a:pt x="469195" y="1211683"/>
                  </a:moveTo>
                  <a:cubicBezTo>
                    <a:pt x="488245" y="1179933"/>
                    <a:pt x="507295" y="1147548"/>
                    <a:pt x="526345" y="1115798"/>
                  </a:cubicBezTo>
                  <a:cubicBezTo>
                    <a:pt x="486976" y="1137388"/>
                    <a:pt x="452051" y="1163423"/>
                    <a:pt x="412045" y="1182473"/>
                  </a:cubicBezTo>
                  <a:cubicBezTo>
                    <a:pt x="379660" y="1197713"/>
                    <a:pt x="346640" y="1212318"/>
                    <a:pt x="309810" y="1212318"/>
                  </a:cubicBezTo>
                  <a:cubicBezTo>
                    <a:pt x="284410" y="1212318"/>
                    <a:pt x="260280" y="1207238"/>
                    <a:pt x="246310" y="1184378"/>
                  </a:cubicBezTo>
                  <a:cubicBezTo>
                    <a:pt x="231705" y="1159613"/>
                    <a:pt x="239960" y="1134848"/>
                    <a:pt x="253295" y="1112623"/>
                  </a:cubicBezTo>
                  <a:cubicBezTo>
                    <a:pt x="281870" y="1064998"/>
                    <a:pt x="323145" y="1028168"/>
                    <a:pt x="363785" y="991973"/>
                  </a:cubicBezTo>
                  <a:cubicBezTo>
                    <a:pt x="516185" y="855448"/>
                    <a:pt x="776641" y="637114"/>
                    <a:pt x="820985" y="582398"/>
                  </a:cubicBezTo>
                  <a:cubicBezTo>
                    <a:pt x="865329" y="527682"/>
                    <a:pt x="720868" y="606740"/>
                    <a:pt x="629851" y="663678"/>
                  </a:cubicBezTo>
                  <a:cubicBezTo>
                    <a:pt x="538834" y="720616"/>
                    <a:pt x="397440" y="842748"/>
                    <a:pt x="274885" y="924028"/>
                  </a:cubicBezTo>
                  <a:cubicBezTo>
                    <a:pt x="238055" y="948793"/>
                    <a:pt x="199320" y="971018"/>
                    <a:pt x="153601" y="975463"/>
                  </a:cubicBezTo>
                  <a:cubicBezTo>
                    <a:pt x="116135" y="978638"/>
                    <a:pt x="81210" y="973558"/>
                    <a:pt x="58985" y="937998"/>
                  </a:cubicBezTo>
                  <a:cubicBezTo>
                    <a:pt x="34855" y="898628"/>
                    <a:pt x="29776" y="858623"/>
                    <a:pt x="57715" y="819253"/>
                  </a:cubicBezTo>
                  <a:cubicBezTo>
                    <a:pt x="67240" y="805918"/>
                    <a:pt x="78670" y="791948"/>
                    <a:pt x="92005" y="781788"/>
                  </a:cubicBezTo>
                  <a:cubicBezTo>
                    <a:pt x="208845" y="694158"/>
                    <a:pt x="302613" y="587690"/>
                    <a:pt x="428555" y="503658"/>
                  </a:cubicBezTo>
                  <a:cubicBezTo>
                    <a:pt x="554497" y="419626"/>
                    <a:pt x="776853" y="316545"/>
                    <a:pt x="847655" y="277598"/>
                  </a:cubicBezTo>
                  <a:cubicBezTo>
                    <a:pt x="849560" y="276963"/>
                    <a:pt x="850195" y="274423"/>
                    <a:pt x="853370" y="269978"/>
                  </a:cubicBezTo>
                  <a:cubicBezTo>
                    <a:pt x="803840" y="251563"/>
                    <a:pt x="818975" y="239286"/>
                    <a:pt x="702876" y="242038"/>
                  </a:cubicBezTo>
                  <a:cubicBezTo>
                    <a:pt x="586777" y="244790"/>
                    <a:pt x="265996" y="281831"/>
                    <a:pt x="156776" y="286488"/>
                  </a:cubicBezTo>
                  <a:cubicBezTo>
                    <a:pt x="47556" y="291145"/>
                    <a:pt x="83115" y="281408"/>
                    <a:pt x="47555" y="269978"/>
                  </a:cubicBezTo>
                  <a:cubicBezTo>
                    <a:pt x="-5149" y="252833"/>
                    <a:pt x="-15310" y="214098"/>
                    <a:pt x="23426" y="174093"/>
                  </a:cubicBezTo>
                  <a:cubicBezTo>
                    <a:pt x="62160" y="134723"/>
                    <a:pt x="112960" y="115038"/>
                    <a:pt x="163760" y="96623"/>
                  </a:cubicBezTo>
                  <a:cubicBezTo>
                    <a:pt x="326320" y="38838"/>
                    <a:pt x="510470" y="10051"/>
                    <a:pt x="666045" y="1373"/>
                  </a:cubicBezTo>
                  <a:cubicBezTo>
                    <a:pt x="821620" y="-7305"/>
                    <a:pt x="986615" y="27302"/>
                    <a:pt x="1097211" y="44553"/>
                  </a:cubicBezTo>
                  <a:cubicBezTo>
                    <a:pt x="1175315" y="61063"/>
                    <a:pt x="1236919" y="65105"/>
                    <a:pt x="1329620" y="104878"/>
                  </a:cubicBezTo>
                  <a:cubicBezTo>
                    <a:pt x="1479253" y="169077"/>
                    <a:pt x="1736867" y="562290"/>
                    <a:pt x="1847145" y="670663"/>
                  </a:cubicBezTo>
                  <a:cubicBezTo>
                    <a:pt x="1957423" y="779036"/>
                    <a:pt x="1936045" y="740513"/>
                    <a:pt x="1991290" y="755118"/>
                  </a:cubicBezTo>
                  <a:cubicBezTo>
                    <a:pt x="2057330" y="772898"/>
                    <a:pt x="2124005" y="791313"/>
                    <a:pt x="2192586" y="795758"/>
                  </a:cubicBezTo>
                  <a:cubicBezTo>
                    <a:pt x="2195761" y="795758"/>
                    <a:pt x="2198936" y="800203"/>
                    <a:pt x="2202111" y="802743"/>
                  </a:cubicBezTo>
                  <a:cubicBezTo>
                    <a:pt x="2176817" y="907412"/>
                    <a:pt x="2076486" y="1320374"/>
                    <a:pt x="2040820" y="1423773"/>
                  </a:cubicBezTo>
                  <a:cubicBezTo>
                    <a:pt x="1892529" y="1424377"/>
                    <a:pt x="1769781" y="1413825"/>
                    <a:pt x="1661090" y="1387578"/>
                  </a:cubicBezTo>
                  <a:cubicBezTo>
                    <a:pt x="1552399" y="1361331"/>
                    <a:pt x="1470590" y="1325983"/>
                    <a:pt x="1388676" y="1266293"/>
                  </a:cubicBezTo>
                  <a:cubicBezTo>
                    <a:pt x="1280726" y="1187553"/>
                    <a:pt x="1192248" y="1074432"/>
                    <a:pt x="1081336" y="1011658"/>
                  </a:cubicBezTo>
                  <a:cubicBezTo>
                    <a:pt x="984328" y="956753"/>
                    <a:pt x="817387" y="1155168"/>
                    <a:pt x="723195" y="1199618"/>
                  </a:cubicBezTo>
                  <a:cubicBezTo>
                    <a:pt x="629003" y="1244068"/>
                    <a:pt x="558518" y="1276347"/>
                    <a:pt x="516185" y="1278358"/>
                  </a:cubicBezTo>
                  <a:cubicBezTo>
                    <a:pt x="469830" y="1275818"/>
                    <a:pt x="455860" y="1255498"/>
                    <a:pt x="469195" y="1211683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2742FC-FFF4-44F1-B434-67164CD6A455}"/>
                </a:ext>
              </a:extLst>
            </p:cNvPr>
            <p:cNvSpPr/>
            <p:nvPr/>
          </p:nvSpPr>
          <p:spPr>
            <a:xfrm>
              <a:off x="5926328" y="3508677"/>
              <a:ext cx="232275" cy="519496"/>
            </a:xfrm>
            <a:custGeom>
              <a:avLst/>
              <a:gdLst>
                <a:gd name="connsiteX0" fmla="*/ 595154 w 590550"/>
                <a:gd name="connsiteY0" fmla="*/ 61238 h 1320800"/>
                <a:gd name="connsiteX1" fmla="*/ 595154 w 590550"/>
                <a:gd name="connsiteY1" fmla="*/ 1319173 h 1320800"/>
                <a:gd name="connsiteX2" fmla="*/ 556419 w 590550"/>
                <a:gd name="connsiteY2" fmla="*/ 1320443 h 1320800"/>
                <a:gd name="connsiteX3" fmla="*/ 30004 w 590550"/>
                <a:gd name="connsiteY3" fmla="*/ 1175028 h 1320800"/>
                <a:gd name="connsiteX4" fmla="*/ 2699 w 590550"/>
                <a:gd name="connsiteY4" fmla="*/ 1128673 h 1320800"/>
                <a:gd name="connsiteX5" fmla="*/ 33814 w 590550"/>
                <a:gd name="connsiteY5" fmla="*/ 1025803 h 1320800"/>
                <a:gd name="connsiteX6" fmla="*/ 148749 w 590550"/>
                <a:gd name="connsiteY6" fmla="*/ 637183 h 1320800"/>
                <a:gd name="connsiteX7" fmla="*/ 292258 w 590550"/>
                <a:gd name="connsiteY7" fmla="*/ 158393 h 1320800"/>
                <a:gd name="connsiteX8" fmla="*/ 318294 w 590550"/>
                <a:gd name="connsiteY8" fmla="*/ 98703 h 1320800"/>
                <a:gd name="connsiteX9" fmla="*/ 343058 w 590550"/>
                <a:gd name="connsiteY9" fmla="*/ 17423 h 1320800"/>
                <a:gd name="connsiteX10" fmla="*/ 369729 w 590550"/>
                <a:gd name="connsiteY10" fmla="*/ 1548 h 1320800"/>
                <a:gd name="connsiteX11" fmla="*/ 595154 w 590550"/>
                <a:gd name="connsiteY11" fmla="*/ 61238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50" h="1320800">
                  <a:moveTo>
                    <a:pt x="595154" y="61238"/>
                  </a:moveTo>
                  <a:cubicBezTo>
                    <a:pt x="595154" y="480338"/>
                    <a:pt x="595154" y="900073"/>
                    <a:pt x="595154" y="1319173"/>
                  </a:cubicBezTo>
                  <a:cubicBezTo>
                    <a:pt x="582454" y="1330603"/>
                    <a:pt x="569119" y="1324253"/>
                    <a:pt x="556419" y="1320443"/>
                  </a:cubicBezTo>
                  <a:cubicBezTo>
                    <a:pt x="381158" y="1270913"/>
                    <a:pt x="205899" y="1223288"/>
                    <a:pt x="30004" y="1175028"/>
                  </a:cubicBezTo>
                  <a:cubicBezTo>
                    <a:pt x="1429" y="1166773"/>
                    <a:pt x="-4286" y="1158518"/>
                    <a:pt x="2699" y="1128673"/>
                  </a:cubicBezTo>
                  <a:cubicBezTo>
                    <a:pt x="10954" y="1093748"/>
                    <a:pt x="23654" y="1060093"/>
                    <a:pt x="33814" y="1025803"/>
                  </a:cubicBezTo>
                  <a:cubicBezTo>
                    <a:pt x="70008" y="895628"/>
                    <a:pt x="110014" y="766723"/>
                    <a:pt x="148749" y="637183"/>
                  </a:cubicBezTo>
                  <a:cubicBezTo>
                    <a:pt x="196374" y="477163"/>
                    <a:pt x="243999" y="317778"/>
                    <a:pt x="292258" y="158393"/>
                  </a:cubicBezTo>
                  <a:cubicBezTo>
                    <a:pt x="298608" y="137438"/>
                    <a:pt x="300514" y="114578"/>
                    <a:pt x="318294" y="98703"/>
                  </a:cubicBezTo>
                  <a:cubicBezTo>
                    <a:pt x="326549" y="71398"/>
                    <a:pt x="335439" y="44728"/>
                    <a:pt x="343058" y="17423"/>
                  </a:cubicBezTo>
                  <a:cubicBezTo>
                    <a:pt x="346869" y="2183"/>
                    <a:pt x="353219" y="-2897"/>
                    <a:pt x="369729" y="1548"/>
                  </a:cubicBezTo>
                  <a:cubicBezTo>
                    <a:pt x="444024" y="21868"/>
                    <a:pt x="519589" y="41553"/>
                    <a:pt x="595154" y="6123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0F4C20-B454-482B-9486-427894D702D9}"/>
                </a:ext>
              </a:extLst>
            </p:cNvPr>
            <p:cNvSpPr/>
            <p:nvPr/>
          </p:nvSpPr>
          <p:spPr>
            <a:xfrm>
              <a:off x="5822462" y="3502966"/>
              <a:ext cx="227279" cy="412100"/>
            </a:xfrm>
            <a:custGeom>
              <a:avLst/>
              <a:gdLst>
                <a:gd name="connsiteX0" fmla="*/ 581734 w 577850"/>
                <a:gd name="connsiteY0" fmla="*/ 112587 h 1047750"/>
                <a:gd name="connsiteX1" fmla="*/ 465529 w 577850"/>
                <a:gd name="connsiteY1" fmla="*/ 507557 h 1047750"/>
                <a:gd name="connsiteX2" fmla="*/ 305509 w 577850"/>
                <a:gd name="connsiteY2" fmla="*/ 1042227 h 1047750"/>
                <a:gd name="connsiteX3" fmla="*/ 272489 w 577850"/>
                <a:gd name="connsiteY3" fmla="*/ 1049847 h 1047750"/>
                <a:gd name="connsiteX4" fmla="*/ 24839 w 577850"/>
                <a:gd name="connsiteY4" fmla="*/ 969837 h 1047750"/>
                <a:gd name="connsiteX5" fmla="*/ 2614 w 577850"/>
                <a:gd name="connsiteY5" fmla="*/ 929197 h 1047750"/>
                <a:gd name="connsiteX6" fmla="*/ 33729 w 577850"/>
                <a:gd name="connsiteY6" fmla="*/ 833312 h 1047750"/>
                <a:gd name="connsiteX7" fmla="*/ 71829 w 577850"/>
                <a:gd name="connsiteY7" fmla="*/ 700597 h 1047750"/>
                <a:gd name="connsiteX8" fmla="*/ 137870 w 577850"/>
                <a:gd name="connsiteY8" fmla="*/ 454852 h 1047750"/>
                <a:gd name="connsiteX9" fmla="*/ 197559 w 577850"/>
                <a:gd name="connsiteY9" fmla="*/ 237682 h 1047750"/>
                <a:gd name="connsiteX10" fmla="*/ 199464 w 577850"/>
                <a:gd name="connsiteY10" fmla="*/ 212282 h 1047750"/>
                <a:gd name="connsiteX11" fmla="*/ 236929 w 577850"/>
                <a:gd name="connsiteY11" fmla="*/ 90362 h 1047750"/>
                <a:gd name="connsiteX12" fmla="*/ 258520 w 577850"/>
                <a:gd name="connsiteY12" fmla="*/ 14797 h 1047750"/>
                <a:gd name="connsiteX13" fmla="*/ 284554 w 577850"/>
                <a:gd name="connsiteY13" fmla="*/ 2097 h 1047750"/>
                <a:gd name="connsiteX14" fmla="*/ 558874 w 577850"/>
                <a:gd name="connsiteY14" fmla="*/ 94172 h 1047750"/>
                <a:gd name="connsiteX15" fmla="*/ 581734 w 577850"/>
                <a:gd name="connsiteY15" fmla="*/ 11258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850" h="1047750">
                  <a:moveTo>
                    <a:pt x="581734" y="112587"/>
                  </a:moveTo>
                  <a:cubicBezTo>
                    <a:pt x="542999" y="244032"/>
                    <a:pt x="504264" y="376112"/>
                    <a:pt x="465529" y="507557"/>
                  </a:cubicBezTo>
                  <a:cubicBezTo>
                    <a:pt x="412189" y="685993"/>
                    <a:pt x="358849" y="863793"/>
                    <a:pt x="305509" y="1042227"/>
                  </a:cubicBezTo>
                  <a:cubicBezTo>
                    <a:pt x="297889" y="1058102"/>
                    <a:pt x="284554" y="1053657"/>
                    <a:pt x="272489" y="1049847"/>
                  </a:cubicBezTo>
                  <a:cubicBezTo>
                    <a:pt x="189939" y="1023813"/>
                    <a:pt x="106754" y="998412"/>
                    <a:pt x="24839" y="969837"/>
                  </a:cubicBezTo>
                  <a:cubicBezTo>
                    <a:pt x="4520" y="962852"/>
                    <a:pt x="-5005" y="950787"/>
                    <a:pt x="2614" y="929197"/>
                  </a:cubicBezTo>
                  <a:cubicBezTo>
                    <a:pt x="13409" y="897447"/>
                    <a:pt x="14679" y="862522"/>
                    <a:pt x="33729" y="833312"/>
                  </a:cubicBezTo>
                  <a:cubicBezTo>
                    <a:pt x="53414" y="790768"/>
                    <a:pt x="59129" y="745047"/>
                    <a:pt x="71829" y="700597"/>
                  </a:cubicBezTo>
                  <a:cubicBezTo>
                    <a:pt x="95324" y="619318"/>
                    <a:pt x="118184" y="537402"/>
                    <a:pt x="137870" y="454852"/>
                  </a:cubicBezTo>
                  <a:cubicBezTo>
                    <a:pt x="155014" y="381827"/>
                    <a:pt x="177874" y="310072"/>
                    <a:pt x="197559" y="237682"/>
                  </a:cubicBezTo>
                  <a:cubicBezTo>
                    <a:pt x="199464" y="229427"/>
                    <a:pt x="198829" y="221172"/>
                    <a:pt x="199464" y="212282"/>
                  </a:cubicBezTo>
                  <a:cubicBezTo>
                    <a:pt x="220420" y="174182"/>
                    <a:pt x="223595" y="130368"/>
                    <a:pt x="236929" y="90362"/>
                  </a:cubicBezTo>
                  <a:cubicBezTo>
                    <a:pt x="245184" y="65597"/>
                    <a:pt x="251534" y="40197"/>
                    <a:pt x="258520" y="14797"/>
                  </a:cubicBezTo>
                  <a:cubicBezTo>
                    <a:pt x="262329" y="-443"/>
                    <a:pt x="271854" y="-2348"/>
                    <a:pt x="284554" y="2097"/>
                  </a:cubicBezTo>
                  <a:cubicBezTo>
                    <a:pt x="375995" y="32577"/>
                    <a:pt x="467434" y="63057"/>
                    <a:pt x="558874" y="94172"/>
                  </a:cubicBezTo>
                  <a:cubicBezTo>
                    <a:pt x="568399" y="97347"/>
                    <a:pt x="579829" y="99887"/>
                    <a:pt x="581734" y="1125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16D814-323A-44E4-AB94-5FC8E1BA0B8C}"/>
              </a:ext>
            </a:extLst>
          </p:cNvPr>
          <p:cNvGrpSpPr/>
          <p:nvPr/>
        </p:nvGrpSpPr>
        <p:grpSpPr>
          <a:xfrm>
            <a:off x="561840" y="1021271"/>
            <a:ext cx="1217670" cy="2299935"/>
            <a:chOff x="208600" y="1261447"/>
            <a:chExt cx="1217670" cy="2299935"/>
          </a:xfrm>
        </p:grpSpPr>
        <p:grpSp>
          <p:nvGrpSpPr>
            <p:cNvPr id="58" name="그룹 2">
              <a:extLst>
                <a:ext uri="{FF2B5EF4-FFF2-40B4-BE49-F238E27FC236}">
                  <a16:creationId xmlns:a16="http://schemas.microsoft.com/office/drawing/2014/main" id="{0143B4EA-F241-4C9D-A052-9A5DEEC9E4ED}"/>
                </a:ext>
              </a:extLst>
            </p:cNvPr>
            <p:cNvGrpSpPr/>
            <p:nvPr/>
          </p:nvGrpSpPr>
          <p:grpSpPr>
            <a:xfrm>
              <a:off x="208600" y="1261447"/>
              <a:ext cx="1217670" cy="2299935"/>
              <a:chOff x="9406779" y="538766"/>
              <a:chExt cx="1512168" cy="2856184"/>
            </a:xfrm>
          </p:grpSpPr>
          <p:sp>
            <p:nvSpPr>
              <p:cNvPr id="59" name="Hexagon 5">
                <a:extLst>
                  <a:ext uri="{FF2B5EF4-FFF2-40B4-BE49-F238E27FC236}">
                    <a16:creationId xmlns:a16="http://schemas.microsoft.com/office/drawing/2014/main" id="{06010329-A77D-447E-BA78-9FD1FD22164C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Hexagon 5">
                <a:extLst>
                  <a:ext uri="{FF2B5EF4-FFF2-40B4-BE49-F238E27FC236}">
                    <a16:creationId xmlns:a16="http://schemas.microsoft.com/office/drawing/2014/main" id="{BD8A4880-629C-4D64-B5C2-AF27B8A22D81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1" name="Rounded Rectangle 20">
              <a:extLst>
                <a:ext uri="{FF2B5EF4-FFF2-40B4-BE49-F238E27FC236}">
                  <a16:creationId xmlns:a16="http://schemas.microsoft.com/office/drawing/2014/main" id="{5954D5D4-CEAE-4B3F-9F0D-9DC94E0A3AEA}"/>
                </a:ext>
              </a:extLst>
            </p:cNvPr>
            <p:cNvSpPr/>
            <p:nvPr/>
          </p:nvSpPr>
          <p:spPr>
            <a:xfrm>
              <a:off x="626529" y="1849105"/>
              <a:ext cx="381810" cy="5999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21">
              <a:extLst>
                <a:ext uri="{FF2B5EF4-FFF2-40B4-BE49-F238E27FC236}">
                  <a16:creationId xmlns:a16="http://schemas.microsoft.com/office/drawing/2014/main" id="{E04FEBF2-7072-471B-BA55-FCDED2EFA25F}"/>
                </a:ext>
              </a:extLst>
            </p:cNvPr>
            <p:cNvSpPr/>
            <p:nvPr/>
          </p:nvSpPr>
          <p:spPr>
            <a:xfrm rot="18900000">
              <a:off x="720076" y="1993396"/>
              <a:ext cx="194718" cy="194718"/>
            </a:xfrm>
            <a:prstGeom prst="teardrop">
              <a:avLst>
                <a:gd name="adj" fmla="val 1416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" name="Rectangle 22">
              <a:extLst>
                <a:ext uri="{FF2B5EF4-FFF2-40B4-BE49-F238E27FC236}">
                  <a16:creationId xmlns:a16="http://schemas.microsoft.com/office/drawing/2014/main" id="{A33D7C52-991D-4AB9-8C5B-95DD59E2422C}"/>
                </a:ext>
              </a:extLst>
            </p:cNvPr>
            <p:cNvSpPr/>
            <p:nvPr/>
          </p:nvSpPr>
          <p:spPr>
            <a:xfrm>
              <a:off x="694722" y="2250690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224CDD90-3731-4694-9A61-94A75D0E9735}"/>
                </a:ext>
              </a:extLst>
            </p:cNvPr>
            <p:cNvSpPr/>
            <p:nvPr/>
          </p:nvSpPr>
          <p:spPr>
            <a:xfrm>
              <a:off x="694722" y="2325321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9FB97-0F90-4543-A73A-0DDABE93CC23}"/>
              </a:ext>
            </a:extLst>
          </p:cNvPr>
          <p:cNvSpPr/>
          <p:nvPr/>
        </p:nvSpPr>
        <p:spPr>
          <a:xfrm>
            <a:off x="1145214" y="3332492"/>
            <a:ext cx="2466454" cy="118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5C383-7711-4E1B-B40B-59A9DE902611}"/>
              </a:ext>
            </a:extLst>
          </p:cNvPr>
          <p:cNvGrpSpPr/>
          <p:nvPr/>
        </p:nvGrpSpPr>
        <p:grpSpPr>
          <a:xfrm>
            <a:off x="8415800" y="5229483"/>
            <a:ext cx="2819647" cy="856491"/>
            <a:chOff x="-475010" y="1129566"/>
            <a:chExt cx="3859356" cy="856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85837D-0048-4881-9649-E039B3B0977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BA1C5B-410C-4344-AB54-5D9012B8004D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BC3182-7179-49EC-895B-19678E7C4E9F}"/>
              </a:ext>
            </a:extLst>
          </p:cNvPr>
          <p:cNvGrpSpPr/>
          <p:nvPr/>
        </p:nvGrpSpPr>
        <p:grpSpPr>
          <a:xfrm>
            <a:off x="8415800" y="1771947"/>
            <a:ext cx="2819647" cy="856491"/>
            <a:chOff x="-475010" y="1129566"/>
            <a:chExt cx="3859356" cy="856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984294-ABB1-42EE-B8EB-0396DB5E2BD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05E317-25F5-41CB-8148-47F305345DC9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9B3235-2348-4D1C-8C42-71CA426E1162}"/>
              </a:ext>
            </a:extLst>
          </p:cNvPr>
          <p:cNvGrpSpPr/>
          <p:nvPr/>
        </p:nvGrpSpPr>
        <p:grpSpPr>
          <a:xfrm>
            <a:off x="973744" y="5229483"/>
            <a:ext cx="2809394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E65BB0-2D25-4029-BF72-982F60B35DD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2778E7-9533-4AF3-ADFC-1D39F5503A06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80A5E2-7612-4F5C-9512-A6BBD6A19EF3}"/>
              </a:ext>
            </a:extLst>
          </p:cNvPr>
          <p:cNvGrpSpPr/>
          <p:nvPr/>
        </p:nvGrpSpPr>
        <p:grpSpPr>
          <a:xfrm>
            <a:off x="973744" y="1771947"/>
            <a:ext cx="2809394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9A701B-C587-4503-A7B5-61D77239C64D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5D67D-29F1-49EB-8475-6E73DBAD84A9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7680C-3254-427B-B62A-148EAA534288}"/>
              </a:ext>
            </a:extLst>
          </p:cNvPr>
          <p:cNvGrpSpPr/>
          <p:nvPr/>
        </p:nvGrpSpPr>
        <p:grpSpPr>
          <a:xfrm>
            <a:off x="1585775" y="3585138"/>
            <a:ext cx="1585333" cy="678649"/>
            <a:chOff x="3233964" y="1954419"/>
            <a:chExt cx="1410044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13BB4E-790C-4018-918C-018015BC91A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EA75FB-20D4-4C5B-8035-0F5BD2C94A7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8C9E9-2EEE-477C-9429-BFA12E093DE6}"/>
              </a:ext>
            </a:extLst>
          </p:cNvPr>
          <p:cNvSpPr/>
          <p:nvPr/>
        </p:nvSpPr>
        <p:spPr>
          <a:xfrm>
            <a:off x="8593572" y="3332492"/>
            <a:ext cx="2464100" cy="118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2975D0-4FD9-415C-B9F7-5BC1A6DBED6A}"/>
              </a:ext>
            </a:extLst>
          </p:cNvPr>
          <p:cNvGrpSpPr/>
          <p:nvPr/>
        </p:nvGrpSpPr>
        <p:grpSpPr>
          <a:xfrm>
            <a:off x="9032957" y="3585138"/>
            <a:ext cx="1585333" cy="678649"/>
            <a:chOff x="3233964" y="1954419"/>
            <a:chExt cx="1410044" cy="6786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223693-5672-4B91-BB61-A5F64972169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7AF925-E2FD-456D-B70D-E9D42B72DB2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602391-A066-451C-AF2B-40E0AD7C8609}"/>
              </a:ext>
            </a:extLst>
          </p:cNvPr>
          <p:cNvGrpSpPr/>
          <p:nvPr/>
        </p:nvGrpSpPr>
        <p:grpSpPr>
          <a:xfrm rot="3600000">
            <a:off x="4426745" y="3677324"/>
            <a:ext cx="1080000" cy="2216433"/>
            <a:chOff x="2323598" y="2425999"/>
            <a:chExt cx="1080000" cy="22164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48C4A8-D1C0-420B-A1B0-AEC75DD193A5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8B9AE3-201E-49F2-A8D8-9AD086005C5A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C67E5-6E43-4941-83B3-E0062A0B3CAA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4044F7-6F60-4200-92D7-4161F093C4CC}"/>
              </a:ext>
            </a:extLst>
          </p:cNvPr>
          <p:cNvGrpSpPr/>
          <p:nvPr/>
        </p:nvGrpSpPr>
        <p:grpSpPr>
          <a:xfrm rot="7200000">
            <a:off x="4426745" y="1988998"/>
            <a:ext cx="1080000" cy="2216433"/>
            <a:chOff x="2323598" y="2425999"/>
            <a:chExt cx="1080000" cy="22164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B5F1FF-EAD5-4E47-BF61-0C3456F0F576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E7757F-BC54-422B-9329-823673DDD42F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DBB206-86AB-40EE-9F7F-F2EB2E29B40B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366BAD-C5CE-4F35-B3F5-11FC4C29FB93}"/>
              </a:ext>
            </a:extLst>
          </p:cNvPr>
          <p:cNvGrpSpPr/>
          <p:nvPr/>
        </p:nvGrpSpPr>
        <p:grpSpPr>
          <a:xfrm rot="14400000">
            <a:off x="6683938" y="1988998"/>
            <a:ext cx="1080000" cy="2216433"/>
            <a:chOff x="2323598" y="2425999"/>
            <a:chExt cx="1080000" cy="221643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816806-3D18-4BBC-B2BE-E32C2C1D4827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A9F5D4-7F80-4D6D-BF06-45C05CD89A21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7810BA-25E2-4919-94F7-CF797D06E3FE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BAE6E8-6499-4AF4-8359-2C17613C1C56}"/>
              </a:ext>
            </a:extLst>
          </p:cNvPr>
          <p:cNvGrpSpPr/>
          <p:nvPr/>
        </p:nvGrpSpPr>
        <p:grpSpPr>
          <a:xfrm rot="18000000">
            <a:off x="6683938" y="3677324"/>
            <a:ext cx="1080000" cy="2216433"/>
            <a:chOff x="2323598" y="2425999"/>
            <a:chExt cx="1080000" cy="221643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B9CC95-F20C-4489-BC33-EB9EA328B05B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D36A16-3FD2-4924-A24A-6DE0B1C7FAE0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8B9CDF-323A-46F5-AD55-DE8C2D07AE7D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F15024-7DB6-40BF-922E-B533F5BC17F6}"/>
              </a:ext>
            </a:extLst>
          </p:cNvPr>
          <p:cNvGrpSpPr/>
          <p:nvPr/>
        </p:nvGrpSpPr>
        <p:grpSpPr>
          <a:xfrm>
            <a:off x="3978630" y="2455629"/>
            <a:ext cx="992401" cy="670881"/>
            <a:chOff x="4063366" y="1653624"/>
            <a:chExt cx="992401" cy="67088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EA8756-DE3F-4D68-A2E5-9F589ABEB858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A8E6FA-F52B-4396-888E-2C1E7B2F00FA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90BC85-A555-46DB-90FE-1BF3A2C4ED45}"/>
              </a:ext>
            </a:extLst>
          </p:cNvPr>
          <p:cNvGrpSpPr/>
          <p:nvPr/>
        </p:nvGrpSpPr>
        <p:grpSpPr>
          <a:xfrm>
            <a:off x="7219828" y="2455629"/>
            <a:ext cx="992401" cy="670881"/>
            <a:chOff x="4063366" y="1653624"/>
            <a:chExt cx="992401" cy="67088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7BF501-BD12-4009-A818-8A6881DEF781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0CBA94-E8D0-44C4-9B51-967F6A195B1C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8B5563-5011-4DCC-A6B8-C9CCE8D81DEA}"/>
              </a:ext>
            </a:extLst>
          </p:cNvPr>
          <p:cNvGrpSpPr/>
          <p:nvPr/>
        </p:nvGrpSpPr>
        <p:grpSpPr>
          <a:xfrm>
            <a:off x="7219828" y="4726944"/>
            <a:ext cx="992401" cy="670881"/>
            <a:chOff x="4063366" y="1653624"/>
            <a:chExt cx="992401" cy="6708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9E44E-49B3-4A6D-9379-8E46DC80A42C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18ED3F-62D1-424F-B934-0E766D3F6AC3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8672F2-D257-4EF9-805C-4D4A789838BE}"/>
              </a:ext>
            </a:extLst>
          </p:cNvPr>
          <p:cNvGrpSpPr/>
          <p:nvPr/>
        </p:nvGrpSpPr>
        <p:grpSpPr>
          <a:xfrm>
            <a:off x="3978630" y="4726944"/>
            <a:ext cx="992401" cy="670881"/>
            <a:chOff x="4063366" y="1653624"/>
            <a:chExt cx="992401" cy="67088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F2E20B-3C65-4E71-82F7-D219BDAB846F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02CBB6-899A-49B1-A88B-83695F4D332D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14DE17-729A-4442-85F3-528E4153CB60}"/>
              </a:ext>
            </a:extLst>
          </p:cNvPr>
          <p:cNvGrpSpPr/>
          <p:nvPr/>
        </p:nvGrpSpPr>
        <p:grpSpPr>
          <a:xfrm>
            <a:off x="4737374" y="2556310"/>
            <a:ext cx="2736305" cy="2736305"/>
            <a:chOff x="3213372" y="2635804"/>
            <a:chExt cx="2736305" cy="2736305"/>
          </a:xfrm>
          <a:solidFill>
            <a:schemeClr val="bg1">
              <a:lumMod val="75000"/>
            </a:schemeClr>
          </a:solidFill>
        </p:grpSpPr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6427CB97-21D9-4A72-8EA7-ED69CC68CDB8}"/>
                </a:ext>
              </a:extLst>
            </p:cNvPr>
            <p:cNvSpPr/>
            <p:nvPr/>
          </p:nvSpPr>
          <p:spPr>
            <a:xfrm rot="5400000">
              <a:off x="3213372" y="2635804"/>
              <a:ext cx="2736304" cy="2736304"/>
            </a:xfrm>
            <a:prstGeom prst="blockArc">
              <a:avLst>
                <a:gd name="adj1" fmla="val 14685282"/>
                <a:gd name="adj2" fmla="val 17849732"/>
                <a:gd name="adj3" fmla="val 8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Block Arc 52">
              <a:extLst>
                <a:ext uri="{FF2B5EF4-FFF2-40B4-BE49-F238E27FC236}">
                  <a16:creationId xmlns:a16="http://schemas.microsoft.com/office/drawing/2014/main" id="{94AEBA4B-1480-4729-9D6E-F304A79D3BEC}"/>
                </a:ext>
              </a:extLst>
            </p:cNvPr>
            <p:cNvSpPr/>
            <p:nvPr/>
          </p:nvSpPr>
          <p:spPr>
            <a:xfrm rot="16200000">
              <a:off x="3213372" y="2635805"/>
              <a:ext cx="2736304" cy="2736304"/>
            </a:xfrm>
            <a:prstGeom prst="blockArc">
              <a:avLst>
                <a:gd name="adj1" fmla="val 14543732"/>
                <a:gd name="adj2" fmla="val 17689195"/>
                <a:gd name="adj3" fmla="val 9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31B37BF-6BE1-48E2-9D9E-6778B88FC9A1}"/>
                </a:ext>
              </a:extLst>
            </p:cNvPr>
            <p:cNvGrpSpPr/>
            <p:nvPr/>
          </p:nvGrpSpPr>
          <p:grpSpPr>
            <a:xfrm>
              <a:off x="3213372" y="2635804"/>
              <a:ext cx="2736304" cy="2736304"/>
              <a:chOff x="3203847" y="2060848"/>
              <a:chExt cx="2736304" cy="2736304"/>
            </a:xfrm>
            <a:grpFill/>
          </p:grpSpPr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968A35E3-6565-454F-B72C-69DF6BF72DBF}"/>
                  </a:ext>
                </a:extLst>
              </p:cNvPr>
              <p:cNvSpPr/>
              <p:nvPr/>
            </p:nvSpPr>
            <p:spPr>
              <a:xfrm>
                <a:off x="3203847" y="2060848"/>
                <a:ext cx="2736304" cy="2736304"/>
              </a:xfrm>
              <a:prstGeom prst="blockArc">
                <a:avLst>
                  <a:gd name="adj1" fmla="val 14111016"/>
                  <a:gd name="adj2" fmla="val 18363280"/>
                  <a:gd name="adj3" fmla="val 90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6B540F8-1DE9-40D5-9154-0E87E1E986DD}"/>
                  </a:ext>
                </a:extLst>
              </p:cNvPr>
              <p:cNvSpPr/>
              <p:nvPr/>
            </p:nvSpPr>
            <p:spPr>
              <a:xfrm rot="8100000">
                <a:off x="5029785" y="2216409"/>
                <a:ext cx="530352" cy="457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3DAA0E6-C78C-40BE-8345-89D08EB0703B}"/>
                </a:ext>
              </a:extLst>
            </p:cNvPr>
            <p:cNvGrpSpPr/>
            <p:nvPr/>
          </p:nvGrpSpPr>
          <p:grpSpPr>
            <a:xfrm>
              <a:off x="3213373" y="2635804"/>
              <a:ext cx="2736304" cy="2736304"/>
              <a:chOff x="3203848" y="2060848"/>
              <a:chExt cx="2736304" cy="2736304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A0BDE25-F4B5-4C06-BD05-A23CE75275A1}"/>
                  </a:ext>
                </a:extLst>
              </p:cNvPr>
              <p:cNvSpPr/>
              <p:nvPr/>
            </p:nvSpPr>
            <p:spPr>
              <a:xfrm rot="10800000">
                <a:off x="3203848" y="2060848"/>
                <a:ext cx="2736304" cy="2736304"/>
              </a:xfrm>
              <a:prstGeom prst="blockArc">
                <a:avLst>
                  <a:gd name="adj1" fmla="val 14111016"/>
                  <a:gd name="adj2" fmla="val 18363280"/>
                  <a:gd name="adj3" fmla="val 90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6DCB6D5D-0A17-4491-BF72-9336DE9B6982}"/>
                  </a:ext>
                </a:extLst>
              </p:cNvPr>
              <p:cNvSpPr/>
              <p:nvPr/>
            </p:nvSpPr>
            <p:spPr>
              <a:xfrm rot="18000000">
                <a:off x="3577042" y="4220813"/>
                <a:ext cx="530352" cy="457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0" name="Parallelogram 15">
            <a:extLst>
              <a:ext uri="{FF2B5EF4-FFF2-40B4-BE49-F238E27FC236}">
                <a16:creationId xmlns:a16="http://schemas.microsoft.com/office/drawing/2014/main" id="{891F0E19-6EB0-4BC1-A4E3-B7122F7B1E94}"/>
              </a:ext>
            </a:extLst>
          </p:cNvPr>
          <p:cNvSpPr/>
          <p:nvPr/>
        </p:nvSpPr>
        <p:spPr>
          <a:xfrm flipH="1">
            <a:off x="6392853" y="3300819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218C7F71-7DC6-454C-AC0E-C5971E8BA976}"/>
              </a:ext>
            </a:extLst>
          </p:cNvPr>
          <p:cNvSpPr/>
          <p:nvPr/>
        </p:nvSpPr>
        <p:spPr>
          <a:xfrm>
            <a:off x="6427764" y="425991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ounded Rectangle 32">
            <a:extLst>
              <a:ext uri="{FF2B5EF4-FFF2-40B4-BE49-F238E27FC236}">
                <a16:creationId xmlns:a16="http://schemas.microsoft.com/office/drawing/2014/main" id="{4241FB2B-FADF-4AE7-AA2B-56717318B75F}"/>
              </a:ext>
            </a:extLst>
          </p:cNvPr>
          <p:cNvSpPr/>
          <p:nvPr/>
        </p:nvSpPr>
        <p:spPr>
          <a:xfrm>
            <a:off x="5452054" y="33024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79A563EF-EDD2-4200-8F0D-09B51AC27D20}"/>
              </a:ext>
            </a:extLst>
          </p:cNvPr>
          <p:cNvSpPr/>
          <p:nvPr/>
        </p:nvSpPr>
        <p:spPr>
          <a:xfrm>
            <a:off x="5457296" y="424364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516447" y="592473"/>
            <a:ext cx="11159106" cy="56730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CEC614A-517A-4CA7-B673-0BBA2DD84476}"/>
              </a:ext>
            </a:extLst>
          </p:cNvPr>
          <p:cNvSpPr txBox="1">
            <a:spLocks/>
          </p:cNvSpPr>
          <p:nvPr/>
        </p:nvSpPr>
        <p:spPr>
          <a:xfrm>
            <a:off x="887873" y="798000"/>
            <a:ext cx="3350752" cy="173551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1492B-C4E3-4166-B4D1-2FD669D7C863}"/>
              </a:ext>
            </a:extLst>
          </p:cNvPr>
          <p:cNvSpPr txBox="1"/>
          <p:nvPr/>
        </p:nvSpPr>
        <p:spPr>
          <a:xfrm>
            <a:off x="4446050" y="998156"/>
            <a:ext cx="63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52C63-B6ED-44B8-A256-E29EBDB0EE5E}"/>
              </a:ext>
            </a:extLst>
          </p:cNvPr>
          <p:cNvSpPr txBox="1"/>
          <p:nvPr/>
        </p:nvSpPr>
        <p:spPr>
          <a:xfrm>
            <a:off x="4446050" y="1589560"/>
            <a:ext cx="6336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887873" y="4741599"/>
            <a:ext cx="1739082" cy="1178086"/>
            <a:chOff x="8502423" y="107789"/>
            <a:chExt cx="1584119" cy="1073111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1822429" y="4195973"/>
            <a:ext cx="3292496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04813D-290E-4DBB-B07C-0170630342B3}"/>
              </a:ext>
            </a:extLst>
          </p:cNvPr>
          <p:cNvGrpSpPr/>
          <p:nvPr/>
        </p:nvGrpSpPr>
        <p:grpSpPr>
          <a:xfrm>
            <a:off x="3602498" y="5064782"/>
            <a:ext cx="1739082" cy="1178086"/>
            <a:chOff x="8502423" y="107789"/>
            <a:chExt cx="1584119" cy="1073111"/>
          </a:xfrm>
          <a:solidFill>
            <a:schemeClr val="accent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F13A791-0DB7-415D-8C04-FB4CDA3ACE7C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E868A0-EDF5-4F35-853C-7B985FF613DB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D4F5E2-C069-447A-999C-3C50EC3FCE41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24CED93-3C6D-48EE-A45E-2C38AF21A814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EDEF69-88C1-4481-925A-4427ADCAC139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265E91-D0E9-4D4E-A745-937EDAA689F1}"/>
              </a:ext>
            </a:extLst>
          </p:cNvPr>
          <p:cNvGrpSpPr/>
          <p:nvPr/>
        </p:nvGrpSpPr>
        <p:grpSpPr>
          <a:xfrm>
            <a:off x="6495915" y="337531"/>
            <a:ext cx="4958341" cy="3041109"/>
            <a:chOff x="6547859" y="219658"/>
            <a:chExt cx="4958341" cy="30411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5FA847-8142-4D67-BFEC-B789B4A27F32}"/>
                </a:ext>
              </a:extLst>
            </p:cNvPr>
            <p:cNvSpPr txBox="1"/>
            <p:nvPr/>
          </p:nvSpPr>
          <p:spPr>
            <a:xfrm>
              <a:off x="6547859" y="953179"/>
              <a:ext cx="4958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7169F0-DF73-4D3D-93C5-5C5E84F5F1B1}"/>
                </a:ext>
              </a:extLst>
            </p:cNvPr>
            <p:cNvSpPr txBox="1"/>
            <p:nvPr/>
          </p:nvSpPr>
          <p:spPr>
            <a:xfrm>
              <a:off x="6547859" y="1321775"/>
              <a:ext cx="49583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F40611-7569-434F-B6EF-DDB218EC1262}"/>
                </a:ext>
              </a:extLst>
            </p:cNvPr>
            <p:cNvSpPr txBox="1"/>
            <p:nvPr/>
          </p:nvSpPr>
          <p:spPr>
            <a:xfrm>
              <a:off x="7263848" y="307586"/>
              <a:ext cx="4242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B00AB4-95BA-4F01-A192-B29CA9AB98F4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  <a:cs typeface="Calibri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98797E-1BEB-4DAD-A500-446F7DD1231A}"/>
              </a:ext>
            </a:extLst>
          </p:cNvPr>
          <p:cNvGrpSpPr/>
          <p:nvPr/>
        </p:nvGrpSpPr>
        <p:grpSpPr>
          <a:xfrm>
            <a:off x="6495915" y="3479361"/>
            <a:ext cx="4958341" cy="3041109"/>
            <a:chOff x="6547859" y="219658"/>
            <a:chExt cx="4958341" cy="30411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B2B17-8B61-40E6-9F77-5828A94DEB44}"/>
                </a:ext>
              </a:extLst>
            </p:cNvPr>
            <p:cNvSpPr txBox="1"/>
            <p:nvPr/>
          </p:nvSpPr>
          <p:spPr>
            <a:xfrm>
              <a:off x="6547859" y="953179"/>
              <a:ext cx="4958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DCA91-64FB-4111-BDC2-9A36977BF017}"/>
                </a:ext>
              </a:extLst>
            </p:cNvPr>
            <p:cNvSpPr txBox="1"/>
            <p:nvPr/>
          </p:nvSpPr>
          <p:spPr>
            <a:xfrm>
              <a:off x="6547859" y="1321775"/>
              <a:ext cx="49583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F5B64A-C0B0-474D-A099-E4E1FF87A3EA}"/>
                </a:ext>
              </a:extLst>
            </p:cNvPr>
            <p:cNvSpPr txBox="1"/>
            <p:nvPr/>
          </p:nvSpPr>
          <p:spPr>
            <a:xfrm>
              <a:off x="7263848" y="307586"/>
              <a:ext cx="4242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500B95-C2C6-45B9-8B96-28257B04E833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  <a:cs typeface="Calibri" pitchFamily="34" charset="0"/>
                </a:rPr>
                <a:t>02</a:t>
              </a:r>
              <a:endParaRPr lang="ko-KR" altLang="en-US" sz="4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1465D4-AACC-4265-B9AD-6CBB7E159591}"/>
              </a:ext>
            </a:extLst>
          </p:cNvPr>
          <p:cNvGrpSpPr/>
          <p:nvPr/>
        </p:nvGrpSpPr>
        <p:grpSpPr>
          <a:xfrm>
            <a:off x="-4762" y="2852631"/>
            <a:ext cx="12201376" cy="1205491"/>
            <a:chOff x="-4762" y="3907835"/>
            <a:chExt cx="12201376" cy="12054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C8F30-9C91-4D39-A29C-BCE4134E41E9}"/>
                </a:ext>
              </a:extLst>
            </p:cNvPr>
            <p:cNvSpPr txBox="1"/>
            <p:nvPr/>
          </p:nvSpPr>
          <p:spPr>
            <a:xfrm>
              <a:off x="-4762" y="390783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8CF959-4651-4C64-A08C-8F2BDE46A824}"/>
                </a:ext>
              </a:extLst>
            </p:cNvPr>
            <p:cNvSpPr txBox="1"/>
            <p:nvPr/>
          </p:nvSpPr>
          <p:spPr>
            <a:xfrm>
              <a:off x="4762" y="473367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 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A1AB40-31D5-4B4F-9410-3CEE26B40F45}"/>
              </a:ext>
            </a:extLst>
          </p:cNvPr>
          <p:cNvSpPr/>
          <p:nvPr/>
        </p:nvSpPr>
        <p:spPr>
          <a:xfrm>
            <a:off x="1673901" y="1333329"/>
            <a:ext cx="1287581" cy="1287452"/>
          </a:xfrm>
          <a:custGeom>
            <a:avLst/>
            <a:gdLst>
              <a:gd name="connsiteX0" fmla="*/ 1488683 w 3140536"/>
              <a:gd name="connsiteY0" fmla="*/ 956410 h 3140220"/>
              <a:gd name="connsiteX1" fmla="*/ 1149168 w 3140536"/>
              <a:gd name="connsiteY1" fmla="*/ 1565006 h 3140220"/>
              <a:gd name="connsiteX2" fmla="*/ 716116 w 3140536"/>
              <a:gd name="connsiteY2" fmla="*/ 1564361 h 3140220"/>
              <a:gd name="connsiteX3" fmla="*/ 678403 w 3140536"/>
              <a:gd name="connsiteY3" fmla="*/ 1585837 h 3140220"/>
              <a:gd name="connsiteX4" fmla="*/ 647760 w 3140536"/>
              <a:gd name="connsiteY4" fmla="*/ 1634027 h 3140220"/>
              <a:gd name="connsiteX5" fmla="*/ 631260 w 3140536"/>
              <a:gd name="connsiteY5" fmla="*/ 1485529 h 3140220"/>
              <a:gd name="connsiteX6" fmla="*/ 585428 w 3140536"/>
              <a:gd name="connsiteY6" fmla="*/ 1064129 h 3140220"/>
              <a:gd name="connsiteX7" fmla="*/ 561071 w 3140536"/>
              <a:gd name="connsiteY7" fmla="*/ 1046843 h 3140220"/>
              <a:gd name="connsiteX8" fmla="*/ 548500 w 3140536"/>
              <a:gd name="connsiteY8" fmla="*/ 1068581 h 3140220"/>
              <a:gd name="connsiteX9" fmla="*/ 515762 w 3140536"/>
              <a:gd name="connsiteY9" fmla="*/ 1419268 h 3140220"/>
              <a:gd name="connsiteX10" fmla="*/ 475167 w 3140536"/>
              <a:gd name="connsiteY10" fmla="*/ 1847738 h 3140220"/>
              <a:gd name="connsiteX11" fmla="*/ 467310 w 3140536"/>
              <a:gd name="connsiteY11" fmla="*/ 1929713 h 3140220"/>
              <a:gd name="connsiteX12" fmla="*/ 464691 w 3140536"/>
              <a:gd name="connsiteY12" fmla="*/ 1926832 h 3140220"/>
              <a:gd name="connsiteX13" fmla="*/ 418859 w 3140536"/>
              <a:gd name="connsiteY13" fmla="*/ 1670955 h 3140220"/>
              <a:gd name="connsiteX14" fmla="*/ 375121 w 3140536"/>
              <a:gd name="connsiteY14" fmla="*/ 1429220 h 3140220"/>
              <a:gd name="connsiteX15" fmla="*/ 358359 w 3140536"/>
              <a:gd name="connsiteY15" fmla="*/ 1412195 h 3140220"/>
              <a:gd name="connsiteX16" fmla="*/ 338455 w 3140536"/>
              <a:gd name="connsiteY16" fmla="*/ 1427387 h 3140220"/>
              <a:gd name="connsiteX17" fmla="*/ 301527 w 3140536"/>
              <a:gd name="connsiteY17" fmla="*/ 1546028 h 3140220"/>
              <a:gd name="connsiteX18" fmla="*/ 268789 w 3140536"/>
              <a:gd name="connsiteY18" fmla="*/ 1562790 h 3140220"/>
              <a:gd name="connsiteX19" fmla="*/ 256742 w 3140536"/>
              <a:gd name="connsiteY19" fmla="*/ 1561742 h 3140220"/>
              <a:gd name="connsiteX20" fmla="*/ 72101 w 3140536"/>
              <a:gd name="connsiteY20" fmla="*/ 1561742 h 3140220"/>
              <a:gd name="connsiteX21" fmla="*/ 60578 w 3140536"/>
              <a:gd name="connsiteY21" fmla="*/ 1562790 h 3140220"/>
              <a:gd name="connsiteX22" fmla="*/ 16054 w 3140536"/>
              <a:gd name="connsiteY22" fmla="*/ 1563314 h 3140220"/>
              <a:gd name="connsiteX23" fmla="*/ 6364 w 3140536"/>
              <a:gd name="connsiteY23" fmla="*/ 1565147 h 3140220"/>
              <a:gd name="connsiteX24" fmla="*/ 5316 w 3140536"/>
              <a:gd name="connsiteY24" fmla="*/ 1590813 h 3140220"/>
              <a:gd name="connsiteX25" fmla="*/ 17626 w 3140536"/>
              <a:gd name="connsiteY25" fmla="*/ 1594480 h 3140220"/>
              <a:gd name="connsiteX26" fmla="*/ 303098 w 3140536"/>
              <a:gd name="connsiteY26" fmla="*/ 1594480 h 3140220"/>
              <a:gd name="connsiteX27" fmla="*/ 330074 w 3140536"/>
              <a:gd name="connsiteY27" fmla="*/ 1573528 h 3140220"/>
              <a:gd name="connsiteX28" fmla="*/ 352336 w 3140536"/>
              <a:gd name="connsiteY28" fmla="*/ 1502029 h 3140220"/>
              <a:gd name="connsiteX29" fmla="*/ 354693 w 3140536"/>
              <a:gd name="connsiteY29" fmla="*/ 1513814 h 3140220"/>
              <a:gd name="connsiteX30" fmla="*/ 424358 w 3140536"/>
              <a:gd name="connsiteY30" fmla="*/ 1899333 h 3140220"/>
              <a:gd name="connsiteX31" fmla="*/ 453430 w 3140536"/>
              <a:gd name="connsiteY31" fmla="*/ 2061188 h 3140220"/>
              <a:gd name="connsiteX32" fmla="*/ 478834 w 3140536"/>
              <a:gd name="connsiteY32" fmla="*/ 2079259 h 3140220"/>
              <a:gd name="connsiteX33" fmla="*/ 491143 w 3140536"/>
              <a:gd name="connsiteY33" fmla="*/ 2054116 h 3140220"/>
              <a:gd name="connsiteX34" fmla="*/ 518905 w 3140536"/>
              <a:gd name="connsiteY34" fmla="*/ 1757906 h 3140220"/>
              <a:gd name="connsiteX35" fmla="*/ 559500 w 3140536"/>
              <a:gd name="connsiteY35" fmla="*/ 1332054 h 3140220"/>
              <a:gd name="connsiteX36" fmla="*/ 567618 w 3140536"/>
              <a:gd name="connsiteY36" fmla="*/ 1244055 h 3140220"/>
              <a:gd name="connsiteX37" fmla="*/ 570761 w 3140536"/>
              <a:gd name="connsiteY37" fmla="*/ 1249817 h 3140220"/>
              <a:gd name="connsiteX38" fmla="*/ 597475 w 3140536"/>
              <a:gd name="connsiteY38" fmla="*/ 1497576 h 3140220"/>
              <a:gd name="connsiteX39" fmla="*/ 617118 w 3140536"/>
              <a:gd name="connsiteY39" fmla="*/ 1677764 h 3140220"/>
              <a:gd name="connsiteX40" fmla="*/ 627594 w 3140536"/>
              <a:gd name="connsiteY40" fmla="*/ 1694526 h 3140220"/>
              <a:gd name="connsiteX41" fmla="*/ 648284 w 3140536"/>
              <a:gd name="connsiteY41" fmla="*/ 1691121 h 3140220"/>
              <a:gd name="connsiteX42" fmla="*/ 664522 w 3140536"/>
              <a:gd name="connsiteY42" fmla="*/ 1672526 h 3140220"/>
              <a:gd name="connsiteX43" fmla="*/ 706164 w 3140536"/>
              <a:gd name="connsiteY43" fmla="*/ 1606003 h 3140220"/>
              <a:gd name="connsiteX44" fmla="*/ 727902 w 3140536"/>
              <a:gd name="connsiteY44" fmla="*/ 1593956 h 3140220"/>
              <a:gd name="connsiteX45" fmla="*/ 1132906 w 3140536"/>
              <a:gd name="connsiteY45" fmla="*/ 1594155 h 3140220"/>
              <a:gd name="connsiteX46" fmla="*/ 1124560 w 3140536"/>
              <a:gd name="connsiteY46" fmla="*/ 1609116 h 3140220"/>
              <a:gd name="connsiteX47" fmla="*/ 1127321 w 3140536"/>
              <a:gd name="connsiteY47" fmla="*/ 1609116 h 3140220"/>
              <a:gd name="connsiteX48" fmla="*/ 1088373 w 3140536"/>
              <a:gd name="connsiteY48" fmla="*/ 1781043 h 3140220"/>
              <a:gd name="connsiteX49" fmla="*/ 1491166 w 3140536"/>
              <a:gd name="connsiteY49" fmla="*/ 2183834 h 3140220"/>
              <a:gd name="connsiteX50" fmla="*/ 1893958 w 3140536"/>
              <a:gd name="connsiteY50" fmla="*/ 1781043 h 3140220"/>
              <a:gd name="connsiteX51" fmla="*/ 1850579 w 3140536"/>
              <a:gd name="connsiteY51" fmla="*/ 1599793 h 3140220"/>
              <a:gd name="connsiteX52" fmla="*/ 1847185 w 3140536"/>
              <a:gd name="connsiteY52" fmla="*/ 1594278 h 3140220"/>
              <a:gd name="connsiteX53" fmla="*/ 1899403 w 3140536"/>
              <a:gd name="connsiteY53" fmla="*/ 1594298 h 3140220"/>
              <a:gd name="connsiteX54" fmla="*/ 1922783 w 3140536"/>
              <a:gd name="connsiteY54" fmla="*/ 1634580 h 3140220"/>
              <a:gd name="connsiteX55" fmla="*/ 1948185 w 3140536"/>
              <a:gd name="connsiteY55" fmla="*/ 1712301 h 3140220"/>
              <a:gd name="connsiteX56" fmla="*/ 1957613 w 3140536"/>
              <a:gd name="connsiteY56" fmla="*/ 1712777 h 3140220"/>
              <a:gd name="connsiteX57" fmla="*/ 2161174 w 3140536"/>
              <a:gd name="connsiteY57" fmla="*/ 1604545 h 3140220"/>
              <a:gd name="connsiteX58" fmla="*/ 2166680 w 3140536"/>
              <a:gd name="connsiteY58" fmla="*/ 1594400 h 3140220"/>
              <a:gd name="connsiteX59" fmla="*/ 2374738 w 3140536"/>
              <a:gd name="connsiteY59" fmla="*/ 1594480 h 3140220"/>
              <a:gd name="connsiteX60" fmla="*/ 2404595 w 3140536"/>
              <a:gd name="connsiteY60" fmla="*/ 1572218 h 3140220"/>
              <a:gd name="connsiteX61" fmla="*/ 2426856 w 3140536"/>
              <a:gd name="connsiteY61" fmla="*/ 1502290 h 3140220"/>
              <a:gd name="connsiteX62" fmla="*/ 2429214 w 3140536"/>
              <a:gd name="connsiteY62" fmla="*/ 1513552 h 3140220"/>
              <a:gd name="connsiteX63" fmla="*/ 2499141 w 3140536"/>
              <a:gd name="connsiteY63" fmla="*/ 1900380 h 3140220"/>
              <a:gd name="connsiteX64" fmla="*/ 2528474 w 3140536"/>
              <a:gd name="connsiteY64" fmla="*/ 2062235 h 3140220"/>
              <a:gd name="connsiteX65" fmla="*/ 2552045 w 3140536"/>
              <a:gd name="connsiteY65" fmla="*/ 2079521 h 3140220"/>
              <a:gd name="connsiteX66" fmla="*/ 2565402 w 3140536"/>
              <a:gd name="connsiteY66" fmla="*/ 2056474 h 3140220"/>
              <a:gd name="connsiteX67" fmla="*/ 2583997 w 3140536"/>
              <a:gd name="connsiteY67" fmla="*/ 1859000 h 3140220"/>
              <a:gd name="connsiteX68" fmla="*/ 2609926 w 3140536"/>
              <a:gd name="connsiteY68" fmla="*/ 1586361 h 3140220"/>
              <a:gd name="connsiteX69" fmla="*/ 2632449 w 3140536"/>
              <a:gd name="connsiteY69" fmla="*/ 1343315 h 3140220"/>
              <a:gd name="connsiteX70" fmla="*/ 2642139 w 3140536"/>
              <a:gd name="connsiteY70" fmla="*/ 1243793 h 3140220"/>
              <a:gd name="connsiteX71" fmla="*/ 2645020 w 3140536"/>
              <a:gd name="connsiteY71" fmla="*/ 1249555 h 3140220"/>
              <a:gd name="connsiteX72" fmla="*/ 2671734 w 3140536"/>
              <a:gd name="connsiteY72" fmla="*/ 1497314 h 3140220"/>
              <a:gd name="connsiteX73" fmla="*/ 2691377 w 3140536"/>
              <a:gd name="connsiteY73" fmla="*/ 1677502 h 3140220"/>
              <a:gd name="connsiteX74" fmla="*/ 2722543 w 3140536"/>
              <a:gd name="connsiteY74" fmla="*/ 1690859 h 3140220"/>
              <a:gd name="connsiteX75" fmla="*/ 2739567 w 3140536"/>
              <a:gd name="connsiteY75" fmla="*/ 1671217 h 3140220"/>
              <a:gd name="connsiteX76" fmla="*/ 2781471 w 3140536"/>
              <a:gd name="connsiteY76" fmla="*/ 1604694 h 3140220"/>
              <a:gd name="connsiteX77" fmla="*/ 2801113 w 3140536"/>
              <a:gd name="connsiteY77" fmla="*/ 1593694 h 3140220"/>
              <a:gd name="connsiteX78" fmla="*/ 3056467 w 3140536"/>
              <a:gd name="connsiteY78" fmla="*/ 1593956 h 3140220"/>
              <a:gd name="connsiteX79" fmla="*/ 3127180 w 3140536"/>
              <a:gd name="connsiteY79" fmla="*/ 1593956 h 3140220"/>
              <a:gd name="connsiteX80" fmla="*/ 3137395 w 3140536"/>
              <a:gd name="connsiteY80" fmla="*/ 1590813 h 3140220"/>
              <a:gd name="connsiteX81" fmla="*/ 3136871 w 3140536"/>
              <a:gd name="connsiteY81" fmla="*/ 1567504 h 3140220"/>
              <a:gd name="connsiteX82" fmla="*/ 3122466 w 3140536"/>
              <a:gd name="connsiteY82" fmla="*/ 1565147 h 3140220"/>
              <a:gd name="connsiteX83" fmla="*/ 2785923 w 3140536"/>
              <a:gd name="connsiteY83" fmla="*/ 1564623 h 3140220"/>
              <a:gd name="connsiteX84" fmla="*/ 2756328 w 3140536"/>
              <a:gd name="connsiteY84" fmla="*/ 1581123 h 3140220"/>
              <a:gd name="connsiteX85" fmla="*/ 2722805 w 3140536"/>
              <a:gd name="connsiteY85" fmla="*/ 1634027 h 3140220"/>
              <a:gd name="connsiteX86" fmla="*/ 2721757 w 3140536"/>
              <a:gd name="connsiteY86" fmla="*/ 1626170 h 3140220"/>
              <a:gd name="connsiteX87" fmla="*/ 2700020 w 3140536"/>
              <a:gd name="connsiteY87" fmla="*/ 1428958 h 3140220"/>
              <a:gd name="connsiteX88" fmla="*/ 2676972 w 3140536"/>
              <a:gd name="connsiteY88" fmla="*/ 1216293 h 3140220"/>
              <a:gd name="connsiteX89" fmla="*/ 2660211 w 3140536"/>
              <a:gd name="connsiteY89" fmla="*/ 1063343 h 3140220"/>
              <a:gd name="connsiteX90" fmla="*/ 2640306 w 3140536"/>
              <a:gd name="connsiteY90" fmla="*/ 1046319 h 3140220"/>
              <a:gd name="connsiteX91" fmla="*/ 2623544 w 3140536"/>
              <a:gd name="connsiteY91" fmla="*/ 1066748 h 3140220"/>
              <a:gd name="connsiteX92" fmla="*/ 2610187 w 3140536"/>
              <a:gd name="connsiteY92" fmla="*/ 1208436 h 3140220"/>
              <a:gd name="connsiteX93" fmla="*/ 2582688 w 3140536"/>
              <a:gd name="connsiteY93" fmla="*/ 1503338 h 3140220"/>
              <a:gd name="connsiteX94" fmla="*/ 2552569 w 3140536"/>
              <a:gd name="connsiteY94" fmla="*/ 1816310 h 3140220"/>
              <a:gd name="connsiteX95" fmla="*/ 2542093 w 3140536"/>
              <a:gd name="connsiteY95" fmla="*/ 1928666 h 3140220"/>
              <a:gd name="connsiteX96" fmla="*/ 2538688 w 3140536"/>
              <a:gd name="connsiteY96" fmla="*/ 1924737 h 3140220"/>
              <a:gd name="connsiteX97" fmla="*/ 2508832 w 3140536"/>
              <a:gd name="connsiteY97" fmla="*/ 1756335 h 3140220"/>
              <a:gd name="connsiteX98" fmla="*/ 2450951 w 3140536"/>
              <a:gd name="connsiteY98" fmla="*/ 1434982 h 3140220"/>
              <a:gd name="connsiteX99" fmla="*/ 2432095 w 3140536"/>
              <a:gd name="connsiteY99" fmla="*/ 1412457 h 3140220"/>
              <a:gd name="connsiteX100" fmla="*/ 2411404 w 3140536"/>
              <a:gd name="connsiteY100" fmla="*/ 1433410 h 3140220"/>
              <a:gd name="connsiteX101" fmla="*/ 2375262 w 3140536"/>
              <a:gd name="connsiteY101" fmla="*/ 1550742 h 3140220"/>
              <a:gd name="connsiteX102" fmla="*/ 2355357 w 3140536"/>
              <a:gd name="connsiteY102" fmla="*/ 1565147 h 3140220"/>
              <a:gd name="connsiteX103" fmla="*/ 2182667 w 3140536"/>
              <a:gd name="connsiteY103" fmla="*/ 1564947 h 3140220"/>
              <a:gd name="connsiteX104" fmla="*/ 2183807 w 3140536"/>
              <a:gd name="connsiteY104" fmla="*/ 1562846 h 3140220"/>
              <a:gd name="connsiteX105" fmla="*/ 2203099 w 3140536"/>
              <a:gd name="connsiteY105" fmla="*/ 1467292 h 3140220"/>
              <a:gd name="connsiteX106" fmla="*/ 2157255 w 3140536"/>
              <a:gd name="connsiteY106" fmla="*/ 1325289 h 3140220"/>
              <a:gd name="connsiteX107" fmla="*/ 1956101 w 3140536"/>
              <a:gd name="connsiteY107" fmla="*/ 964711 h 3140220"/>
              <a:gd name="connsiteX108" fmla="*/ 1751809 w 3140536"/>
              <a:gd name="connsiteY108" fmla="*/ 1330913 h 3140220"/>
              <a:gd name="connsiteX109" fmla="*/ 1882175 w 3140536"/>
              <a:gd name="connsiteY109" fmla="*/ 1564600 h 3140220"/>
              <a:gd name="connsiteX110" fmla="*/ 1828886 w 3140536"/>
              <a:gd name="connsiteY110" fmla="*/ 1564538 h 3140220"/>
              <a:gd name="connsiteX111" fmla="*/ 1818738 w 3140536"/>
              <a:gd name="connsiteY111" fmla="*/ 1548046 h 3140220"/>
              <a:gd name="connsiteX112" fmla="*/ 1546697 w 3140536"/>
              <a:gd name="connsiteY112" fmla="*/ 1060401 h 3140220"/>
              <a:gd name="connsiteX113" fmla="*/ 1543431 w 3140536"/>
              <a:gd name="connsiteY113" fmla="*/ 1051034 h 3140220"/>
              <a:gd name="connsiteX114" fmla="*/ 1540967 w 3140536"/>
              <a:gd name="connsiteY114" fmla="*/ 1050131 h 3140220"/>
              <a:gd name="connsiteX115" fmla="*/ 1041397 w 3140536"/>
              <a:gd name="connsiteY115" fmla="*/ 24 h 3140220"/>
              <a:gd name="connsiteX116" fmla="*/ 2092931 w 3140536"/>
              <a:gd name="connsiteY116" fmla="*/ 24 h 3140220"/>
              <a:gd name="connsiteX117" fmla="*/ 2113097 w 3140536"/>
              <a:gd name="connsiteY117" fmla="*/ 20714 h 3140220"/>
              <a:gd name="connsiteX118" fmla="*/ 2113097 w 3140536"/>
              <a:gd name="connsiteY118" fmla="*/ 1009391 h 3140220"/>
              <a:gd name="connsiteX119" fmla="*/ 2131169 w 3140536"/>
              <a:gd name="connsiteY119" fmla="*/ 1027725 h 3140220"/>
              <a:gd name="connsiteX120" fmla="*/ 3121155 w 3140536"/>
              <a:gd name="connsiteY120" fmla="*/ 1027725 h 3140220"/>
              <a:gd name="connsiteX121" fmla="*/ 3140536 w 3140536"/>
              <a:gd name="connsiteY121" fmla="*/ 1046581 h 3140220"/>
              <a:gd name="connsiteX122" fmla="*/ 3140536 w 3140536"/>
              <a:gd name="connsiteY122" fmla="*/ 2096805 h 3140220"/>
              <a:gd name="connsiteX123" fmla="*/ 3122989 w 3140536"/>
              <a:gd name="connsiteY123" fmla="*/ 2114615 h 3140220"/>
              <a:gd name="connsiteX124" fmla="*/ 2139549 w 3140536"/>
              <a:gd name="connsiteY124" fmla="*/ 2114615 h 3140220"/>
              <a:gd name="connsiteX125" fmla="*/ 2121216 w 3140536"/>
              <a:gd name="connsiteY125" fmla="*/ 2132948 h 3140220"/>
              <a:gd name="connsiteX126" fmla="*/ 2121216 w 3140536"/>
              <a:gd name="connsiteY126" fmla="*/ 3121625 h 3140220"/>
              <a:gd name="connsiteX127" fmla="*/ 2102883 w 3140536"/>
              <a:gd name="connsiteY127" fmla="*/ 3140220 h 3140220"/>
              <a:gd name="connsiteX128" fmla="*/ 1574105 w 3140536"/>
              <a:gd name="connsiteY128" fmla="*/ 3139958 h 3140220"/>
              <a:gd name="connsiteX129" fmla="*/ 1042445 w 3140536"/>
              <a:gd name="connsiteY129" fmla="*/ 3140220 h 3140220"/>
              <a:gd name="connsiteX130" fmla="*/ 1026469 w 3140536"/>
              <a:gd name="connsiteY130" fmla="*/ 3124506 h 3140220"/>
              <a:gd name="connsiteX131" fmla="*/ 1026731 w 3140536"/>
              <a:gd name="connsiteY131" fmla="*/ 2134519 h 3140220"/>
              <a:gd name="connsiteX132" fmla="*/ 1006303 w 3140536"/>
              <a:gd name="connsiteY132" fmla="*/ 2114615 h 3140220"/>
              <a:gd name="connsiteX133" fmla="*/ 18935 w 3140536"/>
              <a:gd name="connsiteY133" fmla="*/ 2114615 h 3140220"/>
              <a:gd name="connsiteX134" fmla="*/ 78 w 3140536"/>
              <a:gd name="connsiteY134" fmla="*/ 2095496 h 3140220"/>
              <a:gd name="connsiteX135" fmla="*/ 78 w 3140536"/>
              <a:gd name="connsiteY135" fmla="*/ 1046581 h 3140220"/>
              <a:gd name="connsiteX136" fmla="*/ 18935 w 3140536"/>
              <a:gd name="connsiteY136" fmla="*/ 1027725 h 3140220"/>
              <a:gd name="connsiteX137" fmla="*/ 1003684 w 3140536"/>
              <a:gd name="connsiteY137" fmla="*/ 1027725 h 3140220"/>
              <a:gd name="connsiteX138" fmla="*/ 1022802 w 3140536"/>
              <a:gd name="connsiteY138" fmla="*/ 1009130 h 3140220"/>
              <a:gd name="connsiteX139" fmla="*/ 1022802 w 3140536"/>
              <a:gd name="connsiteY139" fmla="*/ 19143 h 3140220"/>
              <a:gd name="connsiteX140" fmla="*/ 1041397 w 3140536"/>
              <a:gd name="connsiteY140" fmla="*/ 24 h 31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140536" h="3140220">
                <a:moveTo>
                  <a:pt x="1488683" y="956410"/>
                </a:moveTo>
                <a:lnTo>
                  <a:pt x="1149168" y="1565006"/>
                </a:lnTo>
                <a:lnTo>
                  <a:pt x="716116" y="1564361"/>
                </a:lnTo>
                <a:cubicBezTo>
                  <a:pt x="697783" y="1564361"/>
                  <a:pt x="686784" y="1570385"/>
                  <a:pt x="678403" y="1585837"/>
                </a:cubicBezTo>
                <a:cubicBezTo>
                  <a:pt x="669760" y="1601551"/>
                  <a:pt x="659022" y="1616217"/>
                  <a:pt x="647760" y="1634027"/>
                </a:cubicBezTo>
                <a:cubicBezTo>
                  <a:pt x="641998" y="1582170"/>
                  <a:pt x="636499" y="1533981"/>
                  <a:pt x="631260" y="1485529"/>
                </a:cubicBezTo>
                <a:cubicBezTo>
                  <a:pt x="616070" y="1345149"/>
                  <a:pt x="600618" y="1204508"/>
                  <a:pt x="585428" y="1064129"/>
                </a:cubicBezTo>
                <a:cubicBezTo>
                  <a:pt x="583594" y="1049462"/>
                  <a:pt x="574952" y="1043177"/>
                  <a:pt x="561071" y="1046843"/>
                </a:cubicBezTo>
                <a:cubicBezTo>
                  <a:pt x="549547" y="1049724"/>
                  <a:pt x="549285" y="1059414"/>
                  <a:pt x="548500" y="1068581"/>
                </a:cubicBezTo>
                <a:cubicBezTo>
                  <a:pt x="537500" y="1185389"/>
                  <a:pt x="526762" y="1302459"/>
                  <a:pt x="515762" y="1419268"/>
                </a:cubicBezTo>
                <a:cubicBezTo>
                  <a:pt x="502405" y="1562004"/>
                  <a:pt x="488786" y="1705002"/>
                  <a:pt x="475167" y="1847738"/>
                </a:cubicBezTo>
                <a:cubicBezTo>
                  <a:pt x="472548" y="1874714"/>
                  <a:pt x="469929" y="1901690"/>
                  <a:pt x="467310" y="1929713"/>
                </a:cubicBezTo>
                <a:cubicBezTo>
                  <a:pt x="465739" y="1928142"/>
                  <a:pt x="464691" y="1927618"/>
                  <a:pt x="464691" y="1926832"/>
                </a:cubicBezTo>
                <a:cubicBezTo>
                  <a:pt x="449239" y="1841453"/>
                  <a:pt x="434049" y="1756335"/>
                  <a:pt x="418859" y="1670955"/>
                </a:cubicBezTo>
                <a:cubicBezTo>
                  <a:pt x="404192" y="1590289"/>
                  <a:pt x="389526" y="1509886"/>
                  <a:pt x="375121" y="1429220"/>
                </a:cubicBezTo>
                <a:cubicBezTo>
                  <a:pt x="373288" y="1419268"/>
                  <a:pt x="368573" y="1412981"/>
                  <a:pt x="358359" y="1412195"/>
                </a:cubicBezTo>
                <a:cubicBezTo>
                  <a:pt x="347883" y="1411410"/>
                  <a:pt x="341598" y="1417696"/>
                  <a:pt x="338455" y="1427387"/>
                </a:cubicBezTo>
                <a:cubicBezTo>
                  <a:pt x="326146" y="1466934"/>
                  <a:pt x="313574" y="1506481"/>
                  <a:pt x="301527" y="1546028"/>
                </a:cubicBezTo>
                <a:cubicBezTo>
                  <a:pt x="294979" y="1566980"/>
                  <a:pt x="291575" y="1568813"/>
                  <a:pt x="268789" y="1562790"/>
                </a:cubicBezTo>
                <a:cubicBezTo>
                  <a:pt x="265122" y="1559123"/>
                  <a:pt x="260670" y="1560956"/>
                  <a:pt x="256742" y="1561742"/>
                </a:cubicBezTo>
                <a:cubicBezTo>
                  <a:pt x="195195" y="1561742"/>
                  <a:pt x="133648" y="1561742"/>
                  <a:pt x="72101" y="1561742"/>
                </a:cubicBezTo>
                <a:cubicBezTo>
                  <a:pt x="68435" y="1561742"/>
                  <a:pt x="64244" y="1561218"/>
                  <a:pt x="60578" y="1562790"/>
                </a:cubicBezTo>
                <a:cubicBezTo>
                  <a:pt x="45649" y="1563052"/>
                  <a:pt x="30983" y="1563052"/>
                  <a:pt x="16054" y="1563314"/>
                </a:cubicBezTo>
                <a:cubicBezTo>
                  <a:pt x="12650" y="1563314"/>
                  <a:pt x="7935" y="1562004"/>
                  <a:pt x="6364" y="1565147"/>
                </a:cubicBezTo>
                <a:cubicBezTo>
                  <a:pt x="2697" y="1573266"/>
                  <a:pt x="3745" y="1582432"/>
                  <a:pt x="5316" y="1590813"/>
                </a:cubicBezTo>
                <a:cubicBezTo>
                  <a:pt x="6626" y="1597099"/>
                  <a:pt x="13435" y="1594480"/>
                  <a:pt x="17626" y="1594480"/>
                </a:cubicBezTo>
                <a:cubicBezTo>
                  <a:pt x="112696" y="1594480"/>
                  <a:pt x="208028" y="1594480"/>
                  <a:pt x="303098" y="1594480"/>
                </a:cubicBezTo>
                <a:cubicBezTo>
                  <a:pt x="322217" y="1594480"/>
                  <a:pt x="324312" y="1592646"/>
                  <a:pt x="330074" y="1573528"/>
                </a:cubicBezTo>
                <a:cubicBezTo>
                  <a:pt x="336883" y="1550742"/>
                  <a:pt x="344217" y="1528219"/>
                  <a:pt x="352336" y="1502029"/>
                </a:cubicBezTo>
                <a:cubicBezTo>
                  <a:pt x="353645" y="1508838"/>
                  <a:pt x="354169" y="1511195"/>
                  <a:pt x="354693" y="1513814"/>
                </a:cubicBezTo>
                <a:cubicBezTo>
                  <a:pt x="378002" y="1642408"/>
                  <a:pt x="401049" y="1770739"/>
                  <a:pt x="424358" y="1899333"/>
                </a:cubicBezTo>
                <a:cubicBezTo>
                  <a:pt x="434049" y="1953284"/>
                  <a:pt x="443739" y="2007236"/>
                  <a:pt x="453430" y="2061188"/>
                </a:cubicBezTo>
                <a:cubicBezTo>
                  <a:pt x="456310" y="2076640"/>
                  <a:pt x="466263" y="2083973"/>
                  <a:pt x="478834" y="2079259"/>
                </a:cubicBezTo>
                <a:cubicBezTo>
                  <a:pt x="490881" y="2074807"/>
                  <a:pt x="490096" y="2063807"/>
                  <a:pt x="491143" y="2054116"/>
                </a:cubicBezTo>
                <a:cubicBezTo>
                  <a:pt x="500572" y="1955380"/>
                  <a:pt x="509476" y="1856643"/>
                  <a:pt x="518905" y="1757906"/>
                </a:cubicBezTo>
                <a:cubicBezTo>
                  <a:pt x="532262" y="1615956"/>
                  <a:pt x="545881" y="1474005"/>
                  <a:pt x="559500" y="1332054"/>
                </a:cubicBezTo>
                <a:cubicBezTo>
                  <a:pt x="562119" y="1302721"/>
                  <a:pt x="564999" y="1273650"/>
                  <a:pt x="567618" y="1244055"/>
                </a:cubicBezTo>
                <a:cubicBezTo>
                  <a:pt x="571285" y="1245364"/>
                  <a:pt x="570499" y="1247983"/>
                  <a:pt x="570761" y="1249817"/>
                </a:cubicBezTo>
                <a:cubicBezTo>
                  <a:pt x="579666" y="1332316"/>
                  <a:pt x="588571" y="1415076"/>
                  <a:pt x="597475" y="1497576"/>
                </a:cubicBezTo>
                <a:cubicBezTo>
                  <a:pt x="604023" y="1557552"/>
                  <a:pt x="610570" y="1617789"/>
                  <a:pt x="617118" y="1677764"/>
                </a:cubicBezTo>
                <a:cubicBezTo>
                  <a:pt x="617903" y="1685359"/>
                  <a:pt x="620261" y="1691383"/>
                  <a:pt x="627594" y="1694526"/>
                </a:cubicBezTo>
                <a:cubicBezTo>
                  <a:pt x="635189" y="1697931"/>
                  <a:pt x="641998" y="1696097"/>
                  <a:pt x="648284" y="1691121"/>
                </a:cubicBezTo>
                <a:cubicBezTo>
                  <a:pt x="654832" y="1685883"/>
                  <a:pt x="660070" y="1679598"/>
                  <a:pt x="664522" y="1672526"/>
                </a:cubicBezTo>
                <a:cubicBezTo>
                  <a:pt x="678403" y="1650265"/>
                  <a:pt x="692807" y="1628527"/>
                  <a:pt x="706164" y="1606003"/>
                </a:cubicBezTo>
                <a:cubicBezTo>
                  <a:pt x="711402" y="1597099"/>
                  <a:pt x="717426" y="1593956"/>
                  <a:pt x="727902" y="1593956"/>
                </a:cubicBezTo>
                <a:lnTo>
                  <a:pt x="1132906" y="1594155"/>
                </a:lnTo>
                <a:lnTo>
                  <a:pt x="1124560" y="1609116"/>
                </a:lnTo>
                <a:lnTo>
                  <a:pt x="1127321" y="1609116"/>
                </a:lnTo>
                <a:cubicBezTo>
                  <a:pt x="1102193" y="1661110"/>
                  <a:pt x="1088373" y="1719463"/>
                  <a:pt x="1088373" y="1781043"/>
                </a:cubicBezTo>
                <a:cubicBezTo>
                  <a:pt x="1088373" y="2003498"/>
                  <a:pt x="1268710" y="2183834"/>
                  <a:pt x="1491166" y="2183834"/>
                </a:cubicBezTo>
                <a:cubicBezTo>
                  <a:pt x="1713622" y="2183834"/>
                  <a:pt x="1893958" y="2003498"/>
                  <a:pt x="1893958" y="1781043"/>
                </a:cubicBezTo>
                <a:cubicBezTo>
                  <a:pt x="1893958" y="1715767"/>
                  <a:pt x="1878430" y="1654118"/>
                  <a:pt x="1850579" y="1599793"/>
                </a:cubicBezTo>
                <a:lnTo>
                  <a:pt x="1847185" y="1594278"/>
                </a:lnTo>
                <a:lnTo>
                  <a:pt x="1899403" y="1594298"/>
                </a:lnTo>
                <a:lnTo>
                  <a:pt x="1922783" y="1634580"/>
                </a:lnTo>
                <a:cubicBezTo>
                  <a:pt x="1933851" y="1659235"/>
                  <a:pt x="1942421" y="1685246"/>
                  <a:pt x="1948185" y="1712301"/>
                </a:cubicBezTo>
                <a:lnTo>
                  <a:pt x="1957613" y="1712777"/>
                </a:lnTo>
                <a:cubicBezTo>
                  <a:pt x="2042349" y="1712777"/>
                  <a:pt x="2117058" y="1669844"/>
                  <a:pt x="2161174" y="1604545"/>
                </a:cubicBezTo>
                <a:lnTo>
                  <a:pt x="2166680" y="1594400"/>
                </a:lnTo>
                <a:lnTo>
                  <a:pt x="2374738" y="1594480"/>
                </a:lnTo>
                <a:cubicBezTo>
                  <a:pt x="2397524" y="1594480"/>
                  <a:pt x="2398047" y="1593694"/>
                  <a:pt x="2404595" y="1572218"/>
                </a:cubicBezTo>
                <a:cubicBezTo>
                  <a:pt x="2411404" y="1549956"/>
                  <a:pt x="2418738" y="1527957"/>
                  <a:pt x="2426856" y="1502290"/>
                </a:cubicBezTo>
                <a:cubicBezTo>
                  <a:pt x="2428166" y="1508576"/>
                  <a:pt x="2428690" y="1510933"/>
                  <a:pt x="2429214" y="1513552"/>
                </a:cubicBezTo>
                <a:cubicBezTo>
                  <a:pt x="2452523" y="1642408"/>
                  <a:pt x="2475832" y="1771525"/>
                  <a:pt x="2499141" y="1900380"/>
                </a:cubicBezTo>
                <a:cubicBezTo>
                  <a:pt x="2508832" y="1954332"/>
                  <a:pt x="2518522" y="2008284"/>
                  <a:pt x="2528474" y="2062235"/>
                </a:cubicBezTo>
                <a:cubicBezTo>
                  <a:pt x="2530831" y="2076378"/>
                  <a:pt x="2539998" y="2082664"/>
                  <a:pt x="2552045" y="2079521"/>
                </a:cubicBezTo>
                <a:cubicBezTo>
                  <a:pt x="2564093" y="2076116"/>
                  <a:pt x="2564617" y="2065902"/>
                  <a:pt x="2565402" y="2056474"/>
                </a:cubicBezTo>
                <a:cubicBezTo>
                  <a:pt x="2571688" y="1990736"/>
                  <a:pt x="2577712" y="1924737"/>
                  <a:pt x="2583997" y="1859000"/>
                </a:cubicBezTo>
                <a:cubicBezTo>
                  <a:pt x="2592640" y="1768120"/>
                  <a:pt x="2601283" y="1677241"/>
                  <a:pt x="2609926" y="1586361"/>
                </a:cubicBezTo>
                <a:cubicBezTo>
                  <a:pt x="2617521" y="1505171"/>
                  <a:pt x="2624854" y="1424244"/>
                  <a:pt x="2632449" y="1343315"/>
                </a:cubicBezTo>
                <a:cubicBezTo>
                  <a:pt x="2635592" y="1310316"/>
                  <a:pt x="2638996" y="1277054"/>
                  <a:pt x="2642139" y="1243793"/>
                </a:cubicBezTo>
                <a:cubicBezTo>
                  <a:pt x="2645544" y="1245102"/>
                  <a:pt x="2644758" y="1247721"/>
                  <a:pt x="2645020" y="1249555"/>
                </a:cubicBezTo>
                <a:cubicBezTo>
                  <a:pt x="2653925" y="1332054"/>
                  <a:pt x="2662830" y="1414814"/>
                  <a:pt x="2671734" y="1497314"/>
                </a:cubicBezTo>
                <a:cubicBezTo>
                  <a:pt x="2678282" y="1557290"/>
                  <a:pt x="2684829" y="1617527"/>
                  <a:pt x="2691377" y="1677502"/>
                </a:cubicBezTo>
                <a:cubicBezTo>
                  <a:pt x="2693472" y="1695050"/>
                  <a:pt x="2708662" y="1701597"/>
                  <a:pt x="2722543" y="1690859"/>
                </a:cubicBezTo>
                <a:cubicBezTo>
                  <a:pt x="2729614" y="1685621"/>
                  <a:pt x="2734852" y="1678550"/>
                  <a:pt x="2739567" y="1671217"/>
                </a:cubicBezTo>
                <a:cubicBezTo>
                  <a:pt x="2753709" y="1648955"/>
                  <a:pt x="2768114" y="1627217"/>
                  <a:pt x="2781471" y="1604694"/>
                </a:cubicBezTo>
                <a:cubicBezTo>
                  <a:pt x="2786185" y="1596575"/>
                  <a:pt x="2791685" y="1593694"/>
                  <a:pt x="2801113" y="1593694"/>
                </a:cubicBezTo>
                <a:cubicBezTo>
                  <a:pt x="2886231" y="1594218"/>
                  <a:pt x="2971349" y="1593956"/>
                  <a:pt x="3056467" y="1593956"/>
                </a:cubicBezTo>
                <a:cubicBezTo>
                  <a:pt x="3080038" y="1593956"/>
                  <a:pt x="3103609" y="1594218"/>
                  <a:pt x="3127180" y="1593956"/>
                </a:cubicBezTo>
                <a:cubicBezTo>
                  <a:pt x="3130847" y="1593694"/>
                  <a:pt x="3136609" y="1595789"/>
                  <a:pt x="3137395" y="1590813"/>
                </a:cubicBezTo>
                <a:cubicBezTo>
                  <a:pt x="3138442" y="1582956"/>
                  <a:pt x="3139228" y="1574575"/>
                  <a:pt x="3136871" y="1567504"/>
                </a:cubicBezTo>
                <a:cubicBezTo>
                  <a:pt x="3135299" y="1562528"/>
                  <a:pt x="3127442" y="1565147"/>
                  <a:pt x="3122466" y="1565147"/>
                </a:cubicBezTo>
                <a:cubicBezTo>
                  <a:pt x="3010373" y="1564885"/>
                  <a:pt x="2898017" y="1565147"/>
                  <a:pt x="2785923" y="1564623"/>
                </a:cubicBezTo>
                <a:cubicBezTo>
                  <a:pt x="2771781" y="1564623"/>
                  <a:pt x="2763138" y="1569337"/>
                  <a:pt x="2756328" y="1581123"/>
                </a:cubicBezTo>
                <a:cubicBezTo>
                  <a:pt x="2746376" y="1598408"/>
                  <a:pt x="2735114" y="1614646"/>
                  <a:pt x="2722805" y="1634027"/>
                </a:cubicBezTo>
                <a:cubicBezTo>
                  <a:pt x="2722019" y="1629313"/>
                  <a:pt x="2722019" y="1627741"/>
                  <a:pt x="2721757" y="1626170"/>
                </a:cubicBezTo>
                <a:cubicBezTo>
                  <a:pt x="2714424" y="1560433"/>
                  <a:pt x="2707091" y="1494695"/>
                  <a:pt x="2700020" y="1428958"/>
                </a:cubicBezTo>
                <a:cubicBezTo>
                  <a:pt x="2692163" y="1357982"/>
                  <a:pt x="2684567" y="1287269"/>
                  <a:pt x="2676972" y="1216293"/>
                </a:cubicBezTo>
                <a:cubicBezTo>
                  <a:pt x="2671472" y="1165223"/>
                  <a:pt x="2665972" y="1114414"/>
                  <a:pt x="2660211" y="1063343"/>
                </a:cubicBezTo>
                <a:cubicBezTo>
                  <a:pt x="2658639" y="1049986"/>
                  <a:pt x="2653401" y="1046057"/>
                  <a:pt x="2640306" y="1046319"/>
                </a:cubicBezTo>
                <a:cubicBezTo>
                  <a:pt x="2626687" y="1046581"/>
                  <a:pt x="2624592" y="1056272"/>
                  <a:pt x="2623544" y="1066748"/>
                </a:cubicBezTo>
                <a:cubicBezTo>
                  <a:pt x="2619092" y="1114152"/>
                  <a:pt x="2614640" y="1161294"/>
                  <a:pt x="2610187" y="1208436"/>
                </a:cubicBezTo>
                <a:cubicBezTo>
                  <a:pt x="2601021" y="1306649"/>
                  <a:pt x="2592116" y="1405124"/>
                  <a:pt x="2582688" y="1503338"/>
                </a:cubicBezTo>
                <a:cubicBezTo>
                  <a:pt x="2572736" y="1607575"/>
                  <a:pt x="2562521" y="1712073"/>
                  <a:pt x="2552569" y="1816310"/>
                </a:cubicBezTo>
                <a:cubicBezTo>
                  <a:pt x="2548903" y="1853762"/>
                  <a:pt x="2545498" y="1891214"/>
                  <a:pt x="2542093" y="1928666"/>
                </a:cubicBezTo>
                <a:cubicBezTo>
                  <a:pt x="2538950" y="1928142"/>
                  <a:pt x="2538950" y="1926309"/>
                  <a:pt x="2538688" y="1924737"/>
                </a:cubicBezTo>
                <a:cubicBezTo>
                  <a:pt x="2528736" y="1868690"/>
                  <a:pt x="2518784" y="1812382"/>
                  <a:pt x="2508832" y="1756335"/>
                </a:cubicBezTo>
                <a:cubicBezTo>
                  <a:pt x="2489713" y="1649217"/>
                  <a:pt x="2470070" y="1542099"/>
                  <a:pt x="2450951" y="1434982"/>
                </a:cubicBezTo>
                <a:cubicBezTo>
                  <a:pt x="2448856" y="1423720"/>
                  <a:pt x="2446237" y="1412719"/>
                  <a:pt x="2432095" y="1412457"/>
                </a:cubicBezTo>
                <a:cubicBezTo>
                  <a:pt x="2418476" y="1411933"/>
                  <a:pt x="2414809" y="1422149"/>
                  <a:pt x="2411404" y="1433410"/>
                </a:cubicBezTo>
                <a:cubicBezTo>
                  <a:pt x="2399619" y="1472434"/>
                  <a:pt x="2386786" y="1511457"/>
                  <a:pt x="2375262" y="1550742"/>
                </a:cubicBezTo>
                <a:cubicBezTo>
                  <a:pt x="2372119" y="1561742"/>
                  <a:pt x="2367143" y="1565147"/>
                  <a:pt x="2355357" y="1565147"/>
                </a:cubicBezTo>
                <a:lnTo>
                  <a:pt x="2182667" y="1564947"/>
                </a:lnTo>
                <a:lnTo>
                  <a:pt x="2183807" y="1562846"/>
                </a:lnTo>
                <a:cubicBezTo>
                  <a:pt x="2196230" y="1533476"/>
                  <a:pt x="2203099" y="1501186"/>
                  <a:pt x="2203099" y="1467292"/>
                </a:cubicBezTo>
                <a:cubicBezTo>
                  <a:pt x="2203099" y="1414248"/>
                  <a:pt x="2186275" y="1365133"/>
                  <a:pt x="2157255" y="1325289"/>
                </a:cubicBezTo>
                <a:lnTo>
                  <a:pt x="1956101" y="964711"/>
                </a:lnTo>
                <a:lnTo>
                  <a:pt x="1751809" y="1330913"/>
                </a:lnTo>
                <a:lnTo>
                  <a:pt x="1882175" y="1564600"/>
                </a:lnTo>
                <a:lnTo>
                  <a:pt x="1828886" y="1564538"/>
                </a:lnTo>
                <a:lnTo>
                  <a:pt x="1818738" y="1548046"/>
                </a:lnTo>
                <a:lnTo>
                  <a:pt x="1546697" y="1060401"/>
                </a:lnTo>
                <a:lnTo>
                  <a:pt x="1543431" y="1051034"/>
                </a:lnTo>
                <a:lnTo>
                  <a:pt x="1540967" y="1050131"/>
                </a:lnTo>
                <a:close/>
                <a:moveTo>
                  <a:pt x="1041397" y="24"/>
                </a:moveTo>
                <a:cubicBezTo>
                  <a:pt x="1391821" y="24"/>
                  <a:pt x="1742507" y="24"/>
                  <a:pt x="2092931" y="24"/>
                </a:cubicBezTo>
                <a:cubicBezTo>
                  <a:pt x="2116240" y="24"/>
                  <a:pt x="2113097" y="-1547"/>
                  <a:pt x="2113097" y="20714"/>
                </a:cubicBezTo>
                <a:cubicBezTo>
                  <a:pt x="2113097" y="350186"/>
                  <a:pt x="2113097" y="679920"/>
                  <a:pt x="2113097" y="1009391"/>
                </a:cubicBezTo>
                <a:cubicBezTo>
                  <a:pt x="2113097" y="1027725"/>
                  <a:pt x="2113097" y="1027725"/>
                  <a:pt x="2131169" y="1027725"/>
                </a:cubicBezTo>
                <a:cubicBezTo>
                  <a:pt x="2461164" y="1027725"/>
                  <a:pt x="2791160" y="1027725"/>
                  <a:pt x="3121155" y="1027725"/>
                </a:cubicBezTo>
                <a:cubicBezTo>
                  <a:pt x="3140274" y="1027725"/>
                  <a:pt x="3140536" y="1027725"/>
                  <a:pt x="3140536" y="1046581"/>
                </a:cubicBezTo>
                <a:cubicBezTo>
                  <a:pt x="3140536" y="1396743"/>
                  <a:pt x="3140536" y="1746644"/>
                  <a:pt x="3140536" y="2096805"/>
                </a:cubicBezTo>
                <a:cubicBezTo>
                  <a:pt x="3140536" y="2114615"/>
                  <a:pt x="3140536" y="2114615"/>
                  <a:pt x="3122989" y="2114615"/>
                </a:cubicBezTo>
                <a:cubicBezTo>
                  <a:pt x="2795088" y="2114615"/>
                  <a:pt x="2467450" y="2114615"/>
                  <a:pt x="2139549" y="2114615"/>
                </a:cubicBezTo>
                <a:cubicBezTo>
                  <a:pt x="2121216" y="2114615"/>
                  <a:pt x="2121216" y="2114615"/>
                  <a:pt x="2121216" y="2132948"/>
                </a:cubicBezTo>
                <a:cubicBezTo>
                  <a:pt x="2121216" y="2462420"/>
                  <a:pt x="2121216" y="2792153"/>
                  <a:pt x="2121216" y="3121625"/>
                </a:cubicBezTo>
                <a:cubicBezTo>
                  <a:pt x="2121216" y="3140220"/>
                  <a:pt x="2121216" y="3140220"/>
                  <a:pt x="2102883" y="3140220"/>
                </a:cubicBezTo>
                <a:cubicBezTo>
                  <a:pt x="1926886" y="3139958"/>
                  <a:pt x="1750364" y="3139958"/>
                  <a:pt x="1574105" y="3139958"/>
                </a:cubicBezTo>
                <a:cubicBezTo>
                  <a:pt x="1396797" y="3139958"/>
                  <a:pt x="1219752" y="3139696"/>
                  <a:pt x="1042445" y="3140220"/>
                </a:cubicBezTo>
                <a:cubicBezTo>
                  <a:pt x="1029874" y="3140220"/>
                  <a:pt x="1026469" y="3137077"/>
                  <a:pt x="1026469" y="3124506"/>
                </a:cubicBezTo>
                <a:cubicBezTo>
                  <a:pt x="1026731" y="2794511"/>
                  <a:pt x="1026731" y="2464515"/>
                  <a:pt x="1026731" y="2134519"/>
                </a:cubicBezTo>
                <a:cubicBezTo>
                  <a:pt x="1026731" y="2111734"/>
                  <a:pt x="1029350" y="2114615"/>
                  <a:pt x="1006303" y="2114615"/>
                </a:cubicBezTo>
                <a:cubicBezTo>
                  <a:pt x="677093" y="2114615"/>
                  <a:pt x="348145" y="2114615"/>
                  <a:pt x="18935" y="2114615"/>
                </a:cubicBezTo>
                <a:cubicBezTo>
                  <a:pt x="-1755" y="2114615"/>
                  <a:pt x="78" y="2117234"/>
                  <a:pt x="78" y="2095496"/>
                </a:cubicBezTo>
                <a:cubicBezTo>
                  <a:pt x="78" y="1745858"/>
                  <a:pt x="78" y="1396220"/>
                  <a:pt x="78" y="1046581"/>
                </a:cubicBezTo>
                <a:cubicBezTo>
                  <a:pt x="78" y="1025367"/>
                  <a:pt x="-2279" y="1027725"/>
                  <a:pt x="18935" y="1027725"/>
                </a:cubicBezTo>
                <a:cubicBezTo>
                  <a:pt x="347097" y="1027725"/>
                  <a:pt x="675521" y="1027725"/>
                  <a:pt x="1003684" y="1027725"/>
                </a:cubicBezTo>
                <a:cubicBezTo>
                  <a:pt x="1024636" y="1027725"/>
                  <a:pt x="1022802" y="1030344"/>
                  <a:pt x="1022802" y="1009130"/>
                </a:cubicBezTo>
                <a:cubicBezTo>
                  <a:pt x="1022802" y="679134"/>
                  <a:pt x="1022802" y="349138"/>
                  <a:pt x="1022802" y="19143"/>
                </a:cubicBezTo>
                <a:cubicBezTo>
                  <a:pt x="1022802" y="-2333"/>
                  <a:pt x="1020445" y="286"/>
                  <a:pt x="1041397" y="24"/>
                </a:cubicBezTo>
                <a:close/>
              </a:path>
            </a:pathLst>
          </a:custGeom>
          <a:solidFill>
            <a:schemeClr val="accent1"/>
          </a:solidFill>
          <a:ln w="26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CEA0CD8-9E48-4D73-926C-73CF0DAC99F1}"/>
              </a:ext>
            </a:extLst>
          </p:cNvPr>
          <p:cNvSpPr/>
          <p:nvPr/>
        </p:nvSpPr>
        <p:spPr>
          <a:xfrm>
            <a:off x="8514878" y="1498490"/>
            <a:ext cx="694703" cy="826382"/>
          </a:xfrm>
          <a:custGeom>
            <a:avLst/>
            <a:gdLst>
              <a:gd name="connsiteX0" fmla="*/ 673761 w 694703"/>
              <a:gd name="connsiteY0" fmla="*/ 470357 h 826382"/>
              <a:gd name="connsiteX1" fmla="*/ 682077 w 694703"/>
              <a:gd name="connsiteY1" fmla="*/ 501974 h 826382"/>
              <a:gd name="connsiteX2" fmla="*/ 688499 w 694703"/>
              <a:gd name="connsiteY2" fmla="*/ 509631 h 826382"/>
              <a:gd name="connsiteX3" fmla="*/ 692247 w 694703"/>
              <a:gd name="connsiteY3" fmla="*/ 509597 h 826382"/>
              <a:gd name="connsiteX4" fmla="*/ 694703 w 694703"/>
              <a:gd name="connsiteY4" fmla="*/ 540128 h 826382"/>
              <a:gd name="connsiteX5" fmla="*/ 654501 w 694703"/>
              <a:gd name="connsiteY5" fmla="*/ 668065 h 826382"/>
              <a:gd name="connsiteX6" fmla="*/ 640969 w 694703"/>
              <a:gd name="connsiteY6" fmla="*/ 684373 h 826382"/>
              <a:gd name="connsiteX7" fmla="*/ 641538 w 694703"/>
              <a:gd name="connsiteY7" fmla="*/ 680602 h 826382"/>
              <a:gd name="connsiteX8" fmla="*/ 673761 w 694703"/>
              <a:gd name="connsiteY8" fmla="*/ 470357 h 826382"/>
              <a:gd name="connsiteX9" fmla="*/ 351329 w 694703"/>
              <a:gd name="connsiteY9" fmla="*/ 348333 h 826382"/>
              <a:gd name="connsiteX10" fmla="*/ 380394 w 694703"/>
              <a:gd name="connsiteY10" fmla="*/ 721237 h 826382"/>
              <a:gd name="connsiteX11" fmla="*/ 386652 w 694703"/>
              <a:gd name="connsiteY11" fmla="*/ 728483 h 826382"/>
              <a:gd name="connsiteX12" fmla="*/ 393733 w 694703"/>
              <a:gd name="connsiteY12" fmla="*/ 721237 h 826382"/>
              <a:gd name="connsiteX13" fmla="*/ 431690 w 694703"/>
              <a:gd name="connsiteY13" fmla="*/ 473897 h 826382"/>
              <a:gd name="connsiteX14" fmla="*/ 440253 w 694703"/>
              <a:gd name="connsiteY14" fmla="*/ 504691 h 826382"/>
              <a:gd name="connsiteX15" fmla="*/ 446346 w 694703"/>
              <a:gd name="connsiteY15" fmla="*/ 510537 h 826382"/>
              <a:gd name="connsiteX16" fmla="*/ 534858 w 694703"/>
              <a:gd name="connsiteY16" fmla="*/ 510702 h 826382"/>
              <a:gd name="connsiteX17" fmla="*/ 542598 w 694703"/>
              <a:gd name="connsiteY17" fmla="*/ 517783 h 826382"/>
              <a:gd name="connsiteX18" fmla="*/ 559889 w 694703"/>
              <a:gd name="connsiteY18" fmla="*/ 551294 h 826382"/>
              <a:gd name="connsiteX19" fmla="*/ 568616 w 694703"/>
              <a:gd name="connsiteY19" fmla="*/ 556317 h 826382"/>
              <a:gd name="connsiteX20" fmla="*/ 575615 w 694703"/>
              <a:gd name="connsiteY20" fmla="*/ 548495 h 826382"/>
              <a:gd name="connsiteX21" fmla="*/ 591918 w 694703"/>
              <a:gd name="connsiteY21" fmla="*/ 353356 h 826382"/>
              <a:gd name="connsiteX22" fmla="*/ 620020 w 694703"/>
              <a:gd name="connsiteY22" fmla="*/ 704057 h 826382"/>
              <a:gd name="connsiteX23" fmla="*/ 620433 w 694703"/>
              <a:gd name="connsiteY23" fmla="*/ 709124 h 826382"/>
              <a:gd name="connsiteX24" fmla="*/ 609348 w 694703"/>
              <a:gd name="connsiteY24" fmla="*/ 722484 h 826382"/>
              <a:gd name="connsiteX25" fmla="*/ 549006 w 694703"/>
              <a:gd name="connsiteY25" fmla="*/ 769251 h 826382"/>
              <a:gd name="connsiteX26" fmla="*/ 61739 w 694703"/>
              <a:gd name="connsiteY26" fmla="*/ 695497 h 826382"/>
              <a:gd name="connsiteX27" fmla="*/ 0 w 694703"/>
              <a:gd name="connsiteY27" fmla="*/ 555619 h 826382"/>
              <a:gd name="connsiteX28" fmla="*/ 2187 w 694703"/>
              <a:gd name="connsiteY28" fmla="*/ 511607 h 826382"/>
              <a:gd name="connsiteX29" fmla="*/ 5586 w 694703"/>
              <a:gd name="connsiteY29" fmla="*/ 511608 h 826382"/>
              <a:gd name="connsiteX30" fmla="*/ 57304 w 694703"/>
              <a:gd name="connsiteY30" fmla="*/ 511443 h 826382"/>
              <a:gd name="connsiteX31" fmla="*/ 65538 w 694703"/>
              <a:gd name="connsiteY31" fmla="*/ 519512 h 826382"/>
              <a:gd name="connsiteX32" fmla="*/ 84640 w 694703"/>
              <a:gd name="connsiteY32" fmla="*/ 556564 h 826382"/>
              <a:gd name="connsiteX33" fmla="*/ 93697 w 694703"/>
              <a:gd name="connsiteY33" fmla="*/ 555740 h 826382"/>
              <a:gd name="connsiteX34" fmla="*/ 115105 w 694703"/>
              <a:gd name="connsiteY34" fmla="*/ 354344 h 826382"/>
              <a:gd name="connsiteX35" fmla="*/ 144087 w 694703"/>
              <a:gd name="connsiteY35" fmla="*/ 717779 h 826382"/>
              <a:gd name="connsiteX36" fmla="*/ 145322 w 694703"/>
              <a:gd name="connsiteY36" fmla="*/ 725848 h 826382"/>
              <a:gd name="connsiteX37" fmla="*/ 153062 w 694703"/>
              <a:gd name="connsiteY37" fmla="*/ 728648 h 826382"/>
              <a:gd name="connsiteX38" fmla="*/ 158002 w 694703"/>
              <a:gd name="connsiteY38" fmla="*/ 722637 h 826382"/>
              <a:gd name="connsiteX39" fmla="*/ 195630 w 694703"/>
              <a:gd name="connsiteY39" fmla="*/ 472991 h 826382"/>
              <a:gd name="connsiteX40" fmla="*/ 196453 w 694703"/>
              <a:gd name="connsiteY40" fmla="*/ 472745 h 826382"/>
              <a:gd name="connsiteX41" fmla="*/ 204769 w 694703"/>
              <a:gd name="connsiteY41" fmla="*/ 506009 h 826382"/>
              <a:gd name="connsiteX42" fmla="*/ 209957 w 694703"/>
              <a:gd name="connsiteY42" fmla="*/ 510537 h 826382"/>
              <a:gd name="connsiteX43" fmla="*/ 294023 w 694703"/>
              <a:gd name="connsiteY43" fmla="*/ 510784 h 826382"/>
              <a:gd name="connsiteX44" fmla="*/ 300363 w 694703"/>
              <a:gd name="connsiteY44" fmla="*/ 516712 h 826382"/>
              <a:gd name="connsiteX45" fmla="*/ 316336 w 694703"/>
              <a:gd name="connsiteY45" fmla="*/ 548412 h 826382"/>
              <a:gd name="connsiteX46" fmla="*/ 324570 w 694703"/>
              <a:gd name="connsiteY46" fmla="*/ 555740 h 826382"/>
              <a:gd name="connsiteX47" fmla="*/ 332556 w 694703"/>
              <a:gd name="connsiteY47" fmla="*/ 548742 h 826382"/>
              <a:gd name="connsiteX48" fmla="*/ 351329 w 694703"/>
              <a:gd name="connsiteY48" fmla="*/ 348333 h 826382"/>
              <a:gd name="connsiteX49" fmla="*/ 106425 w 694703"/>
              <a:gd name="connsiteY49" fmla="*/ 295712 h 826382"/>
              <a:gd name="connsiteX50" fmla="*/ 104796 w 694703"/>
              <a:gd name="connsiteY50" fmla="*/ 314027 h 826382"/>
              <a:gd name="connsiteX51" fmla="*/ 85216 w 694703"/>
              <a:gd name="connsiteY51" fmla="*/ 532192 h 826382"/>
              <a:gd name="connsiteX52" fmla="*/ 73524 w 694703"/>
              <a:gd name="connsiteY52" fmla="*/ 504115 h 826382"/>
              <a:gd name="connsiteX53" fmla="*/ 61668 w 694703"/>
              <a:gd name="connsiteY53" fmla="*/ 497528 h 826382"/>
              <a:gd name="connsiteX54" fmla="*/ 19717 w 694703"/>
              <a:gd name="connsiteY54" fmla="*/ 497765 h 826382"/>
              <a:gd name="connsiteX55" fmla="*/ 2872 w 694703"/>
              <a:gd name="connsiteY55" fmla="*/ 497835 h 826382"/>
              <a:gd name="connsiteX56" fmla="*/ 3675 w 694703"/>
              <a:gd name="connsiteY56" fmla="*/ 481685 h 826382"/>
              <a:gd name="connsiteX57" fmla="*/ 32117 w 694703"/>
              <a:gd name="connsiteY57" fmla="*/ 405313 h 826382"/>
              <a:gd name="connsiteX58" fmla="*/ 89398 w 694703"/>
              <a:gd name="connsiteY58" fmla="*/ 317124 h 826382"/>
              <a:gd name="connsiteX59" fmla="*/ 601507 w 694703"/>
              <a:gd name="connsiteY59" fmla="*/ 294952 h 826382"/>
              <a:gd name="connsiteX60" fmla="*/ 640294 w 694703"/>
              <a:gd name="connsiteY60" fmla="*/ 353322 h 826382"/>
              <a:gd name="connsiteX61" fmla="*/ 678833 w 694703"/>
              <a:gd name="connsiteY61" fmla="*/ 436976 h 826382"/>
              <a:gd name="connsiteX62" fmla="*/ 690099 w 694703"/>
              <a:gd name="connsiteY62" fmla="*/ 484410 h 826382"/>
              <a:gd name="connsiteX63" fmla="*/ 684094 w 694703"/>
              <a:gd name="connsiteY63" fmla="*/ 475153 h 826382"/>
              <a:gd name="connsiteX64" fmla="*/ 663551 w 694703"/>
              <a:gd name="connsiteY64" fmla="*/ 442692 h 826382"/>
              <a:gd name="connsiteX65" fmla="*/ 630616 w 694703"/>
              <a:gd name="connsiteY65" fmla="*/ 660143 h 826382"/>
              <a:gd name="connsiteX66" fmla="*/ 604587 w 694703"/>
              <a:gd name="connsiteY66" fmla="*/ 333800 h 826382"/>
              <a:gd name="connsiteX67" fmla="*/ 347087 w 694703"/>
              <a:gd name="connsiteY67" fmla="*/ 38 h 826382"/>
              <a:gd name="connsiteX68" fmla="*/ 359178 w 694703"/>
              <a:gd name="connsiteY68" fmla="*/ 7519 h 826382"/>
              <a:gd name="connsiteX69" fmla="*/ 578346 w 694703"/>
              <a:gd name="connsiteY69" fmla="*/ 260098 h 826382"/>
              <a:gd name="connsiteX70" fmla="*/ 586055 w 694703"/>
              <a:gd name="connsiteY70" fmla="*/ 271699 h 826382"/>
              <a:gd name="connsiteX71" fmla="*/ 584954 w 694703"/>
              <a:gd name="connsiteY71" fmla="*/ 282425 h 826382"/>
              <a:gd name="connsiteX72" fmla="*/ 561947 w 694703"/>
              <a:gd name="connsiteY72" fmla="*/ 523876 h 826382"/>
              <a:gd name="connsiteX73" fmla="*/ 549597 w 694703"/>
              <a:gd name="connsiteY73" fmla="*/ 501151 h 826382"/>
              <a:gd name="connsiteX74" fmla="*/ 542598 w 694703"/>
              <a:gd name="connsiteY74" fmla="*/ 496705 h 826382"/>
              <a:gd name="connsiteX75" fmla="*/ 453345 w 694703"/>
              <a:gd name="connsiteY75" fmla="*/ 497281 h 826382"/>
              <a:gd name="connsiteX76" fmla="*/ 436383 w 694703"/>
              <a:gd name="connsiteY76" fmla="*/ 432894 h 826382"/>
              <a:gd name="connsiteX77" fmla="*/ 429385 w 694703"/>
              <a:gd name="connsiteY77" fmla="*/ 427706 h 826382"/>
              <a:gd name="connsiteX78" fmla="*/ 423456 w 694703"/>
              <a:gd name="connsiteY78" fmla="*/ 434046 h 826382"/>
              <a:gd name="connsiteX79" fmla="*/ 389616 w 694703"/>
              <a:gd name="connsiteY79" fmla="*/ 659649 h 826382"/>
              <a:gd name="connsiteX80" fmla="*/ 357669 w 694703"/>
              <a:gd name="connsiteY80" fmla="*/ 269537 h 826382"/>
              <a:gd name="connsiteX81" fmla="*/ 350835 w 694703"/>
              <a:gd name="connsiteY81" fmla="*/ 262703 h 826382"/>
              <a:gd name="connsiteX82" fmla="*/ 344413 w 694703"/>
              <a:gd name="connsiteY82" fmla="*/ 269702 h 826382"/>
              <a:gd name="connsiteX83" fmla="*/ 320782 w 694703"/>
              <a:gd name="connsiteY83" fmla="*/ 526510 h 826382"/>
              <a:gd name="connsiteX84" fmla="*/ 306950 w 694703"/>
              <a:gd name="connsiteY84" fmla="*/ 499916 h 826382"/>
              <a:gd name="connsiteX85" fmla="*/ 297563 w 694703"/>
              <a:gd name="connsiteY85" fmla="*/ 496869 h 826382"/>
              <a:gd name="connsiteX86" fmla="*/ 222472 w 694703"/>
              <a:gd name="connsiteY86" fmla="*/ 497034 h 826382"/>
              <a:gd name="connsiteX87" fmla="*/ 216214 w 694703"/>
              <a:gd name="connsiteY87" fmla="*/ 492258 h 826382"/>
              <a:gd name="connsiteX88" fmla="*/ 200982 w 694703"/>
              <a:gd name="connsiteY88" fmla="*/ 433964 h 826382"/>
              <a:gd name="connsiteX89" fmla="*/ 194230 w 694703"/>
              <a:gd name="connsiteY89" fmla="*/ 428694 h 826382"/>
              <a:gd name="connsiteX90" fmla="*/ 187973 w 694703"/>
              <a:gd name="connsiteY90" fmla="*/ 433881 h 826382"/>
              <a:gd name="connsiteX91" fmla="*/ 153556 w 694703"/>
              <a:gd name="connsiteY91" fmla="*/ 660637 h 826382"/>
              <a:gd name="connsiteX92" fmla="*/ 122537 w 694703"/>
              <a:gd name="connsiteY92" fmla="*/ 276790 h 826382"/>
              <a:gd name="connsiteX93" fmla="*/ 122433 w 694703"/>
              <a:gd name="connsiteY93" fmla="*/ 275583 h 826382"/>
              <a:gd name="connsiteX94" fmla="*/ 154840 w 694703"/>
              <a:gd name="connsiteY94" fmla="*/ 234830 h 826382"/>
              <a:gd name="connsiteX95" fmla="*/ 336810 w 694703"/>
              <a:gd name="connsiteY95" fmla="*/ 9333 h 826382"/>
              <a:gd name="connsiteX96" fmla="*/ 347087 w 694703"/>
              <a:gd name="connsiteY96" fmla="*/ 38 h 82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94703" h="826382">
                <a:moveTo>
                  <a:pt x="673761" y="470357"/>
                </a:moveTo>
                <a:cubicBezTo>
                  <a:pt x="675819" y="478590"/>
                  <a:pt x="679936" y="493740"/>
                  <a:pt x="682077" y="501974"/>
                </a:cubicBezTo>
                <a:cubicBezTo>
                  <a:pt x="682900" y="505185"/>
                  <a:pt x="683230" y="509714"/>
                  <a:pt x="688499" y="509631"/>
                </a:cubicBezTo>
                <a:lnTo>
                  <a:pt x="692247" y="509597"/>
                </a:lnTo>
                <a:lnTo>
                  <a:pt x="694703" y="540128"/>
                </a:lnTo>
                <a:cubicBezTo>
                  <a:pt x="693192" y="586375"/>
                  <a:pt x="679287" y="629450"/>
                  <a:pt x="654501" y="668065"/>
                </a:cubicBezTo>
                <a:lnTo>
                  <a:pt x="640969" y="684373"/>
                </a:lnTo>
                <a:lnTo>
                  <a:pt x="641538" y="680602"/>
                </a:lnTo>
                <a:cubicBezTo>
                  <a:pt x="652070" y="610937"/>
                  <a:pt x="672711" y="475667"/>
                  <a:pt x="673761" y="470357"/>
                </a:cubicBezTo>
                <a:close/>
                <a:moveTo>
                  <a:pt x="351329" y="348333"/>
                </a:moveTo>
                <a:cubicBezTo>
                  <a:pt x="352647" y="360931"/>
                  <a:pt x="379077" y="706417"/>
                  <a:pt x="380394" y="721237"/>
                </a:cubicBezTo>
                <a:cubicBezTo>
                  <a:pt x="380724" y="724860"/>
                  <a:pt x="382206" y="728648"/>
                  <a:pt x="386652" y="728483"/>
                </a:cubicBezTo>
                <a:cubicBezTo>
                  <a:pt x="391427" y="728318"/>
                  <a:pt x="393239" y="724695"/>
                  <a:pt x="393733" y="721237"/>
                </a:cubicBezTo>
                <a:cubicBezTo>
                  <a:pt x="395050" y="712510"/>
                  <a:pt x="430208" y="475709"/>
                  <a:pt x="431690" y="473897"/>
                </a:cubicBezTo>
                <a:cubicBezTo>
                  <a:pt x="431937" y="474227"/>
                  <a:pt x="437289" y="494893"/>
                  <a:pt x="440253" y="504691"/>
                </a:cubicBezTo>
                <a:cubicBezTo>
                  <a:pt x="441241" y="507820"/>
                  <a:pt x="442970" y="510043"/>
                  <a:pt x="446346" y="510537"/>
                </a:cubicBezTo>
                <a:cubicBezTo>
                  <a:pt x="451698" y="510784"/>
                  <a:pt x="512051" y="510702"/>
                  <a:pt x="534858" y="510702"/>
                </a:cubicBezTo>
                <a:cubicBezTo>
                  <a:pt x="540704" y="510702"/>
                  <a:pt x="540375" y="513501"/>
                  <a:pt x="542598" y="517783"/>
                </a:cubicBezTo>
                <a:cubicBezTo>
                  <a:pt x="547209" y="526758"/>
                  <a:pt x="555113" y="542402"/>
                  <a:pt x="559889" y="551294"/>
                </a:cubicBezTo>
                <a:cubicBezTo>
                  <a:pt x="561041" y="553435"/>
                  <a:pt x="564253" y="556234"/>
                  <a:pt x="568616" y="556317"/>
                </a:cubicBezTo>
                <a:cubicBezTo>
                  <a:pt x="572239" y="555987"/>
                  <a:pt x="575203" y="552282"/>
                  <a:pt x="575615" y="548495"/>
                </a:cubicBezTo>
                <a:cubicBezTo>
                  <a:pt x="576933" y="537297"/>
                  <a:pt x="592659" y="358543"/>
                  <a:pt x="591918" y="353356"/>
                </a:cubicBezTo>
                <a:cubicBezTo>
                  <a:pt x="592638" y="358183"/>
                  <a:pt x="614288" y="633133"/>
                  <a:pt x="620020" y="704057"/>
                </a:cubicBezTo>
                <a:lnTo>
                  <a:pt x="620433" y="709124"/>
                </a:lnTo>
                <a:lnTo>
                  <a:pt x="609348" y="722484"/>
                </a:lnTo>
                <a:cubicBezTo>
                  <a:pt x="591703" y="739402"/>
                  <a:pt x="571526" y="755045"/>
                  <a:pt x="549006" y="769251"/>
                </a:cubicBezTo>
                <a:cubicBezTo>
                  <a:pt x="393637" y="868398"/>
                  <a:pt x="171163" y="835148"/>
                  <a:pt x="61739" y="695497"/>
                </a:cubicBezTo>
                <a:cubicBezTo>
                  <a:pt x="26676" y="650760"/>
                  <a:pt x="5516" y="604059"/>
                  <a:pt x="0" y="555619"/>
                </a:cubicBezTo>
                <a:lnTo>
                  <a:pt x="2187" y="511607"/>
                </a:lnTo>
                <a:lnTo>
                  <a:pt x="5586" y="511608"/>
                </a:lnTo>
                <a:cubicBezTo>
                  <a:pt x="23772" y="511546"/>
                  <a:pt x="44624" y="511402"/>
                  <a:pt x="57304" y="511443"/>
                </a:cubicBezTo>
                <a:cubicBezTo>
                  <a:pt x="63068" y="511031"/>
                  <a:pt x="63315" y="514901"/>
                  <a:pt x="65538" y="519512"/>
                </a:cubicBezTo>
                <a:cubicBezTo>
                  <a:pt x="68831" y="526264"/>
                  <a:pt x="78300" y="544542"/>
                  <a:pt x="84640" y="556564"/>
                </a:cubicBezTo>
                <a:cubicBezTo>
                  <a:pt x="86616" y="560269"/>
                  <a:pt x="92874" y="560186"/>
                  <a:pt x="93697" y="555740"/>
                </a:cubicBezTo>
                <a:cubicBezTo>
                  <a:pt x="95179" y="547671"/>
                  <a:pt x="114611" y="356896"/>
                  <a:pt x="115105" y="354344"/>
                </a:cubicBezTo>
                <a:cubicBezTo>
                  <a:pt x="116093" y="360025"/>
                  <a:pt x="143181" y="706087"/>
                  <a:pt x="144087" y="717779"/>
                </a:cubicBezTo>
                <a:cubicBezTo>
                  <a:pt x="144334" y="720496"/>
                  <a:pt x="144334" y="723378"/>
                  <a:pt x="145322" y="725848"/>
                </a:cubicBezTo>
                <a:cubicBezTo>
                  <a:pt x="146722" y="729142"/>
                  <a:pt x="150015" y="729059"/>
                  <a:pt x="153062" y="728648"/>
                </a:cubicBezTo>
                <a:cubicBezTo>
                  <a:pt x="156520" y="728236"/>
                  <a:pt x="157837" y="725601"/>
                  <a:pt x="158002" y="722637"/>
                </a:cubicBezTo>
                <a:cubicBezTo>
                  <a:pt x="158414" y="716873"/>
                  <a:pt x="195301" y="475215"/>
                  <a:pt x="195630" y="472991"/>
                </a:cubicBezTo>
                <a:cubicBezTo>
                  <a:pt x="195712" y="472580"/>
                  <a:pt x="195959" y="471756"/>
                  <a:pt x="196453" y="472745"/>
                </a:cubicBezTo>
                <a:cubicBezTo>
                  <a:pt x="196618" y="473074"/>
                  <a:pt x="201805" y="495305"/>
                  <a:pt x="204769" y="506009"/>
                </a:cubicBezTo>
                <a:cubicBezTo>
                  <a:pt x="205511" y="508561"/>
                  <a:pt x="207157" y="510290"/>
                  <a:pt x="209957" y="510537"/>
                </a:cubicBezTo>
                <a:cubicBezTo>
                  <a:pt x="220743" y="510702"/>
                  <a:pt x="275826" y="510620"/>
                  <a:pt x="294023" y="510784"/>
                </a:cubicBezTo>
                <a:cubicBezTo>
                  <a:pt x="298469" y="510949"/>
                  <a:pt x="298551" y="512843"/>
                  <a:pt x="300363" y="516712"/>
                </a:cubicBezTo>
                <a:cubicBezTo>
                  <a:pt x="305385" y="526346"/>
                  <a:pt x="311066" y="538861"/>
                  <a:pt x="316336" y="548412"/>
                </a:cubicBezTo>
                <a:cubicBezTo>
                  <a:pt x="318724" y="552694"/>
                  <a:pt x="319877" y="555740"/>
                  <a:pt x="324570" y="555740"/>
                </a:cubicBezTo>
                <a:cubicBezTo>
                  <a:pt x="327781" y="555740"/>
                  <a:pt x="331568" y="552858"/>
                  <a:pt x="332556" y="548742"/>
                </a:cubicBezTo>
                <a:cubicBezTo>
                  <a:pt x="334121" y="542402"/>
                  <a:pt x="350012" y="359366"/>
                  <a:pt x="351329" y="348333"/>
                </a:cubicBezTo>
                <a:close/>
                <a:moveTo>
                  <a:pt x="106425" y="295712"/>
                </a:moveTo>
                <a:lnTo>
                  <a:pt x="104796" y="314027"/>
                </a:lnTo>
                <a:cubicBezTo>
                  <a:pt x="98292" y="386980"/>
                  <a:pt x="85895" y="525399"/>
                  <a:pt x="85216" y="532192"/>
                </a:cubicBezTo>
                <a:cubicBezTo>
                  <a:pt x="82417" y="524123"/>
                  <a:pt x="76983" y="510784"/>
                  <a:pt x="73524" y="504115"/>
                </a:cubicBezTo>
                <a:cubicBezTo>
                  <a:pt x="71878" y="500904"/>
                  <a:pt x="69490" y="497199"/>
                  <a:pt x="61668" y="497528"/>
                </a:cubicBezTo>
                <a:cubicBezTo>
                  <a:pt x="49070" y="497569"/>
                  <a:pt x="34394" y="497672"/>
                  <a:pt x="19717" y="497765"/>
                </a:cubicBezTo>
                <a:lnTo>
                  <a:pt x="2872" y="497835"/>
                </a:lnTo>
                <a:lnTo>
                  <a:pt x="3675" y="481685"/>
                </a:lnTo>
                <a:cubicBezTo>
                  <a:pt x="8955" y="456624"/>
                  <a:pt x="18363" y="431157"/>
                  <a:pt x="32117" y="405313"/>
                </a:cubicBezTo>
                <a:cubicBezTo>
                  <a:pt x="49044" y="374481"/>
                  <a:pt x="68541" y="345311"/>
                  <a:pt x="89398" y="317124"/>
                </a:cubicBezTo>
                <a:close/>
                <a:moveTo>
                  <a:pt x="601507" y="294952"/>
                </a:moveTo>
                <a:lnTo>
                  <a:pt x="640294" y="353322"/>
                </a:lnTo>
                <a:cubicBezTo>
                  <a:pt x="655709" y="379620"/>
                  <a:pt x="669161" y="406673"/>
                  <a:pt x="678833" y="436976"/>
                </a:cubicBezTo>
                <a:lnTo>
                  <a:pt x="690099" y="484410"/>
                </a:lnTo>
                <a:lnTo>
                  <a:pt x="684094" y="475153"/>
                </a:lnTo>
                <a:cubicBezTo>
                  <a:pt x="674337" y="460003"/>
                  <a:pt x="664910" y="445162"/>
                  <a:pt x="663551" y="442692"/>
                </a:cubicBezTo>
                <a:cubicBezTo>
                  <a:pt x="663963" y="446479"/>
                  <a:pt x="631522" y="655450"/>
                  <a:pt x="630616" y="660143"/>
                </a:cubicBezTo>
                <a:cubicBezTo>
                  <a:pt x="630369" y="656809"/>
                  <a:pt x="613356" y="444086"/>
                  <a:pt x="604587" y="333800"/>
                </a:cubicBezTo>
                <a:close/>
                <a:moveTo>
                  <a:pt x="347087" y="38"/>
                </a:moveTo>
                <a:cubicBezTo>
                  <a:pt x="350563" y="-340"/>
                  <a:pt x="354342" y="2078"/>
                  <a:pt x="359178" y="7519"/>
                </a:cubicBezTo>
                <a:cubicBezTo>
                  <a:pt x="433084" y="90947"/>
                  <a:pt x="511751" y="170635"/>
                  <a:pt x="578346" y="260098"/>
                </a:cubicBezTo>
                <a:lnTo>
                  <a:pt x="586055" y="271699"/>
                </a:lnTo>
                <a:lnTo>
                  <a:pt x="584954" y="282425"/>
                </a:lnTo>
                <a:cubicBezTo>
                  <a:pt x="579796" y="334074"/>
                  <a:pt x="562236" y="515591"/>
                  <a:pt x="561947" y="523876"/>
                </a:cubicBezTo>
                <a:cubicBezTo>
                  <a:pt x="557336" y="516548"/>
                  <a:pt x="553713" y="508726"/>
                  <a:pt x="549597" y="501151"/>
                </a:cubicBezTo>
                <a:cubicBezTo>
                  <a:pt x="548362" y="498928"/>
                  <a:pt x="545480" y="496787"/>
                  <a:pt x="542598" y="496705"/>
                </a:cubicBezTo>
                <a:cubicBezTo>
                  <a:pt x="534282" y="496457"/>
                  <a:pt x="454827" y="497610"/>
                  <a:pt x="453345" y="497281"/>
                </a:cubicBezTo>
                <a:cubicBezTo>
                  <a:pt x="451122" y="489212"/>
                  <a:pt x="438277" y="438986"/>
                  <a:pt x="436383" y="432894"/>
                </a:cubicBezTo>
                <a:cubicBezTo>
                  <a:pt x="435313" y="429435"/>
                  <a:pt x="432761" y="427542"/>
                  <a:pt x="429385" y="427706"/>
                </a:cubicBezTo>
                <a:cubicBezTo>
                  <a:pt x="426009" y="427953"/>
                  <a:pt x="423950" y="431082"/>
                  <a:pt x="423456" y="434046"/>
                </a:cubicBezTo>
                <a:cubicBezTo>
                  <a:pt x="422304" y="440468"/>
                  <a:pt x="390357" y="653803"/>
                  <a:pt x="389616" y="659649"/>
                </a:cubicBezTo>
                <a:cubicBezTo>
                  <a:pt x="389122" y="653968"/>
                  <a:pt x="359151" y="283946"/>
                  <a:pt x="357669" y="269537"/>
                </a:cubicBezTo>
                <a:cubicBezTo>
                  <a:pt x="357258" y="265255"/>
                  <a:pt x="354293" y="262621"/>
                  <a:pt x="350835" y="262703"/>
                </a:cubicBezTo>
                <a:cubicBezTo>
                  <a:pt x="347377" y="262785"/>
                  <a:pt x="344660" y="265914"/>
                  <a:pt x="344413" y="269702"/>
                </a:cubicBezTo>
                <a:cubicBezTo>
                  <a:pt x="343096" y="287651"/>
                  <a:pt x="322676" y="517948"/>
                  <a:pt x="320782" y="526510"/>
                </a:cubicBezTo>
                <a:cubicBezTo>
                  <a:pt x="317159" y="519018"/>
                  <a:pt x="311314" y="507408"/>
                  <a:pt x="306950" y="499916"/>
                </a:cubicBezTo>
                <a:cubicBezTo>
                  <a:pt x="305468" y="497363"/>
                  <a:pt x="301021" y="496952"/>
                  <a:pt x="297563" y="496869"/>
                </a:cubicBezTo>
                <a:cubicBezTo>
                  <a:pt x="293446" y="496787"/>
                  <a:pt x="243633" y="497116"/>
                  <a:pt x="222472" y="497034"/>
                </a:cubicBezTo>
                <a:cubicBezTo>
                  <a:pt x="216873" y="497034"/>
                  <a:pt x="216955" y="495717"/>
                  <a:pt x="216214" y="492258"/>
                </a:cubicBezTo>
                <a:cubicBezTo>
                  <a:pt x="214815" y="485754"/>
                  <a:pt x="204852" y="448208"/>
                  <a:pt x="200982" y="433964"/>
                </a:cubicBezTo>
                <a:cubicBezTo>
                  <a:pt x="200076" y="430753"/>
                  <a:pt x="197936" y="428694"/>
                  <a:pt x="194230" y="428694"/>
                </a:cubicBezTo>
                <a:cubicBezTo>
                  <a:pt x="190690" y="428694"/>
                  <a:pt x="188549" y="430835"/>
                  <a:pt x="187973" y="433881"/>
                </a:cubicBezTo>
                <a:cubicBezTo>
                  <a:pt x="186079" y="444338"/>
                  <a:pt x="153803" y="659402"/>
                  <a:pt x="153556" y="660637"/>
                </a:cubicBezTo>
                <a:cubicBezTo>
                  <a:pt x="152321" y="655851"/>
                  <a:pt x="126988" y="330410"/>
                  <a:pt x="122537" y="276790"/>
                </a:cubicBezTo>
                <a:lnTo>
                  <a:pt x="122433" y="275583"/>
                </a:lnTo>
                <a:lnTo>
                  <a:pt x="154840" y="234830"/>
                </a:lnTo>
                <a:cubicBezTo>
                  <a:pt x="216504" y="160471"/>
                  <a:pt x="283609" y="90343"/>
                  <a:pt x="336810" y="9333"/>
                </a:cubicBezTo>
                <a:cubicBezTo>
                  <a:pt x="340437" y="3590"/>
                  <a:pt x="343611" y="416"/>
                  <a:pt x="347087" y="38"/>
                </a:cubicBezTo>
                <a:close/>
              </a:path>
            </a:pathLst>
          </a:custGeom>
          <a:solidFill>
            <a:srgbClr val="F3433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F822F2-B9A7-4870-AECD-89A4D16F8079}"/>
              </a:ext>
            </a:extLst>
          </p:cNvPr>
          <p:cNvSpPr/>
          <p:nvPr/>
        </p:nvSpPr>
        <p:spPr>
          <a:xfrm rot="18069992">
            <a:off x="9893812" y="359619"/>
            <a:ext cx="1452119" cy="4041850"/>
          </a:xfrm>
          <a:custGeom>
            <a:avLst/>
            <a:gdLst>
              <a:gd name="connsiteX0" fmla="*/ 1451464 w 1452119"/>
              <a:gd name="connsiteY0" fmla="*/ 884192 h 3203534"/>
              <a:gd name="connsiteX1" fmla="*/ 1450905 w 1452119"/>
              <a:gd name="connsiteY1" fmla="*/ 1023437 h 3203534"/>
              <a:gd name="connsiteX2" fmla="*/ 1247891 w 1452119"/>
              <a:gd name="connsiteY2" fmla="*/ 1996902 h 3203534"/>
              <a:gd name="connsiteX3" fmla="*/ 1260881 w 1452119"/>
              <a:gd name="connsiteY3" fmla="*/ 3114814 h 3203534"/>
              <a:gd name="connsiteX4" fmla="*/ 1265819 w 1452119"/>
              <a:gd name="connsiteY4" fmla="*/ 3203534 h 3203534"/>
              <a:gd name="connsiteX5" fmla="*/ 590239 w 1452119"/>
              <a:gd name="connsiteY5" fmla="*/ 3203534 h 3203534"/>
              <a:gd name="connsiteX6" fmla="*/ 596002 w 1452119"/>
              <a:gd name="connsiteY6" fmla="*/ 3133024 h 3203534"/>
              <a:gd name="connsiteX7" fmla="*/ 655943 w 1452119"/>
              <a:gd name="connsiteY7" fmla="*/ 1992793 h 3203534"/>
              <a:gd name="connsiteX8" fmla="*/ 442717 w 1452119"/>
              <a:gd name="connsiteY8" fmla="*/ 1583208 h 3203534"/>
              <a:gd name="connsiteX9" fmla="*/ 217179 w 1452119"/>
              <a:gd name="connsiteY9" fmla="*/ 1263420 h 3203534"/>
              <a:gd name="connsiteX10" fmla="*/ 0 w 1452119"/>
              <a:gd name="connsiteY10" fmla="*/ 852553 h 3203534"/>
              <a:gd name="connsiteX11" fmla="*/ 401486 w 1452119"/>
              <a:gd name="connsiteY11" fmla="*/ 1103240 h 3203534"/>
              <a:gd name="connsiteX12" fmla="*/ 530467 w 1452119"/>
              <a:gd name="connsiteY12" fmla="*/ 1145572 h 3203534"/>
              <a:gd name="connsiteX13" fmla="*/ 556735 w 1452119"/>
              <a:gd name="connsiteY13" fmla="*/ 154699 h 3203534"/>
              <a:gd name="connsiteX14" fmla="*/ 745072 w 1452119"/>
              <a:gd name="connsiteY14" fmla="*/ 116617 h 3203534"/>
              <a:gd name="connsiteX15" fmla="*/ 775367 w 1452119"/>
              <a:gd name="connsiteY15" fmla="*/ 862052 h 3203534"/>
              <a:gd name="connsiteX16" fmla="*/ 771704 w 1452119"/>
              <a:gd name="connsiteY16" fmla="*/ 490724 h 3203534"/>
              <a:gd name="connsiteX17" fmla="*/ 958200 w 1452119"/>
              <a:gd name="connsiteY17" fmla="*/ 533092 h 3203534"/>
              <a:gd name="connsiteX18" fmla="*/ 1007294 w 1452119"/>
              <a:gd name="connsiteY18" fmla="*/ 848989 h 3203534"/>
              <a:gd name="connsiteX19" fmla="*/ 978345 w 1452119"/>
              <a:gd name="connsiteY19" fmla="*/ 534089 h 3203534"/>
              <a:gd name="connsiteX20" fmla="*/ 1198157 w 1452119"/>
              <a:gd name="connsiteY20" fmla="*/ 574623 h 3203534"/>
              <a:gd name="connsiteX21" fmla="*/ 1209730 w 1452119"/>
              <a:gd name="connsiteY21" fmla="*/ 871842 h 3203534"/>
              <a:gd name="connsiteX22" fmla="*/ 1217158 w 1452119"/>
              <a:gd name="connsiteY22" fmla="*/ 585862 h 3203534"/>
              <a:gd name="connsiteX23" fmla="*/ 1401197 w 1452119"/>
              <a:gd name="connsiteY23" fmla="*/ 616154 h 3203534"/>
              <a:gd name="connsiteX24" fmla="*/ 1451464 w 1452119"/>
              <a:gd name="connsiteY24" fmla="*/ 884192 h 3203534"/>
              <a:gd name="connsiteX0" fmla="*/ 1451464 w 1452119"/>
              <a:gd name="connsiteY0" fmla="*/ 884192 h 3374987"/>
              <a:gd name="connsiteX1" fmla="*/ 1450905 w 1452119"/>
              <a:gd name="connsiteY1" fmla="*/ 1023437 h 3374987"/>
              <a:gd name="connsiteX2" fmla="*/ 1247891 w 1452119"/>
              <a:gd name="connsiteY2" fmla="*/ 1996902 h 3374987"/>
              <a:gd name="connsiteX3" fmla="*/ 1260881 w 1452119"/>
              <a:gd name="connsiteY3" fmla="*/ 3114814 h 3374987"/>
              <a:gd name="connsiteX4" fmla="*/ 1227718 w 1452119"/>
              <a:gd name="connsiteY4" fmla="*/ 3374987 h 3374987"/>
              <a:gd name="connsiteX5" fmla="*/ 590239 w 1452119"/>
              <a:gd name="connsiteY5" fmla="*/ 3203534 h 3374987"/>
              <a:gd name="connsiteX6" fmla="*/ 596002 w 1452119"/>
              <a:gd name="connsiteY6" fmla="*/ 3133024 h 3374987"/>
              <a:gd name="connsiteX7" fmla="*/ 655943 w 1452119"/>
              <a:gd name="connsiteY7" fmla="*/ 1992793 h 3374987"/>
              <a:gd name="connsiteX8" fmla="*/ 442717 w 1452119"/>
              <a:gd name="connsiteY8" fmla="*/ 1583208 h 3374987"/>
              <a:gd name="connsiteX9" fmla="*/ 217179 w 1452119"/>
              <a:gd name="connsiteY9" fmla="*/ 1263420 h 3374987"/>
              <a:gd name="connsiteX10" fmla="*/ 0 w 1452119"/>
              <a:gd name="connsiteY10" fmla="*/ 852553 h 3374987"/>
              <a:gd name="connsiteX11" fmla="*/ 401486 w 1452119"/>
              <a:gd name="connsiteY11" fmla="*/ 1103240 h 3374987"/>
              <a:gd name="connsiteX12" fmla="*/ 530467 w 1452119"/>
              <a:gd name="connsiteY12" fmla="*/ 1145572 h 3374987"/>
              <a:gd name="connsiteX13" fmla="*/ 556735 w 1452119"/>
              <a:gd name="connsiteY13" fmla="*/ 154699 h 3374987"/>
              <a:gd name="connsiteX14" fmla="*/ 745072 w 1452119"/>
              <a:gd name="connsiteY14" fmla="*/ 116617 h 3374987"/>
              <a:gd name="connsiteX15" fmla="*/ 775367 w 1452119"/>
              <a:gd name="connsiteY15" fmla="*/ 862052 h 3374987"/>
              <a:gd name="connsiteX16" fmla="*/ 771704 w 1452119"/>
              <a:gd name="connsiteY16" fmla="*/ 490724 h 3374987"/>
              <a:gd name="connsiteX17" fmla="*/ 958200 w 1452119"/>
              <a:gd name="connsiteY17" fmla="*/ 533092 h 3374987"/>
              <a:gd name="connsiteX18" fmla="*/ 1007294 w 1452119"/>
              <a:gd name="connsiteY18" fmla="*/ 848989 h 3374987"/>
              <a:gd name="connsiteX19" fmla="*/ 978345 w 1452119"/>
              <a:gd name="connsiteY19" fmla="*/ 534089 h 3374987"/>
              <a:gd name="connsiteX20" fmla="*/ 1198157 w 1452119"/>
              <a:gd name="connsiteY20" fmla="*/ 574623 h 3374987"/>
              <a:gd name="connsiteX21" fmla="*/ 1209730 w 1452119"/>
              <a:gd name="connsiteY21" fmla="*/ 871842 h 3374987"/>
              <a:gd name="connsiteX22" fmla="*/ 1217158 w 1452119"/>
              <a:gd name="connsiteY22" fmla="*/ 585862 h 3374987"/>
              <a:gd name="connsiteX23" fmla="*/ 1401197 w 1452119"/>
              <a:gd name="connsiteY23" fmla="*/ 616154 h 3374987"/>
              <a:gd name="connsiteX24" fmla="*/ 1451464 w 1452119"/>
              <a:gd name="connsiteY24" fmla="*/ 884192 h 3374987"/>
              <a:gd name="connsiteX0" fmla="*/ 1451464 w 1452119"/>
              <a:gd name="connsiteY0" fmla="*/ 884192 h 3374987"/>
              <a:gd name="connsiteX1" fmla="*/ 1450905 w 1452119"/>
              <a:gd name="connsiteY1" fmla="*/ 1023437 h 3374987"/>
              <a:gd name="connsiteX2" fmla="*/ 1247891 w 1452119"/>
              <a:gd name="connsiteY2" fmla="*/ 1996902 h 3374987"/>
              <a:gd name="connsiteX3" fmla="*/ 1260881 w 1452119"/>
              <a:gd name="connsiteY3" fmla="*/ 3114814 h 3374987"/>
              <a:gd name="connsiteX4" fmla="*/ 1227718 w 1452119"/>
              <a:gd name="connsiteY4" fmla="*/ 3374987 h 3374987"/>
              <a:gd name="connsiteX5" fmla="*/ 580714 w 1452119"/>
              <a:gd name="connsiteY5" fmla="*/ 3374984 h 3374987"/>
              <a:gd name="connsiteX6" fmla="*/ 596002 w 1452119"/>
              <a:gd name="connsiteY6" fmla="*/ 3133024 h 3374987"/>
              <a:gd name="connsiteX7" fmla="*/ 655943 w 1452119"/>
              <a:gd name="connsiteY7" fmla="*/ 1992793 h 3374987"/>
              <a:gd name="connsiteX8" fmla="*/ 442717 w 1452119"/>
              <a:gd name="connsiteY8" fmla="*/ 1583208 h 3374987"/>
              <a:gd name="connsiteX9" fmla="*/ 217179 w 1452119"/>
              <a:gd name="connsiteY9" fmla="*/ 1263420 h 3374987"/>
              <a:gd name="connsiteX10" fmla="*/ 0 w 1452119"/>
              <a:gd name="connsiteY10" fmla="*/ 852553 h 3374987"/>
              <a:gd name="connsiteX11" fmla="*/ 401486 w 1452119"/>
              <a:gd name="connsiteY11" fmla="*/ 1103240 h 3374987"/>
              <a:gd name="connsiteX12" fmla="*/ 530467 w 1452119"/>
              <a:gd name="connsiteY12" fmla="*/ 1145572 h 3374987"/>
              <a:gd name="connsiteX13" fmla="*/ 556735 w 1452119"/>
              <a:gd name="connsiteY13" fmla="*/ 154699 h 3374987"/>
              <a:gd name="connsiteX14" fmla="*/ 745072 w 1452119"/>
              <a:gd name="connsiteY14" fmla="*/ 116617 h 3374987"/>
              <a:gd name="connsiteX15" fmla="*/ 775367 w 1452119"/>
              <a:gd name="connsiteY15" fmla="*/ 862052 h 3374987"/>
              <a:gd name="connsiteX16" fmla="*/ 771704 w 1452119"/>
              <a:gd name="connsiteY16" fmla="*/ 490724 h 3374987"/>
              <a:gd name="connsiteX17" fmla="*/ 958200 w 1452119"/>
              <a:gd name="connsiteY17" fmla="*/ 533092 h 3374987"/>
              <a:gd name="connsiteX18" fmla="*/ 1007294 w 1452119"/>
              <a:gd name="connsiteY18" fmla="*/ 848989 h 3374987"/>
              <a:gd name="connsiteX19" fmla="*/ 978345 w 1452119"/>
              <a:gd name="connsiteY19" fmla="*/ 534089 h 3374987"/>
              <a:gd name="connsiteX20" fmla="*/ 1198157 w 1452119"/>
              <a:gd name="connsiteY20" fmla="*/ 574623 h 3374987"/>
              <a:gd name="connsiteX21" fmla="*/ 1209730 w 1452119"/>
              <a:gd name="connsiteY21" fmla="*/ 871842 h 3374987"/>
              <a:gd name="connsiteX22" fmla="*/ 1217158 w 1452119"/>
              <a:gd name="connsiteY22" fmla="*/ 585862 h 3374987"/>
              <a:gd name="connsiteX23" fmla="*/ 1401197 w 1452119"/>
              <a:gd name="connsiteY23" fmla="*/ 616154 h 3374987"/>
              <a:gd name="connsiteX24" fmla="*/ 1451464 w 1452119"/>
              <a:gd name="connsiteY24" fmla="*/ 884192 h 3374987"/>
              <a:gd name="connsiteX0" fmla="*/ 1451464 w 1452119"/>
              <a:gd name="connsiteY0" fmla="*/ 884192 h 3394037"/>
              <a:gd name="connsiteX1" fmla="*/ 1450905 w 1452119"/>
              <a:gd name="connsiteY1" fmla="*/ 1023437 h 3394037"/>
              <a:gd name="connsiteX2" fmla="*/ 1247891 w 1452119"/>
              <a:gd name="connsiteY2" fmla="*/ 1996902 h 3394037"/>
              <a:gd name="connsiteX3" fmla="*/ 1260881 w 1452119"/>
              <a:gd name="connsiteY3" fmla="*/ 3114814 h 3394037"/>
              <a:gd name="connsiteX4" fmla="*/ 1275343 w 1452119"/>
              <a:gd name="connsiteY4" fmla="*/ 3394037 h 3394037"/>
              <a:gd name="connsiteX5" fmla="*/ 580714 w 1452119"/>
              <a:gd name="connsiteY5" fmla="*/ 3374984 h 3394037"/>
              <a:gd name="connsiteX6" fmla="*/ 596002 w 1452119"/>
              <a:gd name="connsiteY6" fmla="*/ 3133024 h 3394037"/>
              <a:gd name="connsiteX7" fmla="*/ 655943 w 1452119"/>
              <a:gd name="connsiteY7" fmla="*/ 1992793 h 3394037"/>
              <a:gd name="connsiteX8" fmla="*/ 442717 w 1452119"/>
              <a:gd name="connsiteY8" fmla="*/ 1583208 h 3394037"/>
              <a:gd name="connsiteX9" fmla="*/ 217179 w 1452119"/>
              <a:gd name="connsiteY9" fmla="*/ 1263420 h 3394037"/>
              <a:gd name="connsiteX10" fmla="*/ 0 w 1452119"/>
              <a:gd name="connsiteY10" fmla="*/ 852553 h 3394037"/>
              <a:gd name="connsiteX11" fmla="*/ 401486 w 1452119"/>
              <a:gd name="connsiteY11" fmla="*/ 1103240 h 3394037"/>
              <a:gd name="connsiteX12" fmla="*/ 530467 w 1452119"/>
              <a:gd name="connsiteY12" fmla="*/ 1145572 h 3394037"/>
              <a:gd name="connsiteX13" fmla="*/ 556735 w 1452119"/>
              <a:gd name="connsiteY13" fmla="*/ 154699 h 3394037"/>
              <a:gd name="connsiteX14" fmla="*/ 745072 w 1452119"/>
              <a:gd name="connsiteY14" fmla="*/ 116617 h 3394037"/>
              <a:gd name="connsiteX15" fmla="*/ 775367 w 1452119"/>
              <a:gd name="connsiteY15" fmla="*/ 862052 h 3394037"/>
              <a:gd name="connsiteX16" fmla="*/ 771704 w 1452119"/>
              <a:gd name="connsiteY16" fmla="*/ 490724 h 3394037"/>
              <a:gd name="connsiteX17" fmla="*/ 958200 w 1452119"/>
              <a:gd name="connsiteY17" fmla="*/ 533092 h 3394037"/>
              <a:gd name="connsiteX18" fmla="*/ 1007294 w 1452119"/>
              <a:gd name="connsiteY18" fmla="*/ 848989 h 3394037"/>
              <a:gd name="connsiteX19" fmla="*/ 978345 w 1452119"/>
              <a:gd name="connsiteY19" fmla="*/ 534089 h 3394037"/>
              <a:gd name="connsiteX20" fmla="*/ 1198157 w 1452119"/>
              <a:gd name="connsiteY20" fmla="*/ 574623 h 3394037"/>
              <a:gd name="connsiteX21" fmla="*/ 1209730 w 1452119"/>
              <a:gd name="connsiteY21" fmla="*/ 871842 h 3394037"/>
              <a:gd name="connsiteX22" fmla="*/ 1217158 w 1452119"/>
              <a:gd name="connsiteY22" fmla="*/ 585862 h 3394037"/>
              <a:gd name="connsiteX23" fmla="*/ 1401197 w 1452119"/>
              <a:gd name="connsiteY23" fmla="*/ 616154 h 3394037"/>
              <a:gd name="connsiteX24" fmla="*/ 1451464 w 1452119"/>
              <a:gd name="connsiteY24" fmla="*/ 884192 h 3394037"/>
              <a:gd name="connsiteX0" fmla="*/ 1451464 w 1452119"/>
              <a:gd name="connsiteY0" fmla="*/ 884192 h 3374987"/>
              <a:gd name="connsiteX1" fmla="*/ 1450905 w 1452119"/>
              <a:gd name="connsiteY1" fmla="*/ 1023437 h 3374987"/>
              <a:gd name="connsiteX2" fmla="*/ 1247891 w 1452119"/>
              <a:gd name="connsiteY2" fmla="*/ 1996902 h 3374987"/>
              <a:gd name="connsiteX3" fmla="*/ 1260881 w 1452119"/>
              <a:gd name="connsiteY3" fmla="*/ 3114814 h 3374987"/>
              <a:gd name="connsiteX4" fmla="*/ 1256293 w 1452119"/>
              <a:gd name="connsiteY4" fmla="*/ 3374987 h 3374987"/>
              <a:gd name="connsiteX5" fmla="*/ 580714 w 1452119"/>
              <a:gd name="connsiteY5" fmla="*/ 3374984 h 3374987"/>
              <a:gd name="connsiteX6" fmla="*/ 596002 w 1452119"/>
              <a:gd name="connsiteY6" fmla="*/ 3133024 h 3374987"/>
              <a:gd name="connsiteX7" fmla="*/ 655943 w 1452119"/>
              <a:gd name="connsiteY7" fmla="*/ 1992793 h 3374987"/>
              <a:gd name="connsiteX8" fmla="*/ 442717 w 1452119"/>
              <a:gd name="connsiteY8" fmla="*/ 1583208 h 3374987"/>
              <a:gd name="connsiteX9" fmla="*/ 217179 w 1452119"/>
              <a:gd name="connsiteY9" fmla="*/ 1263420 h 3374987"/>
              <a:gd name="connsiteX10" fmla="*/ 0 w 1452119"/>
              <a:gd name="connsiteY10" fmla="*/ 852553 h 3374987"/>
              <a:gd name="connsiteX11" fmla="*/ 401486 w 1452119"/>
              <a:gd name="connsiteY11" fmla="*/ 1103240 h 3374987"/>
              <a:gd name="connsiteX12" fmla="*/ 530467 w 1452119"/>
              <a:gd name="connsiteY12" fmla="*/ 1145572 h 3374987"/>
              <a:gd name="connsiteX13" fmla="*/ 556735 w 1452119"/>
              <a:gd name="connsiteY13" fmla="*/ 154699 h 3374987"/>
              <a:gd name="connsiteX14" fmla="*/ 745072 w 1452119"/>
              <a:gd name="connsiteY14" fmla="*/ 116617 h 3374987"/>
              <a:gd name="connsiteX15" fmla="*/ 775367 w 1452119"/>
              <a:gd name="connsiteY15" fmla="*/ 862052 h 3374987"/>
              <a:gd name="connsiteX16" fmla="*/ 771704 w 1452119"/>
              <a:gd name="connsiteY16" fmla="*/ 490724 h 3374987"/>
              <a:gd name="connsiteX17" fmla="*/ 958200 w 1452119"/>
              <a:gd name="connsiteY17" fmla="*/ 533092 h 3374987"/>
              <a:gd name="connsiteX18" fmla="*/ 1007294 w 1452119"/>
              <a:gd name="connsiteY18" fmla="*/ 848989 h 3374987"/>
              <a:gd name="connsiteX19" fmla="*/ 978345 w 1452119"/>
              <a:gd name="connsiteY19" fmla="*/ 534089 h 3374987"/>
              <a:gd name="connsiteX20" fmla="*/ 1198157 w 1452119"/>
              <a:gd name="connsiteY20" fmla="*/ 574623 h 3374987"/>
              <a:gd name="connsiteX21" fmla="*/ 1209730 w 1452119"/>
              <a:gd name="connsiteY21" fmla="*/ 871842 h 3374987"/>
              <a:gd name="connsiteX22" fmla="*/ 1217158 w 1452119"/>
              <a:gd name="connsiteY22" fmla="*/ 585862 h 3374987"/>
              <a:gd name="connsiteX23" fmla="*/ 1401197 w 1452119"/>
              <a:gd name="connsiteY23" fmla="*/ 616154 h 3374987"/>
              <a:gd name="connsiteX24" fmla="*/ 1451464 w 1452119"/>
              <a:gd name="connsiteY24" fmla="*/ 884192 h 3374987"/>
              <a:gd name="connsiteX0" fmla="*/ 1451464 w 1452119"/>
              <a:gd name="connsiteY0" fmla="*/ 884192 h 4064985"/>
              <a:gd name="connsiteX1" fmla="*/ 1450905 w 1452119"/>
              <a:gd name="connsiteY1" fmla="*/ 1023437 h 4064985"/>
              <a:gd name="connsiteX2" fmla="*/ 1247891 w 1452119"/>
              <a:gd name="connsiteY2" fmla="*/ 1996902 h 4064985"/>
              <a:gd name="connsiteX3" fmla="*/ 1260881 w 1452119"/>
              <a:gd name="connsiteY3" fmla="*/ 3114814 h 4064985"/>
              <a:gd name="connsiteX4" fmla="*/ 1256293 w 1452119"/>
              <a:gd name="connsiteY4" fmla="*/ 3374987 h 4064985"/>
              <a:gd name="connsiteX5" fmla="*/ 396933 w 1452119"/>
              <a:gd name="connsiteY5" fmla="*/ 4064985 h 4064985"/>
              <a:gd name="connsiteX6" fmla="*/ 596002 w 1452119"/>
              <a:gd name="connsiteY6" fmla="*/ 3133024 h 4064985"/>
              <a:gd name="connsiteX7" fmla="*/ 655943 w 1452119"/>
              <a:gd name="connsiteY7" fmla="*/ 1992793 h 4064985"/>
              <a:gd name="connsiteX8" fmla="*/ 442717 w 1452119"/>
              <a:gd name="connsiteY8" fmla="*/ 1583208 h 4064985"/>
              <a:gd name="connsiteX9" fmla="*/ 217179 w 1452119"/>
              <a:gd name="connsiteY9" fmla="*/ 1263420 h 4064985"/>
              <a:gd name="connsiteX10" fmla="*/ 0 w 1452119"/>
              <a:gd name="connsiteY10" fmla="*/ 852553 h 4064985"/>
              <a:gd name="connsiteX11" fmla="*/ 401486 w 1452119"/>
              <a:gd name="connsiteY11" fmla="*/ 1103240 h 4064985"/>
              <a:gd name="connsiteX12" fmla="*/ 530467 w 1452119"/>
              <a:gd name="connsiteY12" fmla="*/ 1145572 h 4064985"/>
              <a:gd name="connsiteX13" fmla="*/ 556735 w 1452119"/>
              <a:gd name="connsiteY13" fmla="*/ 154699 h 4064985"/>
              <a:gd name="connsiteX14" fmla="*/ 745072 w 1452119"/>
              <a:gd name="connsiteY14" fmla="*/ 116617 h 4064985"/>
              <a:gd name="connsiteX15" fmla="*/ 775367 w 1452119"/>
              <a:gd name="connsiteY15" fmla="*/ 862052 h 4064985"/>
              <a:gd name="connsiteX16" fmla="*/ 771704 w 1452119"/>
              <a:gd name="connsiteY16" fmla="*/ 490724 h 4064985"/>
              <a:gd name="connsiteX17" fmla="*/ 958200 w 1452119"/>
              <a:gd name="connsiteY17" fmla="*/ 533092 h 4064985"/>
              <a:gd name="connsiteX18" fmla="*/ 1007294 w 1452119"/>
              <a:gd name="connsiteY18" fmla="*/ 848989 h 4064985"/>
              <a:gd name="connsiteX19" fmla="*/ 978345 w 1452119"/>
              <a:gd name="connsiteY19" fmla="*/ 534089 h 4064985"/>
              <a:gd name="connsiteX20" fmla="*/ 1198157 w 1452119"/>
              <a:gd name="connsiteY20" fmla="*/ 574623 h 4064985"/>
              <a:gd name="connsiteX21" fmla="*/ 1209730 w 1452119"/>
              <a:gd name="connsiteY21" fmla="*/ 871842 h 4064985"/>
              <a:gd name="connsiteX22" fmla="*/ 1217158 w 1452119"/>
              <a:gd name="connsiteY22" fmla="*/ 585862 h 4064985"/>
              <a:gd name="connsiteX23" fmla="*/ 1401197 w 1452119"/>
              <a:gd name="connsiteY23" fmla="*/ 616154 h 4064985"/>
              <a:gd name="connsiteX24" fmla="*/ 1451464 w 1452119"/>
              <a:gd name="connsiteY24" fmla="*/ 884192 h 4064985"/>
              <a:gd name="connsiteX0" fmla="*/ 1451464 w 1452119"/>
              <a:gd name="connsiteY0" fmla="*/ 884192 h 4064985"/>
              <a:gd name="connsiteX1" fmla="*/ 1450905 w 1452119"/>
              <a:gd name="connsiteY1" fmla="*/ 1023437 h 4064985"/>
              <a:gd name="connsiteX2" fmla="*/ 1247891 w 1452119"/>
              <a:gd name="connsiteY2" fmla="*/ 1996902 h 4064985"/>
              <a:gd name="connsiteX3" fmla="*/ 1260881 w 1452119"/>
              <a:gd name="connsiteY3" fmla="*/ 3114814 h 4064985"/>
              <a:gd name="connsiteX4" fmla="*/ 1276600 w 1452119"/>
              <a:gd name="connsiteY4" fmla="*/ 3574206 h 4064985"/>
              <a:gd name="connsiteX5" fmla="*/ 396933 w 1452119"/>
              <a:gd name="connsiteY5" fmla="*/ 4064985 h 4064985"/>
              <a:gd name="connsiteX6" fmla="*/ 596002 w 1452119"/>
              <a:gd name="connsiteY6" fmla="*/ 3133024 h 4064985"/>
              <a:gd name="connsiteX7" fmla="*/ 655943 w 1452119"/>
              <a:gd name="connsiteY7" fmla="*/ 1992793 h 4064985"/>
              <a:gd name="connsiteX8" fmla="*/ 442717 w 1452119"/>
              <a:gd name="connsiteY8" fmla="*/ 1583208 h 4064985"/>
              <a:gd name="connsiteX9" fmla="*/ 217179 w 1452119"/>
              <a:gd name="connsiteY9" fmla="*/ 1263420 h 4064985"/>
              <a:gd name="connsiteX10" fmla="*/ 0 w 1452119"/>
              <a:gd name="connsiteY10" fmla="*/ 852553 h 4064985"/>
              <a:gd name="connsiteX11" fmla="*/ 401486 w 1452119"/>
              <a:gd name="connsiteY11" fmla="*/ 1103240 h 4064985"/>
              <a:gd name="connsiteX12" fmla="*/ 530467 w 1452119"/>
              <a:gd name="connsiteY12" fmla="*/ 1145572 h 4064985"/>
              <a:gd name="connsiteX13" fmla="*/ 556735 w 1452119"/>
              <a:gd name="connsiteY13" fmla="*/ 154699 h 4064985"/>
              <a:gd name="connsiteX14" fmla="*/ 745072 w 1452119"/>
              <a:gd name="connsiteY14" fmla="*/ 116617 h 4064985"/>
              <a:gd name="connsiteX15" fmla="*/ 775367 w 1452119"/>
              <a:gd name="connsiteY15" fmla="*/ 862052 h 4064985"/>
              <a:gd name="connsiteX16" fmla="*/ 771704 w 1452119"/>
              <a:gd name="connsiteY16" fmla="*/ 490724 h 4064985"/>
              <a:gd name="connsiteX17" fmla="*/ 958200 w 1452119"/>
              <a:gd name="connsiteY17" fmla="*/ 533092 h 4064985"/>
              <a:gd name="connsiteX18" fmla="*/ 1007294 w 1452119"/>
              <a:gd name="connsiteY18" fmla="*/ 848989 h 4064985"/>
              <a:gd name="connsiteX19" fmla="*/ 978345 w 1452119"/>
              <a:gd name="connsiteY19" fmla="*/ 534089 h 4064985"/>
              <a:gd name="connsiteX20" fmla="*/ 1198157 w 1452119"/>
              <a:gd name="connsiteY20" fmla="*/ 574623 h 4064985"/>
              <a:gd name="connsiteX21" fmla="*/ 1209730 w 1452119"/>
              <a:gd name="connsiteY21" fmla="*/ 871842 h 4064985"/>
              <a:gd name="connsiteX22" fmla="*/ 1217158 w 1452119"/>
              <a:gd name="connsiteY22" fmla="*/ 585862 h 4064985"/>
              <a:gd name="connsiteX23" fmla="*/ 1401197 w 1452119"/>
              <a:gd name="connsiteY23" fmla="*/ 616154 h 4064985"/>
              <a:gd name="connsiteX24" fmla="*/ 1451464 w 1452119"/>
              <a:gd name="connsiteY24" fmla="*/ 884192 h 4064985"/>
              <a:gd name="connsiteX0" fmla="*/ 1451464 w 1452119"/>
              <a:gd name="connsiteY0" fmla="*/ 884192 h 4041850"/>
              <a:gd name="connsiteX1" fmla="*/ 1450905 w 1452119"/>
              <a:gd name="connsiteY1" fmla="*/ 1023437 h 4041850"/>
              <a:gd name="connsiteX2" fmla="*/ 1247891 w 1452119"/>
              <a:gd name="connsiteY2" fmla="*/ 1996902 h 4041850"/>
              <a:gd name="connsiteX3" fmla="*/ 1260881 w 1452119"/>
              <a:gd name="connsiteY3" fmla="*/ 3114814 h 4041850"/>
              <a:gd name="connsiteX4" fmla="*/ 1276600 w 1452119"/>
              <a:gd name="connsiteY4" fmla="*/ 3574206 h 4041850"/>
              <a:gd name="connsiteX5" fmla="*/ 471994 w 1452119"/>
              <a:gd name="connsiteY5" fmla="*/ 4041850 h 4041850"/>
              <a:gd name="connsiteX6" fmla="*/ 596002 w 1452119"/>
              <a:gd name="connsiteY6" fmla="*/ 3133024 h 4041850"/>
              <a:gd name="connsiteX7" fmla="*/ 655943 w 1452119"/>
              <a:gd name="connsiteY7" fmla="*/ 1992793 h 4041850"/>
              <a:gd name="connsiteX8" fmla="*/ 442717 w 1452119"/>
              <a:gd name="connsiteY8" fmla="*/ 1583208 h 4041850"/>
              <a:gd name="connsiteX9" fmla="*/ 217179 w 1452119"/>
              <a:gd name="connsiteY9" fmla="*/ 1263420 h 4041850"/>
              <a:gd name="connsiteX10" fmla="*/ 0 w 1452119"/>
              <a:gd name="connsiteY10" fmla="*/ 852553 h 4041850"/>
              <a:gd name="connsiteX11" fmla="*/ 401486 w 1452119"/>
              <a:gd name="connsiteY11" fmla="*/ 1103240 h 4041850"/>
              <a:gd name="connsiteX12" fmla="*/ 530467 w 1452119"/>
              <a:gd name="connsiteY12" fmla="*/ 1145572 h 4041850"/>
              <a:gd name="connsiteX13" fmla="*/ 556735 w 1452119"/>
              <a:gd name="connsiteY13" fmla="*/ 154699 h 4041850"/>
              <a:gd name="connsiteX14" fmla="*/ 745072 w 1452119"/>
              <a:gd name="connsiteY14" fmla="*/ 116617 h 4041850"/>
              <a:gd name="connsiteX15" fmla="*/ 775367 w 1452119"/>
              <a:gd name="connsiteY15" fmla="*/ 862052 h 4041850"/>
              <a:gd name="connsiteX16" fmla="*/ 771704 w 1452119"/>
              <a:gd name="connsiteY16" fmla="*/ 490724 h 4041850"/>
              <a:gd name="connsiteX17" fmla="*/ 958200 w 1452119"/>
              <a:gd name="connsiteY17" fmla="*/ 533092 h 4041850"/>
              <a:gd name="connsiteX18" fmla="*/ 1007294 w 1452119"/>
              <a:gd name="connsiteY18" fmla="*/ 848989 h 4041850"/>
              <a:gd name="connsiteX19" fmla="*/ 978345 w 1452119"/>
              <a:gd name="connsiteY19" fmla="*/ 534089 h 4041850"/>
              <a:gd name="connsiteX20" fmla="*/ 1198157 w 1452119"/>
              <a:gd name="connsiteY20" fmla="*/ 574623 h 4041850"/>
              <a:gd name="connsiteX21" fmla="*/ 1209730 w 1452119"/>
              <a:gd name="connsiteY21" fmla="*/ 871842 h 4041850"/>
              <a:gd name="connsiteX22" fmla="*/ 1217158 w 1452119"/>
              <a:gd name="connsiteY22" fmla="*/ 585862 h 4041850"/>
              <a:gd name="connsiteX23" fmla="*/ 1401197 w 1452119"/>
              <a:gd name="connsiteY23" fmla="*/ 616154 h 4041850"/>
              <a:gd name="connsiteX24" fmla="*/ 1451464 w 1452119"/>
              <a:gd name="connsiteY24" fmla="*/ 884192 h 404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2119" h="4041850">
                <a:moveTo>
                  <a:pt x="1451464" y="884192"/>
                </a:moveTo>
                <a:cubicBezTo>
                  <a:pt x="1452524" y="926217"/>
                  <a:pt x="1452272" y="972555"/>
                  <a:pt x="1450905" y="1023437"/>
                </a:cubicBezTo>
                <a:cubicBezTo>
                  <a:pt x="1450904" y="1128393"/>
                  <a:pt x="1404525" y="1714127"/>
                  <a:pt x="1247891" y="1996902"/>
                </a:cubicBezTo>
                <a:cubicBezTo>
                  <a:pt x="1209167" y="2078885"/>
                  <a:pt x="1232303" y="2591824"/>
                  <a:pt x="1260881" y="3114814"/>
                </a:cubicBezTo>
                <a:cubicBezTo>
                  <a:pt x="1259352" y="3201538"/>
                  <a:pt x="1278129" y="3487482"/>
                  <a:pt x="1276600" y="3574206"/>
                </a:cubicBezTo>
                <a:lnTo>
                  <a:pt x="471994" y="4041850"/>
                </a:lnTo>
                <a:lnTo>
                  <a:pt x="596002" y="3133024"/>
                </a:lnTo>
                <a:cubicBezTo>
                  <a:pt x="631731" y="2674776"/>
                  <a:pt x="659984" y="2217398"/>
                  <a:pt x="655943" y="1992793"/>
                </a:cubicBezTo>
                <a:cubicBezTo>
                  <a:pt x="617672" y="1952439"/>
                  <a:pt x="540526" y="1681168"/>
                  <a:pt x="442717" y="1583208"/>
                </a:cubicBezTo>
                <a:cubicBezTo>
                  <a:pt x="344857" y="1441234"/>
                  <a:pt x="270823" y="1377707"/>
                  <a:pt x="217179" y="1263420"/>
                </a:cubicBezTo>
                <a:cubicBezTo>
                  <a:pt x="172473" y="1137231"/>
                  <a:pt x="119318" y="996787"/>
                  <a:pt x="0" y="852553"/>
                </a:cubicBezTo>
                <a:cubicBezTo>
                  <a:pt x="189011" y="733844"/>
                  <a:pt x="317320" y="1000917"/>
                  <a:pt x="401486" y="1103240"/>
                </a:cubicBezTo>
                <a:cubicBezTo>
                  <a:pt x="474810" y="1169215"/>
                  <a:pt x="473500" y="1176914"/>
                  <a:pt x="530467" y="1145572"/>
                </a:cubicBezTo>
                <a:cubicBezTo>
                  <a:pt x="596335" y="1083618"/>
                  <a:pt x="545578" y="363877"/>
                  <a:pt x="556735" y="154699"/>
                </a:cubicBezTo>
                <a:cubicBezTo>
                  <a:pt x="544818" y="-59093"/>
                  <a:pt x="740935" y="-31272"/>
                  <a:pt x="745072" y="116617"/>
                </a:cubicBezTo>
                <a:cubicBezTo>
                  <a:pt x="750557" y="264861"/>
                  <a:pt x="748394" y="431728"/>
                  <a:pt x="775367" y="862052"/>
                </a:cubicBezTo>
                <a:cubicBezTo>
                  <a:pt x="787060" y="700418"/>
                  <a:pt x="780573" y="624611"/>
                  <a:pt x="771704" y="490724"/>
                </a:cubicBezTo>
                <a:cubicBezTo>
                  <a:pt x="875240" y="482812"/>
                  <a:pt x="905091" y="482611"/>
                  <a:pt x="958200" y="533092"/>
                </a:cubicBezTo>
                <a:cubicBezTo>
                  <a:pt x="1025153" y="625105"/>
                  <a:pt x="996246" y="844977"/>
                  <a:pt x="1007294" y="848989"/>
                </a:cubicBezTo>
                <a:cubicBezTo>
                  <a:pt x="1012810" y="759188"/>
                  <a:pt x="1039556" y="639054"/>
                  <a:pt x="978345" y="534089"/>
                </a:cubicBezTo>
                <a:cubicBezTo>
                  <a:pt x="1059377" y="486054"/>
                  <a:pt x="1150364" y="518331"/>
                  <a:pt x="1198157" y="574623"/>
                </a:cubicBezTo>
                <a:cubicBezTo>
                  <a:pt x="1236721" y="630916"/>
                  <a:pt x="1195796" y="868431"/>
                  <a:pt x="1209730" y="871842"/>
                </a:cubicBezTo>
                <a:cubicBezTo>
                  <a:pt x="1219680" y="793703"/>
                  <a:pt x="1249411" y="676264"/>
                  <a:pt x="1217158" y="585862"/>
                </a:cubicBezTo>
                <a:cubicBezTo>
                  <a:pt x="1311365" y="554014"/>
                  <a:pt x="1335321" y="547840"/>
                  <a:pt x="1401197" y="616154"/>
                </a:cubicBezTo>
                <a:cubicBezTo>
                  <a:pt x="1433299" y="670851"/>
                  <a:pt x="1448285" y="758115"/>
                  <a:pt x="1451464" y="88419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D0929E-BCA5-45F9-8BBC-F1D4AF279B69}"/>
              </a:ext>
            </a:extLst>
          </p:cNvPr>
          <p:cNvSpPr/>
          <p:nvPr/>
        </p:nvSpPr>
        <p:spPr>
          <a:xfrm>
            <a:off x="5925736" y="2976060"/>
            <a:ext cx="2084913" cy="3887477"/>
          </a:xfrm>
          <a:custGeom>
            <a:avLst/>
            <a:gdLst>
              <a:gd name="connsiteX0" fmla="*/ 1478576 w 3571875"/>
              <a:gd name="connsiteY0" fmla="*/ 38 h 6660030"/>
              <a:gd name="connsiteX1" fmla="*/ 1752634 w 3571875"/>
              <a:gd name="connsiteY1" fmla="*/ 1853967 h 6660030"/>
              <a:gd name="connsiteX2" fmla="*/ 1841302 w 3571875"/>
              <a:gd name="connsiteY2" fmla="*/ 1894271 h 6660030"/>
              <a:gd name="connsiteX3" fmla="*/ 2526450 w 3571875"/>
              <a:gd name="connsiteY3" fmla="*/ 338582 h 6660030"/>
              <a:gd name="connsiteX4" fmla="*/ 2252390 w 3571875"/>
              <a:gd name="connsiteY4" fmla="*/ 2039362 h 6660030"/>
              <a:gd name="connsiteX5" fmla="*/ 2357177 w 3571875"/>
              <a:gd name="connsiteY5" fmla="*/ 2748690 h 6660030"/>
              <a:gd name="connsiteX6" fmla="*/ 2800509 w 3571875"/>
              <a:gd name="connsiteY6" fmla="*/ 2297298 h 6660030"/>
              <a:gd name="connsiteX7" fmla="*/ 3558201 w 3571875"/>
              <a:gd name="connsiteY7" fmla="*/ 2192512 h 6660030"/>
              <a:gd name="connsiteX8" fmla="*/ 2816629 w 3571875"/>
              <a:gd name="connsiteY8" fmla="*/ 2982446 h 6660030"/>
              <a:gd name="connsiteX9" fmla="*/ 2147603 w 3571875"/>
              <a:gd name="connsiteY9" fmla="*/ 4062562 h 6660030"/>
              <a:gd name="connsiteX10" fmla="*/ 2418205 w 3571875"/>
              <a:gd name="connsiteY10" fmla="*/ 6655906 h 6660030"/>
              <a:gd name="connsiteX11" fmla="*/ 664638 w 3571875"/>
              <a:gd name="connsiteY11" fmla="*/ 6657316 h 6660030"/>
              <a:gd name="connsiteX12" fmla="*/ 882096 w 3571875"/>
              <a:gd name="connsiteY12" fmla="*/ 4151230 h 6660030"/>
              <a:gd name="connsiteX13" fmla="*/ 610051 w 3571875"/>
              <a:gd name="connsiteY13" fmla="*/ 3497048 h 6660030"/>
              <a:gd name="connsiteX14" fmla="*/ 563582 w 3571875"/>
              <a:gd name="connsiteY14" fmla="*/ 3314589 h 6660030"/>
              <a:gd name="connsiteX15" fmla="*/ 583679 w 3571875"/>
              <a:gd name="connsiteY15" fmla="*/ 3338552 h 6660030"/>
              <a:gd name="connsiteX16" fmla="*/ 778683 w 3571875"/>
              <a:gd name="connsiteY16" fmla="*/ 3532381 h 6660030"/>
              <a:gd name="connsiteX17" fmla="*/ 1208006 w 3571875"/>
              <a:gd name="connsiteY17" fmla="*/ 4169989 h 6660030"/>
              <a:gd name="connsiteX18" fmla="*/ 968547 w 3571875"/>
              <a:gd name="connsiteY18" fmla="*/ 3457217 h 6660030"/>
              <a:gd name="connsiteX19" fmla="*/ 1031811 w 3571875"/>
              <a:gd name="connsiteY19" fmla="*/ 3446052 h 6660030"/>
              <a:gd name="connsiteX20" fmla="*/ 1769345 w 3571875"/>
              <a:gd name="connsiteY20" fmla="*/ 4175884 h 6660030"/>
              <a:gd name="connsiteX21" fmla="*/ 1251151 w 3571875"/>
              <a:gd name="connsiteY21" fmla="*/ 3336622 h 6660030"/>
              <a:gd name="connsiteX22" fmla="*/ 1287481 w 3571875"/>
              <a:gd name="connsiteY22" fmla="*/ 3308250 h 6660030"/>
              <a:gd name="connsiteX23" fmla="*/ 2138940 w 3571875"/>
              <a:gd name="connsiteY23" fmla="*/ 3933367 h 6660030"/>
              <a:gd name="connsiteX24" fmla="*/ 1451037 w 3571875"/>
              <a:gd name="connsiteY24" fmla="*/ 3138909 h 6660030"/>
              <a:gd name="connsiteX25" fmla="*/ 1466328 w 3571875"/>
              <a:gd name="connsiteY25" fmla="*/ 3086477 h 6660030"/>
              <a:gd name="connsiteX26" fmla="*/ 2378214 w 3571875"/>
              <a:gd name="connsiteY26" fmla="*/ 3364105 h 6660030"/>
              <a:gd name="connsiteX27" fmla="*/ 1554977 w 3571875"/>
              <a:gd name="connsiteY27" fmla="*/ 2858662 h 6660030"/>
              <a:gd name="connsiteX28" fmla="*/ 1291754 w 3571875"/>
              <a:gd name="connsiteY28" fmla="*/ 2554725 h 6660030"/>
              <a:gd name="connsiteX29" fmla="*/ 1645765 w 3571875"/>
              <a:gd name="connsiteY29" fmla="*/ 2531328 h 6660030"/>
              <a:gd name="connsiteX30" fmla="*/ 1967388 w 3571875"/>
              <a:gd name="connsiteY30" fmla="*/ 2247544 h 6660030"/>
              <a:gd name="connsiteX31" fmla="*/ 1360398 w 3571875"/>
              <a:gd name="connsiteY31" fmla="*/ 2273927 h 6660030"/>
              <a:gd name="connsiteX32" fmla="*/ 656578 w 3571875"/>
              <a:gd name="connsiteY32" fmla="*/ 2163355 h 6660030"/>
              <a:gd name="connsiteX33" fmla="*/ 319650 w 3571875"/>
              <a:gd name="connsiteY33" fmla="*/ 1843994 h 6660030"/>
              <a:gd name="connsiteX34" fmla="*/ 197278 w 3571875"/>
              <a:gd name="connsiteY34" fmla="*/ 1729740 h 6660030"/>
              <a:gd name="connsiteX35" fmla="*/ 112311 w 3571875"/>
              <a:gd name="connsiteY35" fmla="*/ 1541621 h 6660030"/>
              <a:gd name="connsiteX36" fmla="*/ 76039 w 3571875"/>
              <a:gd name="connsiteY36" fmla="*/ 983426 h 6660030"/>
              <a:gd name="connsiteX37" fmla="*/ 761185 w 3571875"/>
              <a:gd name="connsiteY37" fmla="*/ 2136087 h 6660030"/>
              <a:gd name="connsiteX38" fmla="*/ 849852 w 3571875"/>
              <a:gd name="connsiteY38" fmla="*/ 2063542 h 6660030"/>
              <a:gd name="connsiteX39" fmla="*/ 720883 w 3571875"/>
              <a:gd name="connsiteY39" fmla="*/ 217673 h 6660030"/>
              <a:gd name="connsiteX40" fmla="*/ 1252879 w 3571875"/>
              <a:gd name="connsiteY40" fmla="*/ 1894270 h 6660030"/>
              <a:gd name="connsiteX41" fmla="*/ 1333486 w 3571875"/>
              <a:gd name="connsiteY41" fmla="*/ 1878148 h 6660030"/>
              <a:gd name="connsiteX42" fmla="*/ 1478576 w 3571875"/>
              <a:gd name="connsiteY42" fmla="*/ 38 h 666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571875" h="6660030">
                <a:moveTo>
                  <a:pt x="1478576" y="38"/>
                </a:moveTo>
                <a:cubicBezTo>
                  <a:pt x="1716364" y="-8025"/>
                  <a:pt x="1731139" y="1562443"/>
                  <a:pt x="1752634" y="1853967"/>
                </a:cubicBezTo>
                <a:cubicBezTo>
                  <a:pt x="1758009" y="1943976"/>
                  <a:pt x="1788909" y="1942633"/>
                  <a:pt x="1841302" y="1894271"/>
                </a:cubicBezTo>
                <a:cubicBezTo>
                  <a:pt x="2083119" y="1391829"/>
                  <a:pt x="2228209" y="244541"/>
                  <a:pt x="2526450" y="338582"/>
                </a:cubicBezTo>
                <a:cubicBezTo>
                  <a:pt x="2819318" y="427247"/>
                  <a:pt x="2346430" y="1491243"/>
                  <a:pt x="2252390" y="2039362"/>
                </a:cubicBezTo>
                <a:lnTo>
                  <a:pt x="2357177" y="2748690"/>
                </a:lnTo>
                <a:cubicBezTo>
                  <a:pt x="2472713" y="2598226"/>
                  <a:pt x="2620490" y="2439702"/>
                  <a:pt x="2800509" y="2297298"/>
                </a:cubicBezTo>
                <a:cubicBezTo>
                  <a:pt x="3085315" y="1923825"/>
                  <a:pt x="3668362" y="2050108"/>
                  <a:pt x="3558201" y="2192512"/>
                </a:cubicBezTo>
                <a:cubicBezTo>
                  <a:pt x="3311010" y="2480005"/>
                  <a:pt x="3023516" y="2630468"/>
                  <a:pt x="2816629" y="2982446"/>
                </a:cubicBezTo>
                <a:cubicBezTo>
                  <a:pt x="2593620" y="3382786"/>
                  <a:pt x="2402855" y="3758947"/>
                  <a:pt x="2147603" y="4062562"/>
                </a:cubicBezTo>
                <a:cubicBezTo>
                  <a:pt x="2177158" y="4355430"/>
                  <a:pt x="2380589" y="6411402"/>
                  <a:pt x="2418205" y="6655906"/>
                </a:cubicBezTo>
                <a:cubicBezTo>
                  <a:pt x="1885708" y="6645972"/>
                  <a:pt x="1197135" y="6667251"/>
                  <a:pt x="664638" y="6657316"/>
                </a:cubicBezTo>
                <a:cubicBezTo>
                  <a:pt x="678072" y="6442369"/>
                  <a:pt x="876722" y="4470965"/>
                  <a:pt x="882096" y="4151230"/>
                </a:cubicBezTo>
                <a:cubicBezTo>
                  <a:pt x="764210" y="3942663"/>
                  <a:pt x="675796" y="3723894"/>
                  <a:pt x="610051" y="3497048"/>
                </a:cubicBezTo>
                <a:lnTo>
                  <a:pt x="563582" y="3314589"/>
                </a:lnTo>
                <a:lnTo>
                  <a:pt x="583679" y="3338552"/>
                </a:lnTo>
                <a:cubicBezTo>
                  <a:pt x="645312" y="3404984"/>
                  <a:pt x="710648" y="3469385"/>
                  <a:pt x="778683" y="3532381"/>
                </a:cubicBezTo>
                <a:cubicBezTo>
                  <a:pt x="921791" y="3744917"/>
                  <a:pt x="1039917" y="4222151"/>
                  <a:pt x="1208006" y="4169989"/>
                </a:cubicBezTo>
                <a:cubicBezTo>
                  <a:pt x="1290638" y="4110896"/>
                  <a:pt x="995628" y="3575908"/>
                  <a:pt x="968547" y="3457217"/>
                </a:cubicBezTo>
                <a:cubicBezTo>
                  <a:pt x="950162" y="3411591"/>
                  <a:pt x="1010385" y="3409735"/>
                  <a:pt x="1031811" y="3446052"/>
                </a:cubicBezTo>
                <a:cubicBezTo>
                  <a:pt x="1245895" y="3721630"/>
                  <a:pt x="1648222" y="4284345"/>
                  <a:pt x="1769345" y="4175884"/>
                </a:cubicBezTo>
                <a:cubicBezTo>
                  <a:pt x="1856171" y="4101517"/>
                  <a:pt x="1347237" y="3477905"/>
                  <a:pt x="1251151" y="3336622"/>
                </a:cubicBezTo>
                <a:cubicBezTo>
                  <a:pt x="1227908" y="3311659"/>
                  <a:pt x="1202055" y="3237747"/>
                  <a:pt x="1287481" y="3308250"/>
                </a:cubicBezTo>
                <a:cubicBezTo>
                  <a:pt x="1533215" y="3521621"/>
                  <a:pt x="2031340" y="4065384"/>
                  <a:pt x="2138940" y="3933367"/>
                </a:cubicBezTo>
                <a:cubicBezTo>
                  <a:pt x="2229323" y="3835229"/>
                  <a:pt x="1567106" y="3254653"/>
                  <a:pt x="1451037" y="3138909"/>
                </a:cubicBezTo>
                <a:cubicBezTo>
                  <a:pt x="1414739" y="3103710"/>
                  <a:pt x="1426609" y="3091064"/>
                  <a:pt x="1466328" y="3086477"/>
                </a:cubicBezTo>
                <a:cubicBezTo>
                  <a:pt x="1768349" y="3167413"/>
                  <a:pt x="2309129" y="3525279"/>
                  <a:pt x="2378214" y="3364105"/>
                </a:cubicBezTo>
                <a:cubicBezTo>
                  <a:pt x="2447619" y="3207181"/>
                  <a:pt x="1822377" y="3019123"/>
                  <a:pt x="1554977" y="2858662"/>
                </a:cubicBezTo>
                <a:lnTo>
                  <a:pt x="1291754" y="2554725"/>
                </a:lnTo>
                <a:cubicBezTo>
                  <a:pt x="1397968" y="2560633"/>
                  <a:pt x="1519398" y="2555781"/>
                  <a:pt x="1645765" y="2531328"/>
                </a:cubicBezTo>
                <a:cubicBezTo>
                  <a:pt x="1908681" y="2546827"/>
                  <a:pt x="2068209" y="2252788"/>
                  <a:pt x="1967388" y="2247544"/>
                </a:cubicBezTo>
                <a:cubicBezTo>
                  <a:pt x="1754778" y="2247496"/>
                  <a:pt x="1585682" y="2314690"/>
                  <a:pt x="1360398" y="2273927"/>
                </a:cubicBezTo>
                <a:cubicBezTo>
                  <a:pt x="1108658" y="2222332"/>
                  <a:pt x="878989" y="2165872"/>
                  <a:pt x="656578" y="2163355"/>
                </a:cubicBezTo>
                <a:cubicBezTo>
                  <a:pt x="628154" y="2133440"/>
                  <a:pt x="498921" y="2011589"/>
                  <a:pt x="319650" y="1843994"/>
                </a:cubicBezTo>
                <a:lnTo>
                  <a:pt x="197278" y="1729740"/>
                </a:lnTo>
                <a:lnTo>
                  <a:pt x="112311" y="1541621"/>
                </a:lnTo>
                <a:cubicBezTo>
                  <a:pt x="3493" y="1287041"/>
                  <a:pt x="-56961" y="1066719"/>
                  <a:pt x="76039" y="983426"/>
                </a:cubicBezTo>
                <a:cubicBezTo>
                  <a:pt x="252028" y="940436"/>
                  <a:pt x="632215" y="1961441"/>
                  <a:pt x="761185" y="2136087"/>
                </a:cubicBezTo>
                <a:cubicBezTo>
                  <a:pt x="801488" y="2214005"/>
                  <a:pt x="874034" y="2134743"/>
                  <a:pt x="849852" y="2063542"/>
                </a:cubicBezTo>
                <a:cubicBezTo>
                  <a:pt x="726257" y="1453626"/>
                  <a:pt x="433390" y="255288"/>
                  <a:pt x="720883" y="217673"/>
                </a:cubicBezTo>
                <a:cubicBezTo>
                  <a:pt x="922399" y="186774"/>
                  <a:pt x="1173617" y="1600060"/>
                  <a:pt x="1252879" y="1894270"/>
                </a:cubicBezTo>
                <a:cubicBezTo>
                  <a:pt x="1259597" y="1954723"/>
                  <a:pt x="1329456" y="2075632"/>
                  <a:pt x="1333486" y="1878148"/>
                </a:cubicBezTo>
                <a:cubicBezTo>
                  <a:pt x="1330800" y="1297789"/>
                  <a:pt x="1174961" y="-8024"/>
                  <a:pt x="1478576" y="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C43C6C-4106-4F21-BC3D-EC88BFBE2DD2}"/>
              </a:ext>
            </a:extLst>
          </p:cNvPr>
          <p:cNvGrpSpPr/>
          <p:nvPr/>
        </p:nvGrpSpPr>
        <p:grpSpPr>
          <a:xfrm>
            <a:off x="-41215" y="4835888"/>
            <a:ext cx="3456522" cy="2056301"/>
            <a:chOff x="0" y="3527774"/>
            <a:chExt cx="5597917" cy="3330227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7C060E-E2C4-4227-B767-DFEB62E86E2E}"/>
                </a:ext>
              </a:extLst>
            </p:cNvPr>
            <p:cNvSpPr/>
            <p:nvPr/>
          </p:nvSpPr>
          <p:spPr>
            <a:xfrm>
              <a:off x="2797954" y="3663669"/>
              <a:ext cx="2281144" cy="1131448"/>
            </a:xfrm>
            <a:custGeom>
              <a:avLst/>
              <a:gdLst>
                <a:gd name="connsiteX0" fmla="*/ 480818 w 1758226"/>
                <a:gd name="connsiteY0" fmla="*/ 285 h 1073147"/>
                <a:gd name="connsiteX1" fmla="*/ 878422 w 1758226"/>
                <a:gd name="connsiteY1" fmla="*/ 240583 h 1073147"/>
                <a:gd name="connsiteX2" fmla="*/ 1719165 w 1758226"/>
                <a:gd name="connsiteY2" fmla="*/ 656510 h 1073147"/>
                <a:gd name="connsiteX3" fmla="*/ 1694082 w 1758226"/>
                <a:gd name="connsiteY3" fmla="*/ 717617 h 1073147"/>
                <a:gd name="connsiteX4" fmla="*/ 1656626 w 1758226"/>
                <a:gd name="connsiteY4" fmla="*/ 758830 h 1073147"/>
                <a:gd name="connsiteX5" fmla="*/ 897796 w 1758226"/>
                <a:gd name="connsiteY5" fmla="*/ 1073147 h 1073147"/>
                <a:gd name="connsiteX6" fmla="*/ 868359 w 1758226"/>
                <a:gd name="connsiteY6" fmla="*/ 1071661 h 1073147"/>
                <a:gd name="connsiteX7" fmla="*/ 862880 w 1758226"/>
                <a:gd name="connsiteY7" fmla="*/ 1035761 h 1073147"/>
                <a:gd name="connsiteX8" fmla="*/ 97698 w 1758226"/>
                <a:gd name="connsiteY8" fmla="*/ 412120 h 1073147"/>
                <a:gd name="connsiteX9" fmla="*/ 17840 w 1758226"/>
                <a:gd name="connsiteY9" fmla="*/ 416153 h 1073147"/>
                <a:gd name="connsiteX10" fmla="*/ 0 w 1758226"/>
                <a:gd name="connsiteY10" fmla="*/ 418875 h 1073147"/>
                <a:gd name="connsiteX11" fmla="*/ 6718 w 1758226"/>
                <a:gd name="connsiteY11" fmla="*/ 355857 h 1073147"/>
                <a:gd name="connsiteX12" fmla="*/ 480818 w 1758226"/>
                <a:gd name="connsiteY12" fmla="*/ 285 h 1073147"/>
                <a:gd name="connsiteX0" fmla="*/ 480818 w 1758226"/>
                <a:gd name="connsiteY0" fmla="*/ 285 h 1073147"/>
                <a:gd name="connsiteX1" fmla="*/ 878422 w 1758226"/>
                <a:gd name="connsiteY1" fmla="*/ 240583 h 1073147"/>
                <a:gd name="connsiteX2" fmla="*/ 1719165 w 1758226"/>
                <a:gd name="connsiteY2" fmla="*/ 656510 h 1073147"/>
                <a:gd name="connsiteX3" fmla="*/ 1694082 w 1758226"/>
                <a:gd name="connsiteY3" fmla="*/ 717617 h 1073147"/>
                <a:gd name="connsiteX4" fmla="*/ 1656626 w 1758226"/>
                <a:gd name="connsiteY4" fmla="*/ 758830 h 1073147"/>
                <a:gd name="connsiteX5" fmla="*/ 897796 w 1758226"/>
                <a:gd name="connsiteY5" fmla="*/ 1073147 h 1073147"/>
                <a:gd name="connsiteX6" fmla="*/ 868359 w 1758226"/>
                <a:gd name="connsiteY6" fmla="*/ 1071661 h 1073147"/>
                <a:gd name="connsiteX7" fmla="*/ 862880 w 1758226"/>
                <a:gd name="connsiteY7" fmla="*/ 1035761 h 1073147"/>
                <a:gd name="connsiteX8" fmla="*/ 97698 w 1758226"/>
                <a:gd name="connsiteY8" fmla="*/ 412120 h 1073147"/>
                <a:gd name="connsiteX9" fmla="*/ 17840 w 1758226"/>
                <a:gd name="connsiteY9" fmla="*/ 416153 h 1073147"/>
                <a:gd name="connsiteX10" fmla="*/ 0 w 1758226"/>
                <a:gd name="connsiteY10" fmla="*/ 418875 h 1073147"/>
                <a:gd name="connsiteX11" fmla="*/ 6718 w 1758226"/>
                <a:gd name="connsiteY11" fmla="*/ 355857 h 1073147"/>
                <a:gd name="connsiteX12" fmla="*/ 480818 w 1758226"/>
                <a:gd name="connsiteY12" fmla="*/ 285 h 1073147"/>
                <a:gd name="connsiteX0" fmla="*/ 480818 w 1758226"/>
                <a:gd name="connsiteY0" fmla="*/ 285 h 1073147"/>
                <a:gd name="connsiteX1" fmla="*/ 878422 w 1758226"/>
                <a:gd name="connsiteY1" fmla="*/ 240583 h 1073147"/>
                <a:gd name="connsiteX2" fmla="*/ 1719165 w 1758226"/>
                <a:gd name="connsiteY2" fmla="*/ 656510 h 1073147"/>
                <a:gd name="connsiteX3" fmla="*/ 1694082 w 1758226"/>
                <a:gd name="connsiteY3" fmla="*/ 717617 h 1073147"/>
                <a:gd name="connsiteX4" fmla="*/ 1656626 w 1758226"/>
                <a:gd name="connsiteY4" fmla="*/ 758830 h 1073147"/>
                <a:gd name="connsiteX5" fmla="*/ 897796 w 1758226"/>
                <a:gd name="connsiteY5" fmla="*/ 1073147 h 1073147"/>
                <a:gd name="connsiteX6" fmla="*/ 862880 w 1758226"/>
                <a:gd name="connsiteY6" fmla="*/ 1035761 h 1073147"/>
                <a:gd name="connsiteX7" fmla="*/ 97698 w 1758226"/>
                <a:gd name="connsiteY7" fmla="*/ 412120 h 1073147"/>
                <a:gd name="connsiteX8" fmla="*/ 17840 w 1758226"/>
                <a:gd name="connsiteY8" fmla="*/ 416153 h 1073147"/>
                <a:gd name="connsiteX9" fmla="*/ 0 w 1758226"/>
                <a:gd name="connsiteY9" fmla="*/ 418875 h 1073147"/>
                <a:gd name="connsiteX10" fmla="*/ 6718 w 1758226"/>
                <a:gd name="connsiteY10" fmla="*/ 355857 h 1073147"/>
                <a:gd name="connsiteX11" fmla="*/ 480818 w 1758226"/>
                <a:gd name="connsiteY11" fmla="*/ 285 h 1073147"/>
                <a:gd name="connsiteX0" fmla="*/ 480818 w 1758226"/>
                <a:gd name="connsiteY0" fmla="*/ 285 h 1043532"/>
                <a:gd name="connsiteX1" fmla="*/ 878422 w 1758226"/>
                <a:gd name="connsiteY1" fmla="*/ 240583 h 1043532"/>
                <a:gd name="connsiteX2" fmla="*/ 1719165 w 1758226"/>
                <a:gd name="connsiteY2" fmla="*/ 656510 h 1043532"/>
                <a:gd name="connsiteX3" fmla="*/ 1694082 w 1758226"/>
                <a:gd name="connsiteY3" fmla="*/ 717617 h 1043532"/>
                <a:gd name="connsiteX4" fmla="*/ 1656626 w 1758226"/>
                <a:gd name="connsiteY4" fmla="*/ 758830 h 1043532"/>
                <a:gd name="connsiteX5" fmla="*/ 862880 w 1758226"/>
                <a:gd name="connsiteY5" fmla="*/ 1035761 h 1043532"/>
                <a:gd name="connsiteX6" fmla="*/ 97698 w 1758226"/>
                <a:gd name="connsiteY6" fmla="*/ 412120 h 1043532"/>
                <a:gd name="connsiteX7" fmla="*/ 17840 w 1758226"/>
                <a:gd name="connsiteY7" fmla="*/ 416153 h 1043532"/>
                <a:gd name="connsiteX8" fmla="*/ 0 w 1758226"/>
                <a:gd name="connsiteY8" fmla="*/ 418875 h 1043532"/>
                <a:gd name="connsiteX9" fmla="*/ 6718 w 1758226"/>
                <a:gd name="connsiteY9" fmla="*/ 355857 h 1043532"/>
                <a:gd name="connsiteX10" fmla="*/ 480818 w 1758226"/>
                <a:gd name="connsiteY10" fmla="*/ 285 h 1043532"/>
                <a:gd name="connsiteX0" fmla="*/ 480818 w 1758226"/>
                <a:gd name="connsiteY0" fmla="*/ 285 h 1043532"/>
                <a:gd name="connsiteX1" fmla="*/ 878422 w 1758226"/>
                <a:gd name="connsiteY1" fmla="*/ 240583 h 1043532"/>
                <a:gd name="connsiteX2" fmla="*/ 1719165 w 1758226"/>
                <a:gd name="connsiteY2" fmla="*/ 656510 h 1043532"/>
                <a:gd name="connsiteX3" fmla="*/ 1656626 w 1758226"/>
                <a:gd name="connsiteY3" fmla="*/ 758830 h 1043532"/>
                <a:gd name="connsiteX4" fmla="*/ 862880 w 1758226"/>
                <a:gd name="connsiteY4" fmla="*/ 1035761 h 1043532"/>
                <a:gd name="connsiteX5" fmla="*/ 97698 w 1758226"/>
                <a:gd name="connsiteY5" fmla="*/ 412120 h 1043532"/>
                <a:gd name="connsiteX6" fmla="*/ 17840 w 1758226"/>
                <a:gd name="connsiteY6" fmla="*/ 416153 h 1043532"/>
                <a:gd name="connsiteX7" fmla="*/ 0 w 1758226"/>
                <a:gd name="connsiteY7" fmla="*/ 418875 h 1043532"/>
                <a:gd name="connsiteX8" fmla="*/ 6718 w 1758226"/>
                <a:gd name="connsiteY8" fmla="*/ 355857 h 1043532"/>
                <a:gd name="connsiteX9" fmla="*/ 480818 w 1758226"/>
                <a:gd name="connsiteY9" fmla="*/ 285 h 1043532"/>
                <a:gd name="connsiteX0" fmla="*/ 480818 w 1758226"/>
                <a:gd name="connsiteY0" fmla="*/ 285 h 1035761"/>
                <a:gd name="connsiteX1" fmla="*/ 878422 w 1758226"/>
                <a:gd name="connsiteY1" fmla="*/ 240583 h 1035761"/>
                <a:gd name="connsiteX2" fmla="*/ 1719165 w 1758226"/>
                <a:gd name="connsiteY2" fmla="*/ 656510 h 1035761"/>
                <a:gd name="connsiteX3" fmla="*/ 862880 w 1758226"/>
                <a:gd name="connsiteY3" fmla="*/ 1035761 h 1035761"/>
                <a:gd name="connsiteX4" fmla="*/ 97698 w 1758226"/>
                <a:gd name="connsiteY4" fmla="*/ 412120 h 1035761"/>
                <a:gd name="connsiteX5" fmla="*/ 17840 w 1758226"/>
                <a:gd name="connsiteY5" fmla="*/ 416153 h 1035761"/>
                <a:gd name="connsiteX6" fmla="*/ 0 w 1758226"/>
                <a:gd name="connsiteY6" fmla="*/ 418875 h 1035761"/>
                <a:gd name="connsiteX7" fmla="*/ 6718 w 1758226"/>
                <a:gd name="connsiteY7" fmla="*/ 355857 h 1035761"/>
                <a:gd name="connsiteX8" fmla="*/ 480818 w 1758226"/>
                <a:gd name="connsiteY8" fmla="*/ 285 h 1035761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97698 w 1758226"/>
                <a:gd name="connsiteY4" fmla="*/ 412120 h 932188"/>
                <a:gd name="connsiteX5" fmla="*/ 17840 w 1758226"/>
                <a:gd name="connsiteY5" fmla="*/ 416153 h 932188"/>
                <a:gd name="connsiteX6" fmla="*/ 0 w 1758226"/>
                <a:gd name="connsiteY6" fmla="*/ 418875 h 932188"/>
                <a:gd name="connsiteX7" fmla="*/ 6718 w 1758226"/>
                <a:gd name="connsiteY7" fmla="*/ 355857 h 932188"/>
                <a:gd name="connsiteX8" fmla="*/ 480818 w 1758226"/>
                <a:gd name="connsiteY8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97698 w 1758226"/>
                <a:gd name="connsiteY4" fmla="*/ 412120 h 932188"/>
                <a:gd name="connsiteX5" fmla="*/ 17840 w 1758226"/>
                <a:gd name="connsiteY5" fmla="*/ 416153 h 932188"/>
                <a:gd name="connsiteX6" fmla="*/ 0 w 1758226"/>
                <a:gd name="connsiteY6" fmla="*/ 418875 h 932188"/>
                <a:gd name="connsiteX7" fmla="*/ 6718 w 1758226"/>
                <a:gd name="connsiteY7" fmla="*/ 355857 h 932188"/>
                <a:gd name="connsiteX8" fmla="*/ 480818 w 1758226"/>
                <a:gd name="connsiteY8" fmla="*/ 285 h 932188"/>
                <a:gd name="connsiteX0" fmla="*/ 492428 w 1769836"/>
                <a:gd name="connsiteY0" fmla="*/ 285 h 932188"/>
                <a:gd name="connsiteX1" fmla="*/ 890032 w 1769836"/>
                <a:gd name="connsiteY1" fmla="*/ 240583 h 932188"/>
                <a:gd name="connsiteX2" fmla="*/ 1730775 w 1769836"/>
                <a:gd name="connsiteY2" fmla="*/ 656510 h 932188"/>
                <a:gd name="connsiteX3" fmla="*/ 1069799 w 1769836"/>
                <a:gd name="connsiteY3" fmla="*/ 932188 h 932188"/>
                <a:gd name="connsiteX4" fmla="*/ 109308 w 1769836"/>
                <a:gd name="connsiteY4" fmla="*/ 412120 h 932188"/>
                <a:gd name="connsiteX5" fmla="*/ 11610 w 1769836"/>
                <a:gd name="connsiteY5" fmla="*/ 418875 h 932188"/>
                <a:gd name="connsiteX6" fmla="*/ 18328 w 1769836"/>
                <a:gd name="connsiteY6" fmla="*/ 355857 h 932188"/>
                <a:gd name="connsiteX7" fmla="*/ 492428 w 1769836"/>
                <a:gd name="connsiteY7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429131 w 1758226"/>
                <a:gd name="connsiteY4" fmla="*/ 435793 h 932188"/>
                <a:gd name="connsiteX5" fmla="*/ 0 w 1758226"/>
                <a:gd name="connsiteY5" fmla="*/ 418875 h 932188"/>
                <a:gd name="connsiteX6" fmla="*/ 6718 w 1758226"/>
                <a:gd name="connsiteY6" fmla="*/ 355857 h 932188"/>
                <a:gd name="connsiteX7" fmla="*/ 480818 w 1758226"/>
                <a:gd name="connsiteY7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429131 w 1758226"/>
                <a:gd name="connsiteY4" fmla="*/ 435793 h 932188"/>
                <a:gd name="connsiteX5" fmla="*/ 0 w 1758226"/>
                <a:gd name="connsiteY5" fmla="*/ 418875 h 932188"/>
                <a:gd name="connsiteX6" fmla="*/ 6718 w 1758226"/>
                <a:gd name="connsiteY6" fmla="*/ 355857 h 932188"/>
                <a:gd name="connsiteX7" fmla="*/ 480818 w 1758226"/>
                <a:gd name="connsiteY7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449845 w 1758226"/>
                <a:gd name="connsiteY4" fmla="*/ 489060 h 932188"/>
                <a:gd name="connsiteX5" fmla="*/ 0 w 1758226"/>
                <a:gd name="connsiteY5" fmla="*/ 418875 h 932188"/>
                <a:gd name="connsiteX6" fmla="*/ 6718 w 1758226"/>
                <a:gd name="connsiteY6" fmla="*/ 355857 h 932188"/>
                <a:gd name="connsiteX7" fmla="*/ 480818 w 1758226"/>
                <a:gd name="connsiteY7" fmla="*/ 285 h 932188"/>
                <a:gd name="connsiteX0" fmla="*/ 480818 w 1758226"/>
                <a:gd name="connsiteY0" fmla="*/ 285 h 813819"/>
                <a:gd name="connsiteX1" fmla="*/ 878422 w 1758226"/>
                <a:gd name="connsiteY1" fmla="*/ 240583 h 813819"/>
                <a:gd name="connsiteX2" fmla="*/ 1719165 w 1758226"/>
                <a:gd name="connsiteY2" fmla="*/ 656510 h 813819"/>
                <a:gd name="connsiteX3" fmla="*/ 1223906 w 1758226"/>
                <a:gd name="connsiteY3" fmla="*/ 813819 h 813819"/>
                <a:gd name="connsiteX4" fmla="*/ 449845 w 1758226"/>
                <a:gd name="connsiteY4" fmla="*/ 489060 h 813819"/>
                <a:gd name="connsiteX5" fmla="*/ 0 w 1758226"/>
                <a:gd name="connsiteY5" fmla="*/ 418875 h 813819"/>
                <a:gd name="connsiteX6" fmla="*/ 6718 w 1758226"/>
                <a:gd name="connsiteY6" fmla="*/ 355857 h 813819"/>
                <a:gd name="connsiteX7" fmla="*/ 480818 w 1758226"/>
                <a:gd name="connsiteY7" fmla="*/ 285 h 813819"/>
                <a:gd name="connsiteX0" fmla="*/ 480818 w 1758226"/>
                <a:gd name="connsiteY0" fmla="*/ 285 h 813819"/>
                <a:gd name="connsiteX1" fmla="*/ 878422 w 1758226"/>
                <a:gd name="connsiteY1" fmla="*/ 240583 h 813819"/>
                <a:gd name="connsiteX2" fmla="*/ 1719165 w 1758226"/>
                <a:gd name="connsiteY2" fmla="*/ 656510 h 813819"/>
                <a:gd name="connsiteX3" fmla="*/ 1223906 w 1758226"/>
                <a:gd name="connsiteY3" fmla="*/ 813819 h 813819"/>
                <a:gd name="connsiteX4" fmla="*/ 449845 w 1758226"/>
                <a:gd name="connsiteY4" fmla="*/ 489060 h 813819"/>
                <a:gd name="connsiteX5" fmla="*/ 0 w 1758226"/>
                <a:gd name="connsiteY5" fmla="*/ 418875 h 813819"/>
                <a:gd name="connsiteX6" fmla="*/ 6718 w 1758226"/>
                <a:gd name="connsiteY6" fmla="*/ 355857 h 813819"/>
                <a:gd name="connsiteX7" fmla="*/ 480818 w 1758226"/>
                <a:gd name="connsiteY7" fmla="*/ 285 h 813819"/>
                <a:gd name="connsiteX0" fmla="*/ 480818 w 1758226"/>
                <a:gd name="connsiteY0" fmla="*/ 285 h 815707"/>
                <a:gd name="connsiteX1" fmla="*/ 878422 w 1758226"/>
                <a:gd name="connsiteY1" fmla="*/ 240583 h 815707"/>
                <a:gd name="connsiteX2" fmla="*/ 1719165 w 1758226"/>
                <a:gd name="connsiteY2" fmla="*/ 656510 h 815707"/>
                <a:gd name="connsiteX3" fmla="*/ 1223906 w 1758226"/>
                <a:gd name="connsiteY3" fmla="*/ 813819 h 815707"/>
                <a:gd name="connsiteX4" fmla="*/ 449845 w 1758226"/>
                <a:gd name="connsiteY4" fmla="*/ 489060 h 815707"/>
                <a:gd name="connsiteX5" fmla="*/ 0 w 1758226"/>
                <a:gd name="connsiteY5" fmla="*/ 418875 h 815707"/>
                <a:gd name="connsiteX6" fmla="*/ 6718 w 1758226"/>
                <a:gd name="connsiteY6" fmla="*/ 355857 h 815707"/>
                <a:gd name="connsiteX7" fmla="*/ 480818 w 1758226"/>
                <a:gd name="connsiteY7" fmla="*/ 285 h 815707"/>
                <a:gd name="connsiteX0" fmla="*/ 480818 w 1758226"/>
                <a:gd name="connsiteY0" fmla="*/ 285 h 853766"/>
                <a:gd name="connsiteX1" fmla="*/ 878422 w 1758226"/>
                <a:gd name="connsiteY1" fmla="*/ 240583 h 853766"/>
                <a:gd name="connsiteX2" fmla="*/ 1719165 w 1758226"/>
                <a:gd name="connsiteY2" fmla="*/ 656510 h 853766"/>
                <a:gd name="connsiteX3" fmla="*/ 1203191 w 1758226"/>
                <a:gd name="connsiteY3" fmla="*/ 852289 h 853766"/>
                <a:gd name="connsiteX4" fmla="*/ 449845 w 1758226"/>
                <a:gd name="connsiteY4" fmla="*/ 489060 h 853766"/>
                <a:gd name="connsiteX5" fmla="*/ 0 w 1758226"/>
                <a:gd name="connsiteY5" fmla="*/ 418875 h 853766"/>
                <a:gd name="connsiteX6" fmla="*/ 6718 w 1758226"/>
                <a:gd name="connsiteY6" fmla="*/ 355857 h 853766"/>
                <a:gd name="connsiteX7" fmla="*/ 480818 w 1758226"/>
                <a:gd name="connsiteY7" fmla="*/ 285 h 853766"/>
                <a:gd name="connsiteX0" fmla="*/ 480818 w 1758226"/>
                <a:gd name="connsiteY0" fmla="*/ 285 h 854904"/>
                <a:gd name="connsiteX1" fmla="*/ 878422 w 1758226"/>
                <a:gd name="connsiteY1" fmla="*/ 240583 h 854904"/>
                <a:gd name="connsiteX2" fmla="*/ 1719165 w 1758226"/>
                <a:gd name="connsiteY2" fmla="*/ 656510 h 854904"/>
                <a:gd name="connsiteX3" fmla="*/ 1203191 w 1758226"/>
                <a:gd name="connsiteY3" fmla="*/ 852289 h 854904"/>
                <a:gd name="connsiteX4" fmla="*/ 449845 w 1758226"/>
                <a:gd name="connsiteY4" fmla="*/ 489060 h 854904"/>
                <a:gd name="connsiteX5" fmla="*/ 0 w 1758226"/>
                <a:gd name="connsiteY5" fmla="*/ 418875 h 854904"/>
                <a:gd name="connsiteX6" fmla="*/ 6718 w 1758226"/>
                <a:gd name="connsiteY6" fmla="*/ 355857 h 854904"/>
                <a:gd name="connsiteX7" fmla="*/ 480818 w 1758226"/>
                <a:gd name="connsiteY7" fmla="*/ 285 h 854904"/>
                <a:gd name="connsiteX0" fmla="*/ 480818 w 1758226"/>
                <a:gd name="connsiteY0" fmla="*/ 285 h 854246"/>
                <a:gd name="connsiteX1" fmla="*/ 878422 w 1758226"/>
                <a:gd name="connsiteY1" fmla="*/ 240583 h 854246"/>
                <a:gd name="connsiteX2" fmla="*/ 1719165 w 1758226"/>
                <a:gd name="connsiteY2" fmla="*/ 656510 h 854246"/>
                <a:gd name="connsiteX3" fmla="*/ 1203191 w 1758226"/>
                <a:gd name="connsiteY3" fmla="*/ 852289 h 854246"/>
                <a:gd name="connsiteX4" fmla="*/ 449845 w 1758226"/>
                <a:gd name="connsiteY4" fmla="*/ 489060 h 854246"/>
                <a:gd name="connsiteX5" fmla="*/ 0 w 1758226"/>
                <a:gd name="connsiteY5" fmla="*/ 418875 h 854246"/>
                <a:gd name="connsiteX6" fmla="*/ 6718 w 1758226"/>
                <a:gd name="connsiteY6" fmla="*/ 355857 h 854246"/>
                <a:gd name="connsiteX7" fmla="*/ 480818 w 1758226"/>
                <a:gd name="connsiteY7" fmla="*/ 285 h 854246"/>
                <a:gd name="connsiteX0" fmla="*/ 480818 w 1758226"/>
                <a:gd name="connsiteY0" fmla="*/ 285 h 868784"/>
                <a:gd name="connsiteX1" fmla="*/ 878422 w 1758226"/>
                <a:gd name="connsiteY1" fmla="*/ 240583 h 868784"/>
                <a:gd name="connsiteX2" fmla="*/ 1719165 w 1758226"/>
                <a:gd name="connsiteY2" fmla="*/ 656510 h 868784"/>
                <a:gd name="connsiteX3" fmla="*/ 1283090 w 1758226"/>
                <a:gd name="connsiteY3" fmla="*/ 867085 h 868784"/>
                <a:gd name="connsiteX4" fmla="*/ 449845 w 1758226"/>
                <a:gd name="connsiteY4" fmla="*/ 489060 h 868784"/>
                <a:gd name="connsiteX5" fmla="*/ 0 w 1758226"/>
                <a:gd name="connsiteY5" fmla="*/ 418875 h 868784"/>
                <a:gd name="connsiteX6" fmla="*/ 6718 w 1758226"/>
                <a:gd name="connsiteY6" fmla="*/ 355857 h 868784"/>
                <a:gd name="connsiteX7" fmla="*/ 480818 w 1758226"/>
                <a:gd name="connsiteY7" fmla="*/ 285 h 868784"/>
                <a:gd name="connsiteX0" fmla="*/ 480818 w 1758226"/>
                <a:gd name="connsiteY0" fmla="*/ 285 h 868784"/>
                <a:gd name="connsiteX1" fmla="*/ 878422 w 1758226"/>
                <a:gd name="connsiteY1" fmla="*/ 240583 h 868784"/>
                <a:gd name="connsiteX2" fmla="*/ 1719165 w 1758226"/>
                <a:gd name="connsiteY2" fmla="*/ 656510 h 868784"/>
                <a:gd name="connsiteX3" fmla="*/ 1283090 w 1758226"/>
                <a:gd name="connsiteY3" fmla="*/ 867085 h 868784"/>
                <a:gd name="connsiteX4" fmla="*/ 449845 w 1758226"/>
                <a:gd name="connsiteY4" fmla="*/ 489060 h 868784"/>
                <a:gd name="connsiteX5" fmla="*/ 0 w 1758226"/>
                <a:gd name="connsiteY5" fmla="*/ 418875 h 868784"/>
                <a:gd name="connsiteX6" fmla="*/ 6718 w 1758226"/>
                <a:gd name="connsiteY6" fmla="*/ 355857 h 868784"/>
                <a:gd name="connsiteX7" fmla="*/ 480818 w 1758226"/>
                <a:gd name="connsiteY7" fmla="*/ 285 h 868784"/>
                <a:gd name="connsiteX0" fmla="*/ 480818 w 1758226"/>
                <a:gd name="connsiteY0" fmla="*/ 285 h 867459"/>
                <a:gd name="connsiteX1" fmla="*/ 878422 w 1758226"/>
                <a:gd name="connsiteY1" fmla="*/ 240583 h 867459"/>
                <a:gd name="connsiteX2" fmla="*/ 1719165 w 1758226"/>
                <a:gd name="connsiteY2" fmla="*/ 656510 h 867459"/>
                <a:gd name="connsiteX3" fmla="*/ 1283090 w 1758226"/>
                <a:gd name="connsiteY3" fmla="*/ 867085 h 867459"/>
                <a:gd name="connsiteX4" fmla="*/ 449845 w 1758226"/>
                <a:gd name="connsiteY4" fmla="*/ 489060 h 867459"/>
                <a:gd name="connsiteX5" fmla="*/ 0 w 1758226"/>
                <a:gd name="connsiteY5" fmla="*/ 418875 h 867459"/>
                <a:gd name="connsiteX6" fmla="*/ 6718 w 1758226"/>
                <a:gd name="connsiteY6" fmla="*/ 355857 h 867459"/>
                <a:gd name="connsiteX7" fmla="*/ 480818 w 1758226"/>
                <a:gd name="connsiteY7" fmla="*/ 285 h 867459"/>
                <a:gd name="connsiteX0" fmla="*/ 480818 w 1758226"/>
                <a:gd name="connsiteY0" fmla="*/ 285 h 867459"/>
                <a:gd name="connsiteX1" fmla="*/ 878422 w 1758226"/>
                <a:gd name="connsiteY1" fmla="*/ 283488 h 867459"/>
                <a:gd name="connsiteX2" fmla="*/ 1719165 w 1758226"/>
                <a:gd name="connsiteY2" fmla="*/ 656510 h 867459"/>
                <a:gd name="connsiteX3" fmla="*/ 1283090 w 1758226"/>
                <a:gd name="connsiteY3" fmla="*/ 867085 h 867459"/>
                <a:gd name="connsiteX4" fmla="*/ 449845 w 1758226"/>
                <a:gd name="connsiteY4" fmla="*/ 489060 h 867459"/>
                <a:gd name="connsiteX5" fmla="*/ 0 w 1758226"/>
                <a:gd name="connsiteY5" fmla="*/ 418875 h 867459"/>
                <a:gd name="connsiteX6" fmla="*/ 6718 w 1758226"/>
                <a:gd name="connsiteY6" fmla="*/ 355857 h 867459"/>
                <a:gd name="connsiteX7" fmla="*/ 480818 w 1758226"/>
                <a:gd name="connsiteY7" fmla="*/ 285 h 867459"/>
                <a:gd name="connsiteX0" fmla="*/ 480818 w 1758226"/>
                <a:gd name="connsiteY0" fmla="*/ 285 h 867459"/>
                <a:gd name="connsiteX1" fmla="*/ 878422 w 1758226"/>
                <a:gd name="connsiteY1" fmla="*/ 290639 h 867459"/>
                <a:gd name="connsiteX2" fmla="*/ 1719165 w 1758226"/>
                <a:gd name="connsiteY2" fmla="*/ 656510 h 867459"/>
                <a:gd name="connsiteX3" fmla="*/ 1283090 w 1758226"/>
                <a:gd name="connsiteY3" fmla="*/ 867085 h 867459"/>
                <a:gd name="connsiteX4" fmla="*/ 449845 w 1758226"/>
                <a:gd name="connsiteY4" fmla="*/ 489060 h 867459"/>
                <a:gd name="connsiteX5" fmla="*/ 0 w 1758226"/>
                <a:gd name="connsiteY5" fmla="*/ 418875 h 867459"/>
                <a:gd name="connsiteX6" fmla="*/ 6718 w 1758226"/>
                <a:gd name="connsiteY6" fmla="*/ 355857 h 867459"/>
                <a:gd name="connsiteX7" fmla="*/ 480818 w 1758226"/>
                <a:gd name="connsiteY7" fmla="*/ 285 h 867459"/>
                <a:gd name="connsiteX0" fmla="*/ 480818 w 1760256"/>
                <a:gd name="connsiteY0" fmla="*/ 285 h 867459"/>
                <a:gd name="connsiteX1" fmla="*/ 878422 w 1760256"/>
                <a:gd name="connsiteY1" fmla="*/ 290639 h 867459"/>
                <a:gd name="connsiteX2" fmla="*/ 1719165 w 1760256"/>
                <a:gd name="connsiteY2" fmla="*/ 656510 h 867459"/>
                <a:gd name="connsiteX3" fmla="*/ 1283090 w 1760256"/>
                <a:gd name="connsiteY3" fmla="*/ 867085 h 867459"/>
                <a:gd name="connsiteX4" fmla="*/ 449845 w 1760256"/>
                <a:gd name="connsiteY4" fmla="*/ 489060 h 867459"/>
                <a:gd name="connsiteX5" fmla="*/ 0 w 1760256"/>
                <a:gd name="connsiteY5" fmla="*/ 418875 h 867459"/>
                <a:gd name="connsiteX6" fmla="*/ 6718 w 1760256"/>
                <a:gd name="connsiteY6" fmla="*/ 355857 h 867459"/>
                <a:gd name="connsiteX7" fmla="*/ 480818 w 1760256"/>
                <a:gd name="connsiteY7" fmla="*/ 285 h 867459"/>
                <a:gd name="connsiteX0" fmla="*/ 480818 w 1732143"/>
                <a:gd name="connsiteY0" fmla="*/ 285 h 867409"/>
                <a:gd name="connsiteX1" fmla="*/ 878422 w 1732143"/>
                <a:gd name="connsiteY1" fmla="*/ 290639 h 867409"/>
                <a:gd name="connsiteX2" fmla="*/ 1689738 w 1732143"/>
                <a:gd name="connsiteY2" fmla="*/ 642207 h 867409"/>
                <a:gd name="connsiteX3" fmla="*/ 1283090 w 1732143"/>
                <a:gd name="connsiteY3" fmla="*/ 867085 h 867409"/>
                <a:gd name="connsiteX4" fmla="*/ 449845 w 1732143"/>
                <a:gd name="connsiteY4" fmla="*/ 489060 h 867409"/>
                <a:gd name="connsiteX5" fmla="*/ 0 w 1732143"/>
                <a:gd name="connsiteY5" fmla="*/ 418875 h 867409"/>
                <a:gd name="connsiteX6" fmla="*/ 6718 w 1732143"/>
                <a:gd name="connsiteY6" fmla="*/ 355857 h 867409"/>
                <a:gd name="connsiteX7" fmla="*/ 480818 w 1732143"/>
                <a:gd name="connsiteY7" fmla="*/ 285 h 867409"/>
                <a:gd name="connsiteX0" fmla="*/ 480818 w 1732143"/>
                <a:gd name="connsiteY0" fmla="*/ 285 h 867371"/>
                <a:gd name="connsiteX1" fmla="*/ 878422 w 1732143"/>
                <a:gd name="connsiteY1" fmla="*/ 290639 h 867371"/>
                <a:gd name="connsiteX2" fmla="*/ 1689738 w 1732143"/>
                <a:gd name="connsiteY2" fmla="*/ 627905 h 867371"/>
                <a:gd name="connsiteX3" fmla="*/ 1283090 w 1732143"/>
                <a:gd name="connsiteY3" fmla="*/ 867085 h 867371"/>
                <a:gd name="connsiteX4" fmla="*/ 449845 w 1732143"/>
                <a:gd name="connsiteY4" fmla="*/ 489060 h 867371"/>
                <a:gd name="connsiteX5" fmla="*/ 0 w 1732143"/>
                <a:gd name="connsiteY5" fmla="*/ 418875 h 867371"/>
                <a:gd name="connsiteX6" fmla="*/ 6718 w 1732143"/>
                <a:gd name="connsiteY6" fmla="*/ 355857 h 867371"/>
                <a:gd name="connsiteX7" fmla="*/ 480818 w 1732143"/>
                <a:gd name="connsiteY7" fmla="*/ 285 h 867371"/>
                <a:gd name="connsiteX0" fmla="*/ 480818 w 1725128"/>
                <a:gd name="connsiteY0" fmla="*/ 285 h 867371"/>
                <a:gd name="connsiteX1" fmla="*/ 878422 w 1725128"/>
                <a:gd name="connsiteY1" fmla="*/ 290639 h 867371"/>
                <a:gd name="connsiteX2" fmla="*/ 1682381 w 1725128"/>
                <a:gd name="connsiteY2" fmla="*/ 627905 h 867371"/>
                <a:gd name="connsiteX3" fmla="*/ 1283090 w 1725128"/>
                <a:gd name="connsiteY3" fmla="*/ 867085 h 867371"/>
                <a:gd name="connsiteX4" fmla="*/ 449845 w 1725128"/>
                <a:gd name="connsiteY4" fmla="*/ 489060 h 867371"/>
                <a:gd name="connsiteX5" fmla="*/ 0 w 1725128"/>
                <a:gd name="connsiteY5" fmla="*/ 418875 h 867371"/>
                <a:gd name="connsiteX6" fmla="*/ 6718 w 1725128"/>
                <a:gd name="connsiteY6" fmla="*/ 355857 h 867371"/>
                <a:gd name="connsiteX7" fmla="*/ 480818 w 1725128"/>
                <a:gd name="connsiteY7" fmla="*/ 285 h 867371"/>
                <a:gd name="connsiteX0" fmla="*/ 480818 w 1725128"/>
                <a:gd name="connsiteY0" fmla="*/ 285 h 831736"/>
                <a:gd name="connsiteX1" fmla="*/ 878422 w 1725128"/>
                <a:gd name="connsiteY1" fmla="*/ 290639 h 831736"/>
                <a:gd name="connsiteX2" fmla="*/ 1682381 w 1725128"/>
                <a:gd name="connsiteY2" fmla="*/ 627905 h 831736"/>
                <a:gd name="connsiteX3" fmla="*/ 1261020 w 1725128"/>
                <a:gd name="connsiteY3" fmla="*/ 831331 h 831736"/>
                <a:gd name="connsiteX4" fmla="*/ 449845 w 1725128"/>
                <a:gd name="connsiteY4" fmla="*/ 489060 h 831736"/>
                <a:gd name="connsiteX5" fmla="*/ 0 w 1725128"/>
                <a:gd name="connsiteY5" fmla="*/ 418875 h 831736"/>
                <a:gd name="connsiteX6" fmla="*/ 6718 w 1725128"/>
                <a:gd name="connsiteY6" fmla="*/ 355857 h 831736"/>
                <a:gd name="connsiteX7" fmla="*/ 480818 w 1725128"/>
                <a:gd name="connsiteY7" fmla="*/ 285 h 8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5128" h="831736">
                  <a:moveTo>
                    <a:pt x="480818" y="285"/>
                  </a:moveTo>
                  <a:cubicBezTo>
                    <a:pt x="637052" y="5486"/>
                    <a:pt x="792213" y="132094"/>
                    <a:pt x="878422" y="290639"/>
                  </a:cubicBezTo>
                  <a:cubicBezTo>
                    <a:pt x="1179608" y="-225855"/>
                    <a:pt x="1908300" y="-17214"/>
                    <a:pt x="1682381" y="627905"/>
                  </a:cubicBezTo>
                  <a:cubicBezTo>
                    <a:pt x="1600154" y="760240"/>
                    <a:pt x="1508964" y="838079"/>
                    <a:pt x="1261020" y="831331"/>
                  </a:cubicBezTo>
                  <a:cubicBezTo>
                    <a:pt x="1004717" y="800934"/>
                    <a:pt x="660015" y="557803"/>
                    <a:pt x="449845" y="489060"/>
                  </a:cubicBezTo>
                  <a:cubicBezTo>
                    <a:pt x="239675" y="420317"/>
                    <a:pt x="15163" y="428252"/>
                    <a:pt x="0" y="418875"/>
                  </a:cubicBezTo>
                  <a:lnTo>
                    <a:pt x="6718" y="355857"/>
                  </a:lnTo>
                  <a:cubicBezTo>
                    <a:pt x="49144" y="120880"/>
                    <a:pt x="265996" y="-6867"/>
                    <a:pt x="480818" y="2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art 38">
              <a:extLst>
                <a:ext uri="{FF2B5EF4-FFF2-40B4-BE49-F238E27FC236}">
                  <a16:creationId xmlns:a16="http://schemas.microsoft.com/office/drawing/2014/main" id="{2D6B3E10-E1F2-4160-9FAF-1BA3AC9BEEDF}"/>
                </a:ext>
              </a:extLst>
            </p:cNvPr>
            <p:cNvSpPr/>
            <p:nvPr/>
          </p:nvSpPr>
          <p:spPr>
            <a:xfrm>
              <a:off x="2722952" y="3527774"/>
              <a:ext cx="2474915" cy="2240848"/>
            </a:xfrm>
            <a:custGeom>
              <a:avLst/>
              <a:gdLst>
                <a:gd name="connsiteX0" fmla="*/ 890820 w 1781639"/>
                <a:gd name="connsiteY0" fmla="*/ 461125 h 1844501"/>
                <a:gd name="connsiteX1" fmla="*/ 890820 w 1781639"/>
                <a:gd name="connsiteY1" fmla="*/ 1844501 h 1844501"/>
                <a:gd name="connsiteX2" fmla="*/ 890820 w 1781639"/>
                <a:gd name="connsiteY2" fmla="*/ 461125 h 1844501"/>
                <a:gd name="connsiteX0" fmla="*/ 900697 w 1798010"/>
                <a:gd name="connsiteY0" fmla="*/ 438276 h 1821652"/>
                <a:gd name="connsiteX1" fmla="*/ 900697 w 1798010"/>
                <a:gd name="connsiteY1" fmla="*/ 1821652 h 1821652"/>
                <a:gd name="connsiteX2" fmla="*/ 900697 w 1798010"/>
                <a:gd name="connsiteY2" fmla="*/ 438276 h 1821652"/>
                <a:gd name="connsiteX0" fmla="*/ 900697 w 1791294"/>
                <a:gd name="connsiteY0" fmla="*/ 256318 h 1639694"/>
                <a:gd name="connsiteX1" fmla="*/ 900697 w 1791294"/>
                <a:gd name="connsiteY1" fmla="*/ 1639694 h 1639694"/>
                <a:gd name="connsiteX2" fmla="*/ 900697 w 1791294"/>
                <a:gd name="connsiteY2" fmla="*/ 256318 h 1639694"/>
                <a:gd name="connsiteX0" fmla="*/ 900697 w 1786633"/>
                <a:gd name="connsiteY0" fmla="*/ 247316 h 1630692"/>
                <a:gd name="connsiteX1" fmla="*/ 900697 w 1786633"/>
                <a:gd name="connsiteY1" fmla="*/ 1630692 h 1630692"/>
                <a:gd name="connsiteX2" fmla="*/ 900697 w 1786633"/>
                <a:gd name="connsiteY2" fmla="*/ 247316 h 1630692"/>
                <a:gd name="connsiteX0" fmla="*/ 900697 w 1787297"/>
                <a:gd name="connsiteY0" fmla="*/ 247316 h 1630692"/>
                <a:gd name="connsiteX1" fmla="*/ 900697 w 1787297"/>
                <a:gd name="connsiteY1" fmla="*/ 1630692 h 1630692"/>
                <a:gd name="connsiteX2" fmla="*/ 900697 w 1787297"/>
                <a:gd name="connsiteY2" fmla="*/ 247316 h 1630692"/>
                <a:gd name="connsiteX0" fmla="*/ 900697 w 1789293"/>
                <a:gd name="connsiteY0" fmla="*/ 248439 h 1631815"/>
                <a:gd name="connsiteX1" fmla="*/ 900697 w 1789293"/>
                <a:gd name="connsiteY1" fmla="*/ 1631815 h 1631815"/>
                <a:gd name="connsiteX2" fmla="*/ 900697 w 1789293"/>
                <a:gd name="connsiteY2" fmla="*/ 248439 h 1631815"/>
                <a:gd name="connsiteX0" fmla="*/ 900697 w 1790626"/>
                <a:gd name="connsiteY0" fmla="*/ 250689 h 1634065"/>
                <a:gd name="connsiteX1" fmla="*/ 900697 w 1790626"/>
                <a:gd name="connsiteY1" fmla="*/ 1634065 h 1634065"/>
                <a:gd name="connsiteX2" fmla="*/ 900697 w 1790626"/>
                <a:gd name="connsiteY2" fmla="*/ 250689 h 1634065"/>
                <a:gd name="connsiteX0" fmla="*/ 900697 w 1792632"/>
                <a:gd name="connsiteY0" fmla="*/ 247316 h 1630692"/>
                <a:gd name="connsiteX1" fmla="*/ 900697 w 1792632"/>
                <a:gd name="connsiteY1" fmla="*/ 1630692 h 1630692"/>
                <a:gd name="connsiteX2" fmla="*/ 900697 w 1792632"/>
                <a:gd name="connsiteY2" fmla="*/ 247316 h 1630692"/>
                <a:gd name="connsiteX0" fmla="*/ 907623 w 1799558"/>
                <a:gd name="connsiteY0" fmla="*/ 246191 h 1629567"/>
                <a:gd name="connsiteX1" fmla="*/ 907623 w 1799558"/>
                <a:gd name="connsiteY1" fmla="*/ 1629567 h 1629567"/>
                <a:gd name="connsiteX2" fmla="*/ 907623 w 1799558"/>
                <a:gd name="connsiteY2" fmla="*/ 246191 h 1629567"/>
                <a:gd name="connsiteX0" fmla="*/ 907623 w 1806494"/>
                <a:gd name="connsiteY0" fmla="*/ 240577 h 1623953"/>
                <a:gd name="connsiteX1" fmla="*/ 907623 w 1806494"/>
                <a:gd name="connsiteY1" fmla="*/ 1623953 h 1623953"/>
                <a:gd name="connsiteX2" fmla="*/ 907623 w 1806494"/>
                <a:gd name="connsiteY2" fmla="*/ 240577 h 1623953"/>
                <a:gd name="connsiteX0" fmla="*/ 895538 w 1794409"/>
                <a:gd name="connsiteY0" fmla="*/ 243927 h 1627303"/>
                <a:gd name="connsiteX1" fmla="*/ 895538 w 1794409"/>
                <a:gd name="connsiteY1" fmla="*/ 1627303 h 1627303"/>
                <a:gd name="connsiteX2" fmla="*/ 895538 w 1794409"/>
                <a:gd name="connsiteY2" fmla="*/ 243927 h 1627303"/>
                <a:gd name="connsiteX0" fmla="*/ 899541 w 1798412"/>
                <a:gd name="connsiteY0" fmla="*/ 238685 h 1622061"/>
                <a:gd name="connsiteX1" fmla="*/ 899541 w 1798412"/>
                <a:gd name="connsiteY1" fmla="*/ 1622061 h 1622061"/>
                <a:gd name="connsiteX2" fmla="*/ 899541 w 1798412"/>
                <a:gd name="connsiteY2" fmla="*/ 238685 h 1622061"/>
                <a:gd name="connsiteX0" fmla="*/ 901553 w 1800424"/>
                <a:gd name="connsiteY0" fmla="*/ 238685 h 1622061"/>
                <a:gd name="connsiteX1" fmla="*/ 901553 w 1800424"/>
                <a:gd name="connsiteY1" fmla="*/ 1622061 h 1622061"/>
                <a:gd name="connsiteX2" fmla="*/ 901553 w 1800424"/>
                <a:gd name="connsiteY2" fmla="*/ 238685 h 1622061"/>
                <a:gd name="connsiteX0" fmla="*/ 899542 w 1798413"/>
                <a:gd name="connsiteY0" fmla="*/ 246163 h 1629539"/>
                <a:gd name="connsiteX1" fmla="*/ 899542 w 1798413"/>
                <a:gd name="connsiteY1" fmla="*/ 1629539 h 1629539"/>
                <a:gd name="connsiteX2" fmla="*/ 899542 w 1798413"/>
                <a:gd name="connsiteY2" fmla="*/ 246163 h 1629539"/>
                <a:gd name="connsiteX0" fmla="*/ 899542 w 1800423"/>
                <a:gd name="connsiteY0" fmla="*/ 246163 h 1629539"/>
                <a:gd name="connsiteX1" fmla="*/ 899542 w 1800423"/>
                <a:gd name="connsiteY1" fmla="*/ 1629539 h 1629539"/>
                <a:gd name="connsiteX2" fmla="*/ 899542 w 1800423"/>
                <a:gd name="connsiteY2" fmla="*/ 246163 h 1629539"/>
                <a:gd name="connsiteX0" fmla="*/ 899542 w 1799752"/>
                <a:gd name="connsiteY0" fmla="*/ 246163 h 1629539"/>
                <a:gd name="connsiteX1" fmla="*/ 899542 w 1799752"/>
                <a:gd name="connsiteY1" fmla="*/ 1629539 h 1629539"/>
                <a:gd name="connsiteX2" fmla="*/ 899542 w 1799752"/>
                <a:gd name="connsiteY2" fmla="*/ 246163 h 162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9752" h="1629539">
                  <a:moveTo>
                    <a:pt x="899542" y="246163"/>
                  </a:moveTo>
                  <a:cubicBezTo>
                    <a:pt x="1254995" y="-397486"/>
                    <a:pt x="2734018" y="295944"/>
                    <a:pt x="899542" y="1629539"/>
                  </a:cubicBezTo>
                  <a:cubicBezTo>
                    <a:pt x="-934936" y="290704"/>
                    <a:pt x="546708" y="-402727"/>
                    <a:pt x="899542" y="246163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87802FD-02E1-44A3-9E58-A86F08A3EE69}"/>
                </a:ext>
              </a:extLst>
            </p:cNvPr>
            <p:cNvSpPr/>
            <p:nvPr/>
          </p:nvSpPr>
          <p:spPr>
            <a:xfrm flipH="1">
              <a:off x="0" y="4956194"/>
              <a:ext cx="5597917" cy="1901807"/>
            </a:xfrm>
            <a:custGeom>
              <a:avLst/>
              <a:gdLst>
                <a:gd name="connsiteX0" fmla="*/ 2733465 w 5597917"/>
                <a:gd name="connsiteY0" fmla="*/ 1140 h 1901807"/>
                <a:gd name="connsiteX1" fmla="*/ 2212509 w 5597917"/>
                <a:gd name="connsiteY1" fmla="*/ 123606 h 1901807"/>
                <a:gd name="connsiteX2" fmla="*/ 1332068 w 5597917"/>
                <a:gd name="connsiteY2" fmla="*/ 155636 h 1901807"/>
                <a:gd name="connsiteX3" fmla="*/ 1529384 w 5597917"/>
                <a:gd name="connsiteY3" fmla="*/ 464156 h 1901807"/>
                <a:gd name="connsiteX4" fmla="*/ 2080965 w 5597917"/>
                <a:gd name="connsiteY4" fmla="*/ 494003 h 1901807"/>
                <a:gd name="connsiteX5" fmla="*/ 1412647 w 5597917"/>
                <a:gd name="connsiteY5" fmla="*/ 587362 h 1901807"/>
                <a:gd name="connsiteX6" fmla="*/ 561273 w 5597917"/>
                <a:gd name="connsiteY6" fmla="*/ 363316 h 1901807"/>
                <a:gd name="connsiteX7" fmla="*/ 1899 w 5597917"/>
                <a:gd name="connsiteY7" fmla="*/ 550735 h 1901807"/>
                <a:gd name="connsiteX8" fmla="*/ 310341 w 5597917"/>
                <a:gd name="connsiteY8" fmla="*/ 614247 h 1901807"/>
                <a:gd name="connsiteX9" fmla="*/ 212541 w 5597917"/>
                <a:gd name="connsiteY9" fmla="*/ 827149 h 1901807"/>
                <a:gd name="connsiteX10" fmla="*/ 1720933 w 5597917"/>
                <a:gd name="connsiteY10" fmla="*/ 1111591 h 1901807"/>
                <a:gd name="connsiteX11" fmla="*/ 2111669 w 5597917"/>
                <a:gd name="connsiteY11" fmla="*/ 1259499 h 1901807"/>
                <a:gd name="connsiteX12" fmla="*/ 3287773 w 5597917"/>
                <a:gd name="connsiteY12" fmla="*/ 1147437 h 1901807"/>
                <a:gd name="connsiteX13" fmla="*/ 4316591 w 5597917"/>
                <a:gd name="connsiteY13" fmla="*/ 1559371 h 1901807"/>
                <a:gd name="connsiteX14" fmla="*/ 4742905 w 5597917"/>
                <a:gd name="connsiteY14" fmla="*/ 1824252 h 1901807"/>
                <a:gd name="connsiteX15" fmla="*/ 4851651 w 5597917"/>
                <a:gd name="connsiteY15" fmla="*/ 1901807 h 1901807"/>
                <a:gd name="connsiteX16" fmla="*/ 5597917 w 5597917"/>
                <a:gd name="connsiteY16" fmla="*/ 1901807 h 1901807"/>
                <a:gd name="connsiteX17" fmla="*/ 5597917 w 5597917"/>
                <a:gd name="connsiteY17" fmla="*/ 1232794 h 1901807"/>
                <a:gd name="connsiteX18" fmla="*/ 4685117 w 5597917"/>
                <a:gd name="connsiteY18" fmla="*/ 765898 h 1901807"/>
                <a:gd name="connsiteX19" fmla="*/ 3487271 w 5597917"/>
                <a:gd name="connsiteY19" fmla="*/ 190080 h 1901807"/>
                <a:gd name="connsiteX20" fmla="*/ 2733465 w 5597917"/>
                <a:gd name="connsiteY20" fmla="*/ 1140 h 190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97917" h="1901807">
                  <a:moveTo>
                    <a:pt x="2733465" y="1140"/>
                  </a:moveTo>
                  <a:cubicBezTo>
                    <a:pt x="2515861" y="10168"/>
                    <a:pt x="2337066" y="71095"/>
                    <a:pt x="2212509" y="123606"/>
                  </a:cubicBezTo>
                  <a:cubicBezTo>
                    <a:pt x="2038729" y="176675"/>
                    <a:pt x="1610586" y="72641"/>
                    <a:pt x="1332068" y="155636"/>
                  </a:cubicBezTo>
                  <a:cubicBezTo>
                    <a:pt x="1203328" y="243513"/>
                    <a:pt x="1343914" y="451090"/>
                    <a:pt x="1529384" y="464156"/>
                  </a:cubicBezTo>
                  <a:cubicBezTo>
                    <a:pt x="1687061" y="507770"/>
                    <a:pt x="1897105" y="484055"/>
                    <a:pt x="2080965" y="494003"/>
                  </a:cubicBezTo>
                  <a:cubicBezTo>
                    <a:pt x="1929263" y="607415"/>
                    <a:pt x="1635419" y="556243"/>
                    <a:pt x="1412647" y="587362"/>
                  </a:cubicBezTo>
                  <a:cubicBezTo>
                    <a:pt x="1095190" y="486496"/>
                    <a:pt x="878729" y="426776"/>
                    <a:pt x="561273" y="363316"/>
                  </a:cubicBezTo>
                  <a:cubicBezTo>
                    <a:pt x="260104" y="319806"/>
                    <a:pt x="-26103" y="343627"/>
                    <a:pt x="1899" y="550735"/>
                  </a:cubicBezTo>
                  <a:lnTo>
                    <a:pt x="310341" y="614247"/>
                  </a:lnTo>
                  <a:cubicBezTo>
                    <a:pt x="200434" y="659032"/>
                    <a:pt x="116713" y="812291"/>
                    <a:pt x="212541" y="827149"/>
                  </a:cubicBezTo>
                  <a:cubicBezTo>
                    <a:pt x="766460" y="892038"/>
                    <a:pt x="1189458" y="1009296"/>
                    <a:pt x="1720933" y="1111591"/>
                  </a:cubicBezTo>
                  <a:cubicBezTo>
                    <a:pt x="1822501" y="1153414"/>
                    <a:pt x="2021324" y="1243862"/>
                    <a:pt x="2111669" y="1259499"/>
                  </a:cubicBezTo>
                  <a:cubicBezTo>
                    <a:pt x="2385277" y="1277319"/>
                    <a:pt x="2878515" y="1086237"/>
                    <a:pt x="3287773" y="1147437"/>
                  </a:cubicBezTo>
                  <a:cubicBezTo>
                    <a:pt x="3715732" y="1186194"/>
                    <a:pt x="4000093" y="1394532"/>
                    <a:pt x="4316591" y="1559371"/>
                  </a:cubicBezTo>
                  <a:cubicBezTo>
                    <a:pt x="4474840" y="1641790"/>
                    <a:pt x="4607410" y="1729076"/>
                    <a:pt x="4742905" y="1824252"/>
                  </a:cubicBezTo>
                  <a:lnTo>
                    <a:pt x="4851651" y="1901807"/>
                  </a:lnTo>
                  <a:lnTo>
                    <a:pt x="5597917" y="1901807"/>
                  </a:lnTo>
                  <a:lnTo>
                    <a:pt x="5597917" y="1232794"/>
                  </a:lnTo>
                  <a:lnTo>
                    <a:pt x="4685117" y="765898"/>
                  </a:lnTo>
                  <a:cubicBezTo>
                    <a:pt x="4181098" y="550268"/>
                    <a:pt x="3871590" y="398229"/>
                    <a:pt x="3487271" y="190080"/>
                  </a:cubicBezTo>
                  <a:cubicBezTo>
                    <a:pt x="3207480" y="34988"/>
                    <a:pt x="2951068" y="-7887"/>
                    <a:pt x="2733465" y="11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81995A-B81E-49B7-9F58-13F7E71305E7}"/>
              </a:ext>
            </a:extLst>
          </p:cNvPr>
          <p:cNvGrpSpPr/>
          <p:nvPr/>
        </p:nvGrpSpPr>
        <p:grpSpPr>
          <a:xfrm>
            <a:off x="7969355" y="2415386"/>
            <a:ext cx="4256798" cy="4235485"/>
            <a:chOff x="902095" y="1877503"/>
            <a:chExt cx="4256798" cy="4235485"/>
          </a:xfrm>
        </p:grpSpPr>
        <p:grpSp>
          <p:nvGrpSpPr>
            <p:cNvPr id="39" name="Graphic 390">
              <a:extLst>
                <a:ext uri="{FF2B5EF4-FFF2-40B4-BE49-F238E27FC236}">
                  <a16:creationId xmlns:a16="http://schemas.microsoft.com/office/drawing/2014/main" id="{7FF17B3E-E427-4EC0-BC1D-8FDCC1940FD7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51" name="Graphic 390">
                <a:extLst>
                  <a:ext uri="{FF2B5EF4-FFF2-40B4-BE49-F238E27FC236}">
                    <a16:creationId xmlns:a16="http://schemas.microsoft.com/office/drawing/2014/main" id="{CCA7C5D5-8809-4778-81FF-DECB6471BC7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CA33B2EA-1CE3-46FA-B508-9DE506C57CBD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21B7AE1-912D-44B4-9178-2E7588DB54BC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C7B841A-985A-4407-BE44-B711BEDFBEB7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7BCE9B-A8D4-4162-AB44-0FBA243E5DD2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lumOff val="25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1F52BD5-7CA7-4839-8831-E981D9ECC9DA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" name="Graphic 390">
                <a:extLst>
                  <a:ext uri="{FF2B5EF4-FFF2-40B4-BE49-F238E27FC236}">
                    <a16:creationId xmlns:a16="http://schemas.microsoft.com/office/drawing/2014/main" id="{A8F03FE0-1FE7-4698-8B22-D5094524504D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4213844-9583-47DF-B84E-409BDBA42296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E0349EA7-0C48-4164-A532-D6E607FAFE24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BEA05F1-59E5-4498-8BD5-47DD09D9F220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" name="Graphic 390">
                <a:extLst>
                  <a:ext uri="{FF2B5EF4-FFF2-40B4-BE49-F238E27FC236}">
                    <a16:creationId xmlns:a16="http://schemas.microsoft.com/office/drawing/2014/main" id="{9A9C8381-A571-467A-BAD5-D91232531AD3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F76D32E-9396-4539-9D45-B39A31CCB886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A5CAC7A8-02D6-4F74-AE8B-EC75F9F9B74E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E14184F-9962-4D4A-BEAC-671E4532C12F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9967E78-0B07-4D06-A539-988305F4EF8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lumOff val="25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82EBC94-925B-4E3A-AE11-6F79BBB67D0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5429C71-090E-4A81-A3E8-32593353D28E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925144-C4FD-4BF5-BE54-040F67548243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8D8A5ED-02FE-4EE9-976C-05D4ED9D94EF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497DD-6AA2-44F2-8535-DE937FFD706D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 Atrium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CF9182-F94D-4CCC-BF29-4BEED5AE0CB9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Tricuspid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Valve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51B1BD-B4E2-44B8-9C47-0BBF78FEF07C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 Ventricle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DD2C62-40C2-4DCE-9739-F6B3DA6983D9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Left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Ventricle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B89970-320D-477F-96C4-5B16397A28C2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Left Atrium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93BA84-ECC8-4D96-BEAF-59F7BD504014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Aortic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Valve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110683-7FDF-4D3C-B7E3-52D0CE5D1CDC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Mitral</a:t>
              </a:r>
            </a:p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Valve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C2DFAE-E14F-464A-8C82-0AF35CEE2EBD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cs typeface="Arial" pitchFamily="34" charset="0"/>
                </a:rPr>
                <a:t>Pulmonary</a:t>
              </a:r>
            </a:p>
            <a:p>
              <a:pPr algn="ctr"/>
              <a:r>
                <a:rPr lang="en-US" altLang="ko-KR" sz="1050" b="1" dirty="0">
                  <a:cs typeface="Arial" pitchFamily="34" charset="0"/>
                </a:rPr>
                <a:t>Valve</a:t>
              </a:r>
              <a:endParaRPr lang="ko-KR" altLang="en-US" sz="105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3BBA44-5DE6-4D2C-B694-9895B2A2DF61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Pulmonary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Artery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CCA60C-A7A4-43F2-8D5A-0CB5272D3A12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Coronary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Artery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E3E37A-D2B1-4AD4-AECD-445D73675EE4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Aorta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9C84B70-F5D2-4E93-B3AB-619C4FA1B373}"/>
              </a:ext>
            </a:extLst>
          </p:cNvPr>
          <p:cNvGrpSpPr/>
          <p:nvPr/>
        </p:nvGrpSpPr>
        <p:grpSpPr>
          <a:xfrm>
            <a:off x="3191993" y="3911244"/>
            <a:ext cx="1735909" cy="1571733"/>
            <a:chOff x="5646596" y="1636761"/>
            <a:chExt cx="1735837" cy="1571668"/>
          </a:xfrm>
        </p:grpSpPr>
        <p:sp>
          <p:nvSpPr>
            <p:cNvPr id="72" name="Heart 38">
              <a:extLst>
                <a:ext uri="{FF2B5EF4-FFF2-40B4-BE49-F238E27FC236}">
                  <a16:creationId xmlns:a16="http://schemas.microsoft.com/office/drawing/2014/main" id="{538156CF-9545-475E-95DF-27C4251B47D8}"/>
                </a:ext>
              </a:extLst>
            </p:cNvPr>
            <p:cNvSpPr/>
            <p:nvPr/>
          </p:nvSpPr>
          <p:spPr>
            <a:xfrm>
              <a:off x="5646596" y="1636761"/>
              <a:ext cx="1735837" cy="1571668"/>
            </a:xfrm>
            <a:custGeom>
              <a:avLst/>
              <a:gdLst>
                <a:gd name="connsiteX0" fmla="*/ 890820 w 1781639"/>
                <a:gd name="connsiteY0" fmla="*/ 461125 h 1844501"/>
                <a:gd name="connsiteX1" fmla="*/ 890820 w 1781639"/>
                <a:gd name="connsiteY1" fmla="*/ 1844501 h 1844501"/>
                <a:gd name="connsiteX2" fmla="*/ 890820 w 1781639"/>
                <a:gd name="connsiteY2" fmla="*/ 461125 h 1844501"/>
                <a:gd name="connsiteX0" fmla="*/ 900697 w 1798010"/>
                <a:gd name="connsiteY0" fmla="*/ 438276 h 1821652"/>
                <a:gd name="connsiteX1" fmla="*/ 900697 w 1798010"/>
                <a:gd name="connsiteY1" fmla="*/ 1821652 h 1821652"/>
                <a:gd name="connsiteX2" fmla="*/ 900697 w 1798010"/>
                <a:gd name="connsiteY2" fmla="*/ 438276 h 1821652"/>
                <a:gd name="connsiteX0" fmla="*/ 900697 w 1791294"/>
                <a:gd name="connsiteY0" fmla="*/ 256318 h 1639694"/>
                <a:gd name="connsiteX1" fmla="*/ 900697 w 1791294"/>
                <a:gd name="connsiteY1" fmla="*/ 1639694 h 1639694"/>
                <a:gd name="connsiteX2" fmla="*/ 900697 w 1791294"/>
                <a:gd name="connsiteY2" fmla="*/ 256318 h 1639694"/>
                <a:gd name="connsiteX0" fmla="*/ 900697 w 1786633"/>
                <a:gd name="connsiteY0" fmla="*/ 247316 h 1630692"/>
                <a:gd name="connsiteX1" fmla="*/ 900697 w 1786633"/>
                <a:gd name="connsiteY1" fmla="*/ 1630692 h 1630692"/>
                <a:gd name="connsiteX2" fmla="*/ 900697 w 1786633"/>
                <a:gd name="connsiteY2" fmla="*/ 247316 h 1630692"/>
                <a:gd name="connsiteX0" fmla="*/ 900697 w 1787297"/>
                <a:gd name="connsiteY0" fmla="*/ 247316 h 1630692"/>
                <a:gd name="connsiteX1" fmla="*/ 900697 w 1787297"/>
                <a:gd name="connsiteY1" fmla="*/ 1630692 h 1630692"/>
                <a:gd name="connsiteX2" fmla="*/ 900697 w 1787297"/>
                <a:gd name="connsiteY2" fmla="*/ 247316 h 1630692"/>
                <a:gd name="connsiteX0" fmla="*/ 900697 w 1789293"/>
                <a:gd name="connsiteY0" fmla="*/ 248439 h 1631815"/>
                <a:gd name="connsiteX1" fmla="*/ 900697 w 1789293"/>
                <a:gd name="connsiteY1" fmla="*/ 1631815 h 1631815"/>
                <a:gd name="connsiteX2" fmla="*/ 900697 w 1789293"/>
                <a:gd name="connsiteY2" fmla="*/ 248439 h 1631815"/>
                <a:gd name="connsiteX0" fmla="*/ 900697 w 1790626"/>
                <a:gd name="connsiteY0" fmla="*/ 250689 h 1634065"/>
                <a:gd name="connsiteX1" fmla="*/ 900697 w 1790626"/>
                <a:gd name="connsiteY1" fmla="*/ 1634065 h 1634065"/>
                <a:gd name="connsiteX2" fmla="*/ 900697 w 1790626"/>
                <a:gd name="connsiteY2" fmla="*/ 250689 h 1634065"/>
                <a:gd name="connsiteX0" fmla="*/ 900697 w 1792632"/>
                <a:gd name="connsiteY0" fmla="*/ 247316 h 1630692"/>
                <a:gd name="connsiteX1" fmla="*/ 900697 w 1792632"/>
                <a:gd name="connsiteY1" fmla="*/ 1630692 h 1630692"/>
                <a:gd name="connsiteX2" fmla="*/ 900697 w 1792632"/>
                <a:gd name="connsiteY2" fmla="*/ 247316 h 1630692"/>
                <a:gd name="connsiteX0" fmla="*/ 907623 w 1799558"/>
                <a:gd name="connsiteY0" fmla="*/ 246191 h 1629567"/>
                <a:gd name="connsiteX1" fmla="*/ 907623 w 1799558"/>
                <a:gd name="connsiteY1" fmla="*/ 1629567 h 1629567"/>
                <a:gd name="connsiteX2" fmla="*/ 907623 w 1799558"/>
                <a:gd name="connsiteY2" fmla="*/ 246191 h 1629567"/>
                <a:gd name="connsiteX0" fmla="*/ 907623 w 1806494"/>
                <a:gd name="connsiteY0" fmla="*/ 240577 h 1623953"/>
                <a:gd name="connsiteX1" fmla="*/ 907623 w 1806494"/>
                <a:gd name="connsiteY1" fmla="*/ 1623953 h 1623953"/>
                <a:gd name="connsiteX2" fmla="*/ 907623 w 1806494"/>
                <a:gd name="connsiteY2" fmla="*/ 240577 h 1623953"/>
                <a:gd name="connsiteX0" fmla="*/ 895538 w 1794409"/>
                <a:gd name="connsiteY0" fmla="*/ 243927 h 1627303"/>
                <a:gd name="connsiteX1" fmla="*/ 895538 w 1794409"/>
                <a:gd name="connsiteY1" fmla="*/ 1627303 h 1627303"/>
                <a:gd name="connsiteX2" fmla="*/ 895538 w 1794409"/>
                <a:gd name="connsiteY2" fmla="*/ 243927 h 1627303"/>
                <a:gd name="connsiteX0" fmla="*/ 899541 w 1798412"/>
                <a:gd name="connsiteY0" fmla="*/ 238685 h 1622061"/>
                <a:gd name="connsiteX1" fmla="*/ 899541 w 1798412"/>
                <a:gd name="connsiteY1" fmla="*/ 1622061 h 1622061"/>
                <a:gd name="connsiteX2" fmla="*/ 899541 w 1798412"/>
                <a:gd name="connsiteY2" fmla="*/ 238685 h 1622061"/>
                <a:gd name="connsiteX0" fmla="*/ 901553 w 1800424"/>
                <a:gd name="connsiteY0" fmla="*/ 238685 h 1622061"/>
                <a:gd name="connsiteX1" fmla="*/ 901553 w 1800424"/>
                <a:gd name="connsiteY1" fmla="*/ 1622061 h 1622061"/>
                <a:gd name="connsiteX2" fmla="*/ 901553 w 1800424"/>
                <a:gd name="connsiteY2" fmla="*/ 238685 h 1622061"/>
                <a:gd name="connsiteX0" fmla="*/ 899542 w 1798413"/>
                <a:gd name="connsiteY0" fmla="*/ 246163 h 1629539"/>
                <a:gd name="connsiteX1" fmla="*/ 899542 w 1798413"/>
                <a:gd name="connsiteY1" fmla="*/ 1629539 h 1629539"/>
                <a:gd name="connsiteX2" fmla="*/ 899542 w 1798413"/>
                <a:gd name="connsiteY2" fmla="*/ 246163 h 1629539"/>
                <a:gd name="connsiteX0" fmla="*/ 899542 w 1800423"/>
                <a:gd name="connsiteY0" fmla="*/ 246163 h 1629539"/>
                <a:gd name="connsiteX1" fmla="*/ 899542 w 1800423"/>
                <a:gd name="connsiteY1" fmla="*/ 1629539 h 1629539"/>
                <a:gd name="connsiteX2" fmla="*/ 899542 w 1800423"/>
                <a:gd name="connsiteY2" fmla="*/ 246163 h 1629539"/>
                <a:gd name="connsiteX0" fmla="*/ 899542 w 1799752"/>
                <a:gd name="connsiteY0" fmla="*/ 246163 h 1629539"/>
                <a:gd name="connsiteX1" fmla="*/ 899542 w 1799752"/>
                <a:gd name="connsiteY1" fmla="*/ 1629539 h 1629539"/>
                <a:gd name="connsiteX2" fmla="*/ 899542 w 1799752"/>
                <a:gd name="connsiteY2" fmla="*/ 246163 h 162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9752" h="1629539">
                  <a:moveTo>
                    <a:pt x="899542" y="246163"/>
                  </a:moveTo>
                  <a:cubicBezTo>
                    <a:pt x="1254995" y="-397486"/>
                    <a:pt x="2734018" y="295944"/>
                    <a:pt x="899542" y="1629539"/>
                  </a:cubicBezTo>
                  <a:cubicBezTo>
                    <a:pt x="-934936" y="290704"/>
                    <a:pt x="546708" y="-402727"/>
                    <a:pt x="899542" y="246163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9C17F01-0FFE-4236-B70F-AA12E0FFB4A2}"/>
                </a:ext>
              </a:extLst>
            </p:cNvPr>
            <p:cNvSpPr/>
            <p:nvPr/>
          </p:nvSpPr>
          <p:spPr>
            <a:xfrm>
              <a:off x="5860620" y="2283850"/>
              <a:ext cx="1336647" cy="816601"/>
            </a:xfrm>
            <a:custGeom>
              <a:avLst/>
              <a:gdLst>
                <a:gd name="connsiteX0" fmla="*/ 717606 w 1222890"/>
                <a:gd name="connsiteY0" fmla="*/ 0 h 874706"/>
                <a:gd name="connsiteX1" fmla="*/ 725454 w 1222890"/>
                <a:gd name="connsiteY1" fmla="*/ 6510 h 874706"/>
                <a:gd name="connsiteX2" fmla="*/ 1141366 w 1222890"/>
                <a:gd name="connsiteY2" fmla="*/ 159996 h 874706"/>
                <a:gd name="connsiteX3" fmla="*/ 1222890 w 1222890"/>
                <a:gd name="connsiteY3" fmla="*/ 165621 h 874706"/>
                <a:gd name="connsiteX4" fmla="*/ 1191945 w 1222890"/>
                <a:gd name="connsiteY4" fmla="*/ 235398 h 874706"/>
                <a:gd name="connsiteX5" fmla="*/ 565871 w 1222890"/>
                <a:gd name="connsiteY5" fmla="*/ 874706 h 874706"/>
                <a:gd name="connsiteX6" fmla="*/ 9755 w 1222890"/>
                <a:gd name="connsiteY6" fmla="*/ 346285 h 874706"/>
                <a:gd name="connsiteX7" fmla="*/ 0 w 1222890"/>
                <a:gd name="connsiteY7" fmla="*/ 331153 h 874706"/>
                <a:gd name="connsiteX8" fmla="*/ 135356 w 1222890"/>
                <a:gd name="connsiteY8" fmla="*/ 321813 h 874706"/>
                <a:gd name="connsiteX9" fmla="*/ 683225 w 1222890"/>
                <a:gd name="connsiteY9" fmla="*/ 50444 h 874706"/>
                <a:gd name="connsiteX0" fmla="*/ 717606 w 1222890"/>
                <a:gd name="connsiteY0" fmla="*/ 0 h 874706"/>
                <a:gd name="connsiteX1" fmla="*/ 725454 w 1222890"/>
                <a:gd name="connsiteY1" fmla="*/ 6510 h 874706"/>
                <a:gd name="connsiteX2" fmla="*/ 1141366 w 1222890"/>
                <a:gd name="connsiteY2" fmla="*/ 159996 h 874706"/>
                <a:gd name="connsiteX3" fmla="*/ 1222890 w 1222890"/>
                <a:gd name="connsiteY3" fmla="*/ 165621 h 874706"/>
                <a:gd name="connsiteX4" fmla="*/ 1191945 w 1222890"/>
                <a:gd name="connsiteY4" fmla="*/ 235398 h 874706"/>
                <a:gd name="connsiteX5" fmla="*/ 565871 w 1222890"/>
                <a:gd name="connsiteY5" fmla="*/ 874706 h 874706"/>
                <a:gd name="connsiteX6" fmla="*/ 9755 w 1222890"/>
                <a:gd name="connsiteY6" fmla="*/ 346285 h 874706"/>
                <a:gd name="connsiteX7" fmla="*/ 0 w 1222890"/>
                <a:gd name="connsiteY7" fmla="*/ 331153 h 874706"/>
                <a:gd name="connsiteX8" fmla="*/ 135356 w 1222890"/>
                <a:gd name="connsiteY8" fmla="*/ 321813 h 874706"/>
                <a:gd name="connsiteX9" fmla="*/ 717606 w 1222890"/>
                <a:gd name="connsiteY9" fmla="*/ 0 h 874706"/>
                <a:gd name="connsiteX0" fmla="*/ 717606 w 1222890"/>
                <a:gd name="connsiteY0" fmla="*/ 0 h 874706"/>
                <a:gd name="connsiteX1" fmla="*/ 725454 w 1222890"/>
                <a:gd name="connsiteY1" fmla="*/ 6510 h 874706"/>
                <a:gd name="connsiteX2" fmla="*/ 1141366 w 1222890"/>
                <a:gd name="connsiteY2" fmla="*/ 159996 h 874706"/>
                <a:gd name="connsiteX3" fmla="*/ 1222890 w 1222890"/>
                <a:gd name="connsiteY3" fmla="*/ 165621 h 874706"/>
                <a:gd name="connsiteX4" fmla="*/ 1191945 w 1222890"/>
                <a:gd name="connsiteY4" fmla="*/ 235398 h 874706"/>
                <a:gd name="connsiteX5" fmla="*/ 565871 w 1222890"/>
                <a:gd name="connsiteY5" fmla="*/ 874706 h 874706"/>
                <a:gd name="connsiteX6" fmla="*/ 9755 w 1222890"/>
                <a:gd name="connsiteY6" fmla="*/ 346285 h 874706"/>
                <a:gd name="connsiteX7" fmla="*/ 0 w 1222890"/>
                <a:gd name="connsiteY7" fmla="*/ 331153 h 874706"/>
                <a:gd name="connsiteX8" fmla="*/ 135356 w 1222890"/>
                <a:gd name="connsiteY8" fmla="*/ 321813 h 874706"/>
                <a:gd name="connsiteX9" fmla="*/ 717606 w 1222890"/>
                <a:gd name="connsiteY9" fmla="*/ 0 h 874706"/>
                <a:gd name="connsiteX0" fmla="*/ 717606 w 1222890"/>
                <a:gd name="connsiteY0" fmla="*/ 0 h 874706"/>
                <a:gd name="connsiteX1" fmla="*/ 1125504 w 1222890"/>
                <a:gd name="connsiteY1" fmla="*/ 16035 h 874706"/>
                <a:gd name="connsiteX2" fmla="*/ 1141366 w 1222890"/>
                <a:gd name="connsiteY2" fmla="*/ 159996 h 874706"/>
                <a:gd name="connsiteX3" fmla="*/ 1222890 w 1222890"/>
                <a:gd name="connsiteY3" fmla="*/ 165621 h 874706"/>
                <a:gd name="connsiteX4" fmla="*/ 1191945 w 1222890"/>
                <a:gd name="connsiteY4" fmla="*/ 235398 h 874706"/>
                <a:gd name="connsiteX5" fmla="*/ 565871 w 1222890"/>
                <a:gd name="connsiteY5" fmla="*/ 874706 h 874706"/>
                <a:gd name="connsiteX6" fmla="*/ 9755 w 1222890"/>
                <a:gd name="connsiteY6" fmla="*/ 346285 h 874706"/>
                <a:gd name="connsiteX7" fmla="*/ 0 w 1222890"/>
                <a:gd name="connsiteY7" fmla="*/ 331153 h 874706"/>
                <a:gd name="connsiteX8" fmla="*/ 135356 w 1222890"/>
                <a:gd name="connsiteY8" fmla="*/ 321813 h 874706"/>
                <a:gd name="connsiteX9" fmla="*/ 717606 w 1222890"/>
                <a:gd name="connsiteY9" fmla="*/ 0 h 874706"/>
                <a:gd name="connsiteX0" fmla="*/ 717606 w 1222890"/>
                <a:gd name="connsiteY0" fmla="*/ 0 h 874706"/>
                <a:gd name="connsiteX1" fmla="*/ 1141366 w 1222890"/>
                <a:gd name="connsiteY1" fmla="*/ 159996 h 874706"/>
                <a:gd name="connsiteX2" fmla="*/ 1222890 w 1222890"/>
                <a:gd name="connsiteY2" fmla="*/ 165621 h 874706"/>
                <a:gd name="connsiteX3" fmla="*/ 1191945 w 1222890"/>
                <a:gd name="connsiteY3" fmla="*/ 235398 h 874706"/>
                <a:gd name="connsiteX4" fmla="*/ 565871 w 1222890"/>
                <a:gd name="connsiteY4" fmla="*/ 874706 h 874706"/>
                <a:gd name="connsiteX5" fmla="*/ 9755 w 1222890"/>
                <a:gd name="connsiteY5" fmla="*/ 346285 h 874706"/>
                <a:gd name="connsiteX6" fmla="*/ 0 w 1222890"/>
                <a:gd name="connsiteY6" fmla="*/ 331153 h 874706"/>
                <a:gd name="connsiteX7" fmla="*/ 135356 w 1222890"/>
                <a:gd name="connsiteY7" fmla="*/ 321813 h 874706"/>
                <a:gd name="connsiteX8" fmla="*/ 717606 w 1222890"/>
                <a:gd name="connsiteY8" fmla="*/ 0 h 874706"/>
                <a:gd name="connsiteX0" fmla="*/ 717606 w 1222890"/>
                <a:gd name="connsiteY0" fmla="*/ 0 h 874706"/>
                <a:gd name="connsiteX1" fmla="*/ 1141366 w 1222890"/>
                <a:gd name="connsiteY1" fmla="*/ 159996 h 874706"/>
                <a:gd name="connsiteX2" fmla="*/ 1222890 w 1222890"/>
                <a:gd name="connsiteY2" fmla="*/ 165621 h 874706"/>
                <a:gd name="connsiteX3" fmla="*/ 1191945 w 1222890"/>
                <a:gd name="connsiteY3" fmla="*/ 235398 h 874706"/>
                <a:gd name="connsiteX4" fmla="*/ 565871 w 1222890"/>
                <a:gd name="connsiteY4" fmla="*/ 874706 h 874706"/>
                <a:gd name="connsiteX5" fmla="*/ 9755 w 1222890"/>
                <a:gd name="connsiteY5" fmla="*/ 346285 h 874706"/>
                <a:gd name="connsiteX6" fmla="*/ 0 w 1222890"/>
                <a:gd name="connsiteY6" fmla="*/ 331153 h 874706"/>
                <a:gd name="connsiteX7" fmla="*/ 135356 w 1222890"/>
                <a:gd name="connsiteY7" fmla="*/ 321813 h 874706"/>
                <a:gd name="connsiteX8" fmla="*/ 717606 w 1222890"/>
                <a:gd name="connsiteY8" fmla="*/ 0 h 874706"/>
                <a:gd name="connsiteX0" fmla="*/ 755706 w 1222890"/>
                <a:gd name="connsiteY0" fmla="*/ 0 h 808031"/>
                <a:gd name="connsiteX1" fmla="*/ 1141366 w 1222890"/>
                <a:gd name="connsiteY1" fmla="*/ 93321 h 808031"/>
                <a:gd name="connsiteX2" fmla="*/ 1222890 w 1222890"/>
                <a:gd name="connsiteY2" fmla="*/ 98946 h 808031"/>
                <a:gd name="connsiteX3" fmla="*/ 1191945 w 1222890"/>
                <a:gd name="connsiteY3" fmla="*/ 168723 h 808031"/>
                <a:gd name="connsiteX4" fmla="*/ 565871 w 1222890"/>
                <a:gd name="connsiteY4" fmla="*/ 808031 h 808031"/>
                <a:gd name="connsiteX5" fmla="*/ 9755 w 1222890"/>
                <a:gd name="connsiteY5" fmla="*/ 279610 h 808031"/>
                <a:gd name="connsiteX6" fmla="*/ 0 w 1222890"/>
                <a:gd name="connsiteY6" fmla="*/ 264478 h 808031"/>
                <a:gd name="connsiteX7" fmla="*/ 135356 w 1222890"/>
                <a:gd name="connsiteY7" fmla="*/ 255138 h 808031"/>
                <a:gd name="connsiteX8" fmla="*/ 755706 w 1222890"/>
                <a:gd name="connsiteY8" fmla="*/ 0 h 808031"/>
                <a:gd name="connsiteX0" fmla="*/ 755706 w 1222890"/>
                <a:gd name="connsiteY0" fmla="*/ 0 h 808031"/>
                <a:gd name="connsiteX1" fmla="*/ 1141366 w 1222890"/>
                <a:gd name="connsiteY1" fmla="*/ 93321 h 808031"/>
                <a:gd name="connsiteX2" fmla="*/ 1222890 w 1222890"/>
                <a:gd name="connsiteY2" fmla="*/ 98946 h 808031"/>
                <a:gd name="connsiteX3" fmla="*/ 1191945 w 1222890"/>
                <a:gd name="connsiteY3" fmla="*/ 168723 h 808031"/>
                <a:gd name="connsiteX4" fmla="*/ 565871 w 1222890"/>
                <a:gd name="connsiteY4" fmla="*/ 808031 h 808031"/>
                <a:gd name="connsiteX5" fmla="*/ 9755 w 1222890"/>
                <a:gd name="connsiteY5" fmla="*/ 279610 h 808031"/>
                <a:gd name="connsiteX6" fmla="*/ 0 w 1222890"/>
                <a:gd name="connsiteY6" fmla="*/ 264478 h 808031"/>
                <a:gd name="connsiteX7" fmla="*/ 402056 w 1222890"/>
                <a:gd name="connsiteY7" fmla="*/ 178938 h 808031"/>
                <a:gd name="connsiteX8" fmla="*/ 755706 w 1222890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464921 w 1285755"/>
                <a:gd name="connsiteY7" fmla="*/ 178938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464921 w 1285755"/>
                <a:gd name="connsiteY7" fmla="*/ 178938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299186 w 1285755"/>
                <a:gd name="connsiteY7" fmla="*/ 221801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299186 w 1285755"/>
                <a:gd name="connsiteY7" fmla="*/ 221801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299186 w 1285755"/>
                <a:gd name="connsiteY7" fmla="*/ 221801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276326 w 1285755"/>
                <a:gd name="connsiteY7" fmla="*/ 241804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276326 w 1285755"/>
                <a:gd name="connsiteY7" fmla="*/ 241804 h 808031"/>
                <a:gd name="connsiteX8" fmla="*/ 818571 w 1285755"/>
                <a:gd name="connsiteY8" fmla="*/ 0 h 808031"/>
                <a:gd name="connsiteX0" fmla="*/ 818571 w 1285755"/>
                <a:gd name="connsiteY0" fmla="*/ 0 h 808031"/>
                <a:gd name="connsiteX1" fmla="*/ 1204231 w 1285755"/>
                <a:gd name="connsiteY1" fmla="*/ 93321 h 808031"/>
                <a:gd name="connsiteX2" fmla="*/ 1285755 w 1285755"/>
                <a:gd name="connsiteY2" fmla="*/ 98946 h 808031"/>
                <a:gd name="connsiteX3" fmla="*/ 1254810 w 1285755"/>
                <a:gd name="connsiteY3" fmla="*/ 168723 h 808031"/>
                <a:gd name="connsiteX4" fmla="*/ 628736 w 1285755"/>
                <a:gd name="connsiteY4" fmla="*/ 808031 h 808031"/>
                <a:gd name="connsiteX5" fmla="*/ 72620 w 1285755"/>
                <a:gd name="connsiteY5" fmla="*/ 279610 h 808031"/>
                <a:gd name="connsiteX6" fmla="*/ 0 w 1285755"/>
                <a:gd name="connsiteY6" fmla="*/ 164465 h 808031"/>
                <a:gd name="connsiteX7" fmla="*/ 276326 w 1285755"/>
                <a:gd name="connsiteY7" fmla="*/ 241804 h 808031"/>
                <a:gd name="connsiteX8" fmla="*/ 818571 w 1285755"/>
                <a:gd name="connsiteY8" fmla="*/ 0 h 808031"/>
                <a:gd name="connsiteX0" fmla="*/ 975734 w 1285755"/>
                <a:gd name="connsiteY0" fmla="*/ 0 h 785171"/>
                <a:gd name="connsiteX1" fmla="*/ 1204231 w 1285755"/>
                <a:gd name="connsiteY1" fmla="*/ 70461 h 785171"/>
                <a:gd name="connsiteX2" fmla="*/ 1285755 w 1285755"/>
                <a:gd name="connsiteY2" fmla="*/ 76086 h 785171"/>
                <a:gd name="connsiteX3" fmla="*/ 1254810 w 1285755"/>
                <a:gd name="connsiteY3" fmla="*/ 145863 h 785171"/>
                <a:gd name="connsiteX4" fmla="*/ 628736 w 1285755"/>
                <a:gd name="connsiteY4" fmla="*/ 785171 h 785171"/>
                <a:gd name="connsiteX5" fmla="*/ 72620 w 1285755"/>
                <a:gd name="connsiteY5" fmla="*/ 256750 h 785171"/>
                <a:gd name="connsiteX6" fmla="*/ 0 w 1285755"/>
                <a:gd name="connsiteY6" fmla="*/ 141605 h 785171"/>
                <a:gd name="connsiteX7" fmla="*/ 276326 w 1285755"/>
                <a:gd name="connsiteY7" fmla="*/ 218944 h 785171"/>
                <a:gd name="connsiteX8" fmla="*/ 975734 w 1285755"/>
                <a:gd name="connsiteY8" fmla="*/ 0 h 785171"/>
                <a:gd name="connsiteX0" fmla="*/ 975734 w 1285755"/>
                <a:gd name="connsiteY0" fmla="*/ 0 h 785171"/>
                <a:gd name="connsiteX1" fmla="*/ 1204231 w 1285755"/>
                <a:gd name="connsiteY1" fmla="*/ 70461 h 785171"/>
                <a:gd name="connsiteX2" fmla="*/ 1285755 w 1285755"/>
                <a:gd name="connsiteY2" fmla="*/ 76086 h 785171"/>
                <a:gd name="connsiteX3" fmla="*/ 1254810 w 1285755"/>
                <a:gd name="connsiteY3" fmla="*/ 145863 h 785171"/>
                <a:gd name="connsiteX4" fmla="*/ 628736 w 1285755"/>
                <a:gd name="connsiteY4" fmla="*/ 785171 h 785171"/>
                <a:gd name="connsiteX5" fmla="*/ 72620 w 1285755"/>
                <a:gd name="connsiteY5" fmla="*/ 256750 h 785171"/>
                <a:gd name="connsiteX6" fmla="*/ 0 w 1285755"/>
                <a:gd name="connsiteY6" fmla="*/ 141605 h 785171"/>
                <a:gd name="connsiteX7" fmla="*/ 276326 w 1285755"/>
                <a:gd name="connsiteY7" fmla="*/ 218944 h 785171"/>
                <a:gd name="connsiteX8" fmla="*/ 975734 w 1285755"/>
                <a:gd name="connsiteY8" fmla="*/ 0 h 785171"/>
                <a:gd name="connsiteX0" fmla="*/ 975734 w 1285755"/>
                <a:gd name="connsiteY0" fmla="*/ 0 h 785171"/>
                <a:gd name="connsiteX1" fmla="*/ 1204231 w 1285755"/>
                <a:gd name="connsiteY1" fmla="*/ 70461 h 785171"/>
                <a:gd name="connsiteX2" fmla="*/ 1285755 w 1285755"/>
                <a:gd name="connsiteY2" fmla="*/ 76086 h 785171"/>
                <a:gd name="connsiteX3" fmla="*/ 1254810 w 1285755"/>
                <a:gd name="connsiteY3" fmla="*/ 145863 h 785171"/>
                <a:gd name="connsiteX4" fmla="*/ 628736 w 1285755"/>
                <a:gd name="connsiteY4" fmla="*/ 785171 h 785171"/>
                <a:gd name="connsiteX5" fmla="*/ 72620 w 1285755"/>
                <a:gd name="connsiteY5" fmla="*/ 256750 h 785171"/>
                <a:gd name="connsiteX6" fmla="*/ 0 w 1285755"/>
                <a:gd name="connsiteY6" fmla="*/ 141605 h 785171"/>
                <a:gd name="connsiteX7" fmla="*/ 276326 w 1285755"/>
                <a:gd name="connsiteY7" fmla="*/ 218944 h 785171"/>
                <a:gd name="connsiteX8" fmla="*/ 975734 w 1285755"/>
                <a:gd name="connsiteY8" fmla="*/ 0 h 785171"/>
                <a:gd name="connsiteX0" fmla="*/ 975734 w 1285755"/>
                <a:gd name="connsiteY0" fmla="*/ 0 h 785171"/>
                <a:gd name="connsiteX1" fmla="*/ 1204231 w 1285755"/>
                <a:gd name="connsiteY1" fmla="*/ 70461 h 785171"/>
                <a:gd name="connsiteX2" fmla="*/ 1285755 w 1285755"/>
                <a:gd name="connsiteY2" fmla="*/ 76086 h 785171"/>
                <a:gd name="connsiteX3" fmla="*/ 1254810 w 1285755"/>
                <a:gd name="connsiteY3" fmla="*/ 145863 h 785171"/>
                <a:gd name="connsiteX4" fmla="*/ 628736 w 1285755"/>
                <a:gd name="connsiteY4" fmla="*/ 785171 h 785171"/>
                <a:gd name="connsiteX5" fmla="*/ 72620 w 1285755"/>
                <a:gd name="connsiteY5" fmla="*/ 256750 h 785171"/>
                <a:gd name="connsiteX6" fmla="*/ 0 w 1285755"/>
                <a:gd name="connsiteY6" fmla="*/ 141605 h 785171"/>
                <a:gd name="connsiteX7" fmla="*/ 279184 w 1285755"/>
                <a:gd name="connsiteY7" fmla="*/ 210371 h 785171"/>
                <a:gd name="connsiteX8" fmla="*/ 975734 w 1285755"/>
                <a:gd name="connsiteY8" fmla="*/ 0 h 785171"/>
                <a:gd name="connsiteX0" fmla="*/ 975734 w 1285755"/>
                <a:gd name="connsiteY0" fmla="*/ 0 h 785171"/>
                <a:gd name="connsiteX1" fmla="*/ 1204231 w 1285755"/>
                <a:gd name="connsiteY1" fmla="*/ 70461 h 785171"/>
                <a:gd name="connsiteX2" fmla="*/ 1285755 w 1285755"/>
                <a:gd name="connsiteY2" fmla="*/ 76086 h 785171"/>
                <a:gd name="connsiteX3" fmla="*/ 1254810 w 1285755"/>
                <a:gd name="connsiteY3" fmla="*/ 145863 h 785171"/>
                <a:gd name="connsiteX4" fmla="*/ 628736 w 1285755"/>
                <a:gd name="connsiteY4" fmla="*/ 785171 h 785171"/>
                <a:gd name="connsiteX5" fmla="*/ 72620 w 1285755"/>
                <a:gd name="connsiteY5" fmla="*/ 256750 h 785171"/>
                <a:gd name="connsiteX6" fmla="*/ 0 w 1285755"/>
                <a:gd name="connsiteY6" fmla="*/ 141605 h 785171"/>
                <a:gd name="connsiteX7" fmla="*/ 279184 w 1285755"/>
                <a:gd name="connsiteY7" fmla="*/ 210371 h 785171"/>
                <a:gd name="connsiteX8" fmla="*/ 975734 w 1285755"/>
                <a:gd name="connsiteY8" fmla="*/ 0 h 785171"/>
                <a:gd name="connsiteX0" fmla="*/ 975734 w 1285755"/>
                <a:gd name="connsiteY0" fmla="*/ 4156 h 789327"/>
                <a:gd name="connsiteX1" fmla="*/ 1285755 w 1285755"/>
                <a:gd name="connsiteY1" fmla="*/ 80242 h 789327"/>
                <a:gd name="connsiteX2" fmla="*/ 1254810 w 1285755"/>
                <a:gd name="connsiteY2" fmla="*/ 150019 h 789327"/>
                <a:gd name="connsiteX3" fmla="*/ 628736 w 1285755"/>
                <a:gd name="connsiteY3" fmla="*/ 789327 h 789327"/>
                <a:gd name="connsiteX4" fmla="*/ 72620 w 1285755"/>
                <a:gd name="connsiteY4" fmla="*/ 260906 h 789327"/>
                <a:gd name="connsiteX5" fmla="*/ 0 w 1285755"/>
                <a:gd name="connsiteY5" fmla="*/ 145761 h 789327"/>
                <a:gd name="connsiteX6" fmla="*/ 279184 w 1285755"/>
                <a:gd name="connsiteY6" fmla="*/ 214527 h 789327"/>
                <a:gd name="connsiteX7" fmla="*/ 975734 w 1285755"/>
                <a:gd name="connsiteY7" fmla="*/ 4156 h 789327"/>
                <a:gd name="connsiteX0" fmla="*/ 975734 w 1285755"/>
                <a:gd name="connsiteY0" fmla="*/ 338 h 785509"/>
                <a:gd name="connsiteX1" fmla="*/ 1285755 w 1285755"/>
                <a:gd name="connsiteY1" fmla="*/ 76424 h 785509"/>
                <a:gd name="connsiteX2" fmla="*/ 1254810 w 1285755"/>
                <a:gd name="connsiteY2" fmla="*/ 146201 h 785509"/>
                <a:gd name="connsiteX3" fmla="*/ 628736 w 1285755"/>
                <a:gd name="connsiteY3" fmla="*/ 785509 h 785509"/>
                <a:gd name="connsiteX4" fmla="*/ 72620 w 1285755"/>
                <a:gd name="connsiteY4" fmla="*/ 257088 h 785509"/>
                <a:gd name="connsiteX5" fmla="*/ 0 w 1285755"/>
                <a:gd name="connsiteY5" fmla="*/ 141943 h 785509"/>
                <a:gd name="connsiteX6" fmla="*/ 279184 w 1285755"/>
                <a:gd name="connsiteY6" fmla="*/ 210709 h 785509"/>
                <a:gd name="connsiteX7" fmla="*/ 975734 w 1285755"/>
                <a:gd name="connsiteY7" fmla="*/ 338 h 785509"/>
                <a:gd name="connsiteX0" fmla="*/ 975734 w 1285755"/>
                <a:gd name="connsiteY0" fmla="*/ 338 h 785509"/>
                <a:gd name="connsiteX1" fmla="*/ 1285755 w 1285755"/>
                <a:gd name="connsiteY1" fmla="*/ 76424 h 785509"/>
                <a:gd name="connsiteX2" fmla="*/ 1254810 w 1285755"/>
                <a:gd name="connsiteY2" fmla="*/ 146201 h 785509"/>
                <a:gd name="connsiteX3" fmla="*/ 628736 w 1285755"/>
                <a:gd name="connsiteY3" fmla="*/ 785509 h 785509"/>
                <a:gd name="connsiteX4" fmla="*/ 72620 w 1285755"/>
                <a:gd name="connsiteY4" fmla="*/ 257088 h 785509"/>
                <a:gd name="connsiteX5" fmla="*/ 0 w 1285755"/>
                <a:gd name="connsiteY5" fmla="*/ 141943 h 785509"/>
                <a:gd name="connsiteX6" fmla="*/ 407771 w 1285755"/>
                <a:gd name="connsiteY6" fmla="*/ 196422 h 785509"/>
                <a:gd name="connsiteX7" fmla="*/ 975734 w 1285755"/>
                <a:gd name="connsiteY7" fmla="*/ 338 h 785509"/>
                <a:gd name="connsiteX0" fmla="*/ 975734 w 1285755"/>
                <a:gd name="connsiteY0" fmla="*/ 338 h 785509"/>
                <a:gd name="connsiteX1" fmla="*/ 1285755 w 1285755"/>
                <a:gd name="connsiteY1" fmla="*/ 76424 h 785509"/>
                <a:gd name="connsiteX2" fmla="*/ 1254810 w 1285755"/>
                <a:gd name="connsiteY2" fmla="*/ 146201 h 785509"/>
                <a:gd name="connsiteX3" fmla="*/ 628736 w 1285755"/>
                <a:gd name="connsiteY3" fmla="*/ 785509 h 785509"/>
                <a:gd name="connsiteX4" fmla="*/ 72620 w 1285755"/>
                <a:gd name="connsiteY4" fmla="*/ 257088 h 785509"/>
                <a:gd name="connsiteX5" fmla="*/ 0 w 1285755"/>
                <a:gd name="connsiteY5" fmla="*/ 141943 h 785509"/>
                <a:gd name="connsiteX6" fmla="*/ 407771 w 1285755"/>
                <a:gd name="connsiteY6" fmla="*/ 196422 h 785509"/>
                <a:gd name="connsiteX7" fmla="*/ 975734 w 1285755"/>
                <a:gd name="connsiteY7" fmla="*/ 338 h 785509"/>
                <a:gd name="connsiteX0" fmla="*/ 975734 w 1285755"/>
                <a:gd name="connsiteY0" fmla="*/ 338 h 785509"/>
                <a:gd name="connsiteX1" fmla="*/ 1285755 w 1285755"/>
                <a:gd name="connsiteY1" fmla="*/ 76424 h 785509"/>
                <a:gd name="connsiteX2" fmla="*/ 1254810 w 1285755"/>
                <a:gd name="connsiteY2" fmla="*/ 146201 h 785509"/>
                <a:gd name="connsiteX3" fmla="*/ 628736 w 1285755"/>
                <a:gd name="connsiteY3" fmla="*/ 785509 h 785509"/>
                <a:gd name="connsiteX4" fmla="*/ 72620 w 1285755"/>
                <a:gd name="connsiteY4" fmla="*/ 257088 h 785509"/>
                <a:gd name="connsiteX5" fmla="*/ 0 w 1285755"/>
                <a:gd name="connsiteY5" fmla="*/ 141943 h 785509"/>
                <a:gd name="connsiteX6" fmla="*/ 407771 w 1285755"/>
                <a:gd name="connsiteY6" fmla="*/ 196422 h 785509"/>
                <a:gd name="connsiteX7" fmla="*/ 975734 w 1285755"/>
                <a:gd name="connsiteY7" fmla="*/ 338 h 785509"/>
                <a:gd name="connsiteX0" fmla="*/ 975734 w 1285755"/>
                <a:gd name="connsiteY0" fmla="*/ 338 h 785509"/>
                <a:gd name="connsiteX1" fmla="*/ 1285755 w 1285755"/>
                <a:gd name="connsiteY1" fmla="*/ 76424 h 785509"/>
                <a:gd name="connsiteX2" fmla="*/ 1254810 w 1285755"/>
                <a:gd name="connsiteY2" fmla="*/ 146201 h 785509"/>
                <a:gd name="connsiteX3" fmla="*/ 628736 w 1285755"/>
                <a:gd name="connsiteY3" fmla="*/ 785509 h 785509"/>
                <a:gd name="connsiteX4" fmla="*/ 72620 w 1285755"/>
                <a:gd name="connsiteY4" fmla="*/ 257088 h 785509"/>
                <a:gd name="connsiteX5" fmla="*/ 0 w 1285755"/>
                <a:gd name="connsiteY5" fmla="*/ 141943 h 785509"/>
                <a:gd name="connsiteX6" fmla="*/ 407771 w 1285755"/>
                <a:gd name="connsiteY6" fmla="*/ 222140 h 785509"/>
                <a:gd name="connsiteX7" fmla="*/ 975734 w 1285755"/>
                <a:gd name="connsiteY7" fmla="*/ 338 h 78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5755" h="785509">
                  <a:moveTo>
                    <a:pt x="975734" y="338"/>
                  </a:moveTo>
                  <a:cubicBezTo>
                    <a:pt x="1157783" y="-4898"/>
                    <a:pt x="1239242" y="52113"/>
                    <a:pt x="1285755" y="76424"/>
                  </a:cubicBezTo>
                  <a:lnTo>
                    <a:pt x="1254810" y="146201"/>
                  </a:lnTo>
                  <a:cubicBezTo>
                    <a:pt x="1158626" y="327349"/>
                    <a:pt x="964820" y="542775"/>
                    <a:pt x="628736" y="785509"/>
                  </a:cubicBezTo>
                  <a:cubicBezTo>
                    <a:pt x="359869" y="590558"/>
                    <a:pt x="182132" y="413229"/>
                    <a:pt x="72620" y="257088"/>
                  </a:cubicBezTo>
                  <a:lnTo>
                    <a:pt x="0" y="141943"/>
                  </a:lnTo>
                  <a:cubicBezTo>
                    <a:pt x="160689" y="192487"/>
                    <a:pt x="252797" y="220173"/>
                    <a:pt x="407771" y="222140"/>
                  </a:cubicBezTo>
                  <a:cubicBezTo>
                    <a:pt x="613097" y="215526"/>
                    <a:pt x="764989" y="8121"/>
                    <a:pt x="975734" y="338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B12B75-4C02-421C-864F-536EECF7C7AC}"/>
              </a:ext>
            </a:extLst>
          </p:cNvPr>
          <p:cNvGrpSpPr/>
          <p:nvPr/>
        </p:nvGrpSpPr>
        <p:grpSpPr>
          <a:xfrm>
            <a:off x="365436" y="1182262"/>
            <a:ext cx="6795627" cy="4148098"/>
            <a:chOff x="1113490" y="259905"/>
            <a:chExt cx="10179098" cy="621339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ECDE0C-023C-477E-AFD1-2E191F9E72C1}"/>
                </a:ext>
              </a:extLst>
            </p:cNvPr>
            <p:cNvGrpSpPr/>
            <p:nvPr/>
          </p:nvGrpSpPr>
          <p:grpSpPr>
            <a:xfrm>
              <a:off x="5228607" y="529638"/>
              <a:ext cx="1153927" cy="2179537"/>
              <a:chOff x="5361173" y="529638"/>
              <a:chExt cx="1153927" cy="2179537"/>
            </a:xfrm>
          </p:grpSpPr>
          <p:grpSp>
            <p:nvGrpSpPr>
              <p:cNvPr id="133" name="그룹 2">
                <a:extLst>
                  <a:ext uri="{FF2B5EF4-FFF2-40B4-BE49-F238E27FC236}">
                    <a16:creationId xmlns:a16="http://schemas.microsoft.com/office/drawing/2014/main" id="{7DC3F3F7-A85E-4766-AAF0-232787928092}"/>
                  </a:ext>
                </a:extLst>
              </p:cNvPr>
              <p:cNvGrpSpPr/>
              <p:nvPr/>
            </p:nvGrpSpPr>
            <p:grpSpPr>
              <a:xfrm>
                <a:off x="5361173" y="529638"/>
                <a:ext cx="1153927" cy="2179537"/>
                <a:chOff x="9406779" y="538766"/>
                <a:chExt cx="1512168" cy="2856184"/>
              </a:xfrm>
            </p:grpSpPr>
            <p:sp>
              <p:nvSpPr>
                <p:cNvPr id="140" name="Hexagon 5">
                  <a:extLst>
                    <a:ext uri="{FF2B5EF4-FFF2-40B4-BE49-F238E27FC236}">
                      <a16:creationId xmlns:a16="http://schemas.microsoft.com/office/drawing/2014/main" id="{8231D7BF-BC1C-4A22-843A-2B19EE4BB1C2}"/>
                    </a:ext>
                  </a:extLst>
                </p:cNvPr>
                <p:cNvSpPr/>
                <p:nvPr/>
              </p:nvSpPr>
              <p:spPr>
                <a:xfrm rot="5400000">
                  <a:off x="9641312" y="1623286"/>
                  <a:ext cx="1043105" cy="121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232" h="1008112">
                      <a:moveTo>
                        <a:pt x="0" y="1008112"/>
                      </a:moveTo>
                      <a:lnTo>
                        <a:pt x="0" y="0"/>
                      </a:lnTo>
                      <a:lnTo>
                        <a:pt x="752103" y="0"/>
                      </a:lnTo>
                      <a:lnTo>
                        <a:pt x="865232" y="226258"/>
                      </a:lnTo>
                      <a:lnTo>
                        <a:pt x="865232" y="781855"/>
                      </a:lnTo>
                      <a:lnTo>
                        <a:pt x="752103" y="100811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1" name="Hexagon 5">
                  <a:extLst>
                    <a:ext uri="{FF2B5EF4-FFF2-40B4-BE49-F238E27FC236}">
                      <a16:creationId xmlns:a16="http://schemas.microsoft.com/office/drawing/2014/main" id="{4D8D35DB-521C-41D1-AE3E-CBF8A715AC73}"/>
                    </a:ext>
                  </a:extLst>
                </p:cNvPr>
                <p:cNvSpPr/>
                <p:nvPr/>
              </p:nvSpPr>
              <p:spPr>
                <a:xfrm rot="5400000">
                  <a:off x="8734771" y="1210774"/>
                  <a:ext cx="2856184" cy="1512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184" h="1512168">
                      <a:moveTo>
                        <a:pt x="62876" y="745441"/>
                      </a:moveTo>
                      <a:cubicBezTo>
                        <a:pt x="62876" y="775264"/>
                        <a:pt x="87053" y="799441"/>
                        <a:pt x="116876" y="799441"/>
                      </a:cubicBezTo>
                      <a:cubicBezTo>
                        <a:pt x="146699" y="799441"/>
                        <a:pt x="170876" y="775264"/>
                        <a:pt x="170876" y="745441"/>
                      </a:cubicBezTo>
                      <a:cubicBezTo>
                        <a:pt x="170876" y="715618"/>
                        <a:pt x="146699" y="691441"/>
                        <a:pt x="116876" y="691441"/>
                      </a:cubicBezTo>
                      <a:cubicBezTo>
                        <a:pt x="87053" y="691441"/>
                        <a:pt x="62876" y="715618"/>
                        <a:pt x="62876" y="745441"/>
                      </a:cubicBezTo>
                      <a:close/>
                      <a:moveTo>
                        <a:pt x="0" y="858883"/>
                      </a:moveTo>
                      <a:lnTo>
                        <a:pt x="0" y="629643"/>
                      </a:lnTo>
                      <a:cubicBezTo>
                        <a:pt x="0" y="593524"/>
                        <a:pt x="29281" y="564243"/>
                        <a:pt x="65400" y="564243"/>
                      </a:cubicBezTo>
                      <a:lnTo>
                        <a:pt x="191353" y="564243"/>
                      </a:lnTo>
                      <a:lnTo>
                        <a:pt x="191353" y="339392"/>
                      </a:lnTo>
                      <a:lnTo>
                        <a:pt x="361048" y="0"/>
                      </a:lnTo>
                      <a:lnTo>
                        <a:pt x="2157221" y="0"/>
                      </a:lnTo>
                      <a:lnTo>
                        <a:pt x="2326914" y="339386"/>
                      </a:lnTo>
                      <a:lnTo>
                        <a:pt x="2326914" y="625867"/>
                      </a:lnTo>
                      <a:lnTo>
                        <a:pt x="2856184" y="625867"/>
                      </a:lnTo>
                      <a:lnTo>
                        <a:pt x="2856184" y="886301"/>
                      </a:lnTo>
                      <a:lnTo>
                        <a:pt x="2326914" y="886301"/>
                      </a:lnTo>
                      <a:lnTo>
                        <a:pt x="2326914" y="1034706"/>
                      </a:lnTo>
                      <a:lnTo>
                        <a:pt x="2616894" y="1034706"/>
                      </a:lnTo>
                      <a:lnTo>
                        <a:pt x="2616894" y="1164923"/>
                      </a:lnTo>
                      <a:lnTo>
                        <a:pt x="2326914" y="1164923"/>
                      </a:lnTo>
                      <a:lnTo>
                        <a:pt x="2326914" y="1172782"/>
                      </a:lnTo>
                      <a:lnTo>
                        <a:pt x="2157221" y="1512168"/>
                      </a:lnTo>
                      <a:lnTo>
                        <a:pt x="361048" y="1512168"/>
                      </a:lnTo>
                      <a:lnTo>
                        <a:pt x="191353" y="1172777"/>
                      </a:lnTo>
                      <a:lnTo>
                        <a:pt x="191353" y="924283"/>
                      </a:lnTo>
                      <a:lnTo>
                        <a:pt x="65400" y="924283"/>
                      </a:lnTo>
                      <a:cubicBezTo>
                        <a:pt x="29281" y="924283"/>
                        <a:pt x="0" y="895002"/>
                        <a:pt x="0" y="85888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D9A4717-E14A-48ED-9470-83EE43E5BFD8}"/>
                  </a:ext>
                </a:extLst>
              </p:cNvPr>
              <p:cNvGrpSpPr/>
              <p:nvPr/>
            </p:nvGrpSpPr>
            <p:grpSpPr>
              <a:xfrm>
                <a:off x="5577068" y="931982"/>
                <a:ext cx="722137" cy="1134788"/>
                <a:chOff x="11160727" y="482548"/>
                <a:chExt cx="381810" cy="599988"/>
              </a:xfrm>
            </p:grpSpPr>
            <p:sp>
              <p:nvSpPr>
                <p:cNvPr id="136" name="Rounded Rectangle 20">
                  <a:extLst>
                    <a:ext uri="{FF2B5EF4-FFF2-40B4-BE49-F238E27FC236}">
                      <a16:creationId xmlns:a16="http://schemas.microsoft.com/office/drawing/2014/main" id="{F020F497-F51A-4B9C-967C-FF72399A386C}"/>
                    </a:ext>
                  </a:extLst>
                </p:cNvPr>
                <p:cNvSpPr/>
                <p:nvPr/>
              </p:nvSpPr>
              <p:spPr>
                <a:xfrm>
                  <a:off x="11160727" y="482548"/>
                  <a:ext cx="381810" cy="599988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Teardrop 21">
                  <a:extLst>
                    <a:ext uri="{FF2B5EF4-FFF2-40B4-BE49-F238E27FC236}">
                      <a16:creationId xmlns:a16="http://schemas.microsoft.com/office/drawing/2014/main" id="{61D7C0AA-BCB7-4E3E-BA32-AE8281F9A08A}"/>
                    </a:ext>
                  </a:extLst>
                </p:cNvPr>
                <p:cNvSpPr/>
                <p:nvPr/>
              </p:nvSpPr>
              <p:spPr>
                <a:xfrm rot="18900000">
                  <a:off x="11254274" y="626839"/>
                  <a:ext cx="194718" cy="194718"/>
                </a:xfrm>
                <a:prstGeom prst="teardrop">
                  <a:avLst>
                    <a:gd name="adj" fmla="val 141646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8" name="Rectangle 22">
                  <a:extLst>
                    <a:ext uri="{FF2B5EF4-FFF2-40B4-BE49-F238E27FC236}">
                      <a16:creationId xmlns:a16="http://schemas.microsoft.com/office/drawing/2014/main" id="{E43D58CD-E855-431C-B43E-59C6D5E01206}"/>
                    </a:ext>
                  </a:extLst>
                </p:cNvPr>
                <p:cNvSpPr/>
                <p:nvPr/>
              </p:nvSpPr>
              <p:spPr>
                <a:xfrm>
                  <a:off x="11228920" y="884133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9" name="Rectangle 23">
                  <a:extLst>
                    <a:ext uri="{FF2B5EF4-FFF2-40B4-BE49-F238E27FC236}">
                      <a16:creationId xmlns:a16="http://schemas.microsoft.com/office/drawing/2014/main" id="{45879E94-7B61-4C8A-86AD-FB0F009447D2}"/>
                    </a:ext>
                  </a:extLst>
                </p:cNvPr>
                <p:cNvSpPr/>
                <p:nvPr/>
              </p:nvSpPr>
              <p:spPr>
                <a:xfrm>
                  <a:off x="11228920" y="958764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30BDA21-2D08-4621-85F8-0D2960EAF139}"/>
                  </a:ext>
                </a:extLst>
              </p:cNvPr>
              <p:cNvSpPr/>
              <p:nvPr/>
            </p:nvSpPr>
            <p:spPr>
              <a:xfrm>
                <a:off x="5828255" y="1245300"/>
                <a:ext cx="211386" cy="262620"/>
              </a:xfrm>
              <a:custGeom>
                <a:avLst/>
                <a:gdLst/>
                <a:ahLst/>
                <a:cxnLst/>
                <a:rect l="l" t="t" r="r" b="b"/>
                <a:pathLst>
                  <a:path w="424425" h="527294">
                    <a:moveTo>
                      <a:pt x="208442" y="83582"/>
                    </a:moveTo>
                    <a:cubicBezTo>
                      <a:pt x="204942" y="100517"/>
                      <a:pt x="201143" y="118614"/>
                      <a:pt x="197043" y="137871"/>
                    </a:cubicBezTo>
                    <a:cubicBezTo>
                      <a:pt x="192943" y="157128"/>
                      <a:pt x="188972" y="174722"/>
                      <a:pt x="185130" y="190652"/>
                    </a:cubicBezTo>
                    <a:lnTo>
                      <a:pt x="153589" y="311353"/>
                    </a:lnTo>
                    <a:lnTo>
                      <a:pt x="266038" y="311353"/>
                    </a:lnTo>
                    <a:lnTo>
                      <a:pt x="234497" y="191292"/>
                    </a:lnTo>
                    <a:cubicBezTo>
                      <a:pt x="230326" y="174412"/>
                      <a:pt x="226155" y="156375"/>
                      <a:pt x="221984" y="137179"/>
                    </a:cubicBezTo>
                    <a:cubicBezTo>
                      <a:pt x="217813" y="117984"/>
                      <a:pt x="213985" y="100118"/>
                      <a:pt x="210499" y="83582"/>
                    </a:cubicBezTo>
                    <a:close/>
                    <a:moveTo>
                      <a:pt x="149475" y="0"/>
                    </a:moveTo>
                    <a:lnTo>
                      <a:pt x="277009" y="0"/>
                    </a:lnTo>
                    <a:lnTo>
                      <a:pt x="424425" y="527294"/>
                    </a:lnTo>
                    <a:lnTo>
                      <a:pt x="318148" y="527294"/>
                    </a:lnTo>
                    <a:lnTo>
                      <a:pt x="280437" y="388077"/>
                    </a:lnTo>
                    <a:lnTo>
                      <a:pt x="139190" y="388077"/>
                    </a:lnTo>
                    <a:lnTo>
                      <a:pt x="102850" y="527294"/>
                    </a:lnTo>
                    <a:lnTo>
                      <a:pt x="0" y="5272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EB06DE3-7C3C-4CFB-9147-C12C21F37E59}"/>
                </a:ext>
              </a:extLst>
            </p:cNvPr>
            <p:cNvGrpSpPr/>
            <p:nvPr/>
          </p:nvGrpSpPr>
          <p:grpSpPr>
            <a:xfrm>
              <a:off x="6865292" y="529638"/>
              <a:ext cx="1153927" cy="2179537"/>
              <a:chOff x="6866123" y="529638"/>
              <a:chExt cx="1153927" cy="2179537"/>
            </a:xfrm>
          </p:grpSpPr>
          <p:grpSp>
            <p:nvGrpSpPr>
              <p:cNvPr id="124" name="그룹 2">
                <a:extLst>
                  <a:ext uri="{FF2B5EF4-FFF2-40B4-BE49-F238E27FC236}">
                    <a16:creationId xmlns:a16="http://schemas.microsoft.com/office/drawing/2014/main" id="{73BEB7E3-2B48-406C-8F02-ADB4E870FEE9}"/>
                  </a:ext>
                </a:extLst>
              </p:cNvPr>
              <p:cNvGrpSpPr/>
              <p:nvPr/>
            </p:nvGrpSpPr>
            <p:grpSpPr>
              <a:xfrm>
                <a:off x="6866123" y="529638"/>
                <a:ext cx="1153927" cy="2179537"/>
                <a:chOff x="9406779" y="538766"/>
                <a:chExt cx="1512168" cy="2856184"/>
              </a:xfrm>
            </p:grpSpPr>
            <p:sp>
              <p:nvSpPr>
                <p:cNvPr id="131" name="Hexagon 5">
                  <a:extLst>
                    <a:ext uri="{FF2B5EF4-FFF2-40B4-BE49-F238E27FC236}">
                      <a16:creationId xmlns:a16="http://schemas.microsoft.com/office/drawing/2014/main" id="{83981246-8F75-480B-BB42-D682535EADD6}"/>
                    </a:ext>
                  </a:extLst>
                </p:cNvPr>
                <p:cNvSpPr/>
                <p:nvPr/>
              </p:nvSpPr>
              <p:spPr>
                <a:xfrm rot="5400000">
                  <a:off x="9641312" y="1623286"/>
                  <a:ext cx="1043105" cy="121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232" h="1008112">
                      <a:moveTo>
                        <a:pt x="0" y="1008112"/>
                      </a:moveTo>
                      <a:lnTo>
                        <a:pt x="0" y="0"/>
                      </a:lnTo>
                      <a:lnTo>
                        <a:pt x="752103" y="0"/>
                      </a:lnTo>
                      <a:lnTo>
                        <a:pt x="865232" y="226258"/>
                      </a:lnTo>
                      <a:lnTo>
                        <a:pt x="865232" y="781855"/>
                      </a:lnTo>
                      <a:lnTo>
                        <a:pt x="752103" y="100811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2" name="Hexagon 5">
                  <a:extLst>
                    <a:ext uri="{FF2B5EF4-FFF2-40B4-BE49-F238E27FC236}">
                      <a16:creationId xmlns:a16="http://schemas.microsoft.com/office/drawing/2014/main" id="{7A632E0A-BFD0-472B-B821-A5414BC861E3}"/>
                    </a:ext>
                  </a:extLst>
                </p:cNvPr>
                <p:cNvSpPr/>
                <p:nvPr/>
              </p:nvSpPr>
              <p:spPr>
                <a:xfrm rot="5400000">
                  <a:off x="8734771" y="1210774"/>
                  <a:ext cx="2856184" cy="1512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184" h="1512168">
                      <a:moveTo>
                        <a:pt x="62876" y="745441"/>
                      </a:moveTo>
                      <a:cubicBezTo>
                        <a:pt x="62876" y="775264"/>
                        <a:pt x="87053" y="799441"/>
                        <a:pt x="116876" y="799441"/>
                      </a:cubicBezTo>
                      <a:cubicBezTo>
                        <a:pt x="146699" y="799441"/>
                        <a:pt x="170876" y="775264"/>
                        <a:pt x="170876" y="745441"/>
                      </a:cubicBezTo>
                      <a:cubicBezTo>
                        <a:pt x="170876" y="715618"/>
                        <a:pt x="146699" y="691441"/>
                        <a:pt x="116876" y="691441"/>
                      </a:cubicBezTo>
                      <a:cubicBezTo>
                        <a:pt x="87053" y="691441"/>
                        <a:pt x="62876" y="715618"/>
                        <a:pt x="62876" y="745441"/>
                      </a:cubicBezTo>
                      <a:close/>
                      <a:moveTo>
                        <a:pt x="0" y="858883"/>
                      </a:moveTo>
                      <a:lnTo>
                        <a:pt x="0" y="629643"/>
                      </a:lnTo>
                      <a:cubicBezTo>
                        <a:pt x="0" y="593524"/>
                        <a:pt x="29281" y="564243"/>
                        <a:pt x="65400" y="564243"/>
                      </a:cubicBezTo>
                      <a:lnTo>
                        <a:pt x="191353" y="564243"/>
                      </a:lnTo>
                      <a:lnTo>
                        <a:pt x="191353" y="339392"/>
                      </a:lnTo>
                      <a:lnTo>
                        <a:pt x="361048" y="0"/>
                      </a:lnTo>
                      <a:lnTo>
                        <a:pt x="2157221" y="0"/>
                      </a:lnTo>
                      <a:lnTo>
                        <a:pt x="2326914" y="339386"/>
                      </a:lnTo>
                      <a:lnTo>
                        <a:pt x="2326914" y="625867"/>
                      </a:lnTo>
                      <a:lnTo>
                        <a:pt x="2856184" y="625867"/>
                      </a:lnTo>
                      <a:lnTo>
                        <a:pt x="2856184" y="886301"/>
                      </a:lnTo>
                      <a:lnTo>
                        <a:pt x="2326914" y="886301"/>
                      </a:lnTo>
                      <a:lnTo>
                        <a:pt x="2326914" y="1034706"/>
                      </a:lnTo>
                      <a:lnTo>
                        <a:pt x="2616894" y="1034706"/>
                      </a:lnTo>
                      <a:lnTo>
                        <a:pt x="2616894" y="1164923"/>
                      </a:lnTo>
                      <a:lnTo>
                        <a:pt x="2326914" y="1164923"/>
                      </a:lnTo>
                      <a:lnTo>
                        <a:pt x="2326914" y="1172782"/>
                      </a:lnTo>
                      <a:lnTo>
                        <a:pt x="2157221" y="1512168"/>
                      </a:lnTo>
                      <a:lnTo>
                        <a:pt x="361048" y="1512168"/>
                      </a:lnTo>
                      <a:lnTo>
                        <a:pt x="191353" y="1172777"/>
                      </a:lnTo>
                      <a:lnTo>
                        <a:pt x="191353" y="924283"/>
                      </a:lnTo>
                      <a:lnTo>
                        <a:pt x="65400" y="924283"/>
                      </a:lnTo>
                      <a:cubicBezTo>
                        <a:pt x="29281" y="924283"/>
                        <a:pt x="0" y="895002"/>
                        <a:pt x="0" y="85888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27495D0-6A1F-44C4-B0C7-7B17E9C6C98B}"/>
                  </a:ext>
                </a:extLst>
              </p:cNvPr>
              <p:cNvGrpSpPr/>
              <p:nvPr/>
            </p:nvGrpSpPr>
            <p:grpSpPr>
              <a:xfrm>
                <a:off x="7082018" y="931982"/>
                <a:ext cx="722137" cy="1134788"/>
                <a:chOff x="11160727" y="482548"/>
                <a:chExt cx="381810" cy="599988"/>
              </a:xfrm>
            </p:grpSpPr>
            <p:sp>
              <p:nvSpPr>
                <p:cNvPr id="127" name="Rounded Rectangle 20">
                  <a:extLst>
                    <a:ext uri="{FF2B5EF4-FFF2-40B4-BE49-F238E27FC236}">
                      <a16:creationId xmlns:a16="http://schemas.microsoft.com/office/drawing/2014/main" id="{1471E72A-4369-4518-902C-58BADE191E79}"/>
                    </a:ext>
                  </a:extLst>
                </p:cNvPr>
                <p:cNvSpPr/>
                <p:nvPr/>
              </p:nvSpPr>
              <p:spPr>
                <a:xfrm>
                  <a:off x="11160727" y="482548"/>
                  <a:ext cx="381810" cy="599988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8" name="Teardrop 21">
                  <a:extLst>
                    <a:ext uri="{FF2B5EF4-FFF2-40B4-BE49-F238E27FC236}">
                      <a16:creationId xmlns:a16="http://schemas.microsoft.com/office/drawing/2014/main" id="{2D9806A1-B73E-479D-A2A0-FC710DD692DE}"/>
                    </a:ext>
                  </a:extLst>
                </p:cNvPr>
                <p:cNvSpPr/>
                <p:nvPr/>
              </p:nvSpPr>
              <p:spPr>
                <a:xfrm rot="18900000">
                  <a:off x="11254274" y="626839"/>
                  <a:ext cx="194718" cy="194718"/>
                </a:xfrm>
                <a:prstGeom prst="teardrop">
                  <a:avLst>
                    <a:gd name="adj" fmla="val 141646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29" name="Rectangle 22">
                  <a:extLst>
                    <a:ext uri="{FF2B5EF4-FFF2-40B4-BE49-F238E27FC236}">
                      <a16:creationId xmlns:a16="http://schemas.microsoft.com/office/drawing/2014/main" id="{F840BF67-72BA-4D68-B5A7-DA61654C4BF4}"/>
                    </a:ext>
                  </a:extLst>
                </p:cNvPr>
                <p:cNvSpPr/>
                <p:nvPr/>
              </p:nvSpPr>
              <p:spPr>
                <a:xfrm>
                  <a:off x="11228920" y="884133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0" name="Rectangle 23">
                  <a:extLst>
                    <a:ext uri="{FF2B5EF4-FFF2-40B4-BE49-F238E27FC236}">
                      <a16:creationId xmlns:a16="http://schemas.microsoft.com/office/drawing/2014/main" id="{6E66BA8E-000A-494C-9A4D-FAD0D04B60BE}"/>
                    </a:ext>
                  </a:extLst>
                </p:cNvPr>
                <p:cNvSpPr/>
                <p:nvPr/>
              </p:nvSpPr>
              <p:spPr>
                <a:xfrm>
                  <a:off x="11228920" y="958764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1354145-140B-4A68-A516-3C0C664EDA6A}"/>
                  </a:ext>
                </a:extLst>
              </p:cNvPr>
              <p:cNvSpPr/>
              <p:nvPr/>
            </p:nvSpPr>
            <p:spPr>
              <a:xfrm>
                <a:off x="7356180" y="1243078"/>
                <a:ext cx="173813" cy="267065"/>
              </a:xfrm>
              <a:custGeom>
                <a:avLst/>
                <a:gdLst/>
                <a:ahLst/>
                <a:cxnLst/>
                <a:rect l="l" t="t" r="r" b="b"/>
                <a:pathLst>
                  <a:path w="348986" h="536220">
                    <a:moveTo>
                      <a:pt x="100727" y="292761"/>
                    </a:moveTo>
                    <a:lnTo>
                      <a:pt x="100727" y="457437"/>
                    </a:lnTo>
                    <a:cubicBezTo>
                      <a:pt x="105802" y="458452"/>
                      <a:pt x="111606" y="459167"/>
                      <a:pt x="118139" y="459581"/>
                    </a:cubicBezTo>
                    <a:cubicBezTo>
                      <a:pt x="124673" y="459996"/>
                      <a:pt x="132364" y="460196"/>
                      <a:pt x="141214" y="460182"/>
                    </a:cubicBezTo>
                    <a:cubicBezTo>
                      <a:pt x="169463" y="460396"/>
                      <a:pt x="193252" y="453792"/>
                      <a:pt x="212580" y="440369"/>
                    </a:cubicBezTo>
                    <a:cubicBezTo>
                      <a:pt x="231908" y="426946"/>
                      <a:pt x="241973" y="405418"/>
                      <a:pt x="242773" y="375785"/>
                    </a:cubicBezTo>
                    <a:cubicBezTo>
                      <a:pt x="241687" y="345608"/>
                      <a:pt x="230822" y="324137"/>
                      <a:pt x="210178" y="311372"/>
                    </a:cubicBezTo>
                    <a:cubicBezTo>
                      <a:pt x="189535" y="298607"/>
                      <a:pt x="165633" y="292403"/>
                      <a:pt x="138471" y="292761"/>
                    </a:cubicBezTo>
                    <a:close/>
                    <a:moveTo>
                      <a:pt x="145334" y="75362"/>
                    </a:moveTo>
                    <a:cubicBezTo>
                      <a:pt x="134425" y="75377"/>
                      <a:pt x="125361" y="75691"/>
                      <a:pt x="118141" y="76306"/>
                    </a:cubicBezTo>
                    <a:cubicBezTo>
                      <a:pt x="110921" y="76921"/>
                      <a:pt x="105116" y="77750"/>
                      <a:pt x="100727" y="78794"/>
                    </a:cubicBezTo>
                    <a:lnTo>
                      <a:pt x="100727" y="218780"/>
                    </a:lnTo>
                    <a:lnTo>
                      <a:pt x="137785" y="218780"/>
                    </a:lnTo>
                    <a:cubicBezTo>
                      <a:pt x="166836" y="218394"/>
                      <a:pt x="189369" y="211446"/>
                      <a:pt x="205381" y="197937"/>
                    </a:cubicBezTo>
                    <a:cubicBezTo>
                      <a:pt x="221394" y="184427"/>
                      <a:pt x="229514" y="166671"/>
                      <a:pt x="229743" y="144670"/>
                    </a:cubicBezTo>
                    <a:cubicBezTo>
                      <a:pt x="229057" y="118965"/>
                      <a:pt x="220650" y="100895"/>
                      <a:pt x="204523" y="90459"/>
                    </a:cubicBezTo>
                    <a:cubicBezTo>
                      <a:pt x="188396" y="80023"/>
                      <a:pt x="168666" y="74991"/>
                      <a:pt x="145334" y="75362"/>
                    </a:cubicBezTo>
                    <a:close/>
                    <a:moveTo>
                      <a:pt x="133667" y="10"/>
                    </a:moveTo>
                    <a:cubicBezTo>
                      <a:pt x="165378" y="-176"/>
                      <a:pt x="193052" y="2250"/>
                      <a:pt x="216687" y="7288"/>
                    </a:cubicBezTo>
                    <a:cubicBezTo>
                      <a:pt x="240323" y="12326"/>
                      <a:pt x="261120" y="21088"/>
                      <a:pt x="279078" y="33576"/>
                    </a:cubicBezTo>
                    <a:cubicBezTo>
                      <a:pt x="295009" y="44307"/>
                      <a:pt x="307515" y="58129"/>
                      <a:pt x="316594" y="75042"/>
                    </a:cubicBezTo>
                    <a:cubicBezTo>
                      <a:pt x="325673" y="91954"/>
                      <a:pt x="330298" y="111275"/>
                      <a:pt x="330470" y="133004"/>
                    </a:cubicBezTo>
                    <a:cubicBezTo>
                      <a:pt x="330469" y="157436"/>
                      <a:pt x="323446" y="179763"/>
                      <a:pt x="309401" y="199985"/>
                    </a:cubicBezTo>
                    <a:cubicBezTo>
                      <a:pt x="295355" y="220206"/>
                      <a:pt x="274288" y="235833"/>
                      <a:pt x="246199" y="246866"/>
                    </a:cubicBezTo>
                    <a:lnTo>
                      <a:pt x="246199" y="249606"/>
                    </a:lnTo>
                    <a:cubicBezTo>
                      <a:pt x="276264" y="257368"/>
                      <a:pt x="300762" y="272334"/>
                      <a:pt x="319692" y="294502"/>
                    </a:cubicBezTo>
                    <a:cubicBezTo>
                      <a:pt x="338622" y="316671"/>
                      <a:pt x="348387" y="344680"/>
                      <a:pt x="348986" y="378529"/>
                    </a:cubicBezTo>
                    <a:cubicBezTo>
                      <a:pt x="348915" y="399344"/>
                      <a:pt x="344775" y="419126"/>
                      <a:pt x="336566" y="437876"/>
                    </a:cubicBezTo>
                    <a:cubicBezTo>
                      <a:pt x="328357" y="456627"/>
                      <a:pt x="316508" y="472967"/>
                      <a:pt x="301019" y="486898"/>
                    </a:cubicBezTo>
                    <a:cubicBezTo>
                      <a:pt x="283446" y="503039"/>
                      <a:pt x="259306" y="515284"/>
                      <a:pt x="228598" y="523633"/>
                    </a:cubicBezTo>
                    <a:cubicBezTo>
                      <a:pt x="197890" y="531981"/>
                      <a:pt x="159155" y="536177"/>
                      <a:pt x="112392" y="536220"/>
                    </a:cubicBezTo>
                    <a:cubicBezTo>
                      <a:pt x="87359" y="536149"/>
                      <a:pt x="65456" y="535435"/>
                      <a:pt x="46682" y="534079"/>
                    </a:cubicBezTo>
                    <a:cubicBezTo>
                      <a:pt x="27908" y="532723"/>
                      <a:pt x="12348" y="531154"/>
                      <a:pt x="0" y="529370"/>
                    </a:cubicBezTo>
                    <a:lnTo>
                      <a:pt x="0" y="10970"/>
                    </a:lnTo>
                    <a:cubicBezTo>
                      <a:pt x="15545" y="7816"/>
                      <a:pt x="35161" y="5219"/>
                      <a:pt x="58849" y="3178"/>
                    </a:cubicBezTo>
                    <a:cubicBezTo>
                      <a:pt x="82537" y="1137"/>
                      <a:pt x="107476" y="81"/>
                      <a:pt x="133667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1E04C0-A5A4-493F-86AD-3E5EA12E5361}"/>
                </a:ext>
              </a:extLst>
            </p:cNvPr>
            <p:cNvGrpSpPr/>
            <p:nvPr/>
          </p:nvGrpSpPr>
          <p:grpSpPr>
            <a:xfrm>
              <a:off x="8501977" y="529638"/>
              <a:ext cx="1153927" cy="2179537"/>
              <a:chOff x="8371073" y="529638"/>
              <a:chExt cx="1153927" cy="2179537"/>
            </a:xfrm>
          </p:grpSpPr>
          <p:grpSp>
            <p:nvGrpSpPr>
              <p:cNvPr id="115" name="그룹 2">
                <a:extLst>
                  <a:ext uri="{FF2B5EF4-FFF2-40B4-BE49-F238E27FC236}">
                    <a16:creationId xmlns:a16="http://schemas.microsoft.com/office/drawing/2014/main" id="{8CAC671B-4101-4AF8-A986-91A93E616F08}"/>
                  </a:ext>
                </a:extLst>
              </p:cNvPr>
              <p:cNvGrpSpPr/>
              <p:nvPr/>
            </p:nvGrpSpPr>
            <p:grpSpPr>
              <a:xfrm>
                <a:off x="8371073" y="529638"/>
                <a:ext cx="1153927" cy="2179537"/>
                <a:chOff x="9406779" y="538766"/>
                <a:chExt cx="1512168" cy="2856184"/>
              </a:xfrm>
            </p:grpSpPr>
            <p:sp>
              <p:nvSpPr>
                <p:cNvPr id="122" name="Hexagon 5">
                  <a:extLst>
                    <a:ext uri="{FF2B5EF4-FFF2-40B4-BE49-F238E27FC236}">
                      <a16:creationId xmlns:a16="http://schemas.microsoft.com/office/drawing/2014/main" id="{8B39F276-F3A4-4338-B534-4682355B6D55}"/>
                    </a:ext>
                  </a:extLst>
                </p:cNvPr>
                <p:cNvSpPr/>
                <p:nvPr/>
              </p:nvSpPr>
              <p:spPr>
                <a:xfrm rot="5400000">
                  <a:off x="9641312" y="1623286"/>
                  <a:ext cx="1043105" cy="121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232" h="1008112">
                      <a:moveTo>
                        <a:pt x="0" y="1008112"/>
                      </a:moveTo>
                      <a:lnTo>
                        <a:pt x="0" y="0"/>
                      </a:lnTo>
                      <a:lnTo>
                        <a:pt x="752103" y="0"/>
                      </a:lnTo>
                      <a:lnTo>
                        <a:pt x="865232" y="226258"/>
                      </a:lnTo>
                      <a:lnTo>
                        <a:pt x="865232" y="781855"/>
                      </a:lnTo>
                      <a:lnTo>
                        <a:pt x="752103" y="100811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" name="Hexagon 5">
                  <a:extLst>
                    <a:ext uri="{FF2B5EF4-FFF2-40B4-BE49-F238E27FC236}">
                      <a16:creationId xmlns:a16="http://schemas.microsoft.com/office/drawing/2014/main" id="{2DE7559B-3F7A-49B1-87BD-3B64C8574DE1}"/>
                    </a:ext>
                  </a:extLst>
                </p:cNvPr>
                <p:cNvSpPr/>
                <p:nvPr/>
              </p:nvSpPr>
              <p:spPr>
                <a:xfrm rot="5400000">
                  <a:off x="8734771" y="1210774"/>
                  <a:ext cx="2856184" cy="1512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184" h="1512168">
                      <a:moveTo>
                        <a:pt x="62876" y="745441"/>
                      </a:moveTo>
                      <a:cubicBezTo>
                        <a:pt x="62876" y="775264"/>
                        <a:pt x="87053" y="799441"/>
                        <a:pt x="116876" y="799441"/>
                      </a:cubicBezTo>
                      <a:cubicBezTo>
                        <a:pt x="146699" y="799441"/>
                        <a:pt x="170876" y="775264"/>
                        <a:pt x="170876" y="745441"/>
                      </a:cubicBezTo>
                      <a:cubicBezTo>
                        <a:pt x="170876" y="715618"/>
                        <a:pt x="146699" y="691441"/>
                        <a:pt x="116876" y="691441"/>
                      </a:cubicBezTo>
                      <a:cubicBezTo>
                        <a:pt x="87053" y="691441"/>
                        <a:pt x="62876" y="715618"/>
                        <a:pt x="62876" y="745441"/>
                      </a:cubicBezTo>
                      <a:close/>
                      <a:moveTo>
                        <a:pt x="0" y="858883"/>
                      </a:moveTo>
                      <a:lnTo>
                        <a:pt x="0" y="629643"/>
                      </a:lnTo>
                      <a:cubicBezTo>
                        <a:pt x="0" y="593524"/>
                        <a:pt x="29281" y="564243"/>
                        <a:pt x="65400" y="564243"/>
                      </a:cubicBezTo>
                      <a:lnTo>
                        <a:pt x="191353" y="564243"/>
                      </a:lnTo>
                      <a:lnTo>
                        <a:pt x="191353" y="339392"/>
                      </a:lnTo>
                      <a:lnTo>
                        <a:pt x="361048" y="0"/>
                      </a:lnTo>
                      <a:lnTo>
                        <a:pt x="2157221" y="0"/>
                      </a:lnTo>
                      <a:lnTo>
                        <a:pt x="2326914" y="339386"/>
                      </a:lnTo>
                      <a:lnTo>
                        <a:pt x="2326914" y="625867"/>
                      </a:lnTo>
                      <a:lnTo>
                        <a:pt x="2856184" y="625867"/>
                      </a:lnTo>
                      <a:lnTo>
                        <a:pt x="2856184" y="886301"/>
                      </a:lnTo>
                      <a:lnTo>
                        <a:pt x="2326914" y="886301"/>
                      </a:lnTo>
                      <a:lnTo>
                        <a:pt x="2326914" y="1034706"/>
                      </a:lnTo>
                      <a:lnTo>
                        <a:pt x="2616894" y="1034706"/>
                      </a:lnTo>
                      <a:lnTo>
                        <a:pt x="2616894" y="1164923"/>
                      </a:lnTo>
                      <a:lnTo>
                        <a:pt x="2326914" y="1164923"/>
                      </a:lnTo>
                      <a:lnTo>
                        <a:pt x="2326914" y="1172782"/>
                      </a:lnTo>
                      <a:lnTo>
                        <a:pt x="2157221" y="1512168"/>
                      </a:lnTo>
                      <a:lnTo>
                        <a:pt x="361048" y="1512168"/>
                      </a:lnTo>
                      <a:lnTo>
                        <a:pt x="191353" y="1172777"/>
                      </a:lnTo>
                      <a:lnTo>
                        <a:pt x="191353" y="924283"/>
                      </a:lnTo>
                      <a:lnTo>
                        <a:pt x="65400" y="924283"/>
                      </a:lnTo>
                      <a:cubicBezTo>
                        <a:pt x="29281" y="924283"/>
                        <a:pt x="0" y="895002"/>
                        <a:pt x="0" y="85888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0AFB208-4DF2-4219-83AE-DA9D9520A2B9}"/>
                  </a:ext>
                </a:extLst>
              </p:cNvPr>
              <p:cNvGrpSpPr/>
              <p:nvPr/>
            </p:nvGrpSpPr>
            <p:grpSpPr>
              <a:xfrm>
                <a:off x="8586968" y="931982"/>
                <a:ext cx="722137" cy="1134788"/>
                <a:chOff x="11160727" y="482548"/>
                <a:chExt cx="381810" cy="599988"/>
              </a:xfrm>
            </p:grpSpPr>
            <p:sp>
              <p:nvSpPr>
                <p:cNvPr id="118" name="Rounded Rectangle 20">
                  <a:extLst>
                    <a:ext uri="{FF2B5EF4-FFF2-40B4-BE49-F238E27FC236}">
                      <a16:creationId xmlns:a16="http://schemas.microsoft.com/office/drawing/2014/main" id="{7446D652-66D5-466D-BF6A-4D3773A7E3E7}"/>
                    </a:ext>
                  </a:extLst>
                </p:cNvPr>
                <p:cNvSpPr/>
                <p:nvPr/>
              </p:nvSpPr>
              <p:spPr>
                <a:xfrm>
                  <a:off x="11160727" y="482548"/>
                  <a:ext cx="381810" cy="599988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9" name="Teardrop 21">
                  <a:extLst>
                    <a:ext uri="{FF2B5EF4-FFF2-40B4-BE49-F238E27FC236}">
                      <a16:creationId xmlns:a16="http://schemas.microsoft.com/office/drawing/2014/main" id="{3C789FA4-1927-40EB-8946-46A06EF1BC13}"/>
                    </a:ext>
                  </a:extLst>
                </p:cNvPr>
                <p:cNvSpPr/>
                <p:nvPr/>
              </p:nvSpPr>
              <p:spPr>
                <a:xfrm rot="18900000">
                  <a:off x="11254274" y="626839"/>
                  <a:ext cx="194718" cy="194718"/>
                </a:xfrm>
                <a:prstGeom prst="teardrop">
                  <a:avLst>
                    <a:gd name="adj" fmla="val 141646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20" name="Rectangle 22">
                  <a:extLst>
                    <a:ext uri="{FF2B5EF4-FFF2-40B4-BE49-F238E27FC236}">
                      <a16:creationId xmlns:a16="http://schemas.microsoft.com/office/drawing/2014/main" id="{2CF5C658-F4DD-4A4D-84B2-9E2464C37461}"/>
                    </a:ext>
                  </a:extLst>
                </p:cNvPr>
                <p:cNvSpPr/>
                <p:nvPr/>
              </p:nvSpPr>
              <p:spPr>
                <a:xfrm>
                  <a:off x="11228920" y="884133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1" name="Rectangle 23">
                  <a:extLst>
                    <a:ext uri="{FF2B5EF4-FFF2-40B4-BE49-F238E27FC236}">
                      <a16:creationId xmlns:a16="http://schemas.microsoft.com/office/drawing/2014/main" id="{D86B0A33-ECE0-48EF-BFCD-4B1F851F7E59}"/>
                    </a:ext>
                  </a:extLst>
                </p:cNvPr>
                <p:cNvSpPr/>
                <p:nvPr/>
              </p:nvSpPr>
              <p:spPr>
                <a:xfrm>
                  <a:off x="11228920" y="958764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55569CC-4B32-4F30-B1D8-462D3370ECE4}"/>
                  </a:ext>
                </a:extLst>
              </p:cNvPr>
              <p:cNvSpPr/>
              <p:nvPr/>
            </p:nvSpPr>
            <p:spPr>
              <a:xfrm>
                <a:off x="8837903" y="1241372"/>
                <a:ext cx="220266" cy="270476"/>
              </a:xfrm>
              <a:custGeom>
                <a:avLst/>
                <a:gdLst/>
                <a:ahLst/>
                <a:cxnLst/>
                <a:rect l="l" t="t" r="r" b="b"/>
                <a:pathLst>
                  <a:path w="442256" h="543068">
                    <a:moveTo>
                      <a:pt x="222156" y="82896"/>
                    </a:moveTo>
                    <a:cubicBezTo>
                      <a:pt x="195671" y="83434"/>
                      <a:pt x="173862" y="92572"/>
                      <a:pt x="156727" y="110309"/>
                    </a:cubicBezTo>
                    <a:cubicBezTo>
                      <a:pt x="139593" y="128046"/>
                      <a:pt x="126880" y="151157"/>
                      <a:pt x="118588" y="179641"/>
                    </a:cubicBezTo>
                    <a:cubicBezTo>
                      <a:pt x="110296" y="208125"/>
                      <a:pt x="106171" y="238756"/>
                      <a:pt x="106214" y="271534"/>
                    </a:cubicBezTo>
                    <a:cubicBezTo>
                      <a:pt x="106252" y="306471"/>
                      <a:pt x="110673" y="338118"/>
                      <a:pt x="119477" y="366475"/>
                    </a:cubicBezTo>
                    <a:cubicBezTo>
                      <a:pt x="128282" y="394832"/>
                      <a:pt x="141240" y="417435"/>
                      <a:pt x="158354" y="434283"/>
                    </a:cubicBezTo>
                    <a:cubicBezTo>
                      <a:pt x="175467" y="451132"/>
                      <a:pt x="196506" y="459761"/>
                      <a:pt x="221470" y="460172"/>
                    </a:cubicBezTo>
                    <a:cubicBezTo>
                      <a:pt x="246642" y="459787"/>
                      <a:pt x="267724" y="451183"/>
                      <a:pt x="284715" y="434360"/>
                    </a:cubicBezTo>
                    <a:cubicBezTo>
                      <a:pt x="301705" y="417537"/>
                      <a:pt x="314503" y="394807"/>
                      <a:pt x="323109" y="366170"/>
                    </a:cubicBezTo>
                    <a:cubicBezTo>
                      <a:pt x="331714" y="337534"/>
                      <a:pt x="336026" y="305302"/>
                      <a:pt x="336042" y="269476"/>
                    </a:cubicBezTo>
                    <a:cubicBezTo>
                      <a:pt x="336072" y="236724"/>
                      <a:pt x="331973" y="206271"/>
                      <a:pt x="323744" y="178117"/>
                    </a:cubicBezTo>
                    <a:cubicBezTo>
                      <a:pt x="315515" y="149963"/>
                      <a:pt x="302980" y="127183"/>
                      <a:pt x="286137" y="109775"/>
                    </a:cubicBezTo>
                    <a:cubicBezTo>
                      <a:pt x="269295" y="92368"/>
                      <a:pt x="247968" y="83409"/>
                      <a:pt x="222156" y="82896"/>
                    </a:cubicBezTo>
                    <a:close/>
                    <a:moveTo>
                      <a:pt x="224901" y="0"/>
                    </a:moveTo>
                    <a:cubicBezTo>
                      <a:pt x="273575" y="672"/>
                      <a:pt x="314002" y="13188"/>
                      <a:pt x="346181" y="37548"/>
                    </a:cubicBezTo>
                    <a:cubicBezTo>
                      <a:pt x="378359" y="61908"/>
                      <a:pt x="402422" y="94080"/>
                      <a:pt x="418369" y="134065"/>
                    </a:cubicBezTo>
                    <a:cubicBezTo>
                      <a:pt x="434315" y="174049"/>
                      <a:pt x="442278" y="217815"/>
                      <a:pt x="442256" y="265360"/>
                    </a:cubicBezTo>
                    <a:cubicBezTo>
                      <a:pt x="441914" y="326663"/>
                      <a:pt x="432243" y="377898"/>
                      <a:pt x="413242" y="419064"/>
                    </a:cubicBezTo>
                    <a:cubicBezTo>
                      <a:pt x="394241" y="460230"/>
                      <a:pt x="367961" y="491183"/>
                      <a:pt x="334402" y="511922"/>
                    </a:cubicBezTo>
                    <a:cubicBezTo>
                      <a:pt x="300843" y="532662"/>
                      <a:pt x="262056" y="543044"/>
                      <a:pt x="218040" y="543068"/>
                    </a:cubicBezTo>
                    <a:cubicBezTo>
                      <a:pt x="171515" y="542574"/>
                      <a:pt x="132044" y="530617"/>
                      <a:pt x="99628" y="507197"/>
                    </a:cubicBezTo>
                    <a:cubicBezTo>
                      <a:pt x="67213" y="483777"/>
                      <a:pt x="42533" y="451858"/>
                      <a:pt x="25588" y="411442"/>
                    </a:cubicBezTo>
                    <a:cubicBezTo>
                      <a:pt x="8643" y="371025"/>
                      <a:pt x="114" y="325075"/>
                      <a:pt x="0" y="273592"/>
                    </a:cubicBezTo>
                    <a:cubicBezTo>
                      <a:pt x="224" y="220546"/>
                      <a:pt x="9447" y="173529"/>
                      <a:pt x="27669" y="132541"/>
                    </a:cubicBezTo>
                    <a:cubicBezTo>
                      <a:pt x="45892" y="91552"/>
                      <a:pt x="71774" y="59329"/>
                      <a:pt x="105316" y="35871"/>
                    </a:cubicBezTo>
                    <a:cubicBezTo>
                      <a:pt x="138858" y="12413"/>
                      <a:pt x="178719" y="456"/>
                      <a:pt x="224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57B0AA-C01F-48F1-92BC-42FAC573A88A}"/>
                </a:ext>
              </a:extLst>
            </p:cNvPr>
            <p:cNvGrpSpPr/>
            <p:nvPr/>
          </p:nvGrpSpPr>
          <p:grpSpPr>
            <a:xfrm>
              <a:off x="10138661" y="529638"/>
              <a:ext cx="1153927" cy="2179537"/>
              <a:chOff x="9876023" y="529638"/>
              <a:chExt cx="1153927" cy="2179537"/>
            </a:xfrm>
          </p:grpSpPr>
          <p:grpSp>
            <p:nvGrpSpPr>
              <p:cNvPr id="106" name="그룹 2">
                <a:extLst>
                  <a:ext uri="{FF2B5EF4-FFF2-40B4-BE49-F238E27FC236}">
                    <a16:creationId xmlns:a16="http://schemas.microsoft.com/office/drawing/2014/main" id="{D9B55894-B6A0-42A8-BA10-8AD94F5507AB}"/>
                  </a:ext>
                </a:extLst>
              </p:cNvPr>
              <p:cNvGrpSpPr/>
              <p:nvPr/>
            </p:nvGrpSpPr>
            <p:grpSpPr>
              <a:xfrm>
                <a:off x="9876023" y="529638"/>
                <a:ext cx="1153927" cy="2179537"/>
                <a:chOff x="9406779" y="538766"/>
                <a:chExt cx="1512168" cy="2856184"/>
              </a:xfrm>
            </p:grpSpPr>
            <p:sp>
              <p:nvSpPr>
                <p:cNvPr id="113" name="Hexagon 5">
                  <a:extLst>
                    <a:ext uri="{FF2B5EF4-FFF2-40B4-BE49-F238E27FC236}">
                      <a16:creationId xmlns:a16="http://schemas.microsoft.com/office/drawing/2014/main" id="{4576EB8B-5FE3-4C71-906D-5E7841CCF09E}"/>
                    </a:ext>
                  </a:extLst>
                </p:cNvPr>
                <p:cNvSpPr/>
                <p:nvPr/>
              </p:nvSpPr>
              <p:spPr>
                <a:xfrm rot="5400000">
                  <a:off x="9641312" y="1623286"/>
                  <a:ext cx="1043105" cy="121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232" h="1008112">
                      <a:moveTo>
                        <a:pt x="0" y="1008112"/>
                      </a:moveTo>
                      <a:lnTo>
                        <a:pt x="0" y="0"/>
                      </a:lnTo>
                      <a:lnTo>
                        <a:pt x="752103" y="0"/>
                      </a:lnTo>
                      <a:lnTo>
                        <a:pt x="865232" y="226258"/>
                      </a:lnTo>
                      <a:lnTo>
                        <a:pt x="865232" y="781855"/>
                      </a:lnTo>
                      <a:lnTo>
                        <a:pt x="752103" y="100811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4" name="Hexagon 5">
                  <a:extLst>
                    <a:ext uri="{FF2B5EF4-FFF2-40B4-BE49-F238E27FC236}">
                      <a16:creationId xmlns:a16="http://schemas.microsoft.com/office/drawing/2014/main" id="{1617CFFD-BD4F-4B8C-B3D9-B592C82A6BD3}"/>
                    </a:ext>
                  </a:extLst>
                </p:cNvPr>
                <p:cNvSpPr/>
                <p:nvPr/>
              </p:nvSpPr>
              <p:spPr>
                <a:xfrm rot="5400000">
                  <a:off x="8734771" y="1210774"/>
                  <a:ext cx="2856184" cy="1512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184" h="1512168">
                      <a:moveTo>
                        <a:pt x="62876" y="745441"/>
                      </a:moveTo>
                      <a:cubicBezTo>
                        <a:pt x="62876" y="775264"/>
                        <a:pt x="87053" y="799441"/>
                        <a:pt x="116876" y="799441"/>
                      </a:cubicBezTo>
                      <a:cubicBezTo>
                        <a:pt x="146699" y="799441"/>
                        <a:pt x="170876" y="775264"/>
                        <a:pt x="170876" y="745441"/>
                      </a:cubicBezTo>
                      <a:cubicBezTo>
                        <a:pt x="170876" y="715618"/>
                        <a:pt x="146699" y="691441"/>
                        <a:pt x="116876" y="691441"/>
                      </a:cubicBezTo>
                      <a:cubicBezTo>
                        <a:pt x="87053" y="691441"/>
                        <a:pt x="62876" y="715618"/>
                        <a:pt x="62876" y="745441"/>
                      </a:cubicBezTo>
                      <a:close/>
                      <a:moveTo>
                        <a:pt x="0" y="858883"/>
                      </a:moveTo>
                      <a:lnTo>
                        <a:pt x="0" y="629643"/>
                      </a:lnTo>
                      <a:cubicBezTo>
                        <a:pt x="0" y="593524"/>
                        <a:pt x="29281" y="564243"/>
                        <a:pt x="65400" y="564243"/>
                      </a:cubicBezTo>
                      <a:lnTo>
                        <a:pt x="191353" y="564243"/>
                      </a:lnTo>
                      <a:lnTo>
                        <a:pt x="191353" y="339392"/>
                      </a:lnTo>
                      <a:lnTo>
                        <a:pt x="361048" y="0"/>
                      </a:lnTo>
                      <a:lnTo>
                        <a:pt x="2157221" y="0"/>
                      </a:lnTo>
                      <a:lnTo>
                        <a:pt x="2326914" y="339386"/>
                      </a:lnTo>
                      <a:lnTo>
                        <a:pt x="2326914" y="625867"/>
                      </a:lnTo>
                      <a:lnTo>
                        <a:pt x="2856184" y="625867"/>
                      </a:lnTo>
                      <a:lnTo>
                        <a:pt x="2856184" y="886301"/>
                      </a:lnTo>
                      <a:lnTo>
                        <a:pt x="2326914" y="886301"/>
                      </a:lnTo>
                      <a:lnTo>
                        <a:pt x="2326914" y="1034706"/>
                      </a:lnTo>
                      <a:lnTo>
                        <a:pt x="2616894" y="1034706"/>
                      </a:lnTo>
                      <a:lnTo>
                        <a:pt x="2616894" y="1164923"/>
                      </a:lnTo>
                      <a:lnTo>
                        <a:pt x="2326914" y="1164923"/>
                      </a:lnTo>
                      <a:lnTo>
                        <a:pt x="2326914" y="1172782"/>
                      </a:lnTo>
                      <a:lnTo>
                        <a:pt x="2157221" y="1512168"/>
                      </a:lnTo>
                      <a:lnTo>
                        <a:pt x="361048" y="1512168"/>
                      </a:lnTo>
                      <a:lnTo>
                        <a:pt x="191353" y="1172777"/>
                      </a:lnTo>
                      <a:lnTo>
                        <a:pt x="191353" y="924283"/>
                      </a:lnTo>
                      <a:lnTo>
                        <a:pt x="65400" y="924283"/>
                      </a:lnTo>
                      <a:cubicBezTo>
                        <a:pt x="29281" y="924283"/>
                        <a:pt x="0" y="895002"/>
                        <a:pt x="0" y="85888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1D2E522-B988-4E00-8504-DA653C4246DE}"/>
                  </a:ext>
                </a:extLst>
              </p:cNvPr>
              <p:cNvGrpSpPr/>
              <p:nvPr/>
            </p:nvGrpSpPr>
            <p:grpSpPr>
              <a:xfrm>
                <a:off x="10091918" y="931982"/>
                <a:ext cx="722137" cy="1134788"/>
                <a:chOff x="11160727" y="482548"/>
                <a:chExt cx="381810" cy="599988"/>
              </a:xfrm>
            </p:grpSpPr>
            <p:sp>
              <p:nvSpPr>
                <p:cNvPr id="109" name="Rounded Rectangle 20">
                  <a:extLst>
                    <a:ext uri="{FF2B5EF4-FFF2-40B4-BE49-F238E27FC236}">
                      <a16:creationId xmlns:a16="http://schemas.microsoft.com/office/drawing/2014/main" id="{17528402-FF5E-4869-9F21-E0C9D29C49AA}"/>
                    </a:ext>
                  </a:extLst>
                </p:cNvPr>
                <p:cNvSpPr/>
                <p:nvPr/>
              </p:nvSpPr>
              <p:spPr>
                <a:xfrm>
                  <a:off x="11160727" y="482548"/>
                  <a:ext cx="381810" cy="599988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0" name="Teardrop 21">
                  <a:extLst>
                    <a:ext uri="{FF2B5EF4-FFF2-40B4-BE49-F238E27FC236}">
                      <a16:creationId xmlns:a16="http://schemas.microsoft.com/office/drawing/2014/main" id="{13D33908-7528-4D3D-81A1-D7924B3BD24A}"/>
                    </a:ext>
                  </a:extLst>
                </p:cNvPr>
                <p:cNvSpPr/>
                <p:nvPr/>
              </p:nvSpPr>
              <p:spPr>
                <a:xfrm rot="18900000">
                  <a:off x="11254274" y="626839"/>
                  <a:ext cx="194718" cy="194718"/>
                </a:xfrm>
                <a:prstGeom prst="teardrop">
                  <a:avLst>
                    <a:gd name="adj" fmla="val 141646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1" name="Rectangle 22">
                  <a:extLst>
                    <a:ext uri="{FF2B5EF4-FFF2-40B4-BE49-F238E27FC236}">
                      <a16:creationId xmlns:a16="http://schemas.microsoft.com/office/drawing/2014/main" id="{9F01C127-AC9D-44BB-90AC-12B54A90E8A5}"/>
                    </a:ext>
                  </a:extLst>
                </p:cNvPr>
                <p:cNvSpPr/>
                <p:nvPr/>
              </p:nvSpPr>
              <p:spPr>
                <a:xfrm>
                  <a:off x="11228920" y="884133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2" name="Rectangle 23">
                  <a:extLst>
                    <a:ext uri="{FF2B5EF4-FFF2-40B4-BE49-F238E27FC236}">
                      <a16:creationId xmlns:a16="http://schemas.microsoft.com/office/drawing/2014/main" id="{659EE202-2ABF-4F0A-A9AD-9F7E20D6E292}"/>
                    </a:ext>
                  </a:extLst>
                </p:cNvPr>
                <p:cNvSpPr/>
                <p:nvPr/>
              </p:nvSpPr>
              <p:spPr>
                <a:xfrm>
                  <a:off x="11228920" y="958764"/>
                  <a:ext cx="245422" cy="2726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EB1E09E-7ADE-4C51-9C6D-DB9B5AAEB2CF}"/>
                  </a:ext>
                </a:extLst>
              </p:cNvPr>
              <p:cNvSpPr/>
              <p:nvPr/>
            </p:nvSpPr>
            <p:spPr>
              <a:xfrm>
                <a:off x="10298751" y="1243077"/>
                <a:ext cx="289420" cy="267066"/>
              </a:xfrm>
              <a:custGeom>
                <a:avLst/>
                <a:gdLst/>
                <a:ahLst/>
                <a:cxnLst/>
                <a:rect l="l" t="t" r="r" b="b"/>
                <a:pathLst>
                  <a:path w="806491" h="536220">
                    <a:moveTo>
                      <a:pt x="558231" y="292761"/>
                    </a:moveTo>
                    <a:lnTo>
                      <a:pt x="558231" y="457437"/>
                    </a:lnTo>
                    <a:cubicBezTo>
                      <a:pt x="563306" y="458452"/>
                      <a:pt x="569111" y="459167"/>
                      <a:pt x="575644" y="459581"/>
                    </a:cubicBezTo>
                    <a:cubicBezTo>
                      <a:pt x="582177" y="459996"/>
                      <a:pt x="589869" y="460196"/>
                      <a:pt x="598718" y="460182"/>
                    </a:cubicBezTo>
                    <a:cubicBezTo>
                      <a:pt x="626967" y="460396"/>
                      <a:pt x="650756" y="453792"/>
                      <a:pt x="670084" y="440369"/>
                    </a:cubicBezTo>
                    <a:cubicBezTo>
                      <a:pt x="689413" y="426946"/>
                      <a:pt x="699477" y="405418"/>
                      <a:pt x="700278" y="375785"/>
                    </a:cubicBezTo>
                    <a:cubicBezTo>
                      <a:pt x="699191" y="345608"/>
                      <a:pt x="688326" y="324137"/>
                      <a:pt x="667683" y="311372"/>
                    </a:cubicBezTo>
                    <a:cubicBezTo>
                      <a:pt x="647040" y="298607"/>
                      <a:pt x="623137" y="292403"/>
                      <a:pt x="595976" y="292761"/>
                    </a:cubicBezTo>
                    <a:close/>
                    <a:moveTo>
                      <a:pt x="208441" y="87707"/>
                    </a:moveTo>
                    <a:cubicBezTo>
                      <a:pt x="204942" y="104642"/>
                      <a:pt x="201142" y="122739"/>
                      <a:pt x="197042" y="141996"/>
                    </a:cubicBezTo>
                    <a:cubicBezTo>
                      <a:pt x="192943" y="161253"/>
                      <a:pt x="188971" y="178847"/>
                      <a:pt x="185129" y="194777"/>
                    </a:cubicBezTo>
                    <a:lnTo>
                      <a:pt x="153588" y="315478"/>
                    </a:lnTo>
                    <a:lnTo>
                      <a:pt x="266037" y="315478"/>
                    </a:lnTo>
                    <a:lnTo>
                      <a:pt x="234497" y="195417"/>
                    </a:lnTo>
                    <a:cubicBezTo>
                      <a:pt x="230326" y="178537"/>
                      <a:pt x="226154" y="160500"/>
                      <a:pt x="221983" y="141304"/>
                    </a:cubicBezTo>
                    <a:cubicBezTo>
                      <a:pt x="217812" y="122109"/>
                      <a:pt x="213984" y="104243"/>
                      <a:pt x="210498" y="87707"/>
                    </a:cubicBezTo>
                    <a:close/>
                    <a:moveTo>
                      <a:pt x="602838" y="75362"/>
                    </a:moveTo>
                    <a:cubicBezTo>
                      <a:pt x="591929" y="75377"/>
                      <a:pt x="582865" y="75691"/>
                      <a:pt x="575645" y="76306"/>
                    </a:cubicBezTo>
                    <a:cubicBezTo>
                      <a:pt x="568425" y="76921"/>
                      <a:pt x="562620" y="77750"/>
                      <a:pt x="558231" y="78794"/>
                    </a:cubicBezTo>
                    <a:lnTo>
                      <a:pt x="558231" y="218780"/>
                    </a:lnTo>
                    <a:lnTo>
                      <a:pt x="595289" y="218780"/>
                    </a:lnTo>
                    <a:cubicBezTo>
                      <a:pt x="624341" y="218394"/>
                      <a:pt x="646873" y="211446"/>
                      <a:pt x="662885" y="197937"/>
                    </a:cubicBezTo>
                    <a:cubicBezTo>
                      <a:pt x="678898" y="184427"/>
                      <a:pt x="687019" y="166671"/>
                      <a:pt x="687247" y="144670"/>
                    </a:cubicBezTo>
                    <a:cubicBezTo>
                      <a:pt x="686561" y="118965"/>
                      <a:pt x="678155" y="100895"/>
                      <a:pt x="662028" y="90459"/>
                    </a:cubicBezTo>
                    <a:cubicBezTo>
                      <a:pt x="645901" y="80023"/>
                      <a:pt x="626171" y="74991"/>
                      <a:pt x="602838" y="75362"/>
                    </a:cubicBezTo>
                    <a:close/>
                    <a:moveTo>
                      <a:pt x="149474" y="4125"/>
                    </a:moveTo>
                    <a:lnTo>
                      <a:pt x="277008" y="4125"/>
                    </a:lnTo>
                    <a:lnTo>
                      <a:pt x="424424" y="531419"/>
                    </a:lnTo>
                    <a:lnTo>
                      <a:pt x="318148" y="531419"/>
                    </a:lnTo>
                    <a:lnTo>
                      <a:pt x="280436" y="392202"/>
                    </a:lnTo>
                    <a:lnTo>
                      <a:pt x="139189" y="392202"/>
                    </a:lnTo>
                    <a:lnTo>
                      <a:pt x="102849" y="531419"/>
                    </a:lnTo>
                    <a:lnTo>
                      <a:pt x="0" y="531419"/>
                    </a:lnTo>
                    <a:close/>
                    <a:moveTo>
                      <a:pt x="591172" y="10"/>
                    </a:moveTo>
                    <a:cubicBezTo>
                      <a:pt x="622883" y="-176"/>
                      <a:pt x="650556" y="2250"/>
                      <a:pt x="674192" y="7288"/>
                    </a:cubicBezTo>
                    <a:cubicBezTo>
                      <a:pt x="697827" y="12326"/>
                      <a:pt x="718624" y="21088"/>
                      <a:pt x="736583" y="33576"/>
                    </a:cubicBezTo>
                    <a:cubicBezTo>
                      <a:pt x="752514" y="44307"/>
                      <a:pt x="765019" y="58129"/>
                      <a:pt x="774098" y="75042"/>
                    </a:cubicBezTo>
                    <a:cubicBezTo>
                      <a:pt x="783178" y="91954"/>
                      <a:pt x="787803" y="111275"/>
                      <a:pt x="787974" y="133004"/>
                    </a:cubicBezTo>
                    <a:cubicBezTo>
                      <a:pt x="787974" y="157436"/>
                      <a:pt x="780951" y="179763"/>
                      <a:pt x="766905" y="199985"/>
                    </a:cubicBezTo>
                    <a:cubicBezTo>
                      <a:pt x="752859" y="220206"/>
                      <a:pt x="731792" y="235833"/>
                      <a:pt x="703704" y="246866"/>
                    </a:cubicBezTo>
                    <a:lnTo>
                      <a:pt x="703704" y="249606"/>
                    </a:lnTo>
                    <a:cubicBezTo>
                      <a:pt x="733769" y="257368"/>
                      <a:pt x="758267" y="272334"/>
                      <a:pt x="777197" y="294502"/>
                    </a:cubicBezTo>
                    <a:cubicBezTo>
                      <a:pt x="796126" y="316671"/>
                      <a:pt x="805891" y="344680"/>
                      <a:pt x="806491" y="378529"/>
                    </a:cubicBezTo>
                    <a:cubicBezTo>
                      <a:pt x="806419" y="399344"/>
                      <a:pt x="802279" y="419126"/>
                      <a:pt x="794071" y="437876"/>
                    </a:cubicBezTo>
                    <a:cubicBezTo>
                      <a:pt x="785862" y="456627"/>
                      <a:pt x="774013" y="472967"/>
                      <a:pt x="758523" y="486898"/>
                    </a:cubicBezTo>
                    <a:cubicBezTo>
                      <a:pt x="740950" y="503039"/>
                      <a:pt x="716810" y="515284"/>
                      <a:pt x="686102" y="523633"/>
                    </a:cubicBezTo>
                    <a:cubicBezTo>
                      <a:pt x="655395" y="531981"/>
                      <a:pt x="616660" y="536177"/>
                      <a:pt x="569897" y="536220"/>
                    </a:cubicBezTo>
                    <a:cubicBezTo>
                      <a:pt x="544864" y="536149"/>
                      <a:pt x="522961" y="535435"/>
                      <a:pt x="504187" y="534079"/>
                    </a:cubicBezTo>
                    <a:cubicBezTo>
                      <a:pt x="485413" y="532723"/>
                      <a:pt x="469852" y="531154"/>
                      <a:pt x="457504" y="529370"/>
                    </a:cubicBezTo>
                    <a:lnTo>
                      <a:pt x="457504" y="10970"/>
                    </a:lnTo>
                    <a:cubicBezTo>
                      <a:pt x="473049" y="7816"/>
                      <a:pt x="492665" y="5219"/>
                      <a:pt x="516353" y="3178"/>
                    </a:cubicBezTo>
                    <a:cubicBezTo>
                      <a:pt x="540041" y="1137"/>
                      <a:pt x="564981" y="81"/>
                      <a:pt x="591172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C3DD15-EA3F-4E40-878E-C11B986B6BBD}"/>
                </a:ext>
              </a:extLst>
            </p:cNvPr>
            <p:cNvGrpSpPr/>
            <p:nvPr/>
          </p:nvGrpSpPr>
          <p:grpSpPr>
            <a:xfrm>
              <a:off x="1984003" y="2202714"/>
              <a:ext cx="8762022" cy="2005046"/>
              <a:chOff x="1984003" y="2202714"/>
              <a:chExt cx="8762022" cy="200504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ABDBDD0-09D8-478A-9920-8E6B2D76258B}"/>
                  </a:ext>
                </a:extLst>
              </p:cNvPr>
              <p:cNvSpPr/>
              <p:nvPr/>
            </p:nvSpPr>
            <p:spPr>
              <a:xfrm>
                <a:off x="5781153" y="2202714"/>
                <a:ext cx="46690" cy="14687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8EB2469-6779-483D-90EA-E508B7C491E9}"/>
                  </a:ext>
                </a:extLst>
              </p:cNvPr>
              <p:cNvSpPr/>
              <p:nvPr/>
            </p:nvSpPr>
            <p:spPr>
              <a:xfrm>
                <a:off x="7420547" y="2202714"/>
                <a:ext cx="46690" cy="14687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D1E4015-B368-405B-BED6-C2B39ECBD7F9}"/>
                  </a:ext>
                </a:extLst>
              </p:cNvPr>
              <p:cNvSpPr/>
              <p:nvPr/>
            </p:nvSpPr>
            <p:spPr>
              <a:xfrm>
                <a:off x="9059941" y="2202714"/>
                <a:ext cx="46690" cy="14687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95391B7-88A8-4886-BC5D-5F844731A412}"/>
                  </a:ext>
                </a:extLst>
              </p:cNvPr>
              <p:cNvSpPr/>
              <p:nvPr/>
            </p:nvSpPr>
            <p:spPr>
              <a:xfrm>
                <a:off x="10699335" y="2202714"/>
                <a:ext cx="46690" cy="14687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8079E83-7480-4812-B8D5-4C848C93CACD}"/>
                  </a:ext>
                </a:extLst>
              </p:cNvPr>
              <p:cNvGrpSpPr/>
              <p:nvPr/>
            </p:nvGrpSpPr>
            <p:grpSpPr>
              <a:xfrm>
                <a:off x="1984003" y="2381650"/>
                <a:ext cx="8758101" cy="1826110"/>
                <a:chOff x="1984003" y="2381650"/>
                <a:chExt cx="8758101" cy="1826110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5A9E23D-D20A-4601-B0A7-7D6326A8D515}"/>
                    </a:ext>
                  </a:extLst>
                </p:cNvPr>
                <p:cNvSpPr/>
                <p:nvPr/>
              </p:nvSpPr>
              <p:spPr>
                <a:xfrm rot="10800000" flipV="1">
                  <a:off x="2733812" y="3060295"/>
                  <a:ext cx="3080708" cy="1147465"/>
                </a:xfrm>
                <a:custGeom>
                  <a:avLst/>
                  <a:gdLst>
                    <a:gd name="connsiteX0" fmla="*/ 876020 w 3080708"/>
                    <a:gd name="connsiteY0" fmla="*/ 1147435 h 1147465"/>
                    <a:gd name="connsiteX1" fmla="*/ 898068 w 3080708"/>
                    <a:gd name="connsiteY1" fmla="*/ 1125933 h 1147465"/>
                    <a:gd name="connsiteX2" fmla="*/ 900781 w 3080708"/>
                    <a:gd name="connsiteY2" fmla="*/ 1104431 h 1147465"/>
                    <a:gd name="connsiteX3" fmla="*/ 946571 w 3080708"/>
                    <a:gd name="connsiteY3" fmla="*/ 682243 h 1147465"/>
                    <a:gd name="connsiteX4" fmla="*/ 988970 w 3080708"/>
                    <a:gd name="connsiteY4" fmla="*/ 300443 h 1147465"/>
                    <a:gd name="connsiteX5" fmla="*/ 998127 w 3080708"/>
                    <a:gd name="connsiteY5" fmla="*/ 220248 h 1147465"/>
                    <a:gd name="connsiteX6" fmla="*/ 1027977 w 3080708"/>
                    <a:gd name="connsiteY6" fmla="*/ 434684 h 1147465"/>
                    <a:gd name="connsiteX7" fmla="*/ 1061896 w 3080708"/>
                    <a:gd name="connsiteY7" fmla="*/ 702292 h 1147465"/>
                    <a:gd name="connsiteX8" fmla="*/ 1100225 w 3080708"/>
                    <a:gd name="connsiteY8" fmla="*/ 717111 h 1147465"/>
                    <a:gd name="connsiteX9" fmla="*/ 1123628 w 3080708"/>
                    <a:gd name="connsiteY9" fmla="*/ 694447 h 1147465"/>
                    <a:gd name="connsiteX10" fmla="*/ 1176880 w 3080708"/>
                    <a:gd name="connsiteY10" fmla="*/ 622096 h 1147465"/>
                    <a:gd name="connsiteX11" fmla="*/ 1206390 w 3080708"/>
                    <a:gd name="connsiteY11" fmla="*/ 608150 h 1147465"/>
                    <a:gd name="connsiteX12" fmla="*/ 2091673 w 3080708"/>
                    <a:gd name="connsiteY12" fmla="*/ 608440 h 1147465"/>
                    <a:gd name="connsiteX13" fmla="*/ 2130341 w 3080708"/>
                    <a:gd name="connsiteY13" fmla="*/ 583742 h 1147465"/>
                    <a:gd name="connsiteX14" fmla="*/ 2159171 w 3080708"/>
                    <a:gd name="connsiteY14" fmla="*/ 506161 h 1147465"/>
                    <a:gd name="connsiteX15" fmla="*/ 2162225 w 3080708"/>
                    <a:gd name="connsiteY15" fmla="*/ 518655 h 1147465"/>
                    <a:gd name="connsiteX16" fmla="*/ 2252787 w 3080708"/>
                    <a:gd name="connsiteY16" fmla="*/ 947817 h 1147465"/>
                    <a:gd name="connsiteX17" fmla="*/ 2290777 w 3080708"/>
                    <a:gd name="connsiteY17" fmla="*/ 1127386 h 1147465"/>
                    <a:gd name="connsiteX18" fmla="*/ 2321304 w 3080708"/>
                    <a:gd name="connsiteY18" fmla="*/ 1146563 h 1147465"/>
                    <a:gd name="connsiteX19" fmla="*/ 2338602 w 3080708"/>
                    <a:gd name="connsiteY19" fmla="*/ 1120994 h 1147465"/>
                    <a:gd name="connsiteX20" fmla="*/ 2362685 w 3080708"/>
                    <a:gd name="connsiteY20" fmla="*/ 901909 h 1147465"/>
                    <a:gd name="connsiteX21" fmla="*/ 2396266 w 3080708"/>
                    <a:gd name="connsiteY21" fmla="*/ 599433 h 1147465"/>
                    <a:gd name="connsiteX22" fmla="*/ 2425435 w 3080708"/>
                    <a:gd name="connsiteY22" fmla="*/ 329790 h 1147465"/>
                    <a:gd name="connsiteX23" fmla="*/ 2437985 w 3080708"/>
                    <a:gd name="connsiteY23" fmla="*/ 219376 h 1147465"/>
                    <a:gd name="connsiteX24" fmla="*/ 2441716 w 3080708"/>
                    <a:gd name="connsiteY24" fmla="*/ 225769 h 1147465"/>
                    <a:gd name="connsiteX25" fmla="*/ 2476313 w 3080708"/>
                    <a:gd name="connsiteY25" fmla="*/ 500641 h 1147465"/>
                    <a:gd name="connsiteX26" fmla="*/ 2501753 w 3080708"/>
                    <a:gd name="connsiteY26" fmla="*/ 700548 h 1147465"/>
                    <a:gd name="connsiteX27" fmla="*/ 2542116 w 3080708"/>
                    <a:gd name="connsiteY27" fmla="*/ 715367 h 1147465"/>
                    <a:gd name="connsiteX28" fmla="*/ 2564164 w 3080708"/>
                    <a:gd name="connsiteY28" fmla="*/ 693575 h 1147465"/>
                    <a:gd name="connsiteX29" fmla="*/ 2618434 w 3080708"/>
                    <a:gd name="connsiteY29" fmla="*/ 619772 h 1147465"/>
                    <a:gd name="connsiteX30" fmla="*/ 2643872 w 3080708"/>
                    <a:gd name="connsiteY30" fmla="*/ 607568 h 1147465"/>
                    <a:gd name="connsiteX31" fmla="*/ 2974582 w 3080708"/>
                    <a:gd name="connsiteY31" fmla="*/ 607859 h 1147465"/>
                    <a:gd name="connsiteX32" fmla="*/ 3066162 w 3080708"/>
                    <a:gd name="connsiteY32" fmla="*/ 607859 h 1147465"/>
                    <a:gd name="connsiteX33" fmla="*/ 3079392 w 3080708"/>
                    <a:gd name="connsiteY33" fmla="*/ 604372 h 1147465"/>
                    <a:gd name="connsiteX34" fmla="*/ 3078713 w 3080708"/>
                    <a:gd name="connsiteY34" fmla="*/ 578512 h 1147465"/>
                    <a:gd name="connsiteX35" fmla="*/ 3060057 w 3080708"/>
                    <a:gd name="connsiteY35" fmla="*/ 575897 h 1147465"/>
                    <a:gd name="connsiteX36" fmla="*/ 2624200 w 3080708"/>
                    <a:gd name="connsiteY36" fmla="*/ 575316 h 1147465"/>
                    <a:gd name="connsiteX37" fmla="*/ 2585871 w 3080708"/>
                    <a:gd name="connsiteY37" fmla="*/ 593622 h 1147465"/>
                    <a:gd name="connsiteX38" fmla="*/ 2542455 w 3080708"/>
                    <a:gd name="connsiteY38" fmla="*/ 652315 h 1147465"/>
                    <a:gd name="connsiteX39" fmla="*/ 2541098 w 3080708"/>
                    <a:gd name="connsiteY39" fmla="*/ 643599 h 1147465"/>
                    <a:gd name="connsiteX40" fmla="*/ 2512946 w 3080708"/>
                    <a:gd name="connsiteY40" fmla="*/ 424804 h 1147465"/>
                    <a:gd name="connsiteX41" fmla="*/ 2483097 w 3080708"/>
                    <a:gd name="connsiteY41" fmla="*/ 188867 h 1147465"/>
                    <a:gd name="connsiteX42" fmla="*/ 2461390 w 3080708"/>
                    <a:gd name="connsiteY42" fmla="*/ 19178 h 1147465"/>
                    <a:gd name="connsiteX43" fmla="*/ 2435611 w 3080708"/>
                    <a:gd name="connsiteY43" fmla="*/ 291 h 1147465"/>
                    <a:gd name="connsiteX44" fmla="*/ 2413902 w 3080708"/>
                    <a:gd name="connsiteY44" fmla="*/ 22956 h 1147465"/>
                    <a:gd name="connsiteX45" fmla="*/ 2396604 w 3080708"/>
                    <a:gd name="connsiteY45" fmla="*/ 180150 h 1147465"/>
                    <a:gd name="connsiteX46" fmla="*/ 2360990 w 3080708"/>
                    <a:gd name="connsiteY46" fmla="*/ 507324 h 1147465"/>
                    <a:gd name="connsiteX47" fmla="*/ 2321983 w 3080708"/>
                    <a:gd name="connsiteY47" fmla="*/ 854547 h 1147465"/>
                    <a:gd name="connsiteX48" fmla="*/ 2308415 w 3080708"/>
                    <a:gd name="connsiteY48" fmla="*/ 979199 h 1147465"/>
                    <a:gd name="connsiteX49" fmla="*/ 2304005 w 3080708"/>
                    <a:gd name="connsiteY49" fmla="*/ 974840 h 1147465"/>
                    <a:gd name="connsiteX50" fmla="*/ 2265338 w 3080708"/>
                    <a:gd name="connsiteY50" fmla="*/ 788008 h 1147465"/>
                    <a:gd name="connsiteX51" fmla="*/ 2190377 w 3080708"/>
                    <a:gd name="connsiteY51" fmla="*/ 431487 h 1147465"/>
                    <a:gd name="connsiteX52" fmla="*/ 2165956 w 3080708"/>
                    <a:gd name="connsiteY52" fmla="*/ 406498 h 1147465"/>
                    <a:gd name="connsiteX53" fmla="*/ 2139159 w 3080708"/>
                    <a:gd name="connsiteY53" fmla="*/ 429743 h 1147465"/>
                    <a:gd name="connsiteX54" fmla="*/ 2092352 w 3080708"/>
                    <a:gd name="connsiteY54" fmla="*/ 559916 h 1147465"/>
                    <a:gd name="connsiteX55" fmla="*/ 2066573 w 3080708"/>
                    <a:gd name="connsiteY55" fmla="*/ 575897 h 1147465"/>
                    <a:gd name="connsiteX56" fmla="*/ 1186379 w 3080708"/>
                    <a:gd name="connsiteY56" fmla="*/ 575025 h 1147465"/>
                    <a:gd name="connsiteX57" fmla="*/ 1143980 w 3080708"/>
                    <a:gd name="connsiteY57" fmla="*/ 595074 h 1147465"/>
                    <a:gd name="connsiteX58" fmla="*/ 1101920 w 3080708"/>
                    <a:gd name="connsiteY58" fmla="*/ 652315 h 1147465"/>
                    <a:gd name="connsiteX59" fmla="*/ 1094457 w 3080708"/>
                    <a:gd name="connsiteY59" fmla="*/ 596237 h 1147465"/>
                    <a:gd name="connsiteX60" fmla="*/ 1021193 w 3080708"/>
                    <a:gd name="connsiteY60" fmla="*/ 20630 h 1147465"/>
                    <a:gd name="connsiteX61" fmla="*/ 997450 w 3080708"/>
                    <a:gd name="connsiteY61" fmla="*/ 0 h 1147465"/>
                    <a:gd name="connsiteX62" fmla="*/ 973707 w 3080708"/>
                    <a:gd name="connsiteY62" fmla="*/ 20921 h 1147465"/>
                    <a:gd name="connsiteX63" fmla="*/ 961495 w 3080708"/>
                    <a:gd name="connsiteY63" fmla="*/ 133369 h 1147465"/>
                    <a:gd name="connsiteX64" fmla="*/ 922490 w 3080708"/>
                    <a:gd name="connsiteY64" fmla="*/ 492214 h 1147465"/>
                    <a:gd name="connsiteX65" fmla="*/ 878733 w 3080708"/>
                    <a:gd name="connsiteY65" fmla="*/ 887090 h 1147465"/>
                    <a:gd name="connsiteX66" fmla="*/ 868218 w 3080708"/>
                    <a:gd name="connsiteY66" fmla="*/ 979199 h 1147465"/>
                    <a:gd name="connsiteX67" fmla="*/ 858043 w 3080708"/>
                    <a:gd name="connsiteY67" fmla="*/ 940845 h 1147465"/>
                    <a:gd name="connsiteX68" fmla="*/ 749503 w 3080708"/>
                    <a:gd name="connsiteY68" fmla="*/ 425967 h 1147465"/>
                    <a:gd name="connsiteX69" fmla="*/ 726776 w 3080708"/>
                    <a:gd name="connsiteY69" fmla="*/ 406208 h 1147465"/>
                    <a:gd name="connsiteX70" fmla="*/ 701338 w 3080708"/>
                    <a:gd name="connsiteY70" fmla="*/ 423642 h 1147465"/>
                    <a:gd name="connsiteX71" fmla="*/ 652494 w 3080708"/>
                    <a:gd name="connsiteY71" fmla="*/ 559625 h 1147465"/>
                    <a:gd name="connsiteX72" fmla="*/ 627056 w 3080708"/>
                    <a:gd name="connsiteY72" fmla="*/ 575897 h 1147465"/>
                    <a:gd name="connsiteX73" fmla="*/ 0 w 3080708"/>
                    <a:gd name="connsiteY73" fmla="*/ 575097 h 1147465"/>
                    <a:gd name="connsiteX74" fmla="*/ 0 w 3080708"/>
                    <a:gd name="connsiteY74" fmla="*/ 607876 h 1147465"/>
                    <a:gd name="connsiteX75" fmla="*/ 649103 w 3080708"/>
                    <a:gd name="connsiteY75" fmla="*/ 608150 h 1147465"/>
                    <a:gd name="connsiteX76" fmla="*/ 691501 w 3080708"/>
                    <a:gd name="connsiteY76" fmla="*/ 581709 h 1147465"/>
                    <a:gd name="connsiteX77" fmla="*/ 717279 w 3080708"/>
                    <a:gd name="connsiteY77" fmla="*/ 511392 h 1147465"/>
                    <a:gd name="connsiteX78" fmla="*/ 737970 w 3080708"/>
                    <a:gd name="connsiteY78" fmla="*/ 594203 h 1147465"/>
                    <a:gd name="connsiteX79" fmla="*/ 823785 w 3080708"/>
                    <a:gd name="connsiteY79" fmla="*/ 998957 h 1147465"/>
                    <a:gd name="connsiteX80" fmla="*/ 850580 w 3080708"/>
                    <a:gd name="connsiteY80" fmla="*/ 1127386 h 1147465"/>
                    <a:gd name="connsiteX81" fmla="*/ 876020 w 3080708"/>
                    <a:gd name="connsiteY81" fmla="*/ 1147435 h 1147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3080708" h="1147465">
                      <a:moveTo>
                        <a:pt x="876020" y="1147435"/>
                      </a:moveTo>
                      <a:cubicBezTo>
                        <a:pt x="891961" y="1146854"/>
                        <a:pt x="896710" y="1137555"/>
                        <a:pt x="898068" y="1125933"/>
                      </a:cubicBezTo>
                      <a:cubicBezTo>
                        <a:pt x="899084" y="1118669"/>
                        <a:pt x="900102" y="1111696"/>
                        <a:pt x="900781" y="1104431"/>
                      </a:cubicBezTo>
                      <a:cubicBezTo>
                        <a:pt x="916044" y="963799"/>
                        <a:pt x="930969" y="822876"/>
                        <a:pt x="946571" y="682243"/>
                      </a:cubicBezTo>
                      <a:cubicBezTo>
                        <a:pt x="960477" y="554976"/>
                        <a:pt x="974724" y="427709"/>
                        <a:pt x="988970" y="300443"/>
                      </a:cubicBezTo>
                      <a:lnTo>
                        <a:pt x="998127" y="220248"/>
                      </a:lnTo>
                      <a:cubicBezTo>
                        <a:pt x="1009660" y="291726"/>
                        <a:pt x="1018819" y="363204"/>
                        <a:pt x="1027977" y="434684"/>
                      </a:cubicBezTo>
                      <a:cubicBezTo>
                        <a:pt x="1039171" y="523885"/>
                        <a:pt x="1050363" y="613089"/>
                        <a:pt x="1061896" y="702292"/>
                      </a:cubicBezTo>
                      <a:cubicBezTo>
                        <a:pt x="1063930" y="719726"/>
                        <a:pt x="1083604" y="727280"/>
                        <a:pt x="1100225" y="717111"/>
                      </a:cubicBezTo>
                      <a:cubicBezTo>
                        <a:pt x="1110061" y="711009"/>
                        <a:pt x="1117184" y="703164"/>
                        <a:pt x="1123628" y="694447"/>
                      </a:cubicBezTo>
                      <a:cubicBezTo>
                        <a:pt x="1141266" y="670330"/>
                        <a:pt x="1159921" y="646504"/>
                        <a:pt x="1176880" y="622096"/>
                      </a:cubicBezTo>
                      <a:cubicBezTo>
                        <a:pt x="1184003" y="611927"/>
                        <a:pt x="1192144" y="608150"/>
                        <a:pt x="1206390" y="608150"/>
                      </a:cubicBezTo>
                      <a:lnTo>
                        <a:pt x="2091673" y="608440"/>
                      </a:lnTo>
                      <a:cubicBezTo>
                        <a:pt x="2121183" y="608440"/>
                        <a:pt x="2121861" y="607568"/>
                        <a:pt x="2130341" y="583742"/>
                      </a:cubicBezTo>
                      <a:cubicBezTo>
                        <a:pt x="2139159" y="559044"/>
                        <a:pt x="2148658" y="534637"/>
                        <a:pt x="2159171" y="506161"/>
                      </a:cubicBezTo>
                      <a:cubicBezTo>
                        <a:pt x="2160868" y="513135"/>
                        <a:pt x="2161546" y="515750"/>
                        <a:pt x="2162225" y="518655"/>
                      </a:cubicBezTo>
                      <a:lnTo>
                        <a:pt x="2252787" y="947817"/>
                      </a:lnTo>
                      <a:cubicBezTo>
                        <a:pt x="2265338" y="1007673"/>
                        <a:pt x="2277888" y="1067530"/>
                        <a:pt x="2290777" y="1127386"/>
                      </a:cubicBezTo>
                      <a:cubicBezTo>
                        <a:pt x="2293829" y="1143076"/>
                        <a:pt x="2305702" y="1150050"/>
                        <a:pt x="2321304" y="1146563"/>
                      </a:cubicBezTo>
                      <a:cubicBezTo>
                        <a:pt x="2336907" y="1142785"/>
                        <a:pt x="2337586" y="1131454"/>
                        <a:pt x="2338602" y="1120994"/>
                      </a:cubicBezTo>
                      <a:cubicBezTo>
                        <a:pt x="2346744" y="1048062"/>
                        <a:pt x="2354545" y="974840"/>
                        <a:pt x="2362685" y="901909"/>
                      </a:cubicBezTo>
                      <a:lnTo>
                        <a:pt x="2396266" y="599433"/>
                      </a:lnTo>
                      <a:cubicBezTo>
                        <a:pt x="2406102" y="509357"/>
                        <a:pt x="2415599" y="419574"/>
                        <a:pt x="2425435" y="329790"/>
                      </a:cubicBezTo>
                      <a:cubicBezTo>
                        <a:pt x="2429506" y="293179"/>
                        <a:pt x="2433914" y="256277"/>
                        <a:pt x="2437985" y="219376"/>
                      </a:cubicBezTo>
                      <a:cubicBezTo>
                        <a:pt x="2442395" y="220828"/>
                        <a:pt x="2441377" y="223734"/>
                        <a:pt x="2441716" y="225769"/>
                      </a:cubicBezTo>
                      <a:lnTo>
                        <a:pt x="2476313" y="500641"/>
                      </a:lnTo>
                      <a:cubicBezTo>
                        <a:pt x="2484793" y="567181"/>
                        <a:pt x="2493273" y="634009"/>
                        <a:pt x="2501753" y="700548"/>
                      </a:cubicBezTo>
                      <a:cubicBezTo>
                        <a:pt x="2504466" y="720017"/>
                        <a:pt x="2524139" y="727280"/>
                        <a:pt x="2542116" y="715367"/>
                      </a:cubicBezTo>
                      <a:cubicBezTo>
                        <a:pt x="2551274" y="709556"/>
                        <a:pt x="2558057" y="701711"/>
                        <a:pt x="2564164" y="693575"/>
                      </a:cubicBezTo>
                      <a:cubicBezTo>
                        <a:pt x="2582479" y="668877"/>
                        <a:pt x="2601135" y="644760"/>
                        <a:pt x="2618434" y="619772"/>
                      </a:cubicBezTo>
                      <a:cubicBezTo>
                        <a:pt x="2624539" y="610765"/>
                        <a:pt x="2631662" y="607568"/>
                        <a:pt x="2643872" y="607568"/>
                      </a:cubicBezTo>
                      <a:lnTo>
                        <a:pt x="2974582" y="607859"/>
                      </a:lnTo>
                      <a:lnTo>
                        <a:pt x="3066162" y="607859"/>
                      </a:lnTo>
                      <a:cubicBezTo>
                        <a:pt x="3070911" y="607568"/>
                        <a:pt x="3078374" y="609893"/>
                        <a:pt x="3079392" y="604372"/>
                      </a:cubicBezTo>
                      <a:cubicBezTo>
                        <a:pt x="3080748" y="595655"/>
                        <a:pt x="3081766" y="586357"/>
                        <a:pt x="3078713" y="578512"/>
                      </a:cubicBezTo>
                      <a:cubicBezTo>
                        <a:pt x="3076677" y="572992"/>
                        <a:pt x="3066502" y="575897"/>
                        <a:pt x="3060057" y="575897"/>
                      </a:cubicBezTo>
                      <a:lnTo>
                        <a:pt x="2624200" y="575316"/>
                      </a:lnTo>
                      <a:cubicBezTo>
                        <a:pt x="2605884" y="575316"/>
                        <a:pt x="2594691" y="580546"/>
                        <a:pt x="2585871" y="593622"/>
                      </a:cubicBezTo>
                      <a:cubicBezTo>
                        <a:pt x="2572982" y="612798"/>
                        <a:pt x="2558397" y="630813"/>
                        <a:pt x="2542455" y="652315"/>
                      </a:cubicBezTo>
                      <a:cubicBezTo>
                        <a:pt x="2541437" y="647085"/>
                        <a:pt x="2541437" y="645341"/>
                        <a:pt x="2541098" y="643599"/>
                      </a:cubicBezTo>
                      <a:cubicBezTo>
                        <a:pt x="2531601" y="570667"/>
                        <a:pt x="2522104" y="497735"/>
                        <a:pt x="2512946" y="424804"/>
                      </a:cubicBezTo>
                      <a:cubicBezTo>
                        <a:pt x="2502771" y="346061"/>
                        <a:pt x="2492933" y="267610"/>
                        <a:pt x="2483097" y="188867"/>
                      </a:cubicBezTo>
                      <a:cubicBezTo>
                        <a:pt x="2475974" y="132208"/>
                        <a:pt x="2468851" y="75838"/>
                        <a:pt x="2461390" y="19178"/>
                      </a:cubicBezTo>
                      <a:cubicBezTo>
                        <a:pt x="2459354" y="4359"/>
                        <a:pt x="2452570" y="0"/>
                        <a:pt x="2435611" y="291"/>
                      </a:cubicBezTo>
                      <a:cubicBezTo>
                        <a:pt x="2417973" y="582"/>
                        <a:pt x="2415260" y="11333"/>
                        <a:pt x="2413902" y="22956"/>
                      </a:cubicBezTo>
                      <a:cubicBezTo>
                        <a:pt x="2408137" y="75548"/>
                        <a:pt x="2402371" y="127849"/>
                        <a:pt x="2396604" y="180150"/>
                      </a:cubicBezTo>
                      <a:cubicBezTo>
                        <a:pt x="2384733" y="289111"/>
                        <a:pt x="2373200" y="398363"/>
                        <a:pt x="2360990" y="507324"/>
                      </a:cubicBezTo>
                      <a:cubicBezTo>
                        <a:pt x="2348101" y="622968"/>
                        <a:pt x="2334871" y="738902"/>
                        <a:pt x="2321983" y="854547"/>
                      </a:cubicBezTo>
                      <a:cubicBezTo>
                        <a:pt x="2317235" y="896098"/>
                        <a:pt x="2312825" y="937648"/>
                        <a:pt x="2308415" y="979199"/>
                      </a:cubicBezTo>
                      <a:cubicBezTo>
                        <a:pt x="2304344" y="978617"/>
                        <a:pt x="2304344" y="976584"/>
                        <a:pt x="2304005" y="974840"/>
                      </a:cubicBezTo>
                      <a:lnTo>
                        <a:pt x="2265338" y="788008"/>
                      </a:lnTo>
                      <a:cubicBezTo>
                        <a:pt x="2240577" y="669168"/>
                        <a:pt x="2215138" y="550327"/>
                        <a:pt x="2190377" y="431487"/>
                      </a:cubicBezTo>
                      <a:cubicBezTo>
                        <a:pt x="2187664" y="418993"/>
                        <a:pt x="2184271" y="406789"/>
                        <a:pt x="2165956" y="406498"/>
                      </a:cubicBezTo>
                      <a:cubicBezTo>
                        <a:pt x="2148318" y="405917"/>
                        <a:pt x="2143569" y="417249"/>
                        <a:pt x="2139159" y="429743"/>
                      </a:cubicBezTo>
                      <a:cubicBezTo>
                        <a:pt x="2123897" y="473038"/>
                        <a:pt x="2107276" y="516332"/>
                        <a:pt x="2092352" y="559916"/>
                      </a:cubicBezTo>
                      <a:cubicBezTo>
                        <a:pt x="2088281" y="572119"/>
                        <a:pt x="2081837" y="575897"/>
                        <a:pt x="2066573" y="575897"/>
                      </a:cubicBezTo>
                      <a:lnTo>
                        <a:pt x="1186379" y="575025"/>
                      </a:lnTo>
                      <a:cubicBezTo>
                        <a:pt x="1166027" y="575025"/>
                        <a:pt x="1153816" y="580546"/>
                        <a:pt x="1143980" y="595074"/>
                      </a:cubicBezTo>
                      <a:cubicBezTo>
                        <a:pt x="1131430" y="613670"/>
                        <a:pt x="1117523" y="631394"/>
                        <a:pt x="1101920" y="652315"/>
                      </a:cubicBezTo>
                      <a:cubicBezTo>
                        <a:pt x="1099207" y="631394"/>
                        <a:pt x="1096832" y="613961"/>
                        <a:pt x="1094457" y="596237"/>
                      </a:cubicBezTo>
                      <a:cubicBezTo>
                        <a:pt x="1070037" y="404465"/>
                        <a:pt x="1045276" y="212402"/>
                        <a:pt x="1021193" y="20630"/>
                      </a:cubicBezTo>
                      <a:cubicBezTo>
                        <a:pt x="1019497" y="7846"/>
                        <a:pt x="1014410" y="0"/>
                        <a:pt x="997450" y="0"/>
                      </a:cubicBezTo>
                      <a:cubicBezTo>
                        <a:pt x="980152" y="0"/>
                        <a:pt x="975063" y="8428"/>
                        <a:pt x="973707" y="20921"/>
                      </a:cubicBezTo>
                      <a:lnTo>
                        <a:pt x="961495" y="133369"/>
                      </a:lnTo>
                      <a:cubicBezTo>
                        <a:pt x="948607" y="253081"/>
                        <a:pt x="935718" y="372503"/>
                        <a:pt x="922490" y="492214"/>
                      </a:cubicBezTo>
                      <a:lnTo>
                        <a:pt x="878733" y="887090"/>
                      </a:lnTo>
                      <a:cubicBezTo>
                        <a:pt x="875341" y="917890"/>
                        <a:pt x="871610" y="948398"/>
                        <a:pt x="868218" y="979199"/>
                      </a:cubicBezTo>
                      <a:cubicBezTo>
                        <a:pt x="863131" y="966414"/>
                        <a:pt x="860756" y="953628"/>
                        <a:pt x="858043" y="940845"/>
                      </a:cubicBezTo>
                      <a:cubicBezTo>
                        <a:pt x="821750" y="769121"/>
                        <a:pt x="785456" y="597689"/>
                        <a:pt x="749503" y="425967"/>
                      </a:cubicBezTo>
                      <a:cubicBezTo>
                        <a:pt x="747129" y="414635"/>
                        <a:pt x="740683" y="406789"/>
                        <a:pt x="726776" y="406208"/>
                      </a:cubicBezTo>
                      <a:cubicBezTo>
                        <a:pt x="713209" y="405627"/>
                        <a:pt x="705409" y="412600"/>
                        <a:pt x="701338" y="423642"/>
                      </a:cubicBezTo>
                      <a:cubicBezTo>
                        <a:pt x="685057" y="468970"/>
                        <a:pt x="667758" y="514007"/>
                        <a:pt x="652494" y="559625"/>
                      </a:cubicBezTo>
                      <a:cubicBezTo>
                        <a:pt x="648424" y="572119"/>
                        <a:pt x="641980" y="575897"/>
                        <a:pt x="627056" y="575897"/>
                      </a:cubicBezTo>
                      <a:lnTo>
                        <a:pt x="0" y="575097"/>
                      </a:lnTo>
                      <a:lnTo>
                        <a:pt x="0" y="607876"/>
                      </a:lnTo>
                      <a:lnTo>
                        <a:pt x="649103" y="608150"/>
                      </a:lnTo>
                      <a:cubicBezTo>
                        <a:pt x="682004" y="608150"/>
                        <a:pt x="682004" y="608150"/>
                        <a:pt x="691501" y="581709"/>
                      </a:cubicBezTo>
                      <a:cubicBezTo>
                        <a:pt x="699981" y="558173"/>
                        <a:pt x="708800" y="534928"/>
                        <a:pt x="717279" y="511392"/>
                      </a:cubicBezTo>
                      <a:cubicBezTo>
                        <a:pt x="726438" y="539286"/>
                        <a:pt x="732204" y="566889"/>
                        <a:pt x="737970" y="594203"/>
                      </a:cubicBezTo>
                      <a:cubicBezTo>
                        <a:pt x="766462" y="729024"/>
                        <a:pt x="795294" y="864136"/>
                        <a:pt x="823785" y="998957"/>
                      </a:cubicBezTo>
                      <a:cubicBezTo>
                        <a:pt x="832943" y="1041670"/>
                        <a:pt x="842101" y="1084673"/>
                        <a:pt x="850580" y="1127386"/>
                      </a:cubicBezTo>
                      <a:cubicBezTo>
                        <a:pt x="853295" y="1140170"/>
                        <a:pt x="859739" y="1148015"/>
                        <a:pt x="876020" y="114743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61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2197A25-DE07-436C-976B-7B178D31D7E6}"/>
                    </a:ext>
                  </a:extLst>
                </p:cNvPr>
                <p:cNvSpPr/>
                <p:nvPr/>
              </p:nvSpPr>
              <p:spPr>
                <a:xfrm>
                  <a:off x="5164264" y="3630931"/>
                  <a:ext cx="5577840" cy="457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BFCABBC2-5DDE-4F32-9BF2-6C9B21DF4E3D}"/>
                    </a:ext>
                  </a:extLst>
                </p:cNvPr>
                <p:cNvSpPr/>
                <p:nvPr/>
              </p:nvSpPr>
              <p:spPr>
                <a:xfrm>
                  <a:off x="1984003" y="3634028"/>
                  <a:ext cx="1229081" cy="4572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466E507-E936-4EE9-80F1-8FAAFCAC43EA}"/>
                    </a:ext>
                  </a:extLst>
                </p:cNvPr>
                <p:cNvSpPr/>
                <p:nvPr/>
              </p:nvSpPr>
              <p:spPr>
                <a:xfrm>
                  <a:off x="1984003" y="2381650"/>
                  <a:ext cx="45993" cy="12852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92EADED-D520-4059-BBDE-31E3D8507B8E}"/>
                </a:ext>
              </a:extLst>
            </p:cNvPr>
            <p:cNvGrpSpPr/>
            <p:nvPr/>
          </p:nvGrpSpPr>
          <p:grpSpPr>
            <a:xfrm>
              <a:off x="1113490" y="259905"/>
              <a:ext cx="2067860" cy="6213392"/>
              <a:chOff x="1113490" y="259905"/>
              <a:chExt cx="2067860" cy="621339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EE8B2DB-0C7C-4229-8813-D85AC6EB3886}"/>
                  </a:ext>
                </a:extLst>
              </p:cNvPr>
              <p:cNvGrpSpPr/>
              <p:nvPr/>
            </p:nvGrpSpPr>
            <p:grpSpPr>
              <a:xfrm>
                <a:off x="1113490" y="259905"/>
                <a:ext cx="2067860" cy="6213392"/>
                <a:chOff x="1113490" y="-2744"/>
                <a:chExt cx="1667408" cy="5010136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B2C3984F-DAA4-48EB-B557-A8D36117E1A8}"/>
                    </a:ext>
                  </a:extLst>
                </p:cNvPr>
                <p:cNvSpPr/>
                <p:nvPr/>
              </p:nvSpPr>
              <p:spPr>
                <a:xfrm rot="10800000">
                  <a:off x="1852510" y="4385281"/>
                  <a:ext cx="383353" cy="585679"/>
                </a:xfrm>
                <a:custGeom>
                  <a:avLst/>
                  <a:gdLst>
                    <a:gd name="connsiteX0" fmla="*/ 14288 w 342900"/>
                    <a:gd name="connsiteY0" fmla="*/ 464820 h 523875"/>
                    <a:gd name="connsiteX1" fmla="*/ 14288 w 342900"/>
                    <a:gd name="connsiteY1" fmla="*/ 175260 h 523875"/>
                    <a:gd name="connsiteX2" fmla="*/ 175260 w 342900"/>
                    <a:gd name="connsiteY2" fmla="*/ 14288 h 523875"/>
                    <a:gd name="connsiteX3" fmla="*/ 175260 w 342900"/>
                    <a:gd name="connsiteY3" fmla="*/ 14288 h 523875"/>
                    <a:gd name="connsiteX4" fmla="*/ 336233 w 342900"/>
                    <a:gd name="connsiteY4" fmla="*/ 175260 h 523875"/>
                    <a:gd name="connsiteX5" fmla="*/ 336233 w 342900"/>
                    <a:gd name="connsiteY5" fmla="*/ 51625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900" h="523875">
                      <a:moveTo>
                        <a:pt x="14288" y="464820"/>
                      </a:moveTo>
                      <a:lnTo>
                        <a:pt x="14288" y="175260"/>
                      </a:lnTo>
                      <a:cubicBezTo>
                        <a:pt x="14288" y="86677"/>
                        <a:pt x="85725" y="14288"/>
                        <a:pt x="175260" y="14288"/>
                      </a:cubicBezTo>
                      <a:lnTo>
                        <a:pt x="175260" y="14288"/>
                      </a:lnTo>
                      <a:cubicBezTo>
                        <a:pt x="263843" y="14288"/>
                        <a:pt x="336233" y="85725"/>
                        <a:pt x="336233" y="175260"/>
                      </a:cubicBezTo>
                      <a:lnTo>
                        <a:pt x="336233" y="516255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2B98947A-9E4D-404F-A7E4-BBDC86D73D30}"/>
                    </a:ext>
                  </a:extLst>
                </p:cNvPr>
                <p:cNvSpPr/>
                <p:nvPr/>
              </p:nvSpPr>
              <p:spPr>
                <a:xfrm rot="10800000">
                  <a:off x="1486195" y="4273470"/>
                  <a:ext cx="383353" cy="692166"/>
                </a:xfrm>
                <a:custGeom>
                  <a:avLst/>
                  <a:gdLst>
                    <a:gd name="connsiteX0" fmla="*/ 175260 w 342900"/>
                    <a:gd name="connsiteY0" fmla="*/ 609600 h 619125"/>
                    <a:gd name="connsiteX1" fmla="*/ 175260 w 342900"/>
                    <a:gd name="connsiteY1" fmla="*/ 609600 h 619125"/>
                    <a:gd name="connsiteX2" fmla="*/ 14288 w 342900"/>
                    <a:gd name="connsiteY2" fmla="*/ 448628 h 619125"/>
                    <a:gd name="connsiteX3" fmla="*/ 14288 w 342900"/>
                    <a:gd name="connsiteY3" fmla="*/ 175260 h 619125"/>
                    <a:gd name="connsiteX4" fmla="*/ 175260 w 342900"/>
                    <a:gd name="connsiteY4" fmla="*/ 14288 h 619125"/>
                    <a:gd name="connsiteX5" fmla="*/ 175260 w 342900"/>
                    <a:gd name="connsiteY5" fmla="*/ 14288 h 619125"/>
                    <a:gd name="connsiteX6" fmla="*/ 336233 w 342900"/>
                    <a:gd name="connsiteY6" fmla="*/ 175260 h 619125"/>
                    <a:gd name="connsiteX7" fmla="*/ 336233 w 342900"/>
                    <a:gd name="connsiteY7" fmla="*/ 448628 h 619125"/>
                    <a:gd name="connsiteX8" fmla="*/ 175260 w 342900"/>
                    <a:gd name="connsiteY8" fmla="*/ 609600 h 619125"/>
                    <a:gd name="connsiteX9" fmla="*/ 175260 w 342900"/>
                    <a:gd name="connsiteY9" fmla="*/ 609600 h 619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619125">
                      <a:moveTo>
                        <a:pt x="175260" y="609600"/>
                      </a:moveTo>
                      <a:lnTo>
                        <a:pt x="175260" y="609600"/>
                      </a:lnTo>
                      <a:cubicBezTo>
                        <a:pt x="86677" y="609600"/>
                        <a:pt x="14288" y="538163"/>
                        <a:pt x="14288" y="448628"/>
                      </a:cubicBezTo>
                      <a:lnTo>
                        <a:pt x="14288" y="175260"/>
                      </a:lnTo>
                      <a:cubicBezTo>
                        <a:pt x="14288" y="86677"/>
                        <a:pt x="85725" y="14288"/>
                        <a:pt x="175260" y="14288"/>
                      </a:cubicBezTo>
                      <a:lnTo>
                        <a:pt x="175260" y="14288"/>
                      </a:lnTo>
                      <a:cubicBezTo>
                        <a:pt x="263842" y="14288"/>
                        <a:pt x="336233" y="85725"/>
                        <a:pt x="336233" y="175260"/>
                      </a:cubicBezTo>
                      <a:lnTo>
                        <a:pt x="336233" y="448628"/>
                      </a:lnTo>
                      <a:cubicBezTo>
                        <a:pt x="336233" y="537210"/>
                        <a:pt x="263842" y="609600"/>
                        <a:pt x="175260" y="609600"/>
                      </a:cubicBezTo>
                      <a:lnTo>
                        <a:pt x="175260" y="609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788121B-80A5-459B-8E4C-90B8ACD628F0}"/>
                    </a:ext>
                  </a:extLst>
                </p:cNvPr>
                <p:cNvSpPr/>
                <p:nvPr/>
              </p:nvSpPr>
              <p:spPr>
                <a:xfrm rot="10800000">
                  <a:off x="1113490" y="4273470"/>
                  <a:ext cx="383353" cy="638923"/>
                </a:xfrm>
                <a:custGeom>
                  <a:avLst/>
                  <a:gdLst>
                    <a:gd name="connsiteX0" fmla="*/ 175260 w 342900"/>
                    <a:gd name="connsiteY0" fmla="*/ 561975 h 571500"/>
                    <a:gd name="connsiteX1" fmla="*/ 175260 w 342900"/>
                    <a:gd name="connsiteY1" fmla="*/ 561975 h 571500"/>
                    <a:gd name="connsiteX2" fmla="*/ 14288 w 342900"/>
                    <a:gd name="connsiteY2" fmla="*/ 401003 h 571500"/>
                    <a:gd name="connsiteX3" fmla="*/ 14288 w 342900"/>
                    <a:gd name="connsiteY3" fmla="*/ 175260 h 571500"/>
                    <a:gd name="connsiteX4" fmla="*/ 175260 w 342900"/>
                    <a:gd name="connsiteY4" fmla="*/ 14288 h 571500"/>
                    <a:gd name="connsiteX5" fmla="*/ 175260 w 342900"/>
                    <a:gd name="connsiteY5" fmla="*/ 14288 h 571500"/>
                    <a:gd name="connsiteX6" fmla="*/ 336233 w 342900"/>
                    <a:gd name="connsiteY6" fmla="*/ 175260 h 571500"/>
                    <a:gd name="connsiteX7" fmla="*/ 336233 w 342900"/>
                    <a:gd name="connsiteY7" fmla="*/ 401003 h 571500"/>
                    <a:gd name="connsiteX8" fmla="*/ 175260 w 342900"/>
                    <a:gd name="connsiteY8" fmla="*/ 561975 h 571500"/>
                    <a:gd name="connsiteX9" fmla="*/ 175260 w 342900"/>
                    <a:gd name="connsiteY9" fmla="*/ 56197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571500">
                      <a:moveTo>
                        <a:pt x="175260" y="561975"/>
                      </a:moveTo>
                      <a:lnTo>
                        <a:pt x="175260" y="561975"/>
                      </a:lnTo>
                      <a:cubicBezTo>
                        <a:pt x="86678" y="561975"/>
                        <a:pt x="14288" y="490538"/>
                        <a:pt x="14288" y="401003"/>
                      </a:cubicBezTo>
                      <a:lnTo>
                        <a:pt x="14288" y="175260"/>
                      </a:lnTo>
                      <a:cubicBezTo>
                        <a:pt x="14288" y="86677"/>
                        <a:pt x="85725" y="14288"/>
                        <a:pt x="175260" y="14288"/>
                      </a:cubicBezTo>
                      <a:lnTo>
                        <a:pt x="175260" y="14288"/>
                      </a:lnTo>
                      <a:cubicBezTo>
                        <a:pt x="263842" y="14288"/>
                        <a:pt x="336233" y="85725"/>
                        <a:pt x="336233" y="175260"/>
                      </a:cubicBezTo>
                      <a:lnTo>
                        <a:pt x="336233" y="401003"/>
                      </a:lnTo>
                      <a:cubicBezTo>
                        <a:pt x="336233" y="489585"/>
                        <a:pt x="264795" y="561975"/>
                        <a:pt x="175260" y="561975"/>
                      </a:cubicBezTo>
                      <a:lnTo>
                        <a:pt x="175260" y="561975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0AB4ECB4-0F91-40E9-A53F-D921B0EC47D3}"/>
                    </a:ext>
                  </a:extLst>
                </p:cNvPr>
                <p:cNvSpPr/>
                <p:nvPr/>
              </p:nvSpPr>
              <p:spPr>
                <a:xfrm rot="10800000">
                  <a:off x="1874872" y="3467362"/>
                  <a:ext cx="692166" cy="585679"/>
                </a:xfrm>
                <a:custGeom>
                  <a:avLst/>
                  <a:gdLst>
                    <a:gd name="connsiteX0" fmla="*/ 14288 w 619125"/>
                    <a:gd name="connsiteY0" fmla="*/ 17145 h 523875"/>
                    <a:gd name="connsiteX1" fmla="*/ 157163 w 619125"/>
                    <a:gd name="connsiteY1" fmla="*/ 14288 h 523875"/>
                    <a:gd name="connsiteX2" fmla="*/ 414338 w 619125"/>
                    <a:gd name="connsiteY2" fmla="*/ 34290 h 523875"/>
                    <a:gd name="connsiteX3" fmla="*/ 530543 w 619125"/>
                    <a:gd name="connsiteY3" fmla="*/ 125730 h 523875"/>
                    <a:gd name="connsiteX4" fmla="*/ 552450 w 619125"/>
                    <a:gd name="connsiteY4" fmla="*/ 501967 h 523875"/>
                    <a:gd name="connsiteX5" fmla="*/ 543878 w 619125"/>
                    <a:gd name="connsiteY5" fmla="*/ 51625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9125" h="523875">
                      <a:moveTo>
                        <a:pt x="14288" y="17145"/>
                      </a:moveTo>
                      <a:cubicBezTo>
                        <a:pt x="61913" y="16192"/>
                        <a:pt x="109538" y="15240"/>
                        <a:pt x="157163" y="14288"/>
                      </a:cubicBezTo>
                      <a:cubicBezTo>
                        <a:pt x="168592" y="14288"/>
                        <a:pt x="412433" y="31433"/>
                        <a:pt x="414338" y="34290"/>
                      </a:cubicBezTo>
                      <a:cubicBezTo>
                        <a:pt x="472440" y="59055"/>
                        <a:pt x="495300" y="90488"/>
                        <a:pt x="530543" y="125730"/>
                      </a:cubicBezTo>
                      <a:cubicBezTo>
                        <a:pt x="627698" y="222885"/>
                        <a:pt x="644843" y="386715"/>
                        <a:pt x="552450" y="501967"/>
                      </a:cubicBezTo>
                      <a:cubicBezTo>
                        <a:pt x="548640" y="505778"/>
                        <a:pt x="546735" y="511492"/>
                        <a:pt x="543878" y="516255"/>
                      </a:cubicBez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B18D05F-4497-41E5-8269-E3F9FCA21748}"/>
                    </a:ext>
                  </a:extLst>
                </p:cNvPr>
                <p:cNvSpPr/>
                <p:nvPr/>
              </p:nvSpPr>
              <p:spPr>
                <a:xfrm rot="10800000">
                  <a:off x="1125089" y="-2744"/>
                  <a:ext cx="1655809" cy="4665956"/>
                </a:xfrm>
                <a:custGeom>
                  <a:avLst/>
                  <a:gdLst>
                    <a:gd name="connsiteX0" fmla="*/ 623727 w 1504950"/>
                    <a:gd name="connsiteY0" fmla="*/ 594360 h 1762125"/>
                    <a:gd name="connsiteX1" fmla="*/ 668494 w 1504950"/>
                    <a:gd name="connsiteY1" fmla="*/ 571500 h 1762125"/>
                    <a:gd name="connsiteX2" fmla="*/ 758029 w 1504950"/>
                    <a:gd name="connsiteY2" fmla="*/ 535305 h 1762125"/>
                    <a:gd name="connsiteX3" fmla="*/ 862804 w 1504950"/>
                    <a:gd name="connsiteY3" fmla="*/ 268605 h 1762125"/>
                    <a:gd name="connsiteX4" fmla="*/ 237012 w 1504950"/>
                    <a:gd name="connsiteY4" fmla="*/ 186690 h 1762125"/>
                    <a:gd name="connsiteX5" fmla="*/ 77944 w 1504950"/>
                    <a:gd name="connsiteY5" fmla="*/ 282893 h 1762125"/>
                    <a:gd name="connsiteX6" fmla="*/ 42702 w 1504950"/>
                    <a:gd name="connsiteY6" fmla="*/ 402908 h 1762125"/>
                    <a:gd name="connsiteX7" fmla="*/ 15079 w 1504950"/>
                    <a:gd name="connsiteY7" fmla="*/ 560070 h 1762125"/>
                    <a:gd name="connsiteX8" fmla="*/ 31272 w 1504950"/>
                    <a:gd name="connsiteY8" fmla="*/ 627698 h 1762125"/>
                    <a:gd name="connsiteX9" fmla="*/ 299877 w 1504950"/>
                    <a:gd name="connsiteY9" fmla="*/ 1050608 h 1762125"/>
                    <a:gd name="connsiteX10" fmla="*/ 385602 w 1504950"/>
                    <a:gd name="connsiteY10" fmla="*/ 1133475 h 1762125"/>
                    <a:gd name="connsiteX11" fmla="*/ 406557 w 1504950"/>
                    <a:gd name="connsiteY11" fmla="*/ 1181100 h 1762125"/>
                    <a:gd name="connsiteX12" fmla="*/ 415129 w 1504950"/>
                    <a:gd name="connsiteY12" fmla="*/ 1703070 h 1762125"/>
                    <a:gd name="connsiteX13" fmla="*/ 469422 w 1504950"/>
                    <a:gd name="connsiteY13" fmla="*/ 1753552 h 1762125"/>
                    <a:gd name="connsiteX14" fmla="*/ 1221897 w 1504950"/>
                    <a:gd name="connsiteY14" fmla="*/ 1755458 h 1762125"/>
                    <a:gd name="connsiteX15" fmla="*/ 1268569 w 1504950"/>
                    <a:gd name="connsiteY15" fmla="*/ 1708785 h 1762125"/>
                    <a:gd name="connsiteX16" fmla="*/ 1259997 w 1504950"/>
                    <a:gd name="connsiteY16" fmla="*/ 1161098 h 1762125"/>
                    <a:gd name="connsiteX17" fmla="*/ 1290477 w 1504950"/>
                    <a:gd name="connsiteY17" fmla="*/ 1106805 h 1762125"/>
                    <a:gd name="connsiteX18" fmla="*/ 1466689 w 1504950"/>
                    <a:gd name="connsiteY18" fmla="*/ 876300 h 1762125"/>
                    <a:gd name="connsiteX19" fmla="*/ 1481929 w 1504950"/>
                    <a:gd name="connsiteY19" fmla="*/ 793433 h 1762125"/>
                    <a:gd name="connsiteX20" fmla="*/ 1495264 w 1504950"/>
                    <a:gd name="connsiteY20" fmla="*/ 14288 h 1762125"/>
                    <a:gd name="connsiteX0" fmla="*/ 609440 w 1481080"/>
                    <a:gd name="connsiteY0" fmla="*/ 580072 h 1741169"/>
                    <a:gd name="connsiteX1" fmla="*/ 654207 w 1481080"/>
                    <a:gd name="connsiteY1" fmla="*/ 557212 h 1741169"/>
                    <a:gd name="connsiteX2" fmla="*/ 743742 w 1481080"/>
                    <a:gd name="connsiteY2" fmla="*/ 521017 h 1741169"/>
                    <a:gd name="connsiteX3" fmla="*/ 848517 w 1481080"/>
                    <a:gd name="connsiteY3" fmla="*/ 254317 h 1741169"/>
                    <a:gd name="connsiteX4" fmla="*/ 222725 w 1481080"/>
                    <a:gd name="connsiteY4" fmla="*/ 172402 h 1741169"/>
                    <a:gd name="connsiteX5" fmla="*/ 63657 w 1481080"/>
                    <a:gd name="connsiteY5" fmla="*/ 268605 h 1741169"/>
                    <a:gd name="connsiteX6" fmla="*/ 28415 w 1481080"/>
                    <a:gd name="connsiteY6" fmla="*/ 388620 h 1741169"/>
                    <a:gd name="connsiteX7" fmla="*/ 792 w 1481080"/>
                    <a:gd name="connsiteY7" fmla="*/ 545782 h 1741169"/>
                    <a:gd name="connsiteX8" fmla="*/ 16985 w 1481080"/>
                    <a:gd name="connsiteY8" fmla="*/ 613410 h 1741169"/>
                    <a:gd name="connsiteX9" fmla="*/ 285590 w 1481080"/>
                    <a:gd name="connsiteY9" fmla="*/ 1036320 h 1741169"/>
                    <a:gd name="connsiteX10" fmla="*/ 371315 w 1481080"/>
                    <a:gd name="connsiteY10" fmla="*/ 1119187 h 1741169"/>
                    <a:gd name="connsiteX11" fmla="*/ 392270 w 1481080"/>
                    <a:gd name="connsiteY11" fmla="*/ 1166812 h 1741169"/>
                    <a:gd name="connsiteX12" fmla="*/ 400842 w 1481080"/>
                    <a:gd name="connsiteY12" fmla="*/ 1688782 h 1741169"/>
                    <a:gd name="connsiteX13" fmla="*/ 455135 w 1481080"/>
                    <a:gd name="connsiteY13" fmla="*/ 1739264 h 1741169"/>
                    <a:gd name="connsiteX14" fmla="*/ 1207610 w 1481080"/>
                    <a:gd name="connsiteY14" fmla="*/ 1741170 h 1741169"/>
                    <a:gd name="connsiteX15" fmla="*/ 1254282 w 1481080"/>
                    <a:gd name="connsiteY15" fmla="*/ 1694497 h 1741169"/>
                    <a:gd name="connsiteX16" fmla="*/ 1245710 w 1481080"/>
                    <a:gd name="connsiteY16" fmla="*/ 1146810 h 1741169"/>
                    <a:gd name="connsiteX17" fmla="*/ 1276190 w 1481080"/>
                    <a:gd name="connsiteY17" fmla="*/ 1092517 h 1741169"/>
                    <a:gd name="connsiteX18" fmla="*/ 1452402 w 1481080"/>
                    <a:gd name="connsiteY18" fmla="*/ 862012 h 1741169"/>
                    <a:gd name="connsiteX19" fmla="*/ 1467642 w 1481080"/>
                    <a:gd name="connsiteY19" fmla="*/ 779145 h 1741169"/>
                    <a:gd name="connsiteX20" fmla="*/ 1480977 w 1481080"/>
                    <a:gd name="connsiteY20" fmla="*/ 0 h 1741169"/>
                    <a:gd name="connsiteX0" fmla="*/ 609440 w 1481080"/>
                    <a:gd name="connsiteY0" fmla="*/ 580072 h 2260882"/>
                    <a:gd name="connsiteX1" fmla="*/ 654207 w 1481080"/>
                    <a:gd name="connsiteY1" fmla="*/ 557212 h 2260882"/>
                    <a:gd name="connsiteX2" fmla="*/ 743742 w 1481080"/>
                    <a:gd name="connsiteY2" fmla="*/ 521017 h 2260882"/>
                    <a:gd name="connsiteX3" fmla="*/ 848517 w 1481080"/>
                    <a:gd name="connsiteY3" fmla="*/ 254317 h 2260882"/>
                    <a:gd name="connsiteX4" fmla="*/ 222725 w 1481080"/>
                    <a:gd name="connsiteY4" fmla="*/ 172402 h 2260882"/>
                    <a:gd name="connsiteX5" fmla="*/ 63657 w 1481080"/>
                    <a:gd name="connsiteY5" fmla="*/ 268605 h 2260882"/>
                    <a:gd name="connsiteX6" fmla="*/ 28415 w 1481080"/>
                    <a:gd name="connsiteY6" fmla="*/ 388620 h 2260882"/>
                    <a:gd name="connsiteX7" fmla="*/ 792 w 1481080"/>
                    <a:gd name="connsiteY7" fmla="*/ 545782 h 2260882"/>
                    <a:gd name="connsiteX8" fmla="*/ 16985 w 1481080"/>
                    <a:gd name="connsiteY8" fmla="*/ 613410 h 2260882"/>
                    <a:gd name="connsiteX9" fmla="*/ 285590 w 1481080"/>
                    <a:gd name="connsiteY9" fmla="*/ 1036320 h 2260882"/>
                    <a:gd name="connsiteX10" fmla="*/ 371315 w 1481080"/>
                    <a:gd name="connsiteY10" fmla="*/ 1119187 h 2260882"/>
                    <a:gd name="connsiteX11" fmla="*/ 392270 w 1481080"/>
                    <a:gd name="connsiteY11" fmla="*/ 1166812 h 2260882"/>
                    <a:gd name="connsiteX12" fmla="*/ 400842 w 1481080"/>
                    <a:gd name="connsiteY12" fmla="*/ 1688782 h 2260882"/>
                    <a:gd name="connsiteX13" fmla="*/ 455135 w 1481080"/>
                    <a:gd name="connsiteY13" fmla="*/ 1739264 h 2260882"/>
                    <a:gd name="connsiteX14" fmla="*/ 1037213 w 1481080"/>
                    <a:gd name="connsiteY14" fmla="*/ 2260882 h 2260882"/>
                    <a:gd name="connsiteX15" fmla="*/ 1254282 w 1481080"/>
                    <a:gd name="connsiteY15" fmla="*/ 1694497 h 2260882"/>
                    <a:gd name="connsiteX16" fmla="*/ 1245710 w 1481080"/>
                    <a:gd name="connsiteY16" fmla="*/ 1146810 h 2260882"/>
                    <a:gd name="connsiteX17" fmla="*/ 1276190 w 1481080"/>
                    <a:gd name="connsiteY17" fmla="*/ 1092517 h 2260882"/>
                    <a:gd name="connsiteX18" fmla="*/ 1452402 w 1481080"/>
                    <a:gd name="connsiteY18" fmla="*/ 862012 h 2260882"/>
                    <a:gd name="connsiteX19" fmla="*/ 1467642 w 1481080"/>
                    <a:gd name="connsiteY19" fmla="*/ 779145 h 2260882"/>
                    <a:gd name="connsiteX20" fmla="*/ 1480977 w 1481080"/>
                    <a:gd name="connsiteY20" fmla="*/ 0 h 2260882"/>
                    <a:gd name="connsiteX0" fmla="*/ 609440 w 1481080"/>
                    <a:gd name="connsiteY0" fmla="*/ 580072 h 4169333"/>
                    <a:gd name="connsiteX1" fmla="*/ 654207 w 1481080"/>
                    <a:gd name="connsiteY1" fmla="*/ 557212 h 4169333"/>
                    <a:gd name="connsiteX2" fmla="*/ 743742 w 1481080"/>
                    <a:gd name="connsiteY2" fmla="*/ 521017 h 4169333"/>
                    <a:gd name="connsiteX3" fmla="*/ 848517 w 1481080"/>
                    <a:gd name="connsiteY3" fmla="*/ 254317 h 4169333"/>
                    <a:gd name="connsiteX4" fmla="*/ 222725 w 1481080"/>
                    <a:gd name="connsiteY4" fmla="*/ 172402 h 4169333"/>
                    <a:gd name="connsiteX5" fmla="*/ 63657 w 1481080"/>
                    <a:gd name="connsiteY5" fmla="*/ 268605 h 4169333"/>
                    <a:gd name="connsiteX6" fmla="*/ 28415 w 1481080"/>
                    <a:gd name="connsiteY6" fmla="*/ 388620 h 4169333"/>
                    <a:gd name="connsiteX7" fmla="*/ 792 w 1481080"/>
                    <a:gd name="connsiteY7" fmla="*/ 545782 h 4169333"/>
                    <a:gd name="connsiteX8" fmla="*/ 16985 w 1481080"/>
                    <a:gd name="connsiteY8" fmla="*/ 613410 h 4169333"/>
                    <a:gd name="connsiteX9" fmla="*/ 285590 w 1481080"/>
                    <a:gd name="connsiteY9" fmla="*/ 1036320 h 4169333"/>
                    <a:gd name="connsiteX10" fmla="*/ 371315 w 1481080"/>
                    <a:gd name="connsiteY10" fmla="*/ 1119187 h 4169333"/>
                    <a:gd name="connsiteX11" fmla="*/ 392270 w 1481080"/>
                    <a:gd name="connsiteY11" fmla="*/ 1166812 h 4169333"/>
                    <a:gd name="connsiteX12" fmla="*/ 400842 w 1481080"/>
                    <a:gd name="connsiteY12" fmla="*/ 1688782 h 4169333"/>
                    <a:gd name="connsiteX13" fmla="*/ 455135 w 1481080"/>
                    <a:gd name="connsiteY13" fmla="*/ 1739264 h 4169333"/>
                    <a:gd name="connsiteX14" fmla="*/ 1309849 w 1481080"/>
                    <a:gd name="connsiteY14" fmla="*/ 4169333 h 4169333"/>
                    <a:gd name="connsiteX15" fmla="*/ 1254282 w 1481080"/>
                    <a:gd name="connsiteY15" fmla="*/ 1694497 h 4169333"/>
                    <a:gd name="connsiteX16" fmla="*/ 1245710 w 1481080"/>
                    <a:gd name="connsiteY16" fmla="*/ 1146810 h 4169333"/>
                    <a:gd name="connsiteX17" fmla="*/ 1276190 w 1481080"/>
                    <a:gd name="connsiteY17" fmla="*/ 1092517 h 4169333"/>
                    <a:gd name="connsiteX18" fmla="*/ 1452402 w 1481080"/>
                    <a:gd name="connsiteY18" fmla="*/ 862012 h 4169333"/>
                    <a:gd name="connsiteX19" fmla="*/ 1467642 w 1481080"/>
                    <a:gd name="connsiteY19" fmla="*/ 779145 h 4169333"/>
                    <a:gd name="connsiteX20" fmla="*/ 1480977 w 1481080"/>
                    <a:gd name="connsiteY20" fmla="*/ 0 h 4169333"/>
                    <a:gd name="connsiteX0" fmla="*/ 609440 w 1481080"/>
                    <a:gd name="connsiteY0" fmla="*/ 580072 h 4169333"/>
                    <a:gd name="connsiteX1" fmla="*/ 654207 w 1481080"/>
                    <a:gd name="connsiteY1" fmla="*/ 557212 h 4169333"/>
                    <a:gd name="connsiteX2" fmla="*/ 743742 w 1481080"/>
                    <a:gd name="connsiteY2" fmla="*/ 521017 h 4169333"/>
                    <a:gd name="connsiteX3" fmla="*/ 848517 w 1481080"/>
                    <a:gd name="connsiteY3" fmla="*/ 254317 h 4169333"/>
                    <a:gd name="connsiteX4" fmla="*/ 222725 w 1481080"/>
                    <a:gd name="connsiteY4" fmla="*/ 172402 h 4169333"/>
                    <a:gd name="connsiteX5" fmla="*/ 63657 w 1481080"/>
                    <a:gd name="connsiteY5" fmla="*/ 268605 h 4169333"/>
                    <a:gd name="connsiteX6" fmla="*/ 28415 w 1481080"/>
                    <a:gd name="connsiteY6" fmla="*/ 388620 h 4169333"/>
                    <a:gd name="connsiteX7" fmla="*/ 792 w 1481080"/>
                    <a:gd name="connsiteY7" fmla="*/ 545782 h 4169333"/>
                    <a:gd name="connsiteX8" fmla="*/ 16985 w 1481080"/>
                    <a:gd name="connsiteY8" fmla="*/ 613410 h 4169333"/>
                    <a:gd name="connsiteX9" fmla="*/ 285590 w 1481080"/>
                    <a:gd name="connsiteY9" fmla="*/ 1036320 h 4169333"/>
                    <a:gd name="connsiteX10" fmla="*/ 371315 w 1481080"/>
                    <a:gd name="connsiteY10" fmla="*/ 1119187 h 4169333"/>
                    <a:gd name="connsiteX11" fmla="*/ 392270 w 1481080"/>
                    <a:gd name="connsiteY11" fmla="*/ 1166812 h 4169333"/>
                    <a:gd name="connsiteX12" fmla="*/ 400842 w 1481080"/>
                    <a:gd name="connsiteY12" fmla="*/ 1688782 h 4169333"/>
                    <a:gd name="connsiteX13" fmla="*/ 455135 w 1481080"/>
                    <a:gd name="connsiteY13" fmla="*/ 1739264 h 4169333"/>
                    <a:gd name="connsiteX14" fmla="*/ 1309849 w 1481080"/>
                    <a:gd name="connsiteY14" fmla="*/ 4169333 h 4169333"/>
                    <a:gd name="connsiteX15" fmla="*/ 1254282 w 1481080"/>
                    <a:gd name="connsiteY15" fmla="*/ 1694497 h 4169333"/>
                    <a:gd name="connsiteX16" fmla="*/ 1245710 w 1481080"/>
                    <a:gd name="connsiteY16" fmla="*/ 1146810 h 4169333"/>
                    <a:gd name="connsiteX17" fmla="*/ 1276190 w 1481080"/>
                    <a:gd name="connsiteY17" fmla="*/ 1092517 h 4169333"/>
                    <a:gd name="connsiteX18" fmla="*/ 1452402 w 1481080"/>
                    <a:gd name="connsiteY18" fmla="*/ 862012 h 4169333"/>
                    <a:gd name="connsiteX19" fmla="*/ 1467642 w 1481080"/>
                    <a:gd name="connsiteY19" fmla="*/ 779145 h 4169333"/>
                    <a:gd name="connsiteX20" fmla="*/ 1480977 w 1481080"/>
                    <a:gd name="connsiteY20" fmla="*/ 0 h 4169333"/>
                    <a:gd name="connsiteX0" fmla="*/ 609440 w 1481080"/>
                    <a:gd name="connsiteY0" fmla="*/ 580072 h 4215661"/>
                    <a:gd name="connsiteX1" fmla="*/ 654207 w 1481080"/>
                    <a:gd name="connsiteY1" fmla="*/ 557212 h 4215661"/>
                    <a:gd name="connsiteX2" fmla="*/ 743742 w 1481080"/>
                    <a:gd name="connsiteY2" fmla="*/ 521017 h 4215661"/>
                    <a:gd name="connsiteX3" fmla="*/ 848517 w 1481080"/>
                    <a:gd name="connsiteY3" fmla="*/ 254317 h 4215661"/>
                    <a:gd name="connsiteX4" fmla="*/ 222725 w 1481080"/>
                    <a:gd name="connsiteY4" fmla="*/ 172402 h 4215661"/>
                    <a:gd name="connsiteX5" fmla="*/ 63657 w 1481080"/>
                    <a:gd name="connsiteY5" fmla="*/ 268605 h 4215661"/>
                    <a:gd name="connsiteX6" fmla="*/ 28415 w 1481080"/>
                    <a:gd name="connsiteY6" fmla="*/ 388620 h 4215661"/>
                    <a:gd name="connsiteX7" fmla="*/ 792 w 1481080"/>
                    <a:gd name="connsiteY7" fmla="*/ 545782 h 4215661"/>
                    <a:gd name="connsiteX8" fmla="*/ 16985 w 1481080"/>
                    <a:gd name="connsiteY8" fmla="*/ 613410 h 4215661"/>
                    <a:gd name="connsiteX9" fmla="*/ 285590 w 1481080"/>
                    <a:gd name="connsiteY9" fmla="*/ 1036320 h 4215661"/>
                    <a:gd name="connsiteX10" fmla="*/ 371315 w 1481080"/>
                    <a:gd name="connsiteY10" fmla="*/ 1119187 h 4215661"/>
                    <a:gd name="connsiteX11" fmla="*/ 392270 w 1481080"/>
                    <a:gd name="connsiteY11" fmla="*/ 1166812 h 4215661"/>
                    <a:gd name="connsiteX12" fmla="*/ 400842 w 1481080"/>
                    <a:gd name="connsiteY12" fmla="*/ 1688782 h 4215661"/>
                    <a:gd name="connsiteX13" fmla="*/ 361416 w 1481080"/>
                    <a:gd name="connsiteY13" fmla="*/ 4124828 h 4215661"/>
                    <a:gd name="connsiteX14" fmla="*/ 1309849 w 1481080"/>
                    <a:gd name="connsiteY14" fmla="*/ 4169333 h 4215661"/>
                    <a:gd name="connsiteX15" fmla="*/ 1254282 w 1481080"/>
                    <a:gd name="connsiteY15" fmla="*/ 1694497 h 4215661"/>
                    <a:gd name="connsiteX16" fmla="*/ 1245710 w 1481080"/>
                    <a:gd name="connsiteY16" fmla="*/ 1146810 h 4215661"/>
                    <a:gd name="connsiteX17" fmla="*/ 1276190 w 1481080"/>
                    <a:gd name="connsiteY17" fmla="*/ 1092517 h 4215661"/>
                    <a:gd name="connsiteX18" fmla="*/ 1452402 w 1481080"/>
                    <a:gd name="connsiteY18" fmla="*/ 862012 h 4215661"/>
                    <a:gd name="connsiteX19" fmla="*/ 1467642 w 1481080"/>
                    <a:gd name="connsiteY19" fmla="*/ 779145 h 4215661"/>
                    <a:gd name="connsiteX20" fmla="*/ 1480977 w 1481080"/>
                    <a:gd name="connsiteY20" fmla="*/ 0 h 4215661"/>
                    <a:gd name="connsiteX0" fmla="*/ 609440 w 1481080"/>
                    <a:gd name="connsiteY0" fmla="*/ 580072 h 4169333"/>
                    <a:gd name="connsiteX1" fmla="*/ 654207 w 1481080"/>
                    <a:gd name="connsiteY1" fmla="*/ 557212 h 4169333"/>
                    <a:gd name="connsiteX2" fmla="*/ 743742 w 1481080"/>
                    <a:gd name="connsiteY2" fmla="*/ 521017 h 4169333"/>
                    <a:gd name="connsiteX3" fmla="*/ 848517 w 1481080"/>
                    <a:gd name="connsiteY3" fmla="*/ 254317 h 4169333"/>
                    <a:gd name="connsiteX4" fmla="*/ 222725 w 1481080"/>
                    <a:gd name="connsiteY4" fmla="*/ 172402 h 4169333"/>
                    <a:gd name="connsiteX5" fmla="*/ 63657 w 1481080"/>
                    <a:gd name="connsiteY5" fmla="*/ 268605 h 4169333"/>
                    <a:gd name="connsiteX6" fmla="*/ 28415 w 1481080"/>
                    <a:gd name="connsiteY6" fmla="*/ 388620 h 4169333"/>
                    <a:gd name="connsiteX7" fmla="*/ 792 w 1481080"/>
                    <a:gd name="connsiteY7" fmla="*/ 545782 h 4169333"/>
                    <a:gd name="connsiteX8" fmla="*/ 16985 w 1481080"/>
                    <a:gd name="connsiteY8" fmla="*/ 613410 h 4169333"/>
                    <a:gd name="connsiteX9" fmla="*/ 285590 w 1481080"/>
                    <a:gd name="connsiteY9" fmla="*/ 1036320 h 4169333"/>
                    <a:gd name="connsiteX10" fmla="*/ 371315 w 1481080"/>
                    <a:gd name="connsiteY10" fmla="*/ 1119187 h 4169333"/>
                    <a:gd name="connsiteX11" fmla="*/ 392270 w 1481080"/>
                    <a:gd name="connsiteY11" fmla="*/ 1166812 h 4169333"/>
                    <a:gd name="connsiteX12" fmla="*/ 400842 w 1481080"/>
                    <a:gd name="connsiteY12" fmla="*/ 1688782 h 4169333"/>
                    <a:gd name="connsiteX13" fmla="*/ 361416 w 1481080"/>
                    <a:gd name="connsiteY13" fmla="*/ 4124828 h 4169333"/>
                    <a:gd name="connsiteX14" fmla="*/ 1309849 w 1481080"/>
                    <a:gd name="connsiteY14" fmla="*/ 4169333 h 4169333"/>
                    <a:gd name="connsiteX15" fmla="*/ 1254282 w 1481080"/>
                    <a:gd name="connsiteY15" fmla="*/ 1694497 h 4169333"/>
                    <a:gd name="connsiteX16" fmla="*/ 1245710 w 1481080"/>
                    <a:gd name="connsiteY16" fmla="*/ 1146810 h 4169333"/>
                    <a:gd name="connsiteX17" fmla="*/ 1276190 w 1481080"/>
                    <a:gd name="connsiteY17" fmla="*/ 1092517 h 4169333"/>
                    <a:gd name="connsiteX18" fmla="*/ 1452402 w 1481080"/>
                    <a:gd name="connsiteY18" fmla="*/ 862012 h 4169333"/>
                    <a:gd name="connsiteX19" fmla="*/ 1467642 w 1481080"/>
                    <a:gd name="connsiteY19" fmla="*/ 779145 h 4169333"/>
                    <a:gd name="connsiteX20" fmla="*/ 1480977 w 1481080"/>
                    <a:gd name="connsiteY20" fmla="*/ 0 h 4169333"/>
                    <a:gd name="connsiteX0" fmla="*/ 609440 w 1481080"/>
                    <a:gd name="connsiteY0" fmla="*/ 580072 h 4198147"/>
                    <a:gd name="connsiteX1" fmla="*/ 654207 w 1481080"/>
                    <a:gd name="connsiteY1" fmla="*/ 557212 h 4198147"/>
                    <a:gd name="connsiteX2" fmla="*/ 743742 w 1481080"/>
                    <a:gd name="connsiteY2" fmla="*/ 521017 h 4198147"/>
                    <a:gd name="connsiteX3" fmla="*/ 848517 w 1481080"/>
                    <a:gd name="connsiteY3" fmla="*/ 254317 h 4198147"/>
                    <a:gd name="connsiteX4" fmla="*/ 222725 w 1481080"/>
                    <a:gd name="connsiteY4" fmla="*/ 172402 h 4198147"/>
                    <a:gd name="connsiteX5" fmla="*/ 63657 w 1481080"/>
                    <a:gd name="connsiteY5" fmla="*/ 268605 h 4198147"/>
                    <a:gd name="connsiteX6" fmla="*/ 28415 w 1481080"/>
                    <a:gd name="connsiteY6" fmla="*/ 388620 h 4198147"/>
                    <a:gd name="connsiteX7" fmla="*/ 792 w 1481080"/>
                    <a:gd name="connsiteY7" fmla="*/ 545782 h 4198147"/>
                    <a:gd name="connsiteX8" fmla="*/ 16985 w 1481080"/>
                    <a:gd name="connsiteY8" fmla="*/ 613410 h 4198147"/>
                    <a:gd name="connsiteX9" fmla="*/ 285590 w 1481080"/>
                    <a:gd name="connsiteY9" fmla="*/ 1036320 h 4198147"/>
                    <a:gd name="connsiteX10" fmla="*/ 371315 w 1481080"/>
                    <a:gd name="connsiteY10" fmla="*/ 1119187 h 4198147"/>
                    <a:gd name="connsiteX11" fmla="*/ 392270 w 1481080"/>
                    <a:gd name="connsiteY11" fmla="*/ 1166812 h 4198147"/>
                    <a:gd name="connsiteX12" fmla="*/ 400842 w 1481080"/>
                    <a:gd name="connsiteY12" fmla="*/ 1688782 h 4198147"/>
                    <a:gd name="connsiteX13" fmla="*/ 318817 w 1481080"/>
                    <a:gd name="connsiteY13" fmla="*/ 4192987 h 4198147"/>
                    <a:gd name="connsiteX14" fmla="*/ 1309849 w 1481080"/>
                    <a:gd name="connsiteY14" fmla="*/ 4169333 h 4198147"/>
                    <a:gd name="connsiteX15" fmla="*/ 1254282 w 1481080"/>
                    <a:gd name="connsiteY15" fmla="*/ 1694497 h 4198147"/>
                    <a:gd name="connsiteX16" fmla="*/ 1245710 w 1481080"/>
                    <a:gd name="connsiteY16" fmla="*/ 1146810 h 4198147"/>
                    <a:gd name="connsiteX17" fmla="*/ 1276190 w 1481080"/>
                    <a:gd name="connsiteY17" fmla="*/ 1092517 h 4198147"/>
                    <a:gd name="connsiteX18" fmla="*/ 1452402 w 1481080"/>
                    <a:gd name="connsiteY18" fmla="*/ 862012 h 4198147"/>
                    <a:gd name="connsiteX19" fmla="*/ 1467642 w 1481080"/>
                    <a:gd name="connsiteY19" fmla="*/ 779145 h 4198147"/>
                    <a:gd name="connsiteX20" fmla="*/ 1480977 w 1481080"/>
                    <a:gd name="connsiteY20" fmla="*/ 0 h 4198147"/>
                    <a:gd name="connsiteX0" fmla="*/ 609440 w 1481080"/>
                    <a:gd name="connsiteY0" fmla="*/ 580072 h 4193135"/>
                    <a:gd name="connsiteX1" fmla="*/ 654207 w 1481080"/>
                    <a:gd name="connsiteY1" fmla="*/ 557212 h 4193135"/>
                    <a:gd name="connsiteX2" fmla="*/ 743742 w 1481080"/>
                    <a:gd name="connsiteY2" fmla="*/ 521017 h 4193135"/>
                    <a:gd name="connsiteX3" fmla="*/ 848517 w 1481080"/>
                    <a:gd name="connsiteY3" fmla="*/ 254317 h 4193135"/>
                    <a:gd name="connsiteX4" fmla="*/ 222725 w 1481080"/>
                    <a:gd name="connsiteY4" fmla="*/ 172402 h 4193135"/>
                    <a:gd name="connsiteX5" fmla="*/ 63657 w 1481080"/>
                    <a:gd name="connsiteY5" fmla="*/ 268605 h 4193135"/>
                    <a:gd name="connsiteX6" fmla="*/ 28415 w 1481080"/>
                    <a:gd name="connsiteY6" fmla="*/ 388620 h 4193135"/>
                    <a:gd name="connsiteX7" fmla="*/ 792 w 1481080"/>
                    <a:gd name="connsiteY7" fmla="*/ 545782 h 4193135"/>
                    <a:gd name="connsiteX8" fmla="*/ 16985 w 1481080"/>
                    <a:gd name="connsiteY8" fmla="*/ 613410 h 4193135"/>
                    <a:gd name="connsiteX9" fmla="*/ 285590 w 1481080"/>
                    <a:gd name="connsiteY9" fmla="*/ 1036320 h 4193135"/>
                    <a:gd name="connsiteX10" fmla="*/ 371315 w 1481080"/>
                    <a:gd name="connsiteY10" fmla="*/ 1119187 h 4193135"/>
                    <a:gd name="connsiteX11" fmla="*/ 392270 w 1481080"/>
                    <a:gd name="connsiteY11" fmla="*/ 1166812 h 4193135"/>
                    <a:gd name="connsiteX12" fmla="*/ 400842 w 1481080"/>
                    <a:gd name="connsiteY12" fmla="*/ 1688782 h 4193135"/>
                    <a:gd name="connsiteX13" fmla="*/ 318817 w 1481080"/>
                    <a:gd name="connsiteY13" fmla="*/ 4192987 h 4193135"/>
                    <a:gd name="connsiteX14" fmla="*/ 1309849 w 1481080"/>
                    <a:gd name="connsiteY14" fmla="*/ 4169333 h 4193135"/>
                    <a:gd name="connsiteX15" fmla="*/ 1254282 w 1481080"/>
                    <a:gd name="connsiteY15" fmla="*/ 1694497 h 4193135"/>
                    <a:gd name="connsiteX16" fmla="*/ 1245710 w 1481080"/>
                    <a:gd name="connsiteY16" fmla="*/ 1146810 h 4193135"/>
                    <a:gd name="connsiteX17" fmla="*/ 1276190 w 1481080"/>
                    <a:gd name="connsiteY17" fmla="*/ 1092517 h 4193135"/>
                    <a:gd name="connsiteX18" fmla="*/ 1452402 w 1481080"/>
                    <a:gd name="connsiteY18" fmla="*/ 862012 h 4193135"/>
                    <a:gd name="connsiteX19" fmla="*/ 1467642 w 1481080"/>
                    <a:gd name="connsiteY19" fmla="*/ 779145 h 4193135"/>
                    <a:gd name="connsiteX20" fmla="*/ 1480977 w 1481080"/>
                    <a:gd name="connsiteY20" fmla="*/ 0 h 4193135"/>
                    <a:gd name="connsiteX0" fmla="*/ 609440 w 1481080"/>
                    <a:gd name="connsiteY0" fmla="*/ 580072 h 4169333"/>
                    <a:gd name="connsiteX1" fmla="*/ 654207 w 1481080"/>
                    <a:gd name="connsiteY1" fmla="*/ 557212 h 4169333"/>
                    <a:gd name="connsiteX2" fmla="*/ 743742 w 1481080"/>
                    <a:gd name="connsiteY2" fmla="*/ 521017 h 4169333"/>
                    <a:gd name="connsiteX3" fmla="*/ 848517 w 1481080"/>
                    <a:gd name="connsiteY3" fmla="*/ 254317 h 4169333"/>
                    <a:gd name="connsiteX4" fmla="*/ 222725 w 1481080"/>
                    <a:gd name="connsiteY4" fmla="*/ 172402 h 4169333"/>
                    <a:gd name="connsiteX5" fmla="*/ 63657 w 1481080"/>
                    <a:gd name="connsiteY5" fmla="*/ 268605 h 4169333"/>
                    <a:gd name="connsiteX6" fmla="*/ 28415 w 1481080"/>
                    <a:gd name="connsiteY6" fmla="*/ 388620 h 4169333"/>
                    <a:gd name="connsiteX7" fmla="*/ 792 w 1481080"/>
                    <a:gd name="connsiteY7" fmla="*/ 545782 h 4169333"/>
                    <a:gd name="connsiteX8" fmla="*/ 16985 w 1481080"/>
                    <a:gd name="connsiteY8" fmla="*/ 613410 h 4169333"/>
                    <a:gd name="connsiteX9" fmla="*/ 285590 w 1481080"/>
                    <a:gd name="connsiteY9" fmla="*/ 1036320 h 4169333"/>
                    <a:gd name="connsiteX10" fmla="*/ 371315 w 1481080"/>
                    <a:gd name="connsiteY10" fmla="*/ 1119187 h 4169333"/>
                    <a:gd name="connsiteX11" fmla="*/ 392270 w 1481080"/>
                    <a:gd name="connsiteY11" fmla="*/ 1166812 h 4169333"/>
                    <a:gd name="connsiteX12" fmla="*/ 400842 w 1481080"/>
                    <a:gd name="connsiteY12" fmla="*/ 1688782 h 4169333"/>
                    <a:gd name="connsiteX13" fmla="*/ 284737 w 1481080"/>
                    <a:gd name="connsiteY13" fmla="*/ 4167428 h 4169333"/>
                    <a:gd name="connsiteX14" fmla="*/ 1309849 w 1481080"/>
                    <a:gd name="connsiteY14" fmla="*/ 4169333 h 4169333"/>
                    <a:gd name="connsiteX15" fmla="*/ 1254282 w 1481080"/>
                    <a:gd name="connsiteY15" fmla="*/ 1694497 h 4169333"/>
                    <a:gd name="connsiteX16" fmla="*/ 1245710 w 1481080"/>
                    <a:gd name="connsiteY16" fmla="*/ 1146810 h 4169333"/>
                    <a:gd name="connsiteX17" fmla="*/ 1276190 w 1481080"/>
                    <a:gd name="connsiteY17" fmla="*/ 1092517 h 4169333"/>
                    <a:gd name="connsiteX18" fmla="*/ 1452402 w 1481080"/>
                    <a:gd name="connsiteY18" fmla="*/ 862012 h 4169333"/>
                    <a:gd name="connsiteX19" fmla="*/ 1467642 w 1481080"/>
                    <a:gd name="connsiteY19" fmla="*/ 779145 h 4169333"/>
                    <a:gd name="connsiteX20" fmla="*/ 1480977 w 1481080"/>
                    <a:gd name="connsiteY20" fmla="*/ 0 h 4169333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0842 w 1481080"/>
                    <a:gd name="connsiteY12" fmla="*/ 1688782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54282 w 1481080"/>
                    <a:gd name="connsiteY15" fmla="*/ 1694497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0842 w 1481080"/>
                    <a:gd name="connsiteY12" fmla="*/ 1688782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54282 w 1481080"/>
                    <a:gd name="connsiteY15" fmla="*/ 1694497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0842 w 1481080"/>
                    <a:gd name="connsiteY12" fmla="*/ 1688782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54282 w 1481080"/>
                    <a:gd name="connsiteY15" fmla="*/ 1694497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0842 w 1481080"/>
                    <a:gd name="connsiteY12" fmla="*/ 1688782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62802 w 1481080"/>
                    <a:gd name="connsiteY15" fmla="*/ 2069371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0842 w 1481080"/>
                    <a:gd name="connsiteY12" fmla="*/ 1688782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62802 w 1481080"/>
                    <a:gd name="connsiteY15" fmla="*/ 2069371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0842 w 1481080"/>
                    <a:gd name="connsiteY12" fmla="*/ 1688782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54282 w 1481080"/>
                    <a:gd name="connsiteY15" fmla="*/ 1617818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9362 w 1481080"/>
                    <a:gd name="connsiteY12" fmla="*/ 1637663 h 4173579"/>
                    <a:gd name="connsiteX13" fmla="*/ 284737 w 1481080"/>
                    <a:gd name="connsiteY13" fmla="*/ 4167428 h 4173579"/>
                    <a:gd name="connsiteX14" fmla="*/ 1309849 w 1481080"/>
                    <a:gd name="connsiteY14" fmla="*/ 4169333 h 4173579"/>
                    <a:gd name="connsiteX15" fmla="*/ 1254282 w 1481080"/>
                    <a:gd name="connsiteY15" fmla="*/ 1617818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9362 w 1481080"/>
                    <a:gd name="connsiteY12" fmla="*/ 1637663 h 4173579"/>
                    <a:gd name="connsiteX13" fmla="*/ 284737 w 1481080"/>
                    <a:gd name="connsiteY13" fmla="*/ 4167428 h 4173579"/>
                    <a:gd name="connsiteX14" fmla="*/ 1343928 w 1481080"/>
                    <a:gd name="connsiteY14" fmla="*/ 4169333 h 4173579"/>
                    <a:gd name="connsiteX15" fmla="*/ 1254282 w 1481080"/>
                    <a:gd name="connsiteY15" fmla="*/ 1617818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  <a:gd name="connsiteX0" fmla="*/ 609440 w 1481080"/>
                    <a:gd name="connsiteY0" fmla="*/ 580072 h 4173579"/>
                    <a:gd name="connsiteX1" fmla="*/ 654207 w 1481080"/>
                    <a:gd name="connsiteY1" fmla="*/ 557212 h 4173579"/>
                    <a:gd name="connsiteX2" fmla="*/ 743742 w 1481080"/>
                    <a:gd name="connsiteY2" fmla="*/ 521017 h 4173579"/>
                    <a:gd name="connsiteX3" fmla="*/ 848517 w 1481080"/>
                    <a:gd name="connsiteY3" fmla="*/ 254317 h 4173579"/>
                    <a:gd name="connsiteX4" fmla="*/ 222725 w 1481080"/>
                    <a:gd name="connsiteY4" fmla="*/ 172402 h 4173579"/>
                    <a:gd name="connsiteX5" fmla="*/ 63657 w 1481080"/>
                    <a:gd name="connsiteY5" fmla="*/ 268605 h 4173579"/>
                    <a:gd name="connsiteX6" fmla="*/ 28415 w 1481080"/>
                    <a:gd name="connsiteY6" fmla="*/ 388620 h 4173579"/>
                    <a:gd name="connsiteX7" fmla="*/ 792 w 1481080"/>
                    <a:gd name="connsiteY7" fmla="*/ 545782 h 4173579"/>
                    <a:gd name="connsiteX8" fmla="*/ 16985 w 1481080"/>
                    <a:gd name="connsiteY8" fmla="*/ 613410 h 4173579"/>
                    <a:gd name="connsiteX9" fmla="*/ 285590 w 1481080"/>
                    <a:gd name="connsiteY9" fmla="*/ 1036320 h 4173579"/>
                    <a:gd name="connsiteX10" fmla="*/ 371315 w 1481080"/>
                    <a:gd name="connsiteY10" fmla="*/ 1119187 h 4173579"/>
                    <a:gd name="connsiteX11" fmla="*/ 392270 w 1481080"/>
                    <a:gd name="connsiteY11" fmla="*/ 1166812 h 4173579"/>
                    <a:gd name="connsiteX12" fmla="*/ 409362 w 1481080"/>
                    <a:gd name="connsiteY12" fmla="*/ 1637663 h 4173579"/>
                    <a:gd name="connsiteX13" fmla="*/ 284737 w 1481080"/>
                    <a:gd name="connsiteY13" fmla="*/ 4167428 h 4173579"/>
                    <a:gd name="connsiteX14" fmla="*/ 1386528 w 1481080"/>
                    <a:gd name="connsiteY14" fmla="*/ 4169333 h 4173579"/>
                    <a:gd name="connsiteX15" fmla="*/ 1254282 w 1481080"/>
                    <a:gd name="connsiteY15" fmla="*/ 1617818 h 4173579"/>
                    <a:gd name="connsiteX16" fmla="*/ 1245710 w 1481080"/>
                    <a:gd name="connsiteY16" fmla="*/ 1146810 h 4173579"/>
                    <a:gd name="connsiteX17" fmla="*/ 1276190 w 1481080"/>
                    <a:gd name="connsiteY17" fmla="*/ 1092517 h 4173579"/>
                    <a:gd name="connsiteX18" fmla="*/ 1452402 w 1481080"/>
                    <a:gd name="connsiteY18" fmla="*/ 862012 h 4173579"/>
                    <a:gd name="connsiteX19" fmla="*/ 1467642 w 1481080"/>
                    <a:gd name="connsiteY19" fmla="*/ 779145 h 4173579"/>
                    <a:gd name="connsiteX20" fmla="*/ 1480977 w 1481080"/>
                    <a:gd name="connsiteY20" fmla="*/ 0 h 417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81080" h="4173579">
                      <a:moveTo>
                        <a:pt x="609440" y="580072"/>
                      </a:moveTo>
                      <a:cubicBezTo>
                        <a:pt x="621822" y="567690"/>
                        <a:pt x="637062" y="561022"/>
                        <a:pt x="654207" y="557212"/>
                      </a:cubicBezTo>
                      <a:cubicBezTo>
                        <a:pt x="686592" y="550545"/>
                        <a:pt x="717072" y="539115"/>
                        <a:pt x="743742" y="521017"/>
                      </a:cubicBezTo>
                      <a:cubicBezTo>
                        <a:pt x="819942" y="469582"/>
                        <a:pt x="845660" y="347662"/>
                        <a:pt x="848517" y="254317"/>
                      </a:cubicBezTo>
                      <a:cubicBezTo>
                        <a:pt x="849470" y="238125"/>
                        <a:pt x="307497" y="176212"/>
                        <a:pt x="222725" y="172402"/>
                      </a:cubicBezTo>
                      <a:cubicBezTo>
                        <a:pt x="152240" y="168592"/>
                        <a:pt x="84612" y="202882"/>
                        <a:pt x="63657" y="268605"/>
                      </a:cubicBezTo>
                      <a:cubicBezTo>
                        <a:pt x="51275" y="308610"/>
                        <a:pt x="40797" y="348615"/>
                        <a:pt x="28415" y="388620"/>
                      </a:cubicBezTo>
                      <a:cubicBezTo>
                        <a:pt x="19842" y="418147"/>
                        <a:pt x="8412" y="497204"/>
                        <a:pt x="792" y="545782"/>
                      </a:cubicBezTo>
                      <a:cubicBezTo>
                        <a:pt x="-2065" y="569595"/>
                        <a:pt x="2697" y="593407"/>
                        <a:pt x="16985" y="613410"/>
                      </a:cubicBezTo>
                      <a:cubicBezTo>
                        <a:pt x="75087" y="698182"/>
                        <a:pt x="226535" y="940117"/>
                        <a:pt x="285590" y="1036320"/>
                      </a:cubicBezTo>
                      <a:cubicBezTo>
                        <a:pt x="297020" y="1055370"/>
                        <a:pt x="351312" y="1106805"/>
                        <a:pt x="371315" y="1119187"/>
                      </a:cubicBezTo>
                      <a:cubicBezTo>
                        <a:pt x="381792" y="1125855"/>
                        <a:pt x="392270" y="1146810"/>
                        <a:pt x="392270" y="1166812"/>
                      </a:cubicBezTo>
                      <a:cubicBezTo>
                        <a:pt x="387507" y="1338262"/>
                        <a:pt x="401742" y="1465261"/>
                        <a:pt x="409362" y="1637663"/>
                      </a:cubicBezTo>
                      <a:cubicBezTo>
                        <a:pt x="419787" y="2309091"/>
                        <a:pt x="303633" y="3583606"/>
                        <a:pt x="284737" y="4167428"/>
                      </a:cubicBezTo>
                      <a:cubicBezTo>
                        <a:pt x="615155" y="4180419"/>
                        <a:pt x="1041984" y="4168698"/>
                        <a:pt x="1386528" y="4169333"/>
                      </a:cubicBezTo>
                      <a:cubicBezTo>
                        <a:pt x="1428438" y="4169333"/>
                        <a:pt x="1279842" y="1922892"/>
                        <a:pt x="1254282" y="1617818"/>
                      </a:cubicBezTo>
                      <a:cubicBezTo>
                        <a:pt x="1252377" y="1437796"/>
                        <a:pt x="1243805" y="1327785"/>
                        <a:pt x="1245710" y="1146810"/>
                      </a:cubicBezTo>
                      <a:cubicBezTo>
                        <a:pt x="1245710" y="1121092"/>
                        <a:pt x="1254282" y="1106805"/>
                        <a:pt x="1276190" y="1092517"/>
                      </a:cubicBezTo>
                      <a:cubicBezTo>
                        <a:pt x="1363820" y="1033462"/>
                        <a:pt x="1420017" y="962977"/>
                        <a:pt x="1452402" y="862012"/>
                      </a:cubicBezTo>
                      <a:cubicBezTo>
                        <a:pt x="1460975" y="834390"/>
                        <a:pt x="1466690" y="807720"/>
                        <a:pt x="1467642" y="779145"/>
                      </a:cubicBezTo>
                      <a:cubicBezTo>
                        <a:pt x="1476215" y="527685"/>
                        <a:pt x="1481930" y="273367"/>
                        <a:pt x="1480977" y="0"/>
                      </a:cubicBez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0146F9C7-0663-417C-9D84-78C465DA3BD6}"/>
                    </a:ext>
                  </a:extLst>
                </p:cNvPr>
                <p:cNvSpPr/>
                <p:nvPr/>
              </p:nvSpPr>
              <p:spPr>
                <a:xfrm rot="10800000">
                  <a:off x="2216786" y="4421713"/>
                  <a:ext cx="383353" cy="585679"/>
                </a:xfrm>
                <a:custGeom>
                  <a:avLst/>
                  <a:gdLst>
                    <a:gd name="connsiteX0" fmla="*/ 14288 w 342900"/>
                    <a:gd name="connsiteY0" fmla="*/ 464820 h 523875"/>
                    <a:gd name="connsiteX1" fmla="*/ 14288 w 342900"/>
                    <a:gd name="connsiteY1" fmla="*/ 175260 h 523875"/>
                    <a:gd name="connsiteX2" fmla="*/ 175260 w 342900"/>
                    <a:gd name="connsiteY2" fmla="*/ 14288 h 523875"/>
                    <a:gd name="connsiteX3" fmla="*/ 175260 w 342900"/>
                    <a:gd name="connsiteY3" fmla="*/ 14288 h 523875"/>
                    <a:gd name="connsiteX4" fmla="*/ 336233 w 342900"/>
                    <a:gd name="connsiteY4" fmla="*/ 175260 h 523875"/>
                    <a:gd name="connsiteX5" fmla="*/ 336233 w 342900"/>
                    <a:gd name="connsiteY5" fmla="*/ 51625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900" h="523875">
                      <a:moveTo>
                        <a:pt x="14288" y="464820"/>
                      </a:moveTo>
                      <a:lnTo>
                        <a:pt x="14288" y="175260"/>
                      </a:lnTo>
                      <a:cubicBezTo>
                        <a:pt x="14288" y="86677"/>
                        <a:pt x="85725" y="14288"/>
                        <a:pt x="175260" y="14288"/>
                      </a:cubicBezTo>
                      <a:lnTo>
                        <a:pt x="175260" y="14288"/>
                      </a:lnTo>
                      <a:cubicBezTo>
                        <a:pt x="263843" y="14288"/>
                        <a:pt x="336233" y="85725"/>
                        <a:pt x="336233" y="175260"/>
                      </a:cubicBezTo>
                      <a:lnTo>
                        <a:pt x="336233" y="516255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016205A-B092-446A-A8D1-99E38F1FEE50}"/>
                  </a:ext>
                </a:extLst>
              </p:cNvPr>
              <p:cNvSpPr/>
              <p:nvPr/>
            </p:nvSpPr>
            <p:spPr>
              <a:xfrm>
                <a:off x="1588912" y="2318456"/>
                <a:ext cx="858401" cy="2667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0B4BEE1-A48E-4081-9E16-B30E423C909D}"/>
              </a:ext>
            </a:extLst>
          </p:cNvPr>
          <p:cNvGrpSpPr/>
          <p:nvPr/>
        </p:nvGrpSpPr>
        <p:grpSpPr>
          <a:xfrm>
            <a:off x="4456171" y="5057743"/>
            <a:ext cx="1790230" cy="1620917"/>
            <a:chOff x="6181726" y="1973845"/>
            <a:chExt cx="4096862" cy="370939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9303BD5-58FA-4941-B3EF-7924C9E9DF2E}"/>
                </a:ext>
              </a:extLst>
            </p:cNvPr>
            <p:cNvGrpSpPr/>
            <p:nvPr/>
          </p:nvGrpSpPr>
          <p:grpSpPr>
            <a:xfrm>
              <a:off x="6918008" y="4266333"/>
              <a:ext cx="2613187" cy="1301258"/>
              <a:chOff x="3438526" y="4763523"/>
              <a:chExt cx="1150023" cy="719648"/>
            </a:xfrm>
          </p:grpSpPr>
          <p:sp>
            <p:nvSpPr>
              <p:cNvPr id="144" name="Heart 1">
                <a:extLst>
                  <a:ext uri="{FF2B5EF4-FFF2-40B4-BE49-F238E27FC236}">
                    <a16:creationId xmlns:a16="http://schemas.microsoft.com/office/drawing/2014/main" id="{75DB0D92-D16A-452B-A4F5-EF8199774BF7}"/>
                  </a:ext>
                </a:extLst>
              </p:cNvPr>
              <p:cNvSpPr/>
              <p:nvPr/>
            </p:nvSpPr>
            <p:spPr>
              <a:xfrm flipH="1">
                <a:off x="3438526" y="4825226"/>
                <a:ext cx="1150023" cy="657945"/>
              </a:xfrm>
              <a:custGeom>
                <a:avLst/>
                <a:gdLst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7880 w 1375761"/>
                  <a:gd name="connsiteY4" fmla="*/ 756792 h 757023"/>
                  <a:gd name="connsiteX5" fmla="*/ 688184 w 1375761"/>
                  <a:gd name="connsiteY5" fmla="*/ 757023 h 757023"/>
                  <a:gd name="connsiteX6" fmla="*/ 688184 w 1375761"/>
                  <a:gd name="connsiteY6" fmla="*/ 756562 h 757023"/>
                  <a:gd name="connsiteX7" fmla="*/ 1375761 w 1375761"/>
                  <a:gd name="connsiteY7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7880 w 1375761"/>
                  <a:gd name="connsiteY4" fmla="*/ 756792 h 757023"/>
                  <a:gd name="connsiteX5" fmla="*/ 688184 w 1375761"/>
                  <a:gd name="connsiteY5" fmla="*/ 757023 h 757023"/>
                  <a:gd name="connsiteX6" fmla="*/ 688184 w 1375761"/>
                  <a:gd name="connsiteY6" fmla="*/ 756562 h 757023"/>
                  <a:gd name="connsiteX7" fmla="*/ 1375761 w 1375761"/>
                  <a:gd name="connsiteY7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7880 w 1375761"/>
                  <a:gd name="connsiteY4" fmla="*/ 756792 h 757023"/>
                  <a:gd name="connsiteX5" fmla="*/ 688184 w 1375761"/>
                  <a:gd name="connsiteY5" fmla="*/ 757023 h 757023"/>
                  <a:gd name="connsiteX6" fmla="*/ 688184 w 1375761"/>
                  <a:gd name="connsiteY6" fmla="*/ 756562 h 757023"/>
                  <a:gd name="connsiteX7" fmla="*/ 1375761 w 1375761"/>
                  <a:gd name="connsiteY7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427203 w 1375761"/>
                  <a:gd name="connsiteY4" fmla="*/ 487439 h 757023"/>
                  <a:gd name="connsiteX5" fmla="*/ 688184 w 1375761"/>
                  <a:gd name="connsiteY5" fmla="*/ 757023 h 757023"/>
                  <a:gd name="connsiteX6" fmla="*/ 688184 w 1375761"/>
                  <a:gd name="connsiteY6" fmla="*/ 756562 h 757023"/>
                  <a:gd name="connsiteX7" fmla="*/ 1375761 w 1375761"/>
                  <a:gd name="connsiteY7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8184 w 1375761"/>
                  <a:gd name="connsiteY4" fmla="*/ 757023 h 757023"/>
                  <a:gd name="connsiteX5" fmla="*/ 688184 w 1375761"/>
                  <a:gd name="connsiteY5" fmla="*/ 756562 h 757023"/>
                  <a:gd name="connsiteX6" fmla="*/ 1375761 w 1375761"/>
                  <a:gd name="connsiteY6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8184 w 1375761"/>
                  <a:gd name="connsiteY4" fmla="*/ 757023 h 757023"/>
                  <a:gd name="connsiteX5" fmla="*/ 535593 w 1375761"/>
                  <a:gd name="connsiteY5" fmla="*/ 608853 h 757023"/>
                  <a:gd name="connsiteX6" fmla="*/ 1375761 w 1375761"/>
                  <a:gd name="connsiteY6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8184 w 1375761"/>
                  <a:gd name="connsiteY4" fmla="*/ 757023 h 757023"/>
                  <a:gd name="connsiteX5" fmla="*/ 745406 w 1375761"/>
                  <a:gd name="connsiteY5" fmla="*/ 652298 h 757023"/>
                  <a:gd name="connsiteX6" fmla="*/ 1375761 w 1375761"/>
                  <a:gd name="connsiteY6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8184 w 1375761"/>
                  <a:gd name="connsiteY4" fmla="*/ 757023 h 757023"/>
                  <a:gd name="connsiteX5" fmla="*/ 758122 w 1375761"/>
                  <a:gd name="connsiteY5" fmla="*/ 487211 h 757023"/>
                  <a:gd name="connsiteX6" fmla="*/ 1375761 w 1375761"/>
                  <a:gd name="connsiteY6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688184 w 1375761"/>
                  <a:gd name="connsiteY4" fmla="*/ 757023 h 757023"/>
                  <a:gd name="connsiteX5" fmla="*/ 758122 w 1375761"/>
                  <a:gd name="connsiteY5" fmla="*/ 487211 h 757023"/>
                  <a:gd name="connsiteX6" fmla="*/ 1375761 w 1375761"/>
                  <a:gd name="connsiteY6" fmla="*/ 0 h 757023"/>
                  <a:gd name="connsiteX0" fmla="*/ 1375761 w 1375761"/>
                  <a:gd name="connsiteY0" fmla="*/ 0 h 757023"/>
                  <a:gd name="connsiteX1" fmla="*/ 0 w 1375761"/>
                  <a:gd name="connsiteY1" fmla="*/ 0 h 757023"/>
                  <a:gd name="connsiteX2" fmla="*/ 687577 w 1375761"/>
                  <a:gd name="connsiteY2" fmla="*/ 756562 h 757023"/>
                  <a:gd name="connsiteX3" fmla="*/ 687577 w 1375761"/>
                  <a:gd name="connsiteY3" fmla="*/ 757023 h 757023"/>
                  <a:gd name="connsiteX4" fmla="*/ 758122 w 1375761"/>
                  <a:gd name="connsiteY4" fmla="*/ 487211 h 757023"/>
                  <a:gd name="connsiteX5" fmla="*/ 1375761 w 1375761"/>
                  <a:gd name="connsiteY5" fmla="*/ 0 h 757023"/>
                  <a:gd name="connsiteX0" fmla="*/ 1375761 w 1375761"/>
                  <a:gd name="connsiteY0" fmla="*/ 0 h 756562"/>
                  <a:gd name="connsiteX1" fmla="*/ 0 w 1375761"/>
                  <a:gd name="connsiteY1" fmla="*/ 0 h 756562"/>
                  <a:gd name="connsiteX2" fmla="*/ 687577 w 1375761"/>
                  <a:gd name="connsiteY2" fmla="*/ 756562 h 756562"/>
                  <a:gd name="connsiteX3" fmla="*/ 758122 w 1375761"/>
                  <a:gd name="connsiteY3" fmla="*/ 487211 h 756562"/>
                  <a:gd name="connsiteX4" fmla="*/ 1375761 w 1375761"/>
                  <a:gd name="connsiteY4" fmla="*/ 0 h 756562"/>
                  <a:gd name="connsiteX0" fmla="*/ 1387004 w 1387004"/>
                  <a:gd name="connsiteY0" fmla="*/ 0 h 487211"/>
                  <a:gd name="connsiteX1" fmla="*/ 11243 w 1387004"/>
                  <a:gd name="connsiteY1" fmla="*/ 0 h 487211"/>
                  <a:gd name="connsiteX2" fmla="*/ 769365 w 1387004"/>
                  <a:gd name="connsiteY2" fmla="*/ 487211 h 487211"/>
                  <a:gd name="connsiteX3" fmla="*/ 1387004 w 1387004"/>
                  <a:gd name="connsiteY3" fmla="*/ 0 h 487211"/>
                  <a:gd name="connsiteX0" fmla="*/ 1388475 w 1388475"/>
                  <a:gd name="connsiteY0" fmla="*/ 0 h 782631"/>
                  <a:gd name="connsiteX1" fmla="*/ 12714 w 1388475"/>
                  <a:gd name="connsiteY1" fmla="*/ 0 h 782631"/>
                  <a:gd name="connsiteX2" fmla="*/ 688182 w 1388475"/>
                  <a:gd name="connsiteY2" fmla="*/ 782631 h 782631"/>
                  <a:gd name="connsiteX3" fmla="*/ 1388475 w 1388475"/>
                  <a:gd name="connsiteY3" fmla="*/ 0 h 782631"/>
                  <a:gd name="connsiteX0" fmla="*/ 1390466 w 1390466"/>
                  <a:gd name="connsiteY0" fmla="*/ 0 h 782631"/>
                  <a:gd name="connsiteX1" fmla="*/ 14705 w 1390466"/>
                  <a:gd name="connsiteY1" fmla="*/ 0 h 782631"/>
                  <a:gd name="connsiteX2" fmla="*/ 690173 w 1390466"/>
                  <a:gd name="connsiteY2" fmla="*/ 782631 h 782631"/>
                  <a:gd name="connsiteX3" fmla="*/ 1390466 w 1390466"/>
                  <a:gd name="connsiteY3" fmla="*/ 0 h 782631"/>
                  <a:gd name="connsiteX0" fmla="*/ 1375761 w 1375761"/>
                  <a:gd name="connsiteY0" fmla="*/ 0 h 782631"/>
                  <a:gd name="connsiteX1" fmla="*/ 0 w 1375761"/>
                  <a:gd name="connsiteY1" fmla="*/ 0 h 782631"/>
                  <a:gd name="connsiteX2" fmla="*/ 675468 w 1375761"/>
                  <a:gd name="connsiteY2" fmla="*/ 782631 h 782631"/>
                  <a:gd name="connsiteX3" fmla="*/ 1375761 w 1375761"/>
                  <a:gd name="connsiteY3" fmla="*/ 0 h 782631"/>
                  <a:gd name="connsiteX0" fmla="*/ 1375761 w 1375761"/>
                  <a:gd name="connsiteY0" fmla="*/ 0 h 791320"/>
                  <a:gd name="connsiteX1" fmla="*/ 0 w 1375761"/>
                  <a:gd name="connsiteY1" fmla="*/ 0 h 791320"/>
                  <a:gd name="connsiteX2" fmla="*/ 688184 w 1375761"/>
                  <a:gd name="connsiteY2" fmla="*/ 791320 h 791320"/>
                  <a:gd name="connsiteX3" fmla="*/ 1375761 w 1375761"/>
                  <a:gd name="connsiteY3" fmla="*/ 0 h 79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5761" h="791320">
                    <a:moveTo>
                      <a:pt x="1375761" y="0"/>
                    </a:moveTo>
                    <a:lnTo>
                      <a:pt x="0" y="0"/>
                    </a:lnTo>
                    <a:cubicBezTo>
                      <a:pt x="202242" y="220223"/>
                      <a:pt x="369879" y="461145"/>
                      <a:pt x="688184" y="791320"/>
                    </a:cubicBezTo>
                    <a:cubicBezTo>
                      <a:pt x="996347" y="500718"/>
                      <a:pt x="1196666" y="224554"/>
                      <a:pt x="1375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0F93FBC-EDC4-495A-A276-B243F3B0ACDB}"/>
                  </a:ext>
                </a:extLst>
              </p:cNvPr>
              <p:cNvSpPr/>
              <p:nvPr/>
            </p:nvSpPr>
            <p:spPr>
              <a:xfrm>
                <a:off x="3445136" y="4763523"/>
                <a:ext cx="1143413" cy="13662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6" name="Heart 38">
              <a:extLst>
                <a:ext uri="{FF2B5EF4-FFF2-40B4-BE49-F238E27FC236}">
                  <a16:creationId xmlns:a16="http://schemas.microsoft.com/office/drawing/2014/main" id="{82A45C0D-F1C7-4B51-A5B5-FA01646DE6B2}"/>
                </a:ext>
              </a:extLst>
            </p:cNvPr>
            <p:cNvSpPr/>
            <p:nvPr/>
          </p:nvSpPr>
          <p:spPr>
            <a:xfrm>
              <a:off x="6181726" y="1973845"/>
              <a:ext cx="4096862" cy="3709398"/>
            </a:xfrm>
            <a:custGeom>
              <a:avLst/>
              <a:gdLst>
                <a:gd name="connsiteX0" fmla="*/ 890820 w 1781639"/>
                <a:gd name="connsiteY0" fmla="*/ 461125 h 1844501"/>
                <a:gd name="connsiteX1" fmla="*/ 890820 w 1781639"/>
                <a:gd name="connsiteY1" fmla="*/ 1844501 h 1844501"/>
                <a:gd name="connsiteX2" fmla="*/ 890820 w 1781639"/>
                <a:gd name="connsiteY2" fmla="*/ 461125 h 1844501"/>
                <a:gd name="connsiteX0" fmla="*/ 900697 w 1798010"/>
                <a:gd name="connsiteY0" fmla="*/ 438276 h 1821652"/>
                <a:gd name="connsiteX1" fmla="*/ 900697 w 1798010"/>
                <a:gd name="connsiteY1" fmla="*/ 1821652 h 1821652"/>
                <a:gd name="connsiteX2" fmla="*/ 900697 w 1798010"/>
                <a:gd name="connsiteY2" fmla="*/ 438276 h 1821652"/>
                <a:gd name="connsiteX0" fmla="*/ 900697 w 1791294"/>
                <a:gd name="connsiteY0" fmla="*/ 256318 h 1639694"/>
                <a:gd name="connsiteX1" fmla="*/ 900697 w 1791294"/>
                <a:gd name="connsiteY1" fmla="*/ 1639694 h 1639694"/>
                <a:gd name="connsiteX2" fmla="*/ 900697 w 1791294"/>
                <a:gd name="connsiteY2" fmla="*/ 256318 h 1639694"/>
                <a:gd name="connsiteX0" fmla="*/ 900697 w 1786633"/>
                <a:gd name="connsiteY0" fmla="*/ 247316 h 1630692"/>
                <a:gd name="connsiteX1" fmla="*/ 900697 w 1786633"/>
                <a:gd name="connsiteY1" fmla="*/ 1630692 h 1630692"/>
                <a:gd name="connsiteX2" fmla="*/ 900697 w 1786633"/>
                <a:gd name="connsiteY2" fmla="*/ 247316 h 1630692"/>
                <a:gd name="connsiteX0" fmla="*/ 900697 w 1787297"/>
                <a:gd name="connsiteY0" fmla="*/ 247316 h 1630692"/>
                <a:gd name="connsiteX1" fmla="*/ 900697 w 1787297"/>
                <a:gd name="connsiteY1" fmla="*/ 1630692 h 1630692"/>
                <a:gd name="connsiteX2" fmla="*/ 900697 w 1787297"/>
                <a:gd name="connsiteY2" fmla="*/ 247316 h 1630692"/>
                <a:gd name="connsiteX0" fmla="*/ 900697 w 1789293"/>
                <a:gd name="connsiteY0" fmla="*/ 248439 h 1631815"/>
                <a:gd name="connsiteX1" fmla="*/ 900697 w 1789293"/>
                <a:gd name="connsiteY1" fmla="*/ 1631815 h 1631815"/>
                <a:gd name="connsiteX2" fmla="*/ 900697 w 1789293"/>
                <a:gd name="connsiteY2" fmla="*/ 248439 h 1631815"/>
                <a:gd name="connsiteX0" fmla="*/ 900697 w 1790626"/>
                <a:gd name="connsiteY0" fmla="*/ 250689 h 1634065"/>
                <a:gd name="connsiteX1" fmla="*/ 900697 w 1790626"/>
                <a:gd name="connsiteY1" fmla="*/ 1634065 h 1634065"/>
                <a:gd name="connsiteX2" fmla="*/ 900697 w 1790626"/>
                <a:gd name="connsiteY2" fmla="*/ 250689 h 1634065"/>
                <a:gd name="connsiteX0" fmla="*/ 900697 w 1792632"/>
                <a:gd name="connsiteY0" fmla="*/ 247316 h 1630692"/>
                <a:gd name="connsiteX1" fmla="*/ 900697 w 1792632"/>
                <a:gd name="connsiteY1" fmla="*/ 1630692 h 1630692"/>
                <a:gd name="connsiteX2" fmla="*/ 900697 w 1792632"/>
                <a:gd name="connsiteY2" fmla="*/ 247316 h 1630692"/>
                <a:gd name="connsiteX0" fmla="*/ 907623 w 1799558"/>
                <a:gd name="connsiteY0" fmla="*/ 246191 h 1629567"/>
                <a:gd name="connsiteX1" fmla="*/ 907623 w 1799558"/>
                <a:gd name="connsiteY1" fmla="*/ 1629567 h 1629567"/>
                <a:gd name="connsiteX2" fmla="*/ 907623 w 1799558"/>
                <a:gd name="connsiteY2" fmla="*/ 246191 h 1629567"/>
                <a:gd name="connsiteX0" fmla="*/ 907623 w 1806494"/>
                <a:gd name="connsiteY0" fmla="*/ 240577 h 1623953"/>
                <a:gd name="connsiteX1" fmla="*/ 907623 w 1806494"/>
                <a:gd name="connsiteY1" fmla="*/ 1623953 h 1623953"/>
                <a:gd name="connsiteX2" fmla="*/ 907623 w 1806494"/>
                <a:gd name="connsiteY2" fmla="*/ 240577 h 1623953"/>
                <a:gd name="connsiteX0" fmla="*/ 895538 w 1794409"/>
                <a:gd name="connsiteY0" fmla="*/ 243927 h 1627303"/>
                <a:gd name="connsiteX1" fmla="*/ 895538 w 1794409"/>
                <a:gd name="connsiteY1" fmla="*/ 1627303 h 1627303"/>
                <a:gd name="connsiteX2" fmla="*/ 895538 w 1794409"/>
                <a:gd name="connsiteY2" fmla="*/ 243927 h 1627303"/>
                <a:gd name="connsiteX0" fmla="*/ 899541 w 1798412"/>
                <a:gd name="connsiteY0" fmla="*/ 238685 h 1622061"/>
                <a:gd name="connsiteX1" fmla="*/ 899541 w 1798412"/>
                <a:gd name="connsiteY1" fmla="*/ 1622061 h 1622061"/>
                <a:gd name="connsiteX2" fmla="*/ 899541 w 1798412"/>
                <a:gd name="connsiteY2" fmla="*/ 238685 h 1622061"/>
                <a:gd name="connsiteX0" fmla="*/ 901553 w 1800424"/>
                <a:gd name="connsiteY0" fmla="*/ 238685 h 1622061"/>
                <a:gd name="connsiteX1" fmla="*/ 901553 w 1800424"/>
                <a:gd name="connsiteY1" fmla="*/ 1622061 h 1622061"/>
                <a:gd name="connsiteX2" fmla="*/ 901553 w 1800424"/>
                <a:gd name="connsiteY2" fmla="*/ 238685 h 1622061"/>
                <a:gd name="connsiteX0" fmla="*/ 899542 w 1798413"/>
                <a:gd name="connsiteY0" fmla="*/ 246163 h 1629539"/>
                <a:gd name="connsiteX1" fmla="*/ 899542 w 1798413"/>
                <a:gd name="connsiteY1" fmla="*/ 1629539 h 1629539"/>
                <a:gd name="connsiteX2" fmla="*/ 899542 w 1798413"/>
                <a:gd name="connsiteY2" fmla="*/ 246163 h 1629539"/>
                <a:gd name="connsiteX0" fmla="*/ 899542 w 1800423"/>
                <a:gd name="connsiteY0" fmla="*/ 246163 h 1629539"/>
                <a:gd name="connsiteX1" fmla="*/ 899542 w 1800423"/>
                <a:gd name="connsiteY1" fmla="*/ 1629539 h 1629539"/>
                <a:gd name="connsiteX2" fmla="*/ 899542 w 1800423"/>
                <a:gd name="connsiteY2" fmla="*/ 246163 h 1629539"/>
                <a:gd name="connsiteX0" fmla="*/ 899542 w 1799752"/>
                <a:gd name="connsiteY0" fmla="*/ 246163 h 1629539"/>
                <a:gd name="connsiteX1" fmla="*/ 899542 w 1799752"/>
                <a:gd name="connsiteY1" fmla="*/ 1629539 h 1629539"/>
                <a:gd name="connsiteX2" fmla="*/ 899542 w 1799752"/>
                <a:gd name="connsiteY2" fmla="*/ 246163 h 162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9752" h="1629539">
                  <a:moveTo>
                    <a:pt x="899542" y="246163"/>
                  </a:moveTo>
                  <a:cubicBezTo>
                    <a:pt x="1254995" y="-397486"/>
                    <a:pt x="2734018" y="295944"/>
                    <a:pt x="899542" y="1629539"/>
                  </a:cubicBezTo>
                  <a:cubicBezTo>
                    <a:pt x="-934936" y="290704"/>
                    <a:pt x="546708" y="-402727"/>
                    <a:pt x="899542" y="246163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7BCEDFB-25D8-4DC0-AA7E-FCF97705B41F}"/>
                </a:ext>
              </a:extLst>
            </p:cNvPr>
            <p:cNvSpPr/>
            <p:nvPr/>
          </p:nvSpPr>
          <p:spPr>
            <a:xfrm>
              <a:off x="7660611" y="2520726"/>
              <a:ext cx="1143000" cy="1741526"/>
            </a:xfrm>
            <a:custGeom>
              <a:avLst/>
              <a:gdLst>
                <a:gd name="connsiteX0" fmla="*/ 740285 w 1757383"/>
                <a:gd name="connsiteY0" fmla="*/ 1393726 h 2677626"/>
                <a:gd name="connsiteX1" fmla="*/ 740285 w 1757383"/>
                <a:gd name="connsiteY1" fmla="*/ 1661798 h 2677626"/>
                <a:gd name="connsiteX2" fmla="*/ 472212 w 1757383"/>
                <a:gd name="connsiteY2" fmla="*/ 1661798 h 2677626"/>
                <a:gd name="connsiteX3" fmla="*/ 472212 w 1757383"/>
                <a:gd name="connsiteY3" fmla="*/ 1938610 h 2677626"/>
                <a:gd name="connsiteX4" fmla="*/ 740285 w 1757383"/>
                <a:gd name="connsiteY4" fmla="*/ 1938610 h 2677626"/>
                <a:gd name="connsiteX5" fmla="*/ 740285 w 1757383"/>
                <a:gd name="connsiteY5" fmla="*/ 2206682 h 2677626"/>
                <a:gd name="connsiteX6" fmla="*/ 1017098 w 1757383"/>
                <a:gd name="connsiteY6" fmla="*/ 2206682 h 2677626"/>
                <a:gd name="connsiteX7" fmla="*/ 1017098 w 1757383"/>
                <a:gd name="connsiteY7" fmla="*/ 1938610 h 2677626"/>
                <a:gd name="connsiteX8" fmla="*/ 1285171 w 1757383"/>
                <a:gd name="connsiteY8" fmla="*/ 1938610 h 2677626"/>
                <a:gd name="connsiteX9" fmla="*/ 1285171 w 1757383"/>
                <a:gd name="connsiteY9" fmla="*/ 1661798 h 2677626"/>
                <a:gd name="connsiteX10" fmla="*/ 1017098 w 1757383"/>
                <a:gd name="connsiteY10" fmla="*/ 1661798 h 2677626"/>
                <a:gd name="connsiteX11" fmla="*/ 1017098 w 1757383"/>
                <a:gd name="connsiteY11" fmla="*/ 1393726 h 2677626"/>
                <a:gd name="connsiteX12" fmla="*/ 873277 w 1757383"/>
                <a:gd name="connsiteY12" fmla="*/ 0 h 2677626"/>
                <a:gd name="connsiteX13" fmla="*/ 1593290 w 1757383"/>
                <a:gd name="connsiteY13" fmla="*/ 1290654 h 2677626"/>
                <a:gd name="connsiteX14" fmla="*/ 1757383 w 1757383"/>
                <a:gd name="connsiteY14" fmla="*/ 1798938 h 2677626"/>
                <a:gd name="connsiteX15" fmla="*/ 878691 w 1757383"/>
                <a:gd name="connsiteY15" fmla="*/ 2677626 h 2677626"/>
                <a:gd name="connsiteX16" fmla="*/ 0 w 1757383"/>
                <a:gd name="connsiteY16" fmla="*/ 1798938 h 2677626"/>
                <a:gd name="connsiteX17" fmla="*/ 84966 w 1757383"/>
                <a:gd name="connsiteY17" fmla="*/ 1423878 h 2677626"/>
                <a:gd name="connsiteX18" fmla="*/ 78942 w 1757383"/>
                <a:gd name="connsiteY18" fmla="*/ 1423878 h 267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57383" h="2677626">
                  <a:moveTo>
                    <a:pt x="740285" y="1393726"/>
                  </a:moveTo>
                  <a:lnTo>
                    <a:pt x="740285" y="1661798"/>
                  </a:lnTo>
                  <a:lnTo>
                    <a:pt x="472212" y="1661798"/>
                  </a:lnTo>
                  <a:lnTo>
                    <a:pt x="472212" y="1938610"/>
                  </a:lnTo>
                  <a:lnTo>
                    <a:pt x="740285" y="1938610"/>
                  </a:lnTo>
                  <a:lnTo>
                    <a:pt x="740285" y="2206682"/>
                  </a:lnTo>
                  <a:lnTo>
                    <a:pt x="1017098" y="2206682"/>
                  </a:lnTo>
                  <a:lnTo>
                    <a:pt x="1017098" y="1938610"/>
                  </a:lnTo>
                  <a:lnTo>
                    <a:pt x="1285171" y="1938610"/>
                  </a:lnTo>
                  <a:lnTo>
                    <a:pt x="1285171" y="1661798"/>
                  </a:lnTo>
                  <a:lnTo>
                    <a:pt x="1017098" y="1661798"/>
                  </a:lnTo>
                  <a:lnTo>
                    <a:pt x="1017098" y="1393726"/>
                  </a:lnTo>
                  <a:close/>
                  <a:moveTo>
                    <a:pt x="873277" y="0"/>
                  </a:moveTo>
                  <a:lnTo>
                    <a:pt x="1593290" y="1290654"/>
                  </a:lnTo>
                  <a:cubicBezTo>
                    <a:pt x="1697164" y="1433269"/>
                    <a:pt x="1757383" y="1609071"/>
                    <a:pt x="1757383" y="1798938"/>
                  </a:cubicBezTo>
                  <a:cubicBezTo>
                    <a:pt x="1757383" y="2284224"/>
                    <a:pt x="1363979" y="2677626"/>
                    <a:pt x="878691" y="2677626"/>
                  </a:cubicBezTo>
                  <a:cubicBezTo>
                    <a:pt x="393404" y="2677626"/>
                    <a:pt x="0" y="2284224"/>
                    <a:pt x="0" y="1798938"/>
                  </a:cubicBezTo>
                  <a:cubicBezTo>
                    <a:pt x="0" y="1664599"/>
                    <a:pt x="30147" y="1537303"/>
                    <a:pt x="84966" y="1423878"/>
                  </a:cubicBezTo>
                  <a:lnTo>
                    <a:pt x="78942" y="14238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DA4F5EE-6D0C-49F6-99FF-5F464C071076}"/>
              </a:ext>
            </a:extLst>
          </p:cNvPr>
          <p:cNvGrpSpPr/>
          <p:nvPr/>
        </p:nvGrpSpPr>
        <p:grpSpPr>
          <a:xfrm>
            <a:off x="733478" y="1571014"/>
            <a:ext cx="1352392" cy="2377434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860D7323-6F42-4AD1-89DE-6DE728103E3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7A16DAF-7648-4ACE-B1F1-C814D2D0D25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D4A92D2-0BCB-4DD5-A35E-2FB33994F3E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D6FF8234-E5F7-43D5-8FD3-9C82286E5C0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FFFD35B8-BAB1-47B7-8C9E-8E4CE9A37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8CF493-5D8A-4BC0-89DA-B8D3B4928B25}"/>
              </a:ext>
            </a:extLst>
          </p:cNvPr>
          <p:cNvGrpSpPr>
            <a:grpSpLocks noChangeAspect="1"/>
          </p:cNvGrpSpPr>
          <p:nvPr/>
        </p:nvGrpSpPr>
        <p:grpSpPr>
          <a:xfrm>
            <a:off x="3437182" y="1484006"/>
            <a:ext cx="706797" cy="2521647"/>
            <a:chOff x="3303186" y="2057490"/>
            <a:chExt cx="1009050" cy="36000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B9D53EB-9539-4E87-9F9D-507777B0C3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C620CFC-D02A-430C-B19B-0D9C6C6CE0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608C70B-E184-40CF-9470-6B5E6AD003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29318F6-C83D-4783-A3E6-2D5409B0A4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DD93922-A928-4707-87FF-492507F616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0D5DF18-D055-45EB-803A-1D5399C515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50AC809-B1BD-40FD-A789-C3221235C9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48CE84-3130-4E7E-974C-701579F4A2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37B97EB-D4CF-49F5-BEFA-CA5EECF42C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12EF504-1551-4FD4-B529-4D7F1459F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001D39-A180-4F90-8914-6C960C3CEBFE}"/>
              </a:ext>
            </a:extLst>
          </p:cNvPr>
          <p:cNvGrpSpPr>
            <a:grpSpLocks noChangeAspect="1"/>
          </p:cNvGrpSpPr>
          <p:nvPr/>
        </p:nvGrpSpPr>
        <p:grpSpPr>
          <a:xfrm>
            <a:off x="2522263" y="1254765"/>
            <a:ext cx="790948" cy="2750888"/>
            <a:chOff x="1755471" y="2057490"/>
            <a:chExt cx="1035089" cy="3600000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44113D-75A5-41AC-8DAC-98A10F030C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1563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E16CDBF-B239-41C2-8D83-823C3E92C9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7233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C91FB18-67BF-43F7-8552-716FA74F2D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740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9AB4046-A4B3-46D9-B82A-8A41E1FE68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2185421-6305-48FB-99CE-1B6B3F2C3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E2E65CE-28B4-45A6-8DDF-B65A17D05F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9A5FCB0-728A-4362-A5AB-84B1297C1A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DEF4AA4-9F56-4B10-A0A6-07940B346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4EE7CB6-8185-47EC-BFA1-034C3DB250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6798E49-D75B-4942-B07C-4BFE9408B7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234682-02EF-48E4-8508-67412CC536A1}"/>
              </a:ext>
            </a:extLst>
          </p:cNvPr>
          <p:cNvGrpSpPr/>
          <p:nvPr/>
        </p:nvGrpSpPr>
        <p:grpSpPr>
          <a:xfrm>
            <a:off x="9788037" y="0"/>
            <a:ext cx="2416794" cy="3552930"/>
            <a:chOff x="7512038" y="-27705"/>
            <a:chExt cx="4679962" cy="688001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91AB68-C737-48B8-96F7-D8BF0FC9C773}"/>
                </a:ext>
              </a:extLst>
            </p:cNvPr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5FAD7A-B65B-4AC3-8775-206BE1335F0C}"/>
                </a:ext>
              </a:extLst>
            </p:cNvPr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A475B4-C040-42A5-9883-1654EFA09F26}"/>
                </a:ext>
              </a:extLst>
            </p:cNvPr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3BF0FF-3310-4CE9-BA6B-10905D5FFDF4}"/>
                </a:ext>
              </a:extLst>
            </p:cNvPr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7C78DD-B594-40A3-91A0-6A79259F5E98}"/>
                </a:ext>
              </a:extLst>
            </p:cNvPr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B6D1CA-B49B-4A8C-8074-93E25CD4C645}"/>
                </a:ext>
              </a:extLst>
            </p:cNvPr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85E09C-E546-4BE4-B59C-BBF74156A523}"/>
                </a:ext>
              </a:extLst>
            </p:cNvPr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9D5A8-3D66-46F6-88F9-1844F380E1DB}"/>
                </a:ext>
              </a:extLst>
            </p:cNvPr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8EBEC6-7EA8-4A32-82AD-87A7A95E1DE1}"/>
                </a:ext>
              </a:extLst>
            </p:cNvPr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AFD97E1-28FD-4716-892C-E6AD039B64C2}"/>
                </a:ext>
              </a:extLst>
            </p:cNvPr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90DFA2-2358-43F8-B63B-527C0968364E}"/>
                </a:ext>
              </a:extLst>
            </p:cNvPr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9E5942-F4D7-42C0-80C6-AA9B8E081D0E}"/>
                </a:ext>
              </a:extLst>
            </p:cNvPr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183ABA4-6F88-440F-ACCB-D720D8ECDA75}"/>
                </a:ext>
              </a:extLst>
            </p:cNvPr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6EF10A3-0A27-4E2C-A055-638889C17A20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06EF703-392F-4945-8E3F-0126A3D0FC61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D742937-9814-4295-92E2-F284DF6AE110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559D85-E6D7-4352-936E-5CD61301C768}"/>
                </a:ext>
              </a:extLst>
            </p:cNvPr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ECB973B-08B8-4147-BDA4-ADB9D833639C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B16657-A9C2-488B-B28A-80CACA8AFF98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B569D41-4D37-4E12-B19C-1F9ADCCF5CA0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9385FF7-31F6-4D9D-A73E-77CA5531EC8F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DAEAE36-EAE1-431E-B671-EF0A7138CE79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67F0A54-EF57-4F39-9E9B-EACD85547A16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DA13AB-86CE-4070-AE5D-CA896F72EBE5}"/>
              </a:ext>
            </a:extLst>
          </p:cNvPr>
          <p:cNvGrpSpPr/>
          <p:nvPr/>
        </p:nvGrpSpPr>
        <p:grpSpPr>
          <a:xfrm>
            <a:off x="1997761" y="4183013"/>
            <a:ext cx="2532549" cy="2531336"/>
            <a:chOff x="4709778" y="2467644"/>
            <a:chExt cx="2800698" cy="27993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72DEE8-FB02-4620-A142-9ED32D3FED41}"/>
                </a:ext>
              </a:extLst>
            </p:cNvPr>
            <p:cNvGrpSpPr/>
            <p:nvPr/>
          </p:nvGrpSpPr>
          <p:grpSpPr>
            <a:xfrm>
              <a:off x="5172700" y="2922546"/>
              <a:ext cx="1867380" cy="1866423"/>
              <a:chOff x="4574848" y="1897856"/>
              <a:chExt cx="3028217" cy="302666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D14411B-8CD4-4F31-B0D3-B42BA7616EC7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AE97BD-7915-40BE-8693-FEC35509B595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9F2CE4-84F8-4BB0-B3B2-2873392EEF11}"/>
                </a:ext>
              </a:extLst>
            </p:cNvPr>
            <p:cNvGrpSpPr/>
            <p:nvPr/>
          </p:nvGrpSpPr>
          <p:grpSpPr>
            <a:xfrm>
              <a:off x="4709778" y="2467644"/>
              <a:ext cx="2800698" cy="2799356"/>
              <a:chOff x="2666849" y="0"/>
              <a:chExt cx="6856254" cy="6852965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574EB0-AD1A-4EBD-9BF7-72DF878DE1BC}"/>
                  </a:ext>
                </a:extLst>
              </p:cNvPr>
              <p:cNvSpPr/>
              <p:nvPr/>
            </p:nvSpPr>
            <p:spPr>
              <a:xfrm>
                <a:off x="5430278" y="5839841"/>
                <a:ext cx="671369" cy="1003916"/>
              </a:xfrm>
              <a:custGeom>
                <a:avLst/>
                <a:gdLst>
                  <a:gd name="connsiteX0" fmla="*/ 0 w 671368"/>
                  <a:gd name="connsiteY0" fmla="*/ 505534 h 1003915"/>
                  <a:gd name="connsiteX1" fmla="*/ 16941 w 671368"/>
                  <a:gd name="connsiteY1" fmla="*/ 422084 h 1003915"/>
                  <a:gd name="connsiteX2" fmla="*/ 40157 w 671368"/>
                  <a:gd name="connsiteY2" fmla="*/ 439652 h 1003915"/>
                  <a:gd name="connsiteX3" fmla="*/ 174430 w 671368"/>
                  <a:gd name="connsiteY3" fmla="*/ 609691 h 1003915"/>
                  <a:gd name="connsiteX4" fmla="*/ 189489 w 671368"/>
                  <a:gd name="connsiteY4" fmla="*/ 622867 h 1003915"/>
                  <a:gd name="connsiteX5" fmla="*/ 200156 w 671368"/>
                  <a:gd name="connsiteY5" fmla="*/ 567024 h 1003915"/>
                  <a:gd name="connsiteX6" fmla="*/ 229018 w 671368"/>
                  <a:gd name="connsiteY6" fmla="*/ 184281 h 1003915"/>
                  <a:gd name="connsiteX7" fmla="*/ 239058 w 671368"/>
                  <a:gd name="connsiteY7" fmla="*/ 21772 h 1003915"/>
                  <a:gd name="connsiteX8" fmla="*/ 245959 w 671368"/>
                  <a:gd name="connsiteY8" fmla="*/ 1694 h 1003915"/>
                  <a:gd name="connsiteX9" fmla="*/ 322508 w 671368"/>
                  <a:gd name="connsiteY9" fmla="*/ 12361 h 1003915"/>
                  <a:gd name="connsiteX10" fmla="*/ 328782 w 671368"/>
                  <a:gd name="connsiteY10" fmla="*/ 34949 h 1003915"/>
                  <a:gd name="connsiteX11" fmla="*/ 343841 w 671368"/>
                  <a:gd name="connsiteY11" fmla="*/ 303496 h 1003915"/>
                  <a:gd name="connsiteX12" fmla="*/ 341331 w 671368"/>
                  <a:gd name="connsiteY12" fmla="*/ 329222 h 1003915"/>
                  <a:gd name="connsiteX13" fmla="*/ 343214 w 671368"/>
                  <a:gd name="connsiteY13" fmla="*/ 333614 h 1003915"/>
                  <a:gd name="connsiteX14" fmla="*/ 342586 w 671368"/>
                  <a:gd name="connsiteY14" fmla="*/ 332359 h 1003915"/>
                  <a:gd name="connsiteX15" fmla="*/ 357645 w 671368"/>
                  <a:gd name="connsiteY15" fmla="*/ 262712 h 1003915"/>
                  <a:gd name="connsiteX16" fmla="*/ 419135 w 671368"/>
                  <a:gd name="connsiteY16" fmla="*/ 55654 h 1003915"/>
                  <a:gd name="connsiteX17" fmla="*/ 432939 w 671368"/>
                  <a:gd name="connsiteY17" fmla="*/ 27419 h 1003915"/>
                  <a:gd name="connsiteX18" fmla="*/ 506350 w 671368"/>
                  <a:gd name="connsiteY18" fmla="*/ 31811 h 1003915"/>
                  <a:gd name="connsiteX19" fmla="*/ 511370 w 671368"/>
                  <a:gd name="connsiteY19" fmla="*/ 71968 h 1003915"/>
                  <a:gd name="connsiteX20" fmla="*/ 437331 w 671368"/>
                  <a:gd name="connsiteY20" fmla="*/ 413927 h 1003915"/>
                  <a:gd name="connsiteX21" fmla="*/ 420390 w 671368"/>
                  <a:gd name="connsiteY21" fmla="*/ 567652 h 1003915"/>
                  <a:gd name="connsiteX22" fmla="*/ 414743 w 671368"/>
                  <a:gd name="connsiteY22" fmla="*/ 654867 h 1003915"/>
                  <a:gd name="connsiteX23" fmla="*/ 449252 w 671368"/>
                  <a:gd name="connsiteY23" fmla="*/ 636043 h 1003915"/>
                  <a:gd name="connsiteX24" fmla="*/ 634349 w 671368"/>
                  <a:gd name="connsiteY24" fmla="*/ 508671 h 1003915"/>
                  <a:gd name="connsiteX25" fmla="*/ 668232 w 671368"/>
                  <a:gd name="connsiteY25" fmla="*/ 499887 h 1003915"/>
                  <a:gd name="connsiteX26" fmla="*/ 664467 w 671368"/>
                  <a:gd name="connsiteY26" fmla="*/ 581456 h 1003915"/>
                  <a:gd name="connsiteX27" fmla="*/ 410978 w 671368"/>
                  <a:gd name="connsiteY27" fmla="*/ 760278 h 1003915"/>
                  <a:gd name="connsiteX28" fmla="*/ 365174 w 671368"/>
                  <a:gd name="connsiteY28" fmla="*/ 766553 h 1003915"/>
                  <a:gd name="connsiteX29" fmla="*/ 327528 w 671368"/>
                  <a:gd name="connsiteY29" fmla="*/ 772827 h 1003915"/>
                  <a:gd name="connsiteX30" fmla="*/ 345724 w 671368"/>
                  <a:gd name="connsiteY30" fmla="*/ 819886 h 1003915"/>
                  <a:gd name="connsiteX31" fmla="*/ 400939 w 671368"/>
                  <a:gd name="connsiteY31" fmla="*/ 932199 h 1003915"/>
                  <a:gd name="connsiteX32" fmla="*/ 339449 w 671368"/>
                  <a:gd name="connsiteY32" fmla="*/ 995571 h 1003915"/>
                  <a:gd name="connsiteX33" fmla="*/ 137411 w 671368"/>
                  <a:gd name="connsiteY33" fmla="*/ 949767 h 1003915"/>
                  <a:gd name="connsiteX34" fmla="*/ 175685 w 671368"/>
                  <a:gd name="connsiteY34" fmla="*/ 810474 h 1003915"/>
                  <a:gd name="connsiteX35" fmla="*/ 215842 w 671368"/>
                  <a:gd name="connsiteY35" fmla="*/ 797298 h 1003915"/>
                  <a:gd name="connsiteX36" fmla="*/ 235920 w 671368"/>
                  <a:gd name="connsiteY36" fmla="*/ 777846 h 1003915"/>
                  <a:gd name="connsiteX37" fmla="*/ 215215 w 671368"/>
                  <a:gd name="connsiteY37" fmla="*/ 749611 h 1003915"/>
                  <a:gd name="connsiteX38" fmla="*/ 156234 w 671368"/>
                  <a:gd name="connsiteY38" fmla="*/ 715730 h 1003915"/>
                  <a:gd name="connsiteX39" fmla="*/ 0 w 671368"/>
                  <a:gd name="connsiteY39" fmla="*/ 50553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71368" h="1003915">
                    <a:moveTo>
                      <a:pt x="0" y="505534"/>
                    </a:moveTo>
                    <a:cubicBezTo>
                      <a:pt x="5647" y="477927"/>
                      <a:pt x="11294" y="449692"/>
                      <a:pt x="16941" y="422084"/>
                    </a:cubicBezTo>
                    <a:cubicBezTo>
                      <a:pt x="30745" y="419574"/>
                      <a:pt x="34510" y="432123"/>
                      <a:pt x="40157" y="439652"/>
                    </a:cubicBezTo>
                    <a:cubicBezTo>
                      <a:pt x="83451" y="497377"/>
                      <a:pt x="127999" y="554475"/>
                      <a:pt x="174430" y="609691"/>
                    </a:cubicBezTo>
                    <a:cubicBezTo>
                      <a:pt x="178195" y="614083"/>
                      <a:pt x="180705" y="620357"/>
                      <a:pt x="189489" y="622867"/>
                    </a:cubicBezTo>
                    <a:cubicBezTo>
                      <a:pt x="198273" y="605298"/>
                      <a:pt x="197018" y="585220"/>
                      <a:pt x="200156" y="567024"/>
                    </a:cubicBezTo>
                    <a:cubicBezTo>
                      <a:pt x="224626" y="440280"/>
                      <a:pt x="226509" y="312281"/>
                      <a:pt x="229018" y="184281"/>
                    </a:cubicBezTo>
                    <a:cubicBezTo>
                      <a:pt x="230273" y="130321"/>
                      <a:pt x="231528" y="75733"/>
                      <a:pt x="239058" y="21772"/>
                    </a:cubicBezTo>
                    <a:cubicBezTo>
                      <a:pt x="240312" y="14870"/>
                      <a:pt x="240312" y="7341"/>
                      <a:pt x="245959" y="1694"/>
                    </a:cubicBezTo>
                    <a:cubicBezTo>
                      <a:pt x="272312" y="-3325"/>
                      <a:pt x="297410" y="3576"/>
                      <a:pt x="322508" y="12361"/>
                    </a:cubicBezTo>
                    <a:cubicBezTo>
                      <a:pt x="328155" y="18635"/>
                      <a:pt x="328782" y="26792"/>
                      <a:pt x="328782" y="34949"/>
                    </a:cubicBezTo>
                    <a:cubicBezTo>
                      <a:pt x="329410" y="124674"/>
                      <a:pt x="337567" y="214399"/>
                      <a:pt x="343841" y="303496"/>
                    </a:cubicBezTo>
                    <a:cubicBezTo>
                      <a:pt x="344469" y="312908"/>
                      <a:pt x="341959" y="322320"/>
                      <a:pt x="341331" y="329222"/>
                    </a:cubicBezTo>
                    <a:cubicBezTo>
                      <a:pt x="340704" y="336123"/>
                      <a:pt x="346979" y="333614"/>
                      <a:pt x="343214" y="333614"/>
                    </a:cubicBezTo>
                    <a:cubicBezTo>
                      <a:pt x="342586" y="333614"/>
                      <a:pt x="342586" y="332986"/>
                      <a:pt x="342586" y="332359"/>
                    </a:cubicBezTo>
                    <a:cubicBezTo>
                      <a:pt x="341331" y="307888"/>
                      <a:pt x="350743" y="285300"/>
                      <a:pt x="357645" y="262712"/>
                    </a:cubicBezTo>
                    <a:cubicBezTo>
                      <a:pt x="379606" y="194320"/>
                      <a:pt x="400312" y="124674"/>
                      <a:pt x="419135" y="55654"/>
                    </a:cubicBezTo>
                    <a:cubicBezTo>
                      <a:pt x="421645" y="45615"/>
                      <a:pt x="424154" y="34949"/>
                      <a:pt x="432939" y="27419"/>
                    </a:cubicBezTo>
                    <a:cubicBezTo>
                      <a:pt x="458037" y="17380"/>
                      <a:pt x="482507" y="24910"/>
                      <a:pt x="506350" y="31811"/>
                    </a:cubicBezTo>
                    <a:cubicBezTo>
                      <a:pt x="519527" y="43733"/>
                      <a:pt x="513879" y="58164"/>
                      <a:pt x="511370" y="71968"/>
                    </a:cubicBezTo>
                    <a:cubicBezTo>
                      <a:pt x="490036" y="186791"/>
                      <a:pt x="464311" y="300359"/>
                      <a:pt x="437331" y="413927"/>
                    </a:cubicBezTo>
                    <a:cubicBezTo>
                      <a:pt x="425409" y="464750"/>
                      <a:pt x="424154" y="516201"/>
                      <a:pt x="420390" y="567652"/>
                    </a:cubicBezTo>
                    <a:cubicBezTo>
                      <a:pt x="417880" y="595886"/>
                      <a:pt x="411606" y="624122"/>
                      <a:pt x="414743" y="654867"/>
                    </a:cubicBezTo>
                    <a:cubicBezTo>
                      <a:pt x="428547" y="651102"/>
                      <a:pt x="438586" y="642945"/>
                      <a:pt x="449252" y="636043"/>
                    </a:cubicBezTo>
                    <a:cubicBezTo>
                      <a:pt x="511997" y="595259"/>
                      <a:pt x="572860" y="551966"/>
                      <a:pt x="634349" y="508671"/>
                    </a:cubicBezTo>
                    <a:cubicBezTo>
                      <a:pt x="643761" y="501770"/>
                      <a:pt x="653173" y="487338"/>
                      <a:pt x="668232" y="499887"/>
                    </a:cubicBezTo>
                    <a:cubicBezTo>
                      <a:pt x="673251" y="527495"/>
                      <a:pt x="678271" y="555103"/>
                      <a:pt x="664467" y="581456"/>
                    </a:cubicBezTo>
                    <a:cubicBezTo>
                      <a:pt x="582271" y="644200"/>
                      <a:pt x="498821" y="704435"/>
                      <a:pt x="410978" y="760278"/>
                    </a:cubicBezTo>
                    <a:cubicBezTo>
                      <a:pt x="395292" y="770317"/>
                      <a:pt x="381488" y="768434"/>
                      <a:pt x="365174" y="766553"/>
                    </a:cubicBezTo>
                    <a:cubicBezTo>
                      <a:pt x="352626" y="765297"/>
                      <a:pt x="334430" y="755258"/>
                      <a:pt x="327528" y="772827"/>
                    </a:cubicBezTo>
                    <a:cubicBezTo>
                      <a:pt x="320626" y="791023"/>
                      <a:pt x="321881" y="807337"/>
                      <a:pt x="345724" y="819886"/>
                    </a:cubicBezTo>
                    <a:cubicBezTo>
                      <a:pt x="393410" y="843728"/>
                      <a:pt x="414115" y="889532"/>
                      <a:pt x="400939" y="932199"/>
                    </a:cubicBezTo>
                    <a:cubicBezTo>
                      <a:pt x="391527" y="962943"/>
                      <a:pt x="368312" y="982395"/>
                      <a:pt x="339449" y="995571"/>
                    </a:cubicBezTo>
                    <a:cubicBezTo>
                      <a:pt x="272940" y="1025688"/>
                      <a:pt x="176313" y="1003727"/>
                      <a:pt x="137411" y="949767"/>
                    </a:cubicBezTo>
                    <a:cubicBezTo>
                      <a:pt x="99764" y="897689"/>
                      <a:pt x="114823" y="841219"/>
                      <a:pt x="175685" y="810474"/>
                    </a:cubicBezTo>
                    <a:cubicBezTo>
                      <a:pt x="188234" y="804199"/>
                      <a:pt x="202038" y="799807"/>
                      <a:pt x="215842" y="797298"/>
                    </a:cubicBezTo>
                    <a:cubicBezTo>
                      <a:pt x="228391" y="794788"/>
                      <a:pt x="233411" y="791023"/>
                      <a:pt x="235920" y="777846"/>
                    </a:cubicBezTo>
                    <a:cubicBezTo>
                      <a:pt x="240312" y="757768"/>
                      <a:pt x="233411" y="748356"/>
                      <a:pt x="215215" y="749611"/>
                    </a:cubicBezTo>
                    <a:cubicBezTo>
                      <a:pt x="186979" y="751494"/>
                      <a:pt x="171921" y="735808"/>
                      <a:pt x="156234" y="715730"/>
                    </a:cubicBezTo>
                    <a:cubicBezTo>
                      <a:pt x="103529" y="646710"/>
                      <a:pt x="47059" y="579573"/>
                      <a:pt x="0" y="5055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688AE3C-544F-4B80-A62B-458FE59C0034}"/>
                  </a:ext>
                </a:extLst>
              </p:cNvPr>
              <p:cNvSpPr/>
              <p:nvPr/>
            </p:nvSpPr>
            <p:spPr>
              <a:xfrm>
                <a:off x="6095373" y="5842775"/>
                <a:ext cx="658820" cy="1010190"/>
              </a:xfrm>
              <a:custGeom>
                <a:avLst/>
                <a:gdLst>
                  <a:gd name="connsiteX0" fmla="*/ 0 w 658819"/>
                  <a:gd name="connsiteY0" fmla="*/ 578521 h 1010190"/>
                  <a:gd name="connsiteX1" fmla="*/ 0 w 658819"/>
                  <a:gd name="connsiteY1" fmla="*/ 493816 h 1010190"/>
                  <a:gd name="connsiteX2" fmla="*/ 26980 w 658819"/>
                  <a:gd name="connsiteY2" fmla="*/ 506992 h 1010190"/>
                  <a:gd name="connsiteX3" fmla="*/ 187607 w 658819"/>
                  <a:gd name="connsiteY3" fmla="*/ 636246 h 1010190"/>
                  <a:gd name="connsiteX4" fmla="*/ 213959 w 658819"/>
                  <a:gd name="connsiteY4" fmla="*/ 650678 h 1010190"/>
                  <a:gd name="connsiteX5" fmla="*/ 203920 w 658819"/>
                  <a:gd name="connsiteY5" fmla="*/ 493816 h 1010190"/>
                  <a:gd name="connsiteX6" fmla="*/ 129254 w 658819"/>
                  <a:gd name="connsiteY6" fmla="*/ 64642 h 1010190"/>
                  <a:gd name="connsiteX7" fmla="*/ 130509 w 658819"/>
                  <a:gd name="connsiteY7" fmla="*/ 28877 h 1010190"/>
                  <a:gd name="connsiteX8" fmla="*/ 208312 w 658819"/>
                  <a:gd name="connsiteY8" fmla="*/ 24485 h 1010190"/>
                  <a:gd name="connsiteX9" fmla="*/ 226508 w 658819"/>
                  <a:gd name="connsiteY9" fmla="*/ 79701 h 1010190"/>
                  <a:gd name="connsiteX10" fmla="*/ 285489 w 658819"/>
                  <a:gd name="connsiteY10" fmla="*/ 284876 h 1010190"/>
                  <a:gd name="connsiteX11" fmla="*/ 294273 w 658819"/>
                  <a:gd name="connsiteY11" fmla="*/ 333817 h 1010190"/>
                  <a:gd name="connsiteX12" fmla="*/ 308077 w 658819"/>
                  <a:gd name="connsiteY12" fmla="*/ 98524 h 1010190"/>
                  <a:gd name="connsiteX13" fmla="*/ 318743 w 658819"/>
                  <a:gd name="connsiteY13" fmla="*/ 14446 h 1010190"/>
                  <a:gd name="connsiteX14" fmla="*/ 395292 w 658819"/>
                  <a:gd name="connsiteY14" fmla="*/ 2524 h 1010190"/>
                  <a:gd name="connsiteX15" fmla="*/ 407841 w 658819"/>
                  <a:gd name="connsiteY15" fmla="*/ 109818 h 1010190"/>
                  <a:gd name="connsiteX16" fmla="*/ 409095 w 658819"/>
                  <a:gd name="connsiteY16" fmla="*/ 404091 h 1010190"/>
                  <a:gd name="connsiteX17" fmla="*/ 437331 w 658819"/>
                  <a:gd name="connsiteY17" fmla="*/ 634364 h 1010190"/>
                  <a:gd name="connsiteX18" fmla="*/ 480625 w 658819"/>
                  <a:gd name="connsiteY18" fmla="*/ 591070 h 1010190"/>
                  <a:gd name="connsiteX19" fmla="*/ 625565 w 658819"/>
                  <a:gd name="connsiteY19" fmla="*/ 429816 h 1010190"/>
                  <a:gd name="connsiteX20" fmla="*/ 648780 w 658819"/>
                  <a:gd name="connsiteY20" fmla="*/ 417267 h 1010190"/>
                  <a:gd name="connsiteX21" fmla="*/ 664467 w 658819"/>
                  <a:gd name="connsiteY21" fmla="*/ 500090 h 1010190"/>
                  <a:gd name="connsiteX22" fmla="*/ 456782 w 658819"/>
                  <a:gd name="connsiteY22" fmla="*/ 732873 h 1010190"/>
                  <a:gd name="connsiteX23" fmla="*/ 407213 w 658819"/>
                  <a:gd name="connsiteY23" fmla="*/ 748559 h 1010190"/>
                  <a:gd name="connsiteX24" fmla="*/ 379606 w 658819"/>
                  <a:gd name="connsiteY24" fmla="*/ 766128 h 1010190"/>
                  <a:gd name="connsiteX25" fmla="*/ 400939 w 658819"/>
                  <a:gd name="connsiteY25" fmla="*/ 801893 h 1010190"/>
                  <a:gd name="connsiteX26" fmla="*/ 446115 w 658819"/>
                  <a:gd name="connsiteY26" fmla="*/ 823853 h 1010190"/>
                  <a:gd name="connsiteX27" fmla="*/ 441095 w 658819"/>
                  <a:gd name="connsiteY27" fmla="*/ 975695 h 1010190"/>
                  <a:gd name="connsiteX28" fmla="*/ 259763 w 658819"/>
                  <a:gd name="connsiteY28" fmla="*/ 993264 h 1010190"/>
                  <a:gd name="connsiteX29" fmla="*/ 200783 w 658819"/>
                  <a:gd name="connsiteY29" fmla="*/ 916716 h 1010190"/>
                  <a:gd name="connsiteX30" fmla="*/ 254743 w 658819"/>
                  <a:gd name="connsiteY30" fmla="*/ 821971 h 1010190"/>
                  <a:gd name="connsiteX31" fmla="*/ 283606 w 658819"/>
                  <a:gd name="connsiteY31" fmla="*/ 807540 h 1010190"/>
                  <a:gd name="connsiteX32" fmla="*/ 292390 w 658819"/>
                  <a:gd name="connsiteY32" fmla="*/ 783069 h 1010190"/>
                  <a:gd name="connsiteX33" fmla="*/ 274194 w 658819"/>
                  <a:gd name="connsiteY33" fmla="*/ 764873 h 1010190"/>
                  <a:gd name="connsiteX34" fmla="*/ 158744 w 658819"/>
                  <a:gd name="connsiteY34" fmla="*/ 710913 h 1010190"/>
                  <a:gd name="connsiteX35" fmla="*/ 0 w 658819"/>
                  <a:gd name="connsiteY35" fmla="*/ 578521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8819" h="1010190">
                    <a:moveTo>
                      <a:pt x="0" y="578521"/>
                    </a:moveTo>
                    <a:cubicBezTo>
                      <a:pt x="0" y="550286"/>
                      <a:pt x="0" y="522051"/>
                      <a:pt x="0" y="493816"/>
                    </a:cubicBezTo>
                    <a:cubicBezTo>
                      <a:pt x="13176" y="490051"/>
                      <a:pt x="18823" y="500718"/>
                      <a:pt x="26980" y="506992"/>
                    </a:cubicBezTo>
                    <a:cubicBezTo>
                      <a:pt x="80940" y="549659"/>
                      <a:pt x="132391" y="594835"/>
                      <a:pt x="187607" y="636246"/>
                    </a:cubicBezTo>
                    <a:cubicBezTo>
                      <a:pt x="195136" y="641893"/>
                      <a:pt x="201410" y="650051"/>
                      <a:pt x="213959" y="650678"/>
                    </a:cubicBezTo>
                    <a:cubicBezTo>
                      <a:pt x="213332" y="597972"/>
                      <a:pt x="209567" y="545894"/>
                      <a:pt x="203920" y="493816"/>
                    </a:cubicBezTo>
                    <a:cubicBezTo>
                      <a:pt x="188862" y="348875"/>
                      <a:pt x="148077" y="208327"/>
                      <a:pt x="129254" y="64642"/>
                    </a:cubicBezTo>
                    <a:cubicBezTo>
                      <a:pt x="127999" y="52720"/>
                      <a:pt x="120470" y="40799"/>
                      <a:pt x="130509" y="28877"/>
                    </a:cubicBezTo>
                    <a:cubicBezTo>
                      <a:pt x="156234" y="23858"/>
                      <a:pt x="181960" y="18211"/>
                      <a:pt x="208312" y="24485"/>
                    </a:cubicBezTo>
                    <a:cubicBezTo>
                      <a:pt x="220234" y="40799"/>
                      <a:pt x="222116" y="60877"/>
                      <a:pt x="226508" y="79701"/>
                    </a:cubicBezTo>
                    <a:cubicBezTo>
                      <a:pt x="244077" y="148720"/>
                      <a:pt x="264783" y="217111"/>
                      <a:pt x="285489" y="284876"/>
                    </a:cubicBezTo>
                    <a:cubicBezTo>
                      <a:pt x="290508" y="301190"/>
                      <a:pt x="294900" y="316876"/>
                      <a:pt x="294273" y="333817"/>
                    </a:cubicBezTo>
                    <a:cubicBezTo>
                      <a:pt x="294900" y="255386"/>
                      <a:pt x="307449" y="177582"/>
                      <a:pt x="308077" y="98524"/>
                    </a:cubicBezTo>
                    <a:cubicBezTo>
                      <a:pt x="308077" y="70289"/>
                      <a:pt x="309959" y="42054"/>
                      <a:pt x="318743" y="14446"/>
                    </a:cubicBezTo>
                    <a:cubicBezTo>
                      <a:pt x="342586" y="642"/>
                      <a:pt x="368311" y="-3122"/>
                      <a:pt x="395292" y="2524"/>
                    </a:cubicBezTo>
                    <a:cubicBezTo>
                      <a:pt x="408468" y="37034"/>
                      <a:pt x="406586" y="74054"/>
                      <a:pt x="407841" y="109818"/>
                    </a:cubicBezTo>
                    <a:cubicBezTo>
                      <a:pt x="409723" y="207700"/>
                      <a:pt x="407213" y="306209"/>
                      <a:pt x="409095" y="404091"/>
                    </a:cubicBezTo>
                    <a:cubicBezTo>
                      <a:pt x="410350" y="480012"/>
                      <a:pt x="427292" y="554051"/>
                      <a:pt x="437331" y="634364"/>
                    </a:cubicBezTo>
                    <a:cubicBezTo>
                      <a:pt x="455527" y="618050"/>
                      <a:pt x="468703" y="605501"/>
                      <a:pt x="480625" y="591070"/>
                    </a:cubicBezTo>
                    <a:cubicBezTo>
                      <a:pt x="527683" y="536482"/>
                      <a:pt x="580389" y="486287"/>
                      <a:pt x="625565" y="429816"/>
                    </a:cubicBezTo>
                    <a:cubicBezTo>
                      <a:pt x="631212" y="422914"/>
                      <a:pt x="635604" y="411620"/>
                      <a:pt x="648780" y="417267"/>
                    </a:cubicBezTo>
                    <a:cubicBezTo>
                      <a:pt x="653800" y="444875"/>
                      <a:pt x="659447" y="472483"/>
                      <a:pt x="664467" y="500090"/>
                    </a:cubicBezTo>
                    <a:cubicBezTo>
                      <a:pt x="601722" y="583541"/>
                      <a:pt x="530193" y="658834"/>
                      <a:pt x="456782" y="732873"/>
                    </a:cubicBezTo>
                    <a:cubicBezTo>
                      <a:pt x="442978" y="746677"/>
                      <a:pt x="424782" y="746677"/>
                      <a:pt x="407213" y="748559"/>
                    </a:cubicBezTo>
                    <a:cubicBezTo>
                      <a:pt x="395292" y="749814"/>
                      <a:pt x="380860" y="748559"/>
                      <a:pt x="379606" y="766128"/>
                    </a:cubicBezTo>
                    <a:cubicBezTo>
                      <a:pt x="378351" y="783069"/>
                      <a:pt x="378351" y="798128"/>
                      <a:pt x="400939" y="801893"/>
                    </a:cubicBezTo>
                    <a:cubicBezTo>
                      <a:pt x="417880" y="804402"/>
                      <a:pt x="432939" y="813187"/>
                      <a:pt x="446115" y="823853"/>
                    </a:cubicBezTo>
                    <a:cubicBezTo>
                      <a:pt x="502585" y="867774"/>
                      <a:pt x="500075" y="934284"/>
                      <a:pt x="441095" y="975695"/>
                    </a:cubicBezTo>
                    <a:cubicBezTo>
                      <a:pt x="383998" y="1015225"/>
                      <a:pt x="323135" y="1023382"/>
                      <a:pt x="259763" y="993264"/>
                    </a:cubicBezTo>
                    <a:cubicBezTo>
                      <a:pt x="227763" y="978205"/>
                      <a:pt x="202665" y="953734"/>
                      <a:pt x="200783" y="916716"/>
                    </a:cubicBezTo>
                    <a:cubicBezTo>
                      <a:pt x="198273" y="875304"/>
                      <a:pt x="219607" y="843304"/>
                      <a:pt x="254743" y="821971"/>
                    </a:cubicBezTo>
                    <a:cubicBezTo>
                      <a:pt x="264155" y="816324"/>
                      <a:pt x="273567" y="811932"/>
                      <a:pt x="283606" y="807540"/>
                    </a:cubicBezTo>
                    <a:cubicBezTo>
                      <a:pt x="295528" y="802520"/>
                      <a:pt x="295528" y="793108"/>
                      <a:pt x="292390" y="783069"/>
                    </a:cubicBezTo>
                    <a:cubicBezTo>
                      <a:pt x="289880" y="774285"/>
                      <a:pt x="287998" y="761736"/>
                      <a:pt x="274194" y="764873"/>
                    </a:cubicBezTo>
                    <a:cubicBezTo>
                      <a:pt x="222116" y="776167"/>
                      <a:pt x="191999" y="737893"/>
                      <a:pt x="158744" y="710913"/>
                    </a:cubicBezTo>
                    <a:cubicBezTo>
                      <a:pt x="104783" y="669501"/>
                      <a:pt x="52705" y="623070"/>
                      <a:pt x="0" y="5785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33E761C-768B-4F3E-9262-7A687FBD30D2}"/>
                  </a:ext>
                </a:extLst>
              </p:cNvPr>
              <p:cNvSpPr/>
              <p:nvPr/>
            </p:nvSpPr>
            <p:spPr>
              <a:xfrm>
                <a:off x="8512913" y="2759719"/>
                <a:ext cx="1010190" cy="671369"/>
              </a:xfrm>
              <a:custGeom>
                <a:avLst/>
                <a:gdLst>
                  <a:gd name="connsiteX0" fmla="*/ 498835 w 1010190"/>
                  <a:gd name="connsiteY0" fmla="*/ 2931 h 671368"/>
                  <a:gd name="connsiteX1" fmla="*/ 604247 w 1010190"/>
                  <a:gd name="connsiteY1" fmla="*/ 88892 h 671368"/>
                  <a:gd name="connsiteX2" fmla="*/ 720952 w 1010190"/>
                  <a:gd name="connsiteY2" fmla="*/ 198695 h 671368"/>
                  <a:gd name="connsiteX3" fmla="*/ 747932 w 1010190"/>
                  <a:gd name="connsiteY3" fmla="*/ 259558 h 671368"/>
                  <a:gd name="connsiteX4" fmla="*/ 761736 w 1010190"/>
                  <a:gd name="connsiteY4" fmla="*/ 289047 h 671368"/>
                  <a:gd name="connsiteX5" fmla="*/ 801265 w 1010190"/>
                  <a:gd name="connsiteY5" fmla="*/ 265205 h 671368"/>
                  <a:gd name="connsiteX6" fmla="*/ 830128 w 1010190"/>
                  <a:gd name="connsiteY6" fmla="*/ 211871 h 671368"/>
                  <a:gd name="connsiteX7" fmla="*/ 978832 w 1010190"/>
                  <a:gd name="connsiteY7" fmla="*/ 230067 h 671368"/>
                  <a:gd name="connsiteX8" fmla="*/ 1010205 w 1010190"/>
                  <a:gd name="connsiteY8" fmla="*/ 302851 h 671368"/>
                  <a:gd name="connsiteX9" fmla="*/ 1010205 w 1010190"/>
                  <a:gd name="connsiteY9" fmla="*/ 356184 h 671368"/>
                  <a:gd name="connsiteX10" fmla="*/ 971303 w 1010190"/>
                  <a:gd name="connsiteY10" fmla="*/ 439007 h 671368"/>
                  <a:gd name="connsiteX11" fmla="*/ 820716 w 1010190"/>
                  <a:gd name="connsiteY11" fmla="*/ 410772 h 671368"/>
                  <a:gd name="connsiteX12" fmla="*/ 806284 w 1010190"/>
                  <a:gd name="connsiteY12" fmla="*/ 381910 h 671368"/>
                  <a:gd name="connsiteX13" fmla="*/ 781186 w 1010190"/>
                  <a:gd name="connsiteY13" fmla="*/ 374380 h 671368"/>
                  <a:gd name="connsiteX14" fmla="*/ 764246 w 1010190"/>
                  <a:gd name="connsiteY14" fmla="*/ 393204 h 671368"/>
                  <a:gd name="connsiteX15" fmla="*/ 715933 w 1010190"/>
                  <a:gd name="connsiteY15" fmla="*/ 502380 h 671368"/>
                  <a:gd name="connsiteX16" fmla="*/ 576639 w 1010190"/>
                  <a:gd name="connsiteY16" fmla="*/ 666771 h 671368"/>
                  <a:gd name="connsiteX17" fmla="*/ 495698 w 1010190"/>
                  <a:gd name="connsiteY17" fmla="*/ 671163 h 671368"/>
                  <a:gd name="connsiteX18" fmla="*/ 502600 w 1010190"/>
                  <a:gd name="connsiteY18" fmla="*/ 642928 h 671368"/>
                  <a:gd name="connsiteX19" fmla="*/ 634992 w 1010190"/>
                  <a:gd name="connsiteY19" fmla="*/ 478536 h 671368"/>
                  <a:gd name="connsiteX20" fmla="*/ 651305 w 1010190"/>
                  <a:gd name="connsiteY20" fmla="*/ 454066 h 671368"/>
                  <a:gd name="connsiteX21" fmla="*/ 587933 w 1010190"/>
                  <a:gd name="connsiteY21" fmla="*/ 455321 h 671368"/>
                  <a:gd name="connsiteX22" fmla="*/ 339464 w 1010190"/>
                  <a:gd name="connsiteY22" fmla="*/ 486694 h 671368"/>
                  <a:gd name="connsiteX23" fmla="*/ 58367 w 1010190"/>
                  <a:gd name="connsiteY23" fmla="*/ 538772 h 671368"/>
                  <a:gd name="connsiteX24" fmla="*/ 28250 w 1010190"/>
                  <a:gd name="connsiteY24" fmla="*/ 536262 h 671368"/>
                  <a:gd name="connsiteX25" fmla="*/ 23858 w 1010190"/>
                  <a:gd name="connsiteY25" fmla="*/ 458458 h 671368"/>
                  <a:gd name="connsiteX26" fmla="*/ 58367 w 1010190"/>
                  <a:gd name="connsiteY26" fmla="*/ 445909 h 671368"/>
                  <a:gd name="connsiteX27" fmla="*/ 289268 w 1010190"/>
                  <a:gd name="connsiteY27" fmla="*/ 379400 h 671368"/>
                  <a:gd name="connsiteX28" fmla="*/ 333189 w 1010190"/>
                  <a:gd name="connsiteY28" fmla="*/ 371871 h 671368"/>
                  <a:gd name="connsiteX29" fmla="*/ 109190 w 1010190"/>
                  <a:gd name="connsiteY29" fmla="*/ 358067 h 671368"/>
                  <a:gd name="connsiteX30" fmla="*/ 14446 w 1010190"/>
                  <a:gd name="connsiteY30" fmla="*/ 346773 h 671368"/>
                  <a:gd name="connsiteX31" fmla="*/ 2524 w 1010190"/>
                  <a:gd name="connsiteY31" fmla="*/ 270224 h 671368"/>
                  <a:gd name="connsiteX32" fmla="*/ 30132 w 1010190"/>
                  <a:gd name="connsiteY32" fmla="*/ 262695 h 671368"/>
                  <a:gd name="connsiteX33" fmla="*/ 315621 w 1010190"/>
                  <a:gd name="connsiteY33" fmla="*/ 257675 h 671368"/>
                  <a:gd name="connsiteX34" fmla="*/ 613031 w 1010190"/>
                  <a:gd name="connsiteY34" fmla="*/ 231322 h 671368"/>
                  <a:gd name="connsiteX35" fmla="*/ 628090 w 1010190"/>
                  <a:gd name="connsiteY35" fmla="*/ 225675 h 671368"/>
                  <a:gd name="connsiteX36" fmla="*/ 610521 w 1010190"/>
                  <a:gd name="connsiteY36" fmla="*/ 203715 h 671368"/>
                  <a:gd name="connsiteX37" fmla="*/ 434836 w 1010190"/>
                  <a:gd name="connsiteY37" fmla="*/ 43088 h 671368"/>
                  <a:gd name="connsiteX38" fmla="*/ 416012 w 1010190"/>
                  <a:gd name="connsiteY38" fmla="*/ 18618 h 671368"/>
                  <a:gd name="connsiteX39" fmla="*/ 498835 w 1010190"/>
                  <a:gd name="connsiteY39" fmla="*/ 2931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10190" h="671368">
                    <a:moveTo>
                      <a:pt x="498835" y="2931"/>
                    </a:moveTo>
                    <a:cubicBezTo>
                      <a:pt x="533972" y="31167"/>
                      <a:pt x="570364" y="58774"/>
                      <a:pt x="604247" y="88892"/>
                    </a:cubicBezTo>
                    <a:cubicBezTo>
                      <a:pt x="644403" y="124656"/>
                      <a:pt x="681423" y="162930"/>
                      <a:pt x="720952" y="198695"/>
                    </a:cubicBezTo>
                    <a:cubicBezTo>
                      <a:pt x="739148" y="215636"/>
                      <a:pt x="748559" y="234460"/>
                      <a:pt x="747932" y="259558"/>
                    </a:cubicBezTo>
                    <a:cubicBezTo>
                      <a:pt x="747932" y="270852"/>
                      <a:pt x="746050" y="289047"/>
                      <a:pt x="761736" y="289047"/>
                    </a:cubicBezTo>
                    <a:cubicBezTo>
                      <a:pt x="777422" y="289675"/>
                      <a:pt x="797501" y="290930"/>
                      <a:pt x="801265" y="265205"/>
                    </a:cubicBezTo>
                    <a:cubicBezTo>
                      <a:pt x="804402" y="245126"/>
                      <a:pt x="815069" y="227558"/>
                      <a:pt x="830128" y="211871"/>
                    </a:cubicBezTo>
                    <a:cubicBezTo>
                      <a:pt x="877813" y="164185"/>
                      <a:pt x="942441" y="172342"/>
                      <a:pt x="978832" y="230067"/>
                    </a:cubicBezTo>
                    <a:cubicBezTo>
                      <a:pt x="993264" y="252656"/>
                      <a:pt x="999538" y="278381"/>
                      <a:pt x="1010205" y="302851"/>
                    </a:cubicBezTo>
                    <a:cubicBezTo>
                      <a:pt x="1010205" y="320420"/>
                      <a:pt x="1010205" y="338616"/>
                      <a:pt x="1010205" y="356184"/>
                    </a:cubicBezTo>
                    <a:cubicBezTo>
                      <a:pt x="1000166" y="385047"/>
                      <a:pt x="994519" y="416419"/>
                      <a:pt x="971303" y="439007"/>
                    </a:cubicBezTo>
                    <a:cubicBezTo>
                      <a:pt x="925499" y="482929"/>
                      <a:pt x="853343" y="469125"/>
                      <a:pt x="820716" y="410772"/>
                    </a:cubicBezTo>
                    <a:cubicBezTo>
                      <a:pt x="815696" y="401360"/>
                      <a:pt x="811304" y="391949"/>
                      <a:pt x="806284" y="381910"/>
                    </a:cubicBezTo>
                    <a:cubicBezTo>
                      <a:pt x="800638" y="370616"/>
                      <a:pt x="791226" y="371243"/>
                      <a:pt x="781186" y="374380"/>
                    </a:cubicBezTo>
                    <a:cubicBezTo>
                      <a:pt x="771775" y="376890"/>
                      <a:pt x="761108" y="380027"/>
                      <a:pt x="764246" y="393204"/>
                    </a:cubicBezTo>
                    <a:cubicBezTo>
                      <a:pt x="775540" y="441517"/>
                      <a:pt x="741658" y="471007"/>
                      <a:pt x="715933" y="502380"/>
                    </a:cubicBezTo>
                    <a:cubicBezTo>
                      <a:pt x="670756" y="558222"/>
                      <a:pt x="623070" y="611555"/>
                      <a:pt x="576639" y="666771"/>
                    </a:cubicBezTo>
                    <a:cubicBezTo>
                      <a:pt x="550286" y="680575"/>
                      <a:pt x="522678" y="675555"/>
                      <a:pt x="495698" y="671163"/>
                    </a:cubicBezTo>
                    <a:cubicBezTo>
                      <a:pt x="481894" y="657987"/>
                      <a:pt x="496326" y="650457"/>
                      <a:pt x="502600" y="642928"/>
                    </a:cubicBezTo>
                    <a:cubicBezTo>
                      <a:pt x="546521" y="587712"/>
                      <a:pt x="592325" y="534379"/>
                      <a:pt x="634992" y="478536"/>
                    </a:cubicBezTo>
                    <a:cubicBezTo>
                      <a:pt x="640639" y="471635"/>
                      <a:pt x="646913" y="465360"/>
                      <a:pt x="651305" y="454066"/>
                    </a:cubicBezTo>
                    <a:cubicBezTo>
                      <a:pt x="629344" y="452184"/>
                      <a:pt x="608638" y="454066"/>
                      <a:pt x="587933" y="455321"/>
                    </a:cubicBezTo>
                    <a:cubicBezTo>
                      <a:pt x="504482" y="461596"/>
                      <a:pt x="421032" y="468497"/>
                      <a:pt x="339464" y="486694"/>
                    </a:cubicBezTo>
                    <a:cubicBezTo>
                      <a:pt x="246602" y="507399"/>
                      <a:pt x="152484" y="523085"/>
                      <a:pt x="58367" y="538772"/>
                    </a:cubicBezTo>
                    <a:cubicBezTo>
                      <a:pt x="48328" y="540654"/>
                      <a:pt x="37662" y="545673"/>
                      <a:pt x="28250" y="536262"/>
                    </a:cubicBezTo>
                    <a:cubicBezTo>
                      <a:pt x="23230" y="510536"/>
                      <a:pt x="17583" y="484811"/>
                      <a:pt x="23858" y="458458"/>
                    </a:cubicBezTo>
                    <a:cubicBezTo>
                      <a:pt x="33269" y="449047"/>
                      <a:pt x="46446" y="449047"/>
                      <a:pt x="58367" y="445909"/>
                    </a:cubicBezTo>
                    <a:cubicBezTo>
                      <a:pt x="136171" y="425831"/>
                      <a:pt x="212719" y="402615"/>
                      <a:pt x="289268" y="379400"/>
                    </a:cubicBezTo>
                    <a:cubicBezTo>
                      <a:pt x="303699" y="375008"/>
                      <a:pt x="318131" y="370616"/>
                      <a:pt x="333189" y="371871"/>
                    </a:cubicBezTo>
                    <a:cubicBezTo>
                      <a:pt x="258523" y="371243"/>
                      <a:pt x="183857" y="359322"/>
                      <a:pt x="109190" y="358067"/>
                    </a:cubicBezTo>
                    <a:cubicBezTo>
                      <a:pt x="77191" y="357439"/>
                      <a:pt x="45191" y="356184"/>
                      <a:pt x="14446" y="346773"/>
                    </a:cubicBezTo>
                    <a:cubicBezTo>
                      <a:pt x="642" y="322930"/>
                      <a:pt x="-3122" y="297204"/>
                      <a:pt x="2524" y="270224"/>
                    </a:cubicBezTo>
                    <a:cubicBezTo>
                      <a:pt x="10054" y="262067"/>
                      <a:pt x="20093" y="263322"/>
                      <a:pt x="30132" y="262695"/>
                    </a:cubicBezTo>
                    <a:cubicBezTo>
                      <a:pt x="125504" y="254538"/>
                      <a:pt x="220876" y="255165"/>
                      <a:pt x="315621" y="257675"/>
                    </a:cubicBezTo>
                    <a:cubicBezTo>
                      <a:pt x="416012" y="260185"/>
                      <a:pt x="514522" y="246381"/>
                      <a:pt x="613031" y="231322"/>
                    </a:cubicBezTo>
                    <a:cubicBezTo>
                      <a:pt x="618050" y="230695"/>
                      <a:pt x="623697" y="230695"/>
                      <a:pt x="628090" y="225675"/>
                    </a:cubicBezTo>
                    <a:cubicBezTo>
                      <a:pt x="626207" y="215009"/>
                      <a:pt x="617423" y="209989"/>
                      <a:pt x="610521" y="203715"/>
                    </a:cubicBezTo>
                    <a:cubicBezTo>
                      <a:pt x="551541" y="150382"/>
                      <a:pt x="495698" y="94539"/>
                      <a:pt x="434836" y="43088"/>
                    </a:cubicBezTo>
                    <a:cubicBezTo>
                      <a:pt x="426679" y="36186"/>
                      <a:pt x="416640" y="31167"/>
                      <a:pt x="416012" y="18618"/>
                    </a:cubicBezTo>
                    <a:cubicBezTo>
                      <a:pt x="440483" y="4814"/>
                      <a:pt x="468090" y="-5225"/>
                      <a:pt x="498835" y="2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5DF324A-0F6A-4842-B491-154EC4242441}"/>
                  </a:ext>
                </a:extLst>
              </p:cNvPr>
              <p:cNvSpPr/>
              <p:nvPr/>
            </p:nvSpPr>
            <p:spPr>
              <a:xfrm>
                <a:off x="5427012" y="0"/>
                <a:ext cx="677643" cy="1010190"/>
              </a:xfrm>
              <a:custGeom>
                <a:avLst/>
                <a:gdLst>
                  <a:gd name="connsiteX0" fmla="*/ 357774 w 677643"/>
                  <a:gd name="connsiteY0" fmla="*/ 0 h 1010190"/>
                  <a:gd name="connsiteX1" fmla="*/ 409853 w 677643"/>
                  <a:gd name="connsiteY1" fmla="*/ 18823 h 1010190"/>
                  <a:gd name="connsiteX2" fmla="*/ 468205 w 677643"/>
                  <a:gd name="connsiteY2" fmla="*/ 95999 h 1010190"/>
                  <a:gd name="connsiteX3" fmla="*/ 415500 w 677643"/>
                  <a:gd name="connsiteY3" fmla="*/ 188234 h 1010190"/>
                  <a:gd name="connsiteX4" fmla="*/ 384755 w 677643"/>
                  <a:gd name="connsiteY4" fmla="*/ 203920 h 1010190"/>
                  <a:gd name="connsiteX5" fmla="*/ 376598 w 677643"/>
                  <a:gd name="connsiteY5" fmla="*/ 229018 h 1010190"/>
                  <a:gd name="connsiteX6" fmla="*/ 395421 w 677643"/>
                  <a:gd name="connsiteY6" fmla="*/ 246587 h 1010190"/>
                  <a:gd name="connsiteX7" fmla="*/ 510871 w 677643"/>
                  <a:gd name="connsiteY7" fmla="*/ 300547 h 1010190"/>
                  <a:gd name="connsiteX8" fmla="*/ 669616 w 677643"/>
                  <a:gd name="connsiteY8" fmla="*/ 434821 h 1010190"/>
                  <a:gd name="connsiteX9" fmla="*/ 674008 w 677643"/>
                  <a:gd name="connsiteY9" fmla="*/ 515762 h 1010190"/>
                  <a:gd name="connsiteX10" fmla="*/ 645773 w 677643"/>
                  <a:gd name="connsiteY10" fmla="*/ 508860 h 1010190"/>
                  <a:gd name="connsiteX11" fmla="*/ 487656 w 677643"/>
                  <a:gd name="connsiteY11" fmla="*/ 381488 h 1010190"/>
                  <a:gd name="connsiteX12" fmla="*/ 458793 w 677643"/>
                  <a:gd name="connsiteY12" fmla="*/ 362037 h 1010190"/>
                  <a:gd name="connsiteX13" fmla="*/ 456283 w 677643"/>
                  <a:gd name="connsiteY13" fmla="*/ 378978 h 1010190"/>
                  <a:gd name="connsiteX14" fmla="*/ 524048 w 677643"/>
                  <a:gd name="connsiteY14" fmla="*/ 851446 h 1010190"/>
                  <a:gd name="connsiteX15" fmla="*/ 541617 w 677643"/>
                  <a:gd name="connsiteY15" fmla="*/ 956857 h 1010190"/>
                  <a:gd name="connsiteX16" fmla="*/ 538479 w 677643"/>
                  <a:gd name="connsiteY16" fmla="*/ 984465 h 1010190"/>
                  <a:gd name="connsiteX17" fmla="*/ 460676 w 677643"/>
                  <a:gd name="connsiteY17" fmla="*/ 988857 h 1010190"/>
                  <a:gd name="connsiteX18" fmla="*/ 442480 w 677643"/>
                  <a:gd name="connsiteY18" fmla="*/ 933642 h 1010190"/>
                  <a:gd name="connsiteX19" fmla="*/ 383500 w 677643"/>
                  <a:gd name="connsiteY19" fmla="*/ 728466 h 1010190"/>
                  <a:gd name="connsiteX20" fmla="*/ 374715 w 677643"/>
                  <a:gd name="connsiteY20" fmla="*/ 687682 h 1010190"/>
                  <a:gd name="connsiteX21" fmla="*/ 360912 w 677643"/>
                  <a:gd name="connsiteY21" fmla="*/ 914191 h 1010190"/>
                  <a:gd name="connsiteX22" fmla="*/ 350245 w 677643"/>
                  <a:gd name="connsiteY22" fmla="*/ 998269 h 1010190"/>
                  <a:gd name="connsiteX23" fmla="*/ 273696 w 677643"/>
                  <a:gd name="connsiteY23" fmla="*/ 1010190 h 1010190"/>
                  <a:gd name="connsiteX24" fmla="*/ 261147 w 677643"/>
                  <a:gd name="connsiteY24" fmla="*/ 902897 h 1010190"/>
                  <a:gd name="connsiteX25" fmla="*/ 259892 w 677643"/>
                  <a:gd name="connsiteY25" fmla="*/ 611761 h 1010190"/>
                  <a:gd name="connsiteX26" fmla="*/ 231030 w 677643"/>
                  <a:gd name="connsiteY26" fmla="*/ 382743 h 1010190"/>
                  <a:gd name="connsiteX27" fmla="*/ 212834 w 677643"/>
                  <a:gd name="connsiteY27" fmla="*/ 394037 h 1010190"/>
                  <a:gd name="connsiteX28" fmla="*/ 48443 w 677643"/>
                  <a:gd name="connsiteY28" fmla="*/ 573487 h 1010190"/>
                  <a:gd name="connsiteX29" fmla="*/ 20208 w 677643"/>
                  <a:gd name="connsiteY29" fmla="*/ 596075 h 1010190"/>
                  <a:gd name="connsiteX30" fmla="*/ 3267 w 677643"/>
                  <a:gd name="connsiteY30" fmla="*/ 511370 h 1010190"/>
                  <a:gd name="connsiteX31" fmla="*/ 212207 w 677643"/>
                  <a:gd name="connsiteY31" fmla="*/ 277332 h 1010190"/>
                  <a:gd name="connsiteX32" fmla="*/ 261775 w 677643"/>
                  <a:gd name="connsiteY32" fmla="*/ 262900 h 1010190"/>
                  <a:gd name="connsiteX33" fmla="*/ 288128 w 677643"/>
                  <a:gd name="connsiteY33" fmla="*/ 243450 h 1010190"/>
                  <a:gd name="connsiteX34" fmla="*/ 267422 w 677643"/>
                  <a:gd name="connsiteY34" fmla="*/ 209567 h 1010190"/>
                  <a:gd name="connsiteX35" fmla="*/ 212207 w 677643"/>
                  <a:gd name="connsiteY35" fmla="*/ 179450 h 1010190"/>
                  <a:gd name="connsiteX36" fmla="*/ 222246 w 677643"/>
                  <a:gd name="connsiteY36" fmla="*/ 37647 h 1010190"/>
                  <a:gd name="connsiteX37" fmla="*/ 303187 w 677643"/>
                  <a:gd name="connsiteY37" fmla="*/ 0 h 1010190"/>
                  <a:gd name="connsiteX38" fmla="*/ 357774 w 677643"/>
                  <a:gd name="connsiteY38" fmla="*/ 0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77643" h="1010190">
                    <a:moveTo>
                      <a:pt x="357774" y="0"/>
                    </a:moveTo>
                    <a:cubicBezTo>
                      <a:pt x="375343" y="6274"/>
                      <a:pt x="393539" y="10667"/>
                      <a:pt x="409853" y="18823"/>
                    </a:cubicBezTo>
                    <a:cubicBezTo>
                      <a:pt x="441225" y="34510"/>
                      <a:pt x="466323" y="58353"/>
                      <a:pt x="468205" y="95999"/>
                    </a:cubicBezTo>
                    <a:cubicBezTo>
                      <a:pt x="470087" y="136784"/>
                      <a:pt x="449382" y="166901"/>
                      <a:pt x="415500" y="188234"/>
                    </a:cubicBezTo>
                    <a:cubicBezTo>
                      <a:pt x="405460" y="194509"/>
                      <a:pt x="394794" y="198901"/>
                      <a:pt x="384755" y="203920"/>
                    </a:cubicBezTo>
                    <a:cubicBezTo>
                      <a:pt x="373460" y="209567"/>
                      <a:pt x="374088" y="218979"/>
                      <a:pt x="376598" y="229018"/>
                    </a:cubicBezTo>
                    <a:cubicBezTo>
                      <a:pt x="379107" y="238430"/>
                      <a:pt x="381617" y="249097"/>
                      <a:pt x="395421" y="246587"/>
                    </a:cubicBezTo>
                    <a:cubicBezTo>
                      <a:pt x="447499" y="235293"/>
                      <a:pt x="476990" y="273567"/>
                      <a:pt x="510871" y="300547"/>
                    </a:cubicBezTo>
                    <a:cubicBezTo>
                      <a:pt x="564832" y="343841"/>
                      <a:pt x="616910" y="389645"/>
                      <a:pt x="669616" y="434821"/>
                    </a:cubicBezTo>
                    <a:cubicBezTo>
                      <a:pt x="683419" y="461174"/>
                      <a:pt x="678400" y="488782"/>
                      <a:pt x="674008" y="515762"/>
                    </a:cubicBezTo>
                    <a:cubicBezTo>
                      <a:pt x="660832" y="529566"/>
                      <a:pt x="653302" y="515134"/>
                      <a:pt x="645773" y="508860"/>
                    </a:cubicBezTo>
                    <a:cubicBezTo>
                      <a:pt x="594322" y="464939"/>
                      <a:pt x="540989" y="423527"/>
                      <a:pt x="487656" y="381488"/>
                    </a:cubicBezTo>
                    <a:cubicBezTo>
                      <a:pt x="478872" y="374586"/>
                      <a:pt x="470087" y="366429"/>
                      <a:pt x="458793" y="362037"/>
                    </a:cubicBezTo>
                    <a:cubicBezTo>
                      <a:pt x="451264" y="366429"/>
                      <a:pt x="456283" y="373331"/>
                      <a:pt x="456283" y="378978"/>
                    </a:cubicBezTo>
                    <a:cubicBezTo>
                      <a:pt x="456911" y="539605"/>
                      <a:pt x="495813" y="694584"/>
                      <a:pt x="524048" y="851446"/>
                    </a:cubicBezTo>
                    <a:cubicBezTo>
                      <a:pt x="530323" y="886583"/>
                      <a:pt x="535969" y="921720"/>
                      <a:pt x="541617" y="956857"/>
                    </a:cubicBezTo>
                    <a:cubicBezTo>
                      <a:pt x="542871" y="966269"/>
                      <a:pt x="547263" y="976308"/>
                      <a:pt x="538479" y="984465"/>
                    </a:cubicBezTo>
                    <a:cubicBezTo>
                      <a:pt x="512754" y="989485"/>
                      <a:pt x="487029" y="995132"/>
                      <a:pt x="460676" y="988857"/>
                    </a:cubicBezTo>
                    <a:cubicBezTo>
                      <a:pt x="448754" y="972543"/>
                      <a:pt x="446872" y="952465"/>
                      <a:pt x="442480" y="933642"/>
                    </a:cubicBezTo>
                    <a:cubicBezTo>
                      <a:pt x="424911" y="864623"/>
                      <a:pt x="404205" y="796231"/>
                      <a:pt x="383500" y="728466"/>
                    </a:cubicBezTo>
                    <a:cubicBezTo>
                      <a:pt x="378480" y="712153"/>
                      <a:pt x="374088" y="696467"/>
                      <a:pt x="374715" y="687682"/>
                    </a:cubicBezTo>
                    <a:cubicBezTo>
                      <a:pt x="374088" y="757957"/>
                      <a:pt x="361539" y="835760"/>
                      <a:pt x="360912" y="914191"/>
                    </a:cubicBezTo>
                    <a:cubicBezTo>
                      <a:pt x="360912" y="942426"/>
                      <a:pt x="359029" y="970661"/>
                      <a:pt x="350245" y="998269"/>
                    </a:cubicBezTo>
                    <a:cubicBezTo>
                      <a:pt x="326402" y="1012073"/>
                      <a:pt x="300677" y="1015837"/>
                      <a:pt x="273696" y="1010190"/>
                    </a:cubicBezTo>
                    <a:cubicBezTo>
                      <a:pt x="260520" y="975681"/>
                      <a:pt x="262402" y="938661"/>
                      <a:pt x="261147" y="902897"/>
                    </a:cubicBezTo>
                    <a:cubicBezTo>
                      <a:pt x="259265" y="805642"/>
                      <a:pt x="261147" y="708388"/>
                      <a:pt x="259892" y="611761"/>
                    </a:cubicBezTo>
                    <a:cubicBezTo>
                      <a:pt x="258010" y="533330"/>
                      <a:pt x="240442" y="458664"/>
                      <a:pt x="231030" y="382743"/>
                    </a:cubicBezTo>
                    <a:cubicBezTo>
                      <a:pt x="220363" y="381488"/>
                      <a:pt x="216599" y="389017"/>
                      <a:pt x="212834" y="394037"/>
                    </a:cubicBezTo>
                    <a:cubicBezTo>
                      <a:pt x="158246" y="453644"/>
                      <a:pt x="100521" y="510742"/>
                      <a:pt x="48443" y="573487"/>
                    </a:cubicBezTo>
                    <a:cubicBezTo>
                      <a:pt x="40913" y="582899"/>
                      <a:pt x="35266" y="595448"/>
                      <a:pt x="20208" y="596075"/>
                    </a:cubicBezTo>
                    <a:cubicBezTo>
                      <a:pt x="4521" y="569722"/>
                      <a:pt x="-5518" y="542115"/>
                      <a:pt x="3267" y="511370"/>
                    </a:cubicBezTo>
                    <a:cubicBezTo>
                      <a:pt x="66011" y="427292"/>
                      <a:pt x="138168" y="351371"/>
                      <a:pt x="212207" y="277332"/>
                    </a:cubicBezTo>
                    <a:cubicBezTo>
                      <a:pt x="225383" y="264155"/>
                      <a:pt x="244206" y="264155"/>
                      <a:pt x="261775" y="262900"/>
                    </a:cubicBezTo>
                    <a:cubicBezTo>
                      <a:pt x="274324" y="262273"/>
                      <a:pt x="287500" y="261646"/>
                      <a:pt x="288128" y="243450"/>
                    </a:cubicBezTo>
                    <a:cubicBezTo>
                      <a:pt x="288755" y="227136"/>
                      <a:pt x="287500" y="213960"/>
                      <a:pt x="267422" y="209567"/>
                    </a:cubicBezTo>
                    <a:cubicBezTo>
                      <a:pt x="246089" y="205175"/>
                      <a:pt x="227893" y="194509"/>
                      <a:pt x="212207" y="179450"/>
                    </a:cubicBezTo>
                    <a:cubicBezTo>
                      <a:pt x="166403" y="135529"/>
                      <a:pt x="171423" y="75921"/>
                      <a:pt x="222246" y="37647"/>
                    </a:cubicBezTo>
                    <a:cubicBezTo>
                      <a:pt x="246716" y="19451"/>
                      <a:pt x="275579" y="10667"/>
                      <a:pt x="303187" y="0"/>
                    </a:cubicBezTo>
                    <a:cubicBezTo>
                      <a:pt x="322010" y="0"/>
                      <a:pt x="339578" y="0"/>
                      <a:pt x="3577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E03AE4F-9AB8-4DEA-BF82-F7BC38FB7A77}"/>
                  </a:ext>
                </a:extLst>
              </p:cNvPr>
              <p:cNvSpPr/>
              <p:nvPr/>
            </p:nvSpPr>
            <p:spPr>
              <a:xfrm>
                <a:off x="6740958" y="5697850"/>
                <a:ext cx="652545" cy="997641"/>
              </a:xfrm>
              <a:custGeom>
                <a:avLst/>
                <a:gdLst>
                  <a:gd name="connsiteX0" fmla="*/ 653230 w 652545"/>
                  <a:gd name="connsiteY0" fmla="*/ 427919 h 997641"/>
                  <a:gd name="connsiteX1" fmla="*/ 521466 w 652545"/>
                  <a:gd name="connsiteY1" fmla="*/ 668859 h 997641"/>
                  <a:gd name="connsiteX2" fmla="*/ 447427 w 652545"/>
                  <a:gd name="connsiteY2" fmla="*/ 730976 h 997641"/>
                  <a:gd name="connsiteX3" fmla="*/ 431741 w 652545"/>
                  <a:gd name="connsiteY3" fmla="*/ 746035 h 997641"/>
                  <a:gd name="connsiteX4" fmla="*/ 455584 w 652545"/>
                  <a:gd name="connsiteY4" fmla="*/ 778035 h 997641"/>
                  <a:gd name="connsiteX5" fmla="*/ 484447 w 652545"/>
                  <a:gd name="connsiteY5" fmla="*/ 781799 h 997641"/>
                  <a:gd name="connsiteX6" fmla="*/ 535898 w 652545"/>
                  <a:gd name="connsiteY6" fmla="*/ 945564 h 997641"/>
                  <a:gd name="connsiteX7" fmla="*/ 362722 w 652545"/>
                  <a:gd name="connsiteY7" fmla="*/ 997014 h 997641"/>
                  <a:gd name="connsiteX8" fmla="*/ 311899 w 652545"/>
                  <a:gd name="connsiteY8" fmla="*/ 845799 h 997641"/>
                  <a:gd name="connsiteX9" fmla="*/ 344526 w 652545"/>
                  <a:gd name="connsiteY9" fmla="*/ 814427 h 997641"/>
                  <a:gd name="connsiteX10" fmla="*/ 352683 w 652545"/>
                  <a:gd name="connsiteY10" fmla="*/ 790584 h 997641"/>
                  <a:gd name="connsiteX11" fmla="*/ 320683 w 652545"/>
                  <a:gd name="connsiteY11" fmla="*/ 774270 h 997641"/>
                  <a:gd name="connsiteX12" fmla="*/ 256056 w 652545"/>
                  <a:gd name="connsiteY12" fmla="*/ 770506 h 997641"/>
                  <a:gd name="connsiteX13" fmla="*/ 19508 w 652545"/>
                  <a:gd name="connsiteY13" fmla="*/ 648153 h 997641"/>
                  <a:gd name="connsiteX14" fmla="*/ 57 w 652545"/>
                  <a:gd name="connsiteY14" fmla="*/ 566585 h 997641"/>
                  <a:gd name="connsiteX15" fmla="*/ 28920 w 652545"/>
                  <a:gd name="connsiteY15" fmla="*/ 572860 h 997641"/>
                  <a:gd name="connsiteX16" fmla="*/ 233468 w 652545"/>
                  <a:gd name="connsiteY16" fmla="*/ 672624 h 997641"/>
                  <a:gd name="connsiteX17" fmla="*/ 246017 w 652545"/>
                  <a:gd name="connsiteY17" fmla="*/ 675761 h 997641"/>
                  <a:gd name="connsiteX18" fmla="*/ 123037 w 652545"/>
                  <a:gd name="connsiteY18" fmla="*/ 331920 h 997641"/>
                  <a:gd name="connsiteX19" fmla="*/ 31430 w 652545"/>
                  <a:gd name="connsiteY19" fmla="*/ 117960 h 997641"/>
                  <a:gd name="connsiteX20" fmla="*/ 26410 w 652545"/>
                  <a:gd name="connsiteY20" fmla="*/ 92235 h 997641"/>
                  <a:gd name="connsiteX21" fmla="*/ 99822 w 652545"/>
                  <a:gd name="connsiteY21" fmla="*/ 64627 h 997641"/>
                  <a:gd name="connsiteX22" fmla="*/ 116763 w 652545"/>
                  <a:gd name="connsiteY22" fmla="*/ 84705 h 997641"/>
                  <a:gd name="connsiteX23" fmla="*/ 237860 w 652545"/>
                  <a:gd name="connsiteY23" fmla="*/ 304940 h 997641"/>
                  <a:gd name="connsiteX24" fmla="*/ 252291 w 652545"/>
                  <a:gd name="connsiteY24" fmla="*/ 334430 h 997641"/>
                  <a:gd name="connsiteX25" fmla="*/ 222174 w 652545"/>
                  <a:gd name="connsiteY25" fmla="*/ 144941 h 997641"/>
                  <a:gd name="connsiteX26" fmla="*/ 205860 w 652545"/>
                  <a:gd name="connsiteY26" fmla="*/ 44549 h 997641"/>
                  <a:gd name="connsiteX27" fmla="*/ 281781 w 652545"/>
                  <a:gd name="connsiteY27" fmla="*/ 0 h 997641"/>
                  <a:gd name="connsiteX28" fmla="*/ 293703 w 652545"/>
                  <a:gd name="connsiteY28" fmla="*/ 26353 h 997641"/>
                  <a:gd name="connsiteX29" fmla="*/ 375271 w 652545"/>
                  <a:gd name="connsiteY29" fmla="*/ 367057 h 997641"/>
                  <a:gd name="connsiteX30" fmla="*/ 458094 w 652545"/>
                  <a:gd name="connsiteY30" fmla="*/ 602977 h 997641"/>
                  <a:gd name="connsiteX31" fmla="*/ 486329 w 652545"/>
                  <a:gd name="connsiteY31" fmla="*/ 567213 h 997641"/>
                  <a:gd name="connsiteX32" fmla="*/ 598642 w 652545"/>
                  <a:gd name="connsiteY32" fmla="*/ 369567 h 997641"/>
                  <a:gd name="connsiteX33" fmla="*/ 617466 w 652545"/>
                  <a:gd name="connsiteY33" fmla="*/ 348861 h 997641"/>
                  <a:gd name="connsiteX34" fmla="*/ 653230 w 652545"/>
                  <a:gd name="connsiteY34" fmla="*/ 427919 h 99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97641">
                    <a:moveTo>
                      <a:pt x="653230" y="427919"/>
                    </a:moveTo>
                    <a:cubicBezTo>
                      <a:pt x="612446" y="509487"/>
                      <a:pt x="567897" y="589801"/>
                      <a:pt x="521466" y="668859"/>
                    </a:cubicBezTo>
                    <a:cubicBezTo>
                      <a:pt x="503898" y="698977"/>
                      <a:pt x="484447" y="724074"/>
                      <a:pt x="447427" y="730976"/>
                    </a:cubicBezTo>
                    <a:cubicBezTo>
                      <a:pt x="441153" y="732232"/>
                      <a:pt x="425467" y="732859"/>
                      <a:pt x="431741" y="746035"/>
                    </a:cubicBezTo>
                    <a:cubicBezTo>
                      <a:pt x="437388" y="757957"/>
                      <a:pt x="432369" y="778662"/>
                      <a:pt x="455584" y="778035"/>
                    </a:cubicBezTo>
                    <a:cubicBezTo>
                      <a:pt x="464996" y="778035"/>
                      <a:pt x="475035" y="779290"/>
                      <a:pt x="484447" y="781799"/>
                    </a:cubicBezTo>
                    <a:cubicBezTo>
                      <a:pt x="572289" y="801251"/>
                      <a:pt x="598642" y="880936"/>
                      <a:pt x="535898" y="945564"/>
                    </a:cubicBezTo>
                    <a:cubicBezTo>
                      <a:pt x="488839" y="993877"/>
                      <a:pt x="429859" y="1013328"/>
                      <a:pt x="362722" y="997014"/>
                    </a:cubicBezTo>
                    <a:cubicBezTo>
                      <a:pt x="288683" y="978818"/>
                      <a:pt x="264213" y="905407"/>
                      <a:pt x="311899" y="845799"/>
                    </a:cubicBezTo>
                    <a:cubicBezTo>
                      <a:pt x="321311" y="833878"/>
                      <a:pt x="332604" y="823211"/>
                      <a:pt x="344526" y="814427"/>
                    </a:cubicBezTo>
                    <a:cubicBezTo>
                      <a:pt x="353310" y="807525"/>
                      <a:pt x="355820" y="802505"/>
                      <a:pt x="352683" y="790584"/>
                    </a:cubicBezTo>
                    <a:cubicBezTo>
                      <a:pt x="347663" y="769878"/>
                      <a:pt x="338879" y="763604"/>
                      <a:pt x="320683" y="774270"/>
                    </a:cubicBezTo>
                    <a:cubicBezTo>
                      <a:pt x="298095" y="786819"/>
                      <a:pt x="278016" y="781172"/>
                      <a:pt x="256056" y="770506"/>
                    </a:cubicBezTo>
                    <a:cubicBezTo>
                      <a:pt x="175743" y="732232"/>
                      <a:pt x="96057" y="693957"/>
                      <a:pt x="19508" y="648153"/>
                    </a:cubicBezTo>
                    <a:cubicBezTo>
                      <a:pt x="3822" y="623056"/>
                      <a:pt x="-570" y="595448"/>
                      <a:pt x="57" y="566585"/>
                    </a:cubicBezTo>
                    <a:cubicBezTo>
                      <a:pt x="11979" y="558428"/>
                      <a:pt x="20136" y="568468"/>
                      <a:pt x="28920" y="572860"/>
                    </a:cubicBezTo>
                    <a:cubicBezTo>
                      <a:pt x="97312" y="605487"/>
                      <a:pt x="163821" y="642506"/>
                      <a:pt x="233468" y="672624"/>
                    </a:cubicBezTo>
                    <a:cubicBezTo>
                      <a:pt x="237232" y="674506"/>
                      <a:pt x="240997" y="677643"/>
                      <a:pt x="246017" y="675761"/>
                    </a:cubicBezTo>
                    <a:cubicBezTo>
                      <a:pt x="215899" y="557174"/>
                      <a:pt x="175743" y="442350"/>
                      <a:pt x="123037" y="331920"/>
                    </a:cubicBezTo>
                    <a:cubicBezTo>
                      <a:pt x="89782" y="261646"/>
                      <a:pt x="60920" y="190117"/>
                      <a:pt x="31430" y="117960"/>
                    </a:cubicBezTo>
                    <a:cubicBezTo>
                      <a:pt x="28292" y="109803"/>
                      <a:pt x="23900" y="101647"/>
                      <a:pt x="26410" y="92235"/>
                    </a:cubicBezTo>
                    <a:cubicBezTo>
                      <a:pt x="45861" y="70274"/>
                      <a:pt x="73469" y="69019"/>
                      <a:pt x="99822" y="64627"/>
                    </a:cubicBezTo>
                    <a:cubicBezTo>
                      <a:pt x="108606" y="69019"/>
                      <a:pt x="112371" y="76549"/>
                      <a:pt x="116763" y="84705"/>
                    </a:cubicBezTo>
                    <a:cubicBezTo>
                      <a:pt x="153155" y="159999"/>
                      <a:pt x="195821" y="232156"/>
                      <a:pt x="237860" y="304940"/>
                    </a:cubicBezTo>
                    <a:cubicBezTo>
                      <a:pt x="244135" y="316234"/>
                      <a:pt x="250409" y="328155"/>
                      <a:pt x="252291" y="334430"/>
                    </a:cubicBezTo>
                    <a:cubicBezTo>
                      <a:pt x="239742" y="276077"/>
                      <a:pt x="233468" y="210195"/>
                      <a:pt x="222174" y="144941"/>
                    </a:cubicBezTo>
                    <a:cubicBezTo>
                      <a:pt x="216527" y="111686"/>
                      <a:pt x="207743" y="78431"/>
                      <a:pt x="205860" y="44549"/>
                    </a:cubicBezTo>
                    <a:cubicBezTo>
                      <a:pt x="213389" y="18823"/>
                      <a:pt x="244135" y="1255"/>
                      <a:pt x="281781" y="0"/>
                    </a:cubicBezTo>
                    <a:cubicBezTo>
                      <a:pt x="289938" y="6902"/>
                      <a:pt x="291193" y="16941"/>
                      <a:pt x="293703" y="26353"/>
                    </a:cubicBezTo>
                    <a:cubicBezTo>
                      <a:pt x="323820" y="139293"/>
                      <a:pt x="350173" y="252862"/>
                      <a:pt x="375271" y="367057"/>
                    </a:cubicBezTo>
                    <a:cubicBezTo>
                      <a:pt x="393467" y="448625"/>
                      <a:pt x="431114" y="522664"/>
                      <a:pt x="458094" y="602977"/>
                    </a:cubicBezTo>
                    <a:cubicBezTo>
                      <a:pt x="473153" y="592311"/>
                      <a:pt x="479427" y="579134"/>
                      <a:pt x="486329" y="567213"/>
                    </a:cubicBezTo>
                    <a:cubicBezTo>
                      <a:pt x="524604" y="501958"/>
                      <a:pt x="563505" y="436704"/>
                      <a:pt x="598642" y="369567"/>
                    </a:cubicBezTo>
                    <a:cubicBezTo>
                      <a:pt x="603035" y="361410"/>
                      <a:pt x="606172" y="350743"/>
                      <a:pt x="617466" y="348861"/>
                    </a:cubicBezTo>
                    <a:cubicBezTo>
                      <a:pt x="636916" y="370822"/>
                      <a:pt x="651348" y="396547"/>
                      <a:pt x="653230" y="427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B726014-237F-4517-B581-69CBB795F341}"/>
                  </a:ext>
                </a:extLst>
              </p:cNvPr>
              <p:cNvSpPr/>
              <p:nvPr/>
            </p:nvSpPr>
            <p:spPr>
              <a:xfrm>
                <a:off x="4798439" y="156178"/>
                <a:ext cx="646271" cy="1003916"/>
              </a:xfrm>
              <a:custGeom>
                <a:avLst/>
                <a:gdLst>
                  <a:gd name="connsiteX0" fmla="*/ 631839 w 646270"/>
                  <a:gd name="connsiteY0" fmla="*/ 354564 h 1003915"/>
                  <a:gd name="connsiteX1" fmla="*/ 647526 w 646270"/>
                  <a:gd name="connsiteY1" fmla="*/ 437387 h 1003915"/>
                  <a:gd name="connsiteX2" fmla="*/ 620545 w 646270"/>
                  <a:gd name="connsiteY2" fmla="*/ 429230 h 1003915"/>
                  <a:gd name="connsiteX3" fmla="*/ 421017 w 646270"/>
                  <a:gd name="connsiteY3" fmla="*/ 331976 h 1003915"/>
                  <a:gd name="connsiteX4" fmla="*/ 405958 w 646270"/>
                  <a:gd name="connsiteY4" fmla="*/ 328211 h 1003915"/>
                  <a:gd name="connsiteX5" fmla="*/ 443605 w 646270"/>
                  <a:gd name="connsiteY5" fmla="*/ 454956 h 1003915"/>
                  <a:gd name="connsiteX6" fmla="*/ 567840 w 646270"/>
                  <a:gd name="connsiteY6" fmla="*/ 756758 h 1003915"/>
                  <a:gd name="connsiteX7" fmla="*/ 622428 w 646270"/>
                  <a:gd name="connsiteY7" fmla="*/ 887894 h 1003915"/>
                  <a:gd name="connsiteX8" fmla="*/ 626820 w 646270"/>
                  <a:gd name="connsiteY8" fmla="*/ 911110 h 1003915"/>
                  <a:gd name="connsiteX9" fmla="*/ 553409 w 646270"/>
                  <a:gd name="connsiteY9" fmla="*/ 938718 h 1003915"/>
                  <a:gd name="connsiteX10" fmla="*/ 536468 w 646270"/>
                  <a:gd name="connsiteY10" fmla="*/ 918639 h 1003915"/>
                  <a:gd name="connsiteX11" fmla="*/ 415370 w 646270"/>
                  <a:gd name="connsiteY11" fmla="*/ 698405 h 1003915"/>
                  <a:gd name="connsiteX12" fmla="*/ 400939 w 646270"/>
                  <a:gd name="connsiteY12" fmla="*/ 668915 h 1003915"/>
                  <a:gd name="connsiteX13" fmla="*/ 431684 w 646270"/>
                  <a:gd name="connsiteY13" fmla="*/ 859032 h 1003915"/>
                  <a:gd name="connsiteX14" fmla="*/ 447997 w 646270"/>
                  <a:gd name="connsiteY14" fmla="*/ 959423 h 1003915"/>
                  <a:gd name="connsiteX15" fmla="*/ 372076 w 646270"/>
                  <a:gd name="connsiteY15" fmla="*/ 1003972 h 1003915"/>
                  <a:gd name="connsiteX16" fmla="*/ 360155 w 646270"/>
                  <a:gd name="connsiteY16" fmla="*/ 977619 h 1003915"/>
                  <a:gd name="connsiteX17" fmla="*/ 278587 w 646270"/>
                  <a:gd name="connsiteY17" fmla="*/ 636915 h 1003915"/>
                  <a:gd name="connsiteX18" fmla="*/ 195763 w 646270"/>
                  <a:gd name="connsiteY18" fmla="*/ 400995 h 1003915"/>
                  <a:gd name="connsiteX19" fmla="*/ 167528 w 646270"/>
                  <a:gd name="connsiteY19" fmla="*/ 436760 h 1003915"/>
                  <a:gd name="connsiteX20" fmla="*/ 55215 w 646270"/>
                  <a:gd name="connsiteY20" fmla="*/ 634406 h 1003915"/>
                  <a:gd name="connsiteX21" fmla="*/ 36392 w 646270"/>
                  <a:gd name="connsiteY21" fmla="*/ 655111 h 1003915"/>
                  <a:gd name="connsiteX22" fmla="*/ 0 w 646270"/>
                  <a:gd name="connsiteY22" fmla="*/ 574798 h 1003915"/>
                  <a:gd name="connsiteX23" fmla="*/ 131764 w 646270"/>
                  <a:gd name="connsiteY23" fmla="*/ 333858 h 1003915"/>
                  <a:gd name="connsiteX24" fmla="*/ 205803 w 646270"/>
                  <a:gd name="connsiteY24" fmla="*/ 271741 h 1003915"/>
                  <a:gd name="connsiteX25" fmla="*/ 221489 w 646270"/>
                  <a:gd name="connsiteY25" fmla="*/ 256682 h 1003915"/>
                  <a:gd name="connsiteX26" fmla="*/ 197646 w 646270"/>
                  <a:gd name="connsiteY26" fmla="*/ 224682 h 1003915"/>
                  <a:gd name="connsiteX27" fmla="*/ 168783 w 646270"/>
                  <a:gd name="connsiteY27" fmla="*/ 220918 h 1003915"/>
                  <a:gd name="connsiteX28" fmla="*/ 115450 w 646270"/>
                  <a:gd name="connsiteY28" fmla="*/ 59036 h 1003915"/>
                  <a:gd name="connsiteX29" fmla="*/ 293018 w 646270"/>
                  <a:gd name="connsiteY29" fmla="*/ 6331 h 1003915"/>
                  <a:gd name="connsiteX30" fmla="*/ 342586 w 646270"/>
                  <a:gd name="connsiteY30" fmla="*/ 155036 h 1003915"/>
                  <a:gd name="connsiteX31" fmla="*/ 308077 w 646270"/>
                  <a:gd name="connsiteY31" fmla="*/ 188291 h 1003915"/>
                  <a:gd name="connsiteX32" fmla="*/ 299920 w 646270"/>
                  <a:gd name="connsiteY32" fmla="*/ 212134 h 1003915"/>
                  <a:gd name="connsiteX33" fmla="*/ 332547 w 646270"/>
                  <a:gd name="connsiteY33" fmla="*/ 228447 h 1003915"/>
                  <a:gd name="connsiteX34" fmla="*/ 397174 w 646270"/>
                  <a:gd name="connsiteY34" fmla="*/ 232839 h 1003915"/>
                  <a:gd name="connsiteX35" fmla="*/ 631839 w 646270"/>
                  <a:gd name="connsiteY35" fmla="*/ 35456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46270" h="1003915">
                    <a:moveTo>
                      <a:pt x="631839" y="354564"/>
                    </a:moveTo>
                    <a:cubicBezTo>
                      <a:pt x="636859" y="382172"/>
                      <a:pt x="641879" y="409779"/>
                      <a:pt x="647526" y="437387"/>
                    </a:cubicBezTo>
                    <a:cubicBezTo>
                      <a:pt x="636859" y="441152"/>
                      <a:pt x="628702" y="432995"/>
                      <a:pt x="620545" y="429230"/>
                    </a:cubicBezTo>
                    <a:cubicBezTo>
                      <a:pt x="553409" y="397230"/>
                      <a:pt x="488781" y="360839"/>
                      <a:pt x="421017" y="331976"/>
                    </a:cubicBezTo>
                    <a:cubicBezTo>
                      <a:pt x="417253" y="330094"/>
                      <a:pt x="413488" y="327584"/>
                      <a:pt x="405958" y="328211"/>
                    </a:cubicBezTo>
                    <a:cubicBezTo>
                      <a:pt x="417253" y="370878"/>
                      <a:pt x="431684" y="412917"/>
                      <a:pt x="443605" y="454956"/>
                    </a:cubicBezTo>
                    <a:cubicBezTo>
                      <a:pt x="473095" y="560367"/>
                      <a:pt x="526428" y="656366"/>
                      <a:pt x="567840" y="756758"/>
                    </a:cubicBezTo>
                    <a:cubicBezTo>
                      <a:pt x="586036" y="800679"/>
                      <a:pt x="603604" y="843973"/>
                      <a:pt x="622428" y="887894"/>
                    </a:cubicBezTo>
                    <a:cubicBezTo>
                      <a:pt x="625565" y="895424"/>
                      <a:pt x="628702" y="902953"/>
                      <a:pt x="626820" y="911110"/>
                    </a:cubicBezTo>
                    <a:cubicBezTo>
                      <a:pt x="607369" y="933071"/>
                      <a:pt x="579761" y="934326"/>
                      <a:pt x="553409" y="938718"/>
                    </a:cubicBezTo>
                    <a:cubicBezTo>
                      <a:pt x="544624" y="934326"/>
                      <a:pt x="540860" y="926796"/>
                      <a:pt x="536468" y="918639"/>
                    </a:cubicBezTo>
                    <a:cubicBezTo>
                      <a:pt x="500075" y="843346"/>
                      <a:pt x="457409" y="771189"/>
                      <a:pt x="415370" y="698405"/>
                    </a:cubicBezTo>
                    <a:cubicBezTo>
                      <a:pt x="409096" y="687111"/>
                      <a:pt x="403449" y="675190"/>
                      <a:pt x="400939" y="668915"/>
                    </a:cubicBezTo>
                    <a:cubicBezTo>
                      <a:pt x="414115" y="727268"/>
                      <a:pt x="419762" y="793777"/>
                      <a:pt x="431684" y="859032"/>
                    </a:cubicBezTo>
                    <a:cubicBezTo>
                      <a:pt x="437331" y="892287"/>
                      <a:pt x="446115" y="925541"/>
                      <a:pt x="447997" y="959423"/>
                    </a:cubicBezTo>
                    <a:cubicBezTo>
                      <a:pt x="440468" y="985149"/>
                      <a:pt x="409723" y="1002717"/>
                      <a:pt x="372076" y="1003972"/>
                    </a:cubicBezTo>
                    <a:cubicBezTo>
                      <a:pt x="363920" y="997070"/>
                      <a:pt x="362665" y="987031"/>
                      <a:pt x="360155" y="977619"/>
                    </a:cubicBezTo>
                    <a:cubicBezTo>
                      <a:pt x="330037" y="864679"/>
                      <a:pt x="303685" y="751111"/>
                      <a:pt x="278587" y="636915"/>
                    </a:cubicBezTo>
                    <a:cubicBezTo>
                      <a:pt x="260391" y="555347"/>
                      <a:pt x="222744" y="481308"/>
                      <a:pt x="195763" y="400995"/>
                    </a:cubicBezTo>
                    <a:cubicBezTo>
                      <a:pt x="180705" y="411662"/>
                      <a:pt x="174430" y="424838"/>
                      <a:pt x="167528" y="436760"/>
                    </a:cubicBezTo>
                    <a:cubicBezTo>
                      <a:pt x="129254" y="502014"/>
                      <a:pt x="90352" y="567269"/>
                      <a:pt x="55215" y="634406"/>
                    </a:cubicBezTo>
                    <a:cubicBezTo>
                      <a:pt x="50823" y="642562"/>
                      <a:pt x="47686" y="653229"/>
                      <a:pt x="36392" y="655111"/>
                    </a:cubicBezTo>
                    <a:cubicBezTo>
                      <a:pt x="16313" y="631896"/>
                      <a:pt x="1882" y="606171"/>
                      <a:pt x="0" y="574798"/>
                    </a:cubicBezTo>
                    <a:cubicBezTo>
                      <a:pt x="40784" y="493230"/>
                      <a:pt x="85333" y="412917"/>
                      <a:pt x="131764" y="333858"/>
                    </a:cubicBezTo>
                    <a:cubicBezTo>
                      <a:pt x="149332" y="303741"/>
                      <a:pt x="168783" y="278643"/>
                      <a:pt x="205803" y="271741"/>
                    </a:cubicBezTo>
                    <a:cubicBezTo>
                      <a:pt x="212077" y="270486"/>
                      <a:pt x="227763" y="269859"/>
                      <a:pt x="221489" y="256682"/>
                    </a:cubicBezTo>
                    <a:cubicBezTo>
                      <a:pt x="215842" y="244761"/>
                      <a:pt x="220861" y="224055"/>
                      <a:pt x="197646" y="224682"/>
                    </a:cubicBezTo>
                    <a:cubicBezTo>
                      <a:pt x="188234" y="224682"/>
                      <a:pt x="178195" y="223428"/>
                      <a:pt x="168783" y="220918"/>
                    </a:cubicBezTo>
                    <a:cubicBezTo>
                      <a:pt x="81568" y="201467"/>
                      <a:pt x="55215" y="123663"/>
                      <a:pt x="115450" y="59036"/>
                    </a:cubicBezTo>
                    <a:cubicBezTo>
                      <a:pt x="163136" y="8213"/>
                      <a:pt x="223999" y="-11238"/>
                      <a:pt x="293018" y="6331"/>
                    </a:cubicBezTo>
                    <a:cubicBezTo>
                      <a:pt x="363920" y="25154"/>
                      <a:pt x="387762" y="96683"/>
                      <a:pt x="342586" y="155036"/>
                    </a:cubicBezTo>
                    <a:cubicBezTo>
                      <a:pt x="333174" y="167585"/>
                      <a:pt x="320625" y="178879"/>
                      <a:pt x="308077" y="188291"/>
                    </a:cubicBezTo>
                    <a:cubicBezTo>
                      <a:pt x="299292" y="195192"/>
                      <a:pt x="296783" y="200212"/>
                      <a:pt x="299920" y="212134"/>
                    </a:cubicBezTo>
                    <a:cubicBezTo>
                      <a:pt x="304939" y="233467"/>
                      <a:pt x="313724" y="239114"/>
                      <a:pt x="332547" y="228447"/>
                    </a:cubicBezTo>
                    <a:cubicBezTo>
                      <a:pt x="355135" y="215898"/>
                      <a:pt x="375213" y="221545"/>
                      <a:pt x="397174" y="232839"/>
                    </a:cubicBezTo>
                    <a:cubicBezTo>
                      <a:pt x="475605" y="271114"/>
                      <a:pt x="555918" y="308760"/>
                      <a:pt x="631839" y="3545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2C1A03B-DCD4-4AD8-A601-B72E799BB1EE}"/>
                  </a:ext>
                </a:extLst>
              </p:cNvPr>
              <p:cNvSpPr/>
              <p:nvPr/>
            </p:nvSpPr>
            <p:spPr>
              <a:xfrm>
                <a:off x="2822551" y="4072076"/>
                <a:ext cx="997641" cy="652545"/>
              </a:xfrm>
              <a:custGeom>
                <a:avLst/>
                <a:gdLst>
                  <a:gd name="connsiteX0" fmla="*/ 574798 w 997641"/>
                  <a:gd name="connsiteY0" fmla="*/ 654485 h 652545"/>
                  <a:gd name="connsiteX1" fmla="*/ 333858 w 997641"/>
                  <a:gd name="connsiteY1" fmla="*/ 522721 h 652545"/>
                  <a:gd name="connsiteX2" fmla="*/ 271741 w 997641"/>
                  <a:gd name="connsiteY2" fmla="*/ 448682 h 652545"/>
                  <a:gd name="connsiteX3" fmla="*/ 256682 w 997641"/>
                  <a:gd name="connsiteY3" fmla="*/ 432996 h 652545"/>
                  <a:gd name="connsiteX4" fmla="*/ 224682 w 997641"/>
                  <a:gd name="connsiteY4" fmla="*/ 456839 h 652545"/>
                  <a:gd name="connsiteX5" fmla="*/ 220918 w 997641"/>
                  <a:gd name="connsiteY5" fmla="*/ 485702 h 652545"/>
                  <a:gd name="connsiteX6" fmla="*/ 59036 w 997641"/>
                  <a:gd name="connsiteY6" fmla="*/ 538407 h 652545"/>
                  <a:gd name="connsiteX7" fmla="*/ 6331 w 997641"/>
                  <a:gd name="connsiteY7" fmla="*/ 360840 h 652545"/>
                  <a:gd name="connsiteX8" fmla="*/ 153153 w 997641"/>
                  <a:gd name="connsiteY8" fmla="*/ 309389 h 652545"/>
                  <a:gd name="connsiteX9" fmla="*/ 188918 w 997641"/>
                  <a:gd name="connsiteY9" fmla="*/ 345153 h 652545"/>
                  <a:gd name="connsiteX10" fmla="*/ 212761 w 997641"/>
                  <a:gd name="connsiteY10" fmla="*/ 353310 h 652545"/>
                  <a:gd name="connsiteX11" fmla="*/ 229075 w 997641"/>
                  <a:gd name="connsiteY11" fmla="*/ 320683 h 652545"/>
                  <a:gd name="connsiteX12" fmla="*/ 233467 w 997641"/>
                  <a:gd name="connsiteY12" fmla="*/ 256056 h 652545"/>
                  <a:gd name="connsiteX13" fmla="*/ 355819 w 997641"/>
                  <a:gd name="connsiteY13" fmla="*/ 19508 h 652545"/>
                  <a:gd name="connsiteX14" fmla="*/ 437387 w 997641"/>
                  <a:gd name="connsiteY14" fmla="*/ 57 h 652545"/>
                  <a:gd name="connsiteX15" fmla="*/ 431113 w 997641"/>
                  <a:gd name="connsiteY15" fmla="*/ 28920 h 652545"/>
                  <a:gd name="connsiteX16" fmla="*/ 331349 w 997641"/>
                  <a:gd name="connsiteY16" fmla="*/ 233468 h 652545"/>
                  <a:gd name="connsiteX17" fmla="*/ 328211 w 997641"/>
                  <a:gd name="connsiteY17" fmla="*/ 246017 h 652545"/>
                  <a:gd name="connsiteX18" fmla="*/ 672052 w 997641"/>
                  <a:gd name="connsiteY18" fmla="*/ 123037 h 652545"/>
                  <a:gd name="connsiteX19" fmla="*/ 886012 w 997641"/>
                  <a:gd name="connsiteY19" fmla="*/ 31430 h 652545"/>
                  <a:gd name="connsiteX20" fmla="*/ 911737 w 997641"/>
                  <a:gd name="connsiteY20" fmla="*/ 26410 h 652545"/>
                  <a:gd name="connsiteX21" fmla="*/ 939345 w 997641"/>
                  <a:gd name="connsiteY21" fmla="*/ 99822 h 652545"/>
                  <a:gd name="connsiteX22" fmla="*/ 921777 w 997641"/>
                  <a:gd name="connsiteY22" fmla="*/ 115508 h 652545"/>
                  <a:gd name="connsiteX23" fmla="*/ 694641 w 997641"/>
                  <a:gd name="connsiteY23" fmla="*/ 239742 h 652545"/>
                  <a:gd name="connsiteX24" fmla="*/ 667033 w 997641"/>
                  <a:gd name="connsiteY24" fmla="*/ 251664 h 652545"/>
                  <a:gd name="connsiteX25" fmla="*/ 856522 w 997641"/>
                  <a:gd name="connsiteY25" fmla="*/ 221546 h 652545"/>
                  <a:gd name="connsiteX26" fmla="*/ 943110 w 997641"/>
                  <a:gd name="connsiteY26" fmla="*/ 205860 h 652545"/>
                  <a:gd name="connsiteX27" fmla="*/ 974482 w 997641"/>
                  <a:gd name="connsiteY27" fmla="*/ 204605 h 652545"/>
                  <a:gd name="connsiteX28" fmla="*/ 1002717 w 997641"/>
                  <a:gd name="connsiteY28" fmla="*/ 281781 h 652545"/>
                  <a:gd name="connsiteX29" fmla="*/ 973855 w 997641"/>
                  <a:gd name="connsiteY29" fmla="*/ 293703 h 652545"/>
                  <a:gd name="connsiteX30" fmla="*/ 631268 w 997641"/>
                  <a:gd name="connsiteY30" fmla="*/ 375899 h 652545"/>
                  <a:gd name="connsiteX31" fmla="*/ 397231 w 997641"/>
                  <a:gd name="connsiteY31" fmla="*/ 459349 h 652545"/>
                  <a:gd name="connsiteX32" fmla="*/ 491975 w 997641"/>
                  <a:gd name="connsiteY32" fmla="*/ 518956 h 652545"/>
                  <a:gd name="connsiteX33" fmla="*/ 636288 w 997641"/>
                  <a:gd name="connsiteY33" fmla="*/ 599897 h 652545"/>
                  <a:gd name="connsiteX34" fmla="*/ 654484 w 997641"/>
                  <a:gd name="connsiteY34" fmla="*/ 617466 h 652545"/>
                  <a:gd name="connsiteX35" fmla="*/ 574798 w 997641"/>
                  <a:gd name="connsiteY35" fmla="*/ 654485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97641" h="652545">
                    <a:moveTo>
                      <a:pt x="574798" y="654485"/>
                    </a:moveTo>
                    <a:cubicBezTo>
                      <a:pt x="492603" y="613701"/>
                      <a:pt x="412917" y="569152"/>
                      <a:pt x="333858" y="522721"/>
                    </a:cubicBezTo>
                    <a:cubicBezTo>
                      <a:pt x="303741" y="505153"/>
                      <a:pt x="279270" y="485074"/>
                      <a:pt x="271741" y="448682"/>
                    </a:cubicBezTo>
                    <a:cubicBezTo>
                      <a:pt x="270486" y="442408"/>
                      <a:pt x="270486" y="426722"/>
                      <a:pt x="256682" y="432996"/>
                    </a:cubicBezTo>
                    <a:cubicBezTo>
                      <a:pt x="244761" y="438643"/>
                      <a:pt x="224055" y="433623"/>
                      <a:pt x="224682" y="456839"/>
                    </a:cubicBezTo>
                    <a:cubicBezTo>
                      <a:pt x="224682" y="466251"/>
                      <a:pt x="223428" y="476290"/>
                      <a:pt x="220918" y="485702"/>
                    </a:cubicBezTo>
                    <a:cubicBezTo>
                      <a:pt x="201467" y="572917"/>
                      <a:pt x="123663" y="599270"/>
                      <a:pt x="59036" y="538407"/>
                    </a:cubicBezTo>
                    <a:cubicBezTo>
                      <a:pt x="8213" y="490721"/>
                      <a:pt x="-11238" y="429859"/>
                      <a:pt x="6331" y="360840"/>
                    </a:cubicBezTo>
                    <a:cubicBezTo>
                      <a:pt x="24527" y="291193"/>
                      <a:pt x="94801" y="267350"/>
                      <a:pt x="153153" y="309389"/>
                    </a:cubicBezTo>
                    <a:cubicBezTo>
                      <a:pt x="166957" y="319428"/>
                      <a:pt x="179506" y="331350"/>
                      <a:pt x="188918" y="345153"/>
                    </a:cubicBezTo>
                    <a:cubicBezTo>
                      <a:pt x="195192" y="355192"/>
                      <a:pt x="200839" y="355820"/>
                      <a:pt x="212761" y="353310"/>
                    </a:cubicBezTo>
                    <a:cubicBezTo>
                      <a:pt x="234094" y="348291"/>
                      <a:pt x="239114" y="338879"/>
                      <a:pt x="229075" y="320683"/>
                    </a:cubicBezTo>
                    <a:cubicBezTo>
                      <a:pt x="216526" y="298095"/>
                      <a:pt x="222800" y="278016"/>
                      <a:pt x="233467" y="256056"/>
                    </a:cubicBezTo>
                    <a:cubicBezTo>
                      <a:pt x="271741" y="176370"/>
                      <a:pt x="310015" y="95429"/>
                      <a:pt x="355819" y="19508"/>
                    </a:cubicBezTo>
                    <a:cubicBezTo>
                      <a:pt x="380917" y="3822"/>
                      <a:pt x="408525" y="-570"/>
                      <a:pt x="437387" y="57"/>
                    </a:cubicBezTo>
                    <a:cubicBezTo>
                      <a:pt x="445544" y="11979"/>
                      <a:pt x="435505" y="20136"/>
                      <a:pt x="431113" y="28920"/>
                    </a:cubicBezTo>
                    <a:cubicBezTo>
                      <a:pt x="398485" y="97312"/>
                      <a:pt x="361466" y="163194"/>
                      <a:pt x="331349" y="233468"/>
                    </a:cubicBezTo>
                    <a:cubicBezTo>
                      <a:pt x="329466" y="237232"/>
                      <a:pt x="326329" y="240997"/>
                      <a:pt x="328211" y="246017"/>
                    </a:cubicBezTo>
                    <a:cubicBezTo>
                      <a:pt x="446799" y="215899"/>
                      <a:pt x="560994" y="175743"/>
                      <a:pt x="672052" y="123037"/>
                    </a:cubicBezTo>
                    <a:cubicBezTo>
                      <a:pt x="742327" y="89782"/>
                      <a:pt x="813856" y="60920"/>
                      <a:pt x="886012" y="31430"/>
                    </a:cubicBezTo>
                    <a:cubicBezTo>
                      <a:pt x="894169" y="28292"/>
                      <a:pt x="902326" y="23900"/>
                      <a:pt x="911737" y="26410"/>
                    </a:cubicBezTo>
                    <a:cubicBezTo>
                      <a:pt x="933698" y="45861"/>
                      <a:pt x="934953" y="73469"/>
                      <a:pt x="939345" y="99822"/>
                    </a:cubicBezTo>
                    <a:cubicBezTo>
                      <a:pt x="935580" y="107351"/>
                      <a:pt x="928678" y="111743"/>
                      <a:pt x="921777" y="115508"/>
                    </a:cubicBezTo>
                    <a:cubicBezTo>
                      <a:pt x="843973" y="153155"/>
                      <a:pt x="769934" y="197703"/>
                      <a:pt x="694641" y="239742"/>
                    </a:cubicBezTo>
                    <a:cubicBezTo>
                      <a:pt x="685229" y="244762"/>
                      <a:pt x="675190" y="249154"/>
                      <a:pt x="667033" y="251664"/>
                    </a:cubicBezTo>
                    <a:cubicBezTo>
                      <a:pt x="728523" y="239742"/>
                      <a:pt x="793150" y="232840"/>
                      <a:pt x="856522" y="221546"/>
                    </a:cubicBezTo>
                    <a:cubicBezTo>
                      <a:pt x="885385" y="216527"/>
                      <a:pt x="914247" y="210880"/>
                      <a:pt x="943110" y="205860"/>
                    </a:cubicBezTo>
                    <a:cubicBezTo>
                      <a:pt x="953776" y="203978"/>
                      <a:pt x="963815" y="200213"/>
                      <a:pt x="974482" y="204605"/>
                    </a:cubicBezTo>
                    <a:cubicBezTo>
                      <a:pt x="988913" y="228448"/>
                      <a:pt x="1003972" y="252291"/>
                      <a:pt x="1002717" y="281781"/>
                    </a:cubicBezTo>
                    <a:cubicBezTo>
                      <a:pt x="994560" y="289938"/>
                      <a:pt x="983894" y="291193"/>
                      <a:pt x="973855" y="293703"/>
                    </a:cubicBezTo>
                    <a:cubicBezTo>
                      <a:pt x="860287" y="324448"/>
                      <a:pt x="745464" y="350173"/>
                      <a:pt x="631268" y="375899"/>
                    </a:cubicBezTo>
                    <a:cubicBezTo>
                      <a:pt x="552210" y="394094"/>
                      <a:pt x="479426" y="430486"/>
                      <a:pt x="397231" y="459349"/>
                    </a:cubicBezTo>
                    <a:cubicBezTo>
                      <a:pt x="430485" y="484447"/>
                      <a:pt x="461858" y="501388"/>
                      <a:pt x="491975" y="518956"/>
                    </a:cubicBezTo>
                    <a:cubicBezTo>
                      <a:pt x="540289" y="545937"/>
                      <a:pt x="586720" y="575427"/>
                      <a:pt x="636288" y="599897"/>
                    </a:cubicBezTo>
                    <a:cubicBezTo>
                      <a:pt x="643817" y="603662"/>
                      <a:pt x="653229" y="606799"/>
                      <a:pt x="654484" y="617466"/>
                    </a:cubicBezTo>
                    <a:cubicBezTo>
                      <a:pt x="631896" y="638171"/>
                      <a:pt x="606171" y="652603"/>
                      <a:pt x="574798" y="6544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B9A649F-37A2-471D-B710-8D887437D6F2}"/>
                  </a:ext>
                </a:extLst>
              </p:cNvPr>
              <p:cNvSpPr/>
              <p:nvPr/>
            </p:nvSpPr>
            <p:spPr>
              <a:xfrm>
                <a:off x="8091910" y="4625542"/>
                <a:ext cx="928622" cy="734113"/>
              </a:xfrm>
              <a:custGeom>
                <a:avLst/>
                <a:gdLst>
                  <a:gd name="connsiteX0" fmla="*/ 701487 w 928622"/>
                  <a:gd name="connsiteY0" fmla="*/ 102274 h 734113"/>
                  <a:gd name="connsiteX1" fmla="*/ 748545 w 928622"/>
                  <a:gd name="connsiteY1" fmla="*/ 375841 h 734113"/>
                  <a:gd name="connsiteX2" fmla="*/ 729722 w 928622"/>
                  <a:gd name="connsiteY2" fmla="*/ 466193 h 734113"/>
                  <a:gd name="connsiteX3" fmla="*/ 726584 w 928622"/>
                  <a:gd name="connsiteY3" fmla="*/ 488781 h 734113"/>
                  <a:gd name="connsiteX4" fmla="*/ 765486 w 928622"/>
                  <a:gd name="connsiteY4" fmla="*/ 498193 h 734113"/>
                  <a:gd name="connsiteX5" fmla="*/ 799995 w 928622"/>
                  <a:gd name="connsiteY5" fmla="*/ 478115 h 734113"/>
                  <a:gd name="connsiteX6" fmla="*/ 933014 w 928622"/>
                  <a:gd name="connsiteY6" fmla="*/ 564703 h 734113"/>
                  <a:gd name="connsiteX7" fmla="*/ 831368 w 928622"/>
                  <a:gd name="connsiteY7" fmla="*/ 725329 h 734113"/>
                  <a:gd name="connsiteX8" fmla="*/ 730349 w 928622"/>
                  <a:gd name="connsiteY8" fmla="*/ 720310 h 734113"/>
                  <a:gd name="connsiteX9" fmla="*/ 694584 w 928622"/>
                  <a:gd name="connsiteY9" fmla="*/ 622428 h 734113"/>
                  <a:gd name="connsiteX10" fmla="*/ 699604 w 928622"/>
                  <a:gd name="connsiteY10" fmla="*/ 596075 h 734113"/>
                  <a:gd name="connsiteX11" fmla="*/ 678271 w 928622"/>
                  <a:gd name="connsiteY11" fmla="*/ 564075 h 734113"/>
                  <a:gd name="connsiteX12" fmla="*/ 658820 w 928622"/>
                  <a:gd name="connsiteY12" fmla="*/ 577252 h 734113"/>
                  <a:gd name="connsiteX13" fmla="*/ 603604 w 928622"/>
                  <a:gd name="connsiteY13" fmla="*/ 617408 h 734113"/>
                  <a:gd name="connsiteX14" fmla="*/ 344469 w 928622"/>
                  <a:gd name="connsiteY14" fmla="*/ 668232 h 734113"/>
                  <a:gd name="connsiteX15" fmla="*/ 281097 w 928622"/>
                  <a:gd name="connsiteY15" fmla="*/ 611134 h 734113"/>
                  <a:gd name="connsiteX16" fmla="*/ 368939 w 928622"/>
                  <a:gd name="connsiteY16" fmla="*/ 590428 h 734113"/>
                  <a:gd name="connsiteX17" fmla="*/ 540860 w 928622"/>
                  <a:gd name="connsiteY17" fmla="*/ 550271 h 734113"/>
                  <a:gd name="connsiteX18" fmla="*/ 357018 w 928622"/>
                  <a:gd name="connsiteY18" fmla="*/ 426664 h 734113"/>
                  <a:gd name="connsiteX19" fmla="*/ 24471 w 928622"/>
                  <a:gd name="connsiteY19" fmla="*/ 249097 h 734113"/>
                  <a:gd name="connsiteX20" fmla="*/ 0 w 928622"/>
                  <a:gd name="connsiteY20" fmla="*/ 229018 h 734113"/>
                  <a:gd name="connsiteX21" fmla="*/ 43294 w 928622"/>
                  <a:gd name="connsiteY21" fmla="*/ 165019 h 734113"/>
                  <a:gd name="connsiteX22" fmla="*/ 122980 w 928622"/>
                  <a:gd name="connsiteY22" fmla="*/ 194509 h 734113"/>
                  <a:gd name="connsiteX23" fmla="*/ 334430 w 928622"/>
                  <a:gd name="connsiteY23" fmla="*/ 282351 h 734113"/>
                  <a:gd name="connsiteX24" fmla="*/ 335057 w 928622"/>
                  <a:gd name="connsiteY24" fmla="*/ 281096 h 734113"/>
                  <a:gd name="connsiteX25" fmla="*/ 332547 w 928622"/>
                  <a:gd name="connsiteY25" fmla="*/ 281724 h 734113"/>
                  <a:gd name="connsiteX26" fmla="*/ 257253 w 928622"/>
                  <a:gd name="connsiteY26" fmla="*/ 213959 h 734113"/>
                  <a:gd name="connsiteX27" fmla="*/ 128627 w 928622"/>
                  <a:gd name="connsiteY27" fmla="*/ 97882 h 734113"/>
                  <a:gd name="connsiteX28" fmla="*/ 106039 w 928622"/>
                  <a:gd name="connsiteY28" fmla="*/ 71529 h 734113"/>
                  <a:gd name="connsiteX29" fmla="*/ 146196 w 928622"/>
                  <a:gd name="connsiteY29" fmla="*/ 0 h 734113"/>
                  <a:gd name="connsiteX30" fmla="*/ 166901 w 928622"/>
                  <a:gd name="connsiteY30" fmla="*/ 10667 h 734113"/>
                  <a:gd name="connsiteX31" fmla="*/ 457409 w 928622"/>
                  <a:gd name="connsiteY31" fmla="*/ 237175 h 734113"/>
                  <a:gd name="connsiteX32" fmla="*/ 652545 w 928622"/>
                  <a:gd name="connsiteY32" fmla="*/ 357017 h 734113"/>
                  <a:gd name="connsiteX33" fmla="*/ 660075 w 928622"/>
                  <a:gd name="connsiteY33" fmla="*/ 355135 h 734113"/>
                  <a:gd name="connsiteX34" fmla="*/ 640624 w 928622"/>
                  <a:gd name="connsiteY34" fmla="*/ 206430 h 734113"/>
                  <a:gd name="connsiteX35" fmla="*/ 619918 w 928622"/>
                  <a:gd name="connsiteY35" fmla="*/ 82823 h 734113"/>
                  <a:gd name="connsiteX36" fmla="*/ 621173 w 928622"/>
                  <a:gd name="connsiteY36" fmla="*/ 67137 h 734113"/>
                  <a:gd name="connsiteX37" fmla="*/ 701487 w 928622"/>
                  <a:gd name="connsiteY37" fmla="*/ 102274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701487" y="102274"/>
                    </a:moveTo>
                    <a:cubicBezTo>
                      <a:pt x="719682" y="193254"/>
                      <a:pt x="735996" y="284234"/>
                      <a:pt x="748545" y="375841"/>
                    </a:cubicBezTo>
                    <a:cubicBezTo>
                      <a:pt x="752937" y="409723"/>
                      <a:pt x="751055" y="438586"/>
                      <a:pt x="729722" y="466193"/>
                    </a:cubicBezTo>
                    <a:cubicBezTo>
                      <a:pt x="725329" y="471841"/>
                      <a:pt x="710271" y="480625"/>
                      <a:pt x="726584" y="488781"/>
                    </a:cubicBezTo>
                    <a:cubicBezTo>
                      <a:pt x="738506" y="494428"/>
                      <a:pt x="747290" y="513252"/>
                      <a:pt x="765486" y="498193"/>
                    </a:cubicBezTo>
                    <a:cubicBezTo>
                      <a:pt x="775525" y="490036"/>
                      <a:pt x="787447" y="483135"/>
                      <a:pt x="799995" y="478115"/>
                    </a:cubicBezTo>
                    <a:cubicBezTo>
                      <a:pt x="869015" y="448625"/>
                      <a:pt x="931132" y="489409"/>
                      <a:pt x="933014" y="564703"/>
                    </a:cubicBezTo>
                    <a:cubicBezTo>
                      <a:pt x="934269" y="628075"/>
                      <a:pt x="889721" y="699604"/>
                      <a:pt x="831368" y="725329"/>
                    </a:cubicBezTo>
                    <a:cubicBezTo>
                      <a:pt x="796858" y="741015"/>
                      <a:pt x="761721" y="744152"/>
                      <a:pt x="730349" y="720310"/>
                    </a:cubicBezTo>
                    <a:cubicBezTo>
                      <a:pt x="698349" y="695839"/>
                      <a:pt x="691447" y="660075"/>
                      <a:pt x="694584" y="622428"/>
                    </a:cubicBezTo>
                    <a:cubicBezTo>
                      <a:pt x="695212" y="613644"/>
                      <a:pt x="695839" y="604232"/>
                      <a:pt x="699604" y="596075"/>
                    </a:cubicBezTo>
                    <a:cubicBezTo>
                      <a:pt x="710271" y="572859"/>
                      <a:pt x="688310" y="571604"/>
                      <a:pt x="678271" y="564075"/>
                    </a:cubicBezTo>
                    <a:cubicBezTo>
                      <a:pt x="664467" y="554036"/>
                      <a:pt x="662585" y="570977"/>
                      <a:pt x="658820" y="577252"/>
                    </a:cubicBezTo>
                    <a:cubicBezTo>
                      <a:pt x="646271" y="599840"/>
                      <a:pt x="628702" y="611761"/>
                      <a:pt x="603604" y="617408"/>
                    </a:cubicBezTo>
                    <a:cubicBezTo>
                      <a:pt x="517644" y="636231"/>
                      <a:pt x="431684" y="656310"/>
                      <a:pt x="344469" y="668232"/>
                    </a:cubicBezTo>
                    <a:cubicBezTo>
                      <a:pt x="316861" y="656938"/>
                      <a:pt x="289253" y="644389"/>
                      <a:pt x="281097" y="611134"/>
                    </a:cubicBezTo>
                    <a:cubicBezTo>
                      <a:pt x="308704" y="597957"/>
                      <a:pt x="339449" y="596702"/>
                      <a:pt x="368939" y="590428"/>
                    </a:cubicBezTo>
                    <a:cubicBezTo>
                      <a:pt x="424155" y="577879"/>
                      <a:pt x="479997" y="565958"/>
                      <a:pt x="540860" y="550271"/>
                    </a:cubicBezTo>
                    <a:cubicBezTo>
                      <a:pt x="476860" y="506350"/>
                      <a:pt x="420390" y="461174"/>
                      <a:pt x="357018" y="426664"/>
                    </a:cubicBezTo>
                    <a:cubicBezTo>
                      <a:pt x="246587" y="366429"/>
                      <a:pt x="134901" y="309332"/>
                      <a:pt x="24471" y="249097"/>
                    </a:cubicBezTo>
                    <a:cubicBezTo>
                      <a:pt x="15059" y="244077"/>
                      <a:pt x="5020" y="239685"/>
                      <a:pt x="0" y="229018"/>
                    </a:cubicBezTo>
                    <a:cubicBezTo>
                      <a:pt x="3765" y="200155"/>
                      <a:pt x="21333" y="180705"/>
                      <a:pt x="43294" y="165019"/>
                    </a:cubicBezTo>
                    <a:cubicBezTo>
                      <a:pt x="72784" y="166901"/>
                      <a:pt x="96627" y="183842"/>
                      <a:pt x="122980" y="194509"/>
                    </a:cubicBezTo>
                    <a:cubicBezTo>
                      <a:pt x="193254" y="223999"/>
                      <a:pt x="264783" y="250351"/>
                      <a:pt x="334430" y="282351"/>
                    </a:cubicBezTo>
                    <a:cubicBezTo>
                      <a:pt x="337567" y="283606"/>
                      <a:pt x="335057" y="277332"/>
                      <a:pt x="335057" y="281096"/>
                    </a:cubicBezTo>
                    <a:cubicBezTo>
                      <a:pt x="335057" y="282351"/>
                      <a:pt x="334430" y="282979"/>
                      <a:pt x="332547" y="281724"/>
                    </a:cubicBezTo>
                    <a:cubicBezTo>
                      <a:pt x="303685" y="263528"/>
                      <a:pt x="281724" y="237175"/>
                      <a:pt x="257253" y="213959"/>
                    </a:cubicBezTo>
                    <a:cubicBezTo>
                      <a:pt x="214587" y="175058"/>
                      <a:pt x="172548" y="135528"/>
                      <a:pt x="128627" y="97882"/>
                    </a:cubicBezTo>
                    <a:cubicBezTo>
                      <a:pt x="119843" y="90352"/>
                      <a:pt x="111058" y="82823"/>
                      <a:pt x="106039" y="71529"/>
                    </a:cubicBezTo>
                    <a:cubicBezTo>
                      <a:pt x="108549" y="41411"/>
                      <a:pt x="121098" y="16941"/>
                      <a:pt x="146196" y="0"/>
                    </a:cubicBezTo>
                    <a:cubicBezTo>
                      <a:pt x="154980" y="0"/>
                      <a:pt x="160627" y="6274"/>
                      <a:pt x="166901" y="10667"/>
                    </a:cubicBezTo>
                    <a:cubicBezTo>
                      <a:pt x="266038" y="83450"/>
                      <a:pt x="360782" y="161254"/>
                      <a:pt x="457409" y="237175"/>
                    </a:cubicBezTo>
                    <a:cubicBezTo>
                      <a:pt x="517644" y="284861"/>
                      <a:pt x="587291" y="317488"/>
                      <a:pt x="652545" y="357017"/>
                    </a:cubicBezTo>
                    <a:cubicBezTo>
                      <a:pt x="653800" y="357645"/>
                      <a:pt x="655683" y="357645"/>
                      <a:pt x="660075" y="355135"/>
                    </a:cubicBezTo>
                    <a:cubicBezTo>
                      <a:pt x="655683" y="306194"/>
                      <a:pt x="648153" y="255998"/>
                      <a:pt x="640624" y="206430"/>
                    </a:cubicBezTo>
                    <a:cubicBezTo>
                      <a:pt x="634350" y="165019"/>
                      <a:pt x="628702" y="123607"/>
                      <a:pt x="619918" y="82823"/>
                    </a:cubicBezTo>
                    <a:cubicBezTo>
                      <a:pt x="618663" y="77803"/>
                      <a:pt x="618036" y="72156"/>
                      <a:pt x="621173" y="67137"/>
                    </a:cubicBezTo>
                    <a:cubicBezTo>
                      <a:pt x="653800" y="63372"/>
                      <a:pt x="677643" y="82195"/>
                      <a:pt x="701487" y="102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02F57BA-060D-43B0-A9EA-B729F987805E}"/>
                  </a:ext>
                </a:extLst>
              </p:cNvPr>
              <p:cNvSpPr/>
              <p:nvPr/>
            </p:nvSpPr>
            <p:spPr>
              <a:xfrm>
                <a:off x="3588533" y="5057226"/>
                <a:ext cx="859603" cy="834505"/>
              </a:xfrm>
              <a:custGeom>
                <a:avLst/>
                <a:gdLst>
                  <a:gd name="connsiteX0" fmla="*/ 641439 w 859602"/>
                  <a:gd name="connsiteY0" fmla="*/ 710898 h 834505"/>
                  <a:gd name="connsiteX1" fmla="*/ 347794 w 859602"/>
                  <a:gd name="connsiteY1" fmla="*/ 695212 h 834505"/>
                  <a:gd name="connsiteX2" fmla="*/ 278147 w 859602"/>
                  <a:gd name="connsiteY2" fmla="*/ 656310 h 834505"/>
                  <a:gd name="connsiteX3" fmla="*/ 257441 w 859602"/>
                  <a:gd name="connsiteY3" fmla="*/ 649408 h 834505"/>
                  <a:gd name="connsiteX4" fmla="*/ 238618 w 859602"/>
                  <a:gd name="connsiteY4" fmla="*/ 683290 h 834505"/>
                  <a:gd name="connsiteX5" fmla="*/ 252422 w 859602"/>
                  <a:gd name="connsiteY5" fmla="*/ 734741 h 834505"/>
                  <a:gd name="connsiteX6" fmla="*/ 147010 w 859602"/>
                  <a:gd name="connsiteY6" fmla="*/ 835132 h 834505"/>
                  <a:gd name="connsiteX7" fmla="*/ 188 w 859602"/>
                  <a:gd name="connsiteY7" fmla="*/ 682663 h 834505"/>
                  <a:gd name="connsiteX8" fmla="*/ 120030 w 859602"/>
                  <a:gd name="connsiteY8" fmla="*/ 585408 h 834505"/>
                  <a:gd name="connsiteX9" fmla="*/ 159559 w 859602"/>
                  <a:gd name="connsiteY9" fmla="*/ 600467 h 834505"/>
                  <a:gd name="connsiteX10" fmla="*/ 182775 w 859602"/>
                  <a:gd name="connsiteY10" fmla="*/ 597957 h 834505"/>
                  <a:gd name="connsiteX11" fmla="*/ 184030 w 859602"/>
                  <a:gd name="connsiteY11" fmla="*/ 560938 h 834505"/>
                  <a:gd name="connsiteX12" fmla="*/ 159559 w 859602"/>
                  <a:gd name="connsiteY12" fmla="*/ 503213 h 834505"/>
                  <a:gd name="connsiteX13" fmla="*/ 165834 w 859602"/>
                  <a:gd name="connsiteY13" fmla="*/ 235920 h 834505"/>
                  <a:gd name="connsiteX14" fmla="*/ 224186 w 859602"/>
                  <a:gd name="connsiteY14" fmla="*/ 184470 h 834505"/>
                  <a:gd name="connsiteX15" fmla="*/ 236108 w 859602"/>
                  <a:gd name="connsiteY15" fmla="*/ 186352 h 834505"/>
                  <a:gd name="connsiteX16" fmla="*/ 237363 w 859602"/>
                  <a:gd name="connsiteY16" fmla="*/ 209568 h 834505"/>
                  <a:gd name="connsiteX17" fmla="*/ 235480 w 859602"/>
                  <a:gd name="connsiteY17" fmla="*/ 449880 h 834505"/>
                  <a:gd name="connsiteX18" fmla="*/ 285676 w 859602"/>
                  <a:gd name="connsiteY18" fmla="*/ 410351 h 834505"/>
                  <a:gd name="connsiteX19" fmla="*/ 503401 w 859602"/>
                  <a:gd name="connsiteY19" fmla="*/ 180077 h 834505"/>
                  <a:gd name="connsiteX20" fmla="*/ 653360 w 859602"/>
                  <a:gd name="connsiteY20" fmla="*/ 10039 h 834505"/>
                  <a:gd name="connsiteX21" fmla="*/ 665909 w 859602"/>
                  <a:gd name="connsiteY21" fmla="*/ 0 h 834505"/>
                  <a:gd name="connsiteX22" fmla="*/ 724262 w 859602"/>
                  <a:gd name="connsiteY22" fmla="*/ 55215 h 834505"/>
                  <a:gd name="connsiteX23" fmla="*/ 719870 w 859602"/>
                  <a:gd name="connsiteY23" fmla="*/ 67764 h 834505"/>
                  <a:gd name="connsiteX24" fmla="*/ 547949 w 859602"/>
                  <a:gd name="connsiteY24" fmla="*/ 309959 h 834505"/>
                  <a:gd name="connsiteX25" fmla="*/ 547949 w 859602"/>
                  <a:gd name="connsiteY25" fmla="*/ 308704 h 834505"/>
                  <a:gd name="connsiteX26" fmla="*/ 797046 w 859602"/>
                  <a:gd name="connsiteY26" fmla="*/ 134901 h 834505"/>
                  <a:gd name="connsiteX27" fmla="*/ 802066 w 859602"/>
                  <a:gd name="connsiteY27" fmla="*/ 133646 h 834505"/>
                  <a:gd name="connsiteX28" fmla="*/ 862300 w 859602"/>
                  <a:gd name="connsiteY28" fmla="*/ 191999 h 834505"/>
                  <a:gd name="connsiteX29" fmla="*/ 783242 w 859602"/>
                  <a:gd name="connsiteY29" fmla="*/ 262901 h 834505"/>
                  <a:gd name="connsiteX30" fmla="*/ 581204 w 859602"/>
                  <a:gd name="connsiteY30" fmla="*/ 425409 h 834505"/>
                  <a:gd name="connsiteX31" fmla="*/ 406774 w 859602"/>
                  <a:gd name="connsiteY31" fmla="*/ 598585 h 834505"/>
                  <a:gd name="connsiteX32" fmla="*/ 401127 w 859602"/>
                  <a:gd name="connsiteY32" fmla="*/ 609879 h 834505"/>
                  <a:gd name="connsiteX33" fmla="*/ 417440 w 859602"/>
                  <a:gd name="connsiteY33" fmla="*/ 616781 h 834505"/>
                  <a:gd name="connsiteX34" fmla="*/ 534145 w 859602"/>
                  <a:gd name="connsiteY34" fmla="*/ 627447 h 834505"/>
                  <a:gd name="connsiteX35" fmla="*/ 670301 w 859602"/>
                  <a:gd name="connsiteY35" fmla="*/ 633722 h 834505"/>
                  <a:gd name="connsiteX36" fmla="*/ 696654 w 859602"/>
                  <a:gd name="connsiteY36" fmla="*/ 642506 h 834505"/>
                  <a:gd name="connsiteX37" fmla="*/ 641439 w 859602"/>
                  <a:gd name="connsiteY37" fmla="*/ 710898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641439" y="710898"/>
                    </a:moveTo>
                    <a:cubicBezTo>
                      <a:pt x="543557" y="710271"/>
                      <a:pt x="445675" y="702741"/>
                      <a:pt x="347794" y="695212"/>
                    </a:cubicBezTo>
                    <a:cubicBezTo>
                      <a:pt x="316421" y="692702"/>
                      <a:pt x="298225" y="675761"/>
                      <a:pt x="278147" y="656310"/>
                    </a:cubicBezTo>
                    <a:cubicBezTo>
                      <a:pt x="273127" y="651290"/>
                      <a:pt x="267480" y="637486"/>
                      <a:pt x="257441" y="649408"/>
                    </a:cubicBezTo>
                    <a:cubicBezTo>
                      <a:pt x="249284" y="659447"/>
                      <a:pt x="230461" y="663839"/>
                      <a:pt x="238618" y="683290"/>
                    </a:cubicBezTo>
                    <a:cubicBezTo>
                      <a:pt x="245520" y="699604"/>
                      <a:pt x="251794" y="715917"/>
                      <a:pt x="252422" y="734741"/>
                    </a:cubicBezTo>
                    <a:cubicBezTo>
                      <a:pt x="255559" y="803760"/>
                      <a:pt x="215402" y="841407"/>
                      <a:pt x="147010" y="835132"/>
                    </a:cubicBezTo>
                    <a:cubicBezTo>
                      <a:pt x="76736" y="828858"/>
                      <a:pt x="3952" y="753564"/>
                      <a:pt x="188" y="682663"/>
                    </a:cubicBezTo>
                    <a:cubicBezTo>
                      <a:pt x="-3577" y="611134"/>
                      <a:pt x="49756" y="567213"/>
                      <a:pt x="120030" y="585408"/>
                    </a:cubicBezTo>
                    <a:cubicBezTo>
                      <a:pt x="133834" y="589173"/>
                      <a:pt x="147638" y="593565"/>
                      <a:pt x="159559" y="600467"/>
                    </a:cubicBezTo>
                    <a:cubicBezTo>
                      <a:pt x="169598" y="606114"/>
                      <a:pt x="175246" y="604232"/>
                      <a:pt x="182775" y="597957"/>
                    </a:cubicBezTo>
                    <a:cubicBezTo>
                      <a:pt x="197834" y="585408"/>
                      <a:pt x="202853" y="574742"/>
                      <a:pt x="184030" y="560938"/>
                    </a:cubicBezTo>
                    <a:cubicBezTo>
                      <a:pt x="164579" y="547134"/>
                      <a:pt x="159559" y="527683"/>
                      <a:pt x="159559" y="503213"/>
                    </a:cubicBezTo>
                    <a:cubicBezTo>
                      <a:pt x="160814" y="414115"/>
                      <a:pt x="158932" y="325018"/>
                      <a:pt x="165834" y="235920"/>
                    </a:cubicBezTo>
                    <a:cubicBezTo>
                      <a:pt x="179638" y="212077"/>
                      <a:pt x="203481" y="200156"/>
                      <a:pt x="224186" y="184470"/>
                    </a:cubicBezTo>
                    <a:cubicBezTo>
                      <a:pt x="227951" y="181960"/>
                      <a:pt x="232971" y="183215"/>
                      <a:pt x="236108" y="186352"/>
                    </a:cubicBezTo>
                    <a:cubicBezTo>
                      <a:pt x="241127" y="193881"/>
                      <a:pt x="237990" y="202038"/>
                      <a:pt x="237363" y="209568"/>
                    </a:cubicBezTo>
                    <a:cubicBezTo>
                      <a:pt x="234226" y="288626"/>
                      <a:pt x="236735" y="367684"/>
                      <a:pt x="235480" y="449880"/>
                    </a:cubicBezTo>
                    <a:cubicBezTo>
                      <a:pt x="256814" y="438586"/>
                      <a:pt x="270618" y="423527"/>
                      <a:pt x="285676" y="410351"/>
                    </a:cubicBezTo>
                    <a:cubicBezTo>
                      <a:pt x="365989" y="340704"/>
                      <a:pt x="436264" y="262273"/>
                      <a:pt x="503401" y="180077"/>
                    </a:cubicBezTo>
                    <a:cubicBezTo>
                      <a:pt x="551086" y="121725"/>
                      <a:pt x="601910" y="65255"/>
                      <a:pt x="653360" y="10039"/>
                    </a:cubicBezTo>
                    <a:cubicBezTo>
                      <a:pt x="657125" y="6274"/>
                      <a:pt x="660890" y="1882"/>
                      <a:pt x="665909" y="0"/>
                    </a:cubicBezTo>
                    <a:cubicBezTo>
                      <a:pt x="698537" y="4392"/>
                      <a:pt x="713595" y="27608"/>
                      <a:pt x="724262" y="55215"/>
                    </a:cubicBezTo>
                    <a:cubicBezTo>
                      <a:pt x="723635" y="59608"/>
                      <a:pt x="722380" y="64000"/>
                      <a:pt x="719870" y="67764"/>
                    </a:cubicBezTo>
                    <a:cubicBezTo>
                      <a:pt x="660262" y="148077"/>
                      <a:pt x="603792" y="231528"/>
                      <a:pt x="547949" y="309959"/>
                    </a:cubicBezTo>
                    <a:cubicBezTo>
                      <a:pt x="545439" y="311214"/>
                      <a:pt x="546694" y="309959"/>
                      <a:pt x="547949" y="308704"/>
                    </a:cubicBezTo>
                    <a:cubicBezTo>
                      <a:pt x="630772" y="250352"/>
                      <a:pt x="714223" y="193254"/>
                      <a:pt x="797046" y="134901"/>
                    </a:cubicBezTo>
                    <a:cubicBezTo>
                      <a:pt x="798301" y="133646"/>
                      <a:pt x="800183" y="134274"/>
                      <a:pt x="802066" y="133646"/>
                    </a:cubicBezTo>
                    <a:cubicBezTo>
                      <a:pt x="825908" y="148705"/>
                      <a:pt x="853516" y="160626"/>
                      <a:pt x="862300" y="191999"/>
                    </a:cubicBezTo>
                    <a:cubicBezTo>
                      <a:pt x="840967" y="221489"/>
                      <a:pt x="810222" y="240312"/>
                      <a:pt x="783242" y="262901"/>
                    </a:cubicBezTo>
                    <a:cubicBezTo>
                      <a:pt x="717360" y="318743"/>
                      <a:pt x="650223" y="373331"/>
                      <a:pt x="581204" y="425409"/>
                    </a:cubicBezTo>
                    <a:cubicBezTo>
                      <a:pt x="515322" y="475605"/>
                      <a:pt x="466381" y="542115"/>
                      <a:pt x="406774" y="598585"/>
                    </a:cubicBezTo>
                    <a:cubicBezTo>
                      <a:pt x="403636" y="601722"/>
                      <a:pt x="399244" y="605487"/>
                      <a:pt x="401127" y="609879"/>
                    </a:cubicBezTo>
                    <a:cubicBezTo>
                      <a:pt x="403636" y="616781"/>
                      <a:pt x="411166" y="616153"/>
                      <a:pt x="417440" y="616781"/>
                    </a:cubicBezTo>
                    <a:cubicBezTo>
                      <a:pt x="456342" y="619918"/>
                      <a:pt x="495244" y="625565"/>
                      <a:pt x="534145" y="627447"/>
                    </a:cubicBezTo>
                    <a:cubicBezTo>
                      <a:pt x="579322" y="628702"/>
                      <a:pt x="624498" y="636859"/>
                      <a:pt x="670301" y="633722"/>
                    </a:cubicBezTo>
                    <a:cubicBezTo>
                      <a:pt x="679713" y="633095"/>
                      <a:pt x="690380" y="632467"/>
                      <a:pt x="696654" y="642506"/>
                    </a:cubicBezTo>
                    <a:cubicBezTo>
                      <a:pt x="683478" y="670114"/>
                      <a:pt x="667792" y="694584"/>
                      <a:pt x="641439" y="710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062CAEA-47CE-4EB4-A324-811767A58544}"/>
                  </a:ext>
                </a:extLst>
              </p:cNvPr>
              <p:cNvSpPr/>
              <p:nvPr/>
            </p:nvSpPr>
            <p:spPr>
              <a:xfrm>
                <a:off x="3165795" y="1492297"/>
                <a:ext cx="928622" cy="734113"/>
              </a:xfrm>
              <a:custGeom>
                <a:avLst/>
                <a:gdLst>
                  <a:gd name="connsiteX0" fmla="*/ 231554 w 928622"/>
                  <a:gd name="connsiteY0" fmla="*/ 635377 h 734113"/>
                  <a:gd name="connsiteX1" fmla="*/ 184495 w 928622"/>
                  <a:gd name="connsiteY1" fmla="*/ 361810 h 734113"/>
                  <a:gd name="connsiteX2" fmla="*/ 203319 w 928622"/>
                  <a:gd name="connsiteY2" fmla="*/ 271458 h 734113"/>
                  <a:gd name="connsiteX3" fmla="*/ 206456 w 928622"/>
                  <a:gd name="connsiteY3" fmla="*/ 248870 h 734113"/>
                  <a:gd name="connsiteX4" fmla="*/ 167554 w 928622"/>
                  <a:gd name="connsiteY4" fmla="*/ 239458 h 734113"/>
                  <a:gd name="connsiteX5" fmla="*/ 133045 w 928622"/>
                  <a:gd name="connsiteY5" fmla="*/ 259536 h 734113"/>
                  <a:gd name="connsiteX6" fmla="*/ 26 w 928622"/>
                  <a:gd name="connsiteY6" fmla="*/ 172949 h 734113"/>
                  <a:gd name="connsiteX7" fmla="*/ 101672 w 928622"/>
                  <a:gd name="connsiteY7" fmla="*/ 12322 h 734113"/>
                  <a:gd name="connsiteX8" fmla="*/ 202691 w 928622"/>
                  <a:gd name="connsiteY8" fmla="*/ 17342 h 734113"/>
                  <a:gd name="connsiteX9" fmla="*/ 238456 w 928622"/>
                  <a:gd name="connsiteY9" fmla="*/ 115224 h 734113"/>
                  <a:gd name="connsiteX10" fmla="*/ 233436 w 928622"/>
                  <a:gd name="connsiteY10" fmla="*/ 141576 h 734113"/>
                  <a:gd name="connsiteX11" fmla="*/ 254770 w 928622"/>
                  <a:gd name="connsiteY11" fmla="*/ 173576 h 734113"/>
                  <a:gd name="connsiteX12" fmla="*/ 274220 w 928622"/>
                  <a:gd name="connsiteY12" fmla="*/ 160400 h 734113"/>
                  <a:gd name="connsiteX13" fmla="*/ 329436 w 928622"/>
                  <a:gd name="connsiteY13" fmla="*/ 120243 h 734113"/>
                  <a:gd name="connsiteX14" fmla="*/ 588572 w 928622"/>
                  <a:gd name="connsiteY14" fmla="*/ 69420 h 734113"/>
                  <a:gd name="connsiteX15" fmla="*/ 651944 w 928622"/>
                  <a:gd name="connsiteY15" fmla="*/ 126517 h 734113"/>
                  <a:gd name="connsiteX16" fmla="*/ 564101 w 928622"/>
                  <a:gd name="connsiteY16" fmla="*/ 147223 h 734113"/>
                  <a:gd name="connsiteX17" fmla="*/ 392181 w 928622"/>
                  <a:gd name="connsiteY17" fmla="*/ 187380 h 734113"/>
                  <a:gd name="connsiteX18" fmla="*/ 580415 w 928622"/>
                  <a:gd name="connsiteY18" fmla="*/ 313497 h 734113"/>
                  <a:gd name="connsiteX19" fmla="*/ 902923 w 928622"/>
                  <a:gd name="connsiteY19" fmla="*/ 486045 h 734113"/>
                  <a:gd name="connsiteX20" fmla="*/ 932413 w 928622"/>
                  <a:gd name="connsiteY20" fmla="*/ 508633 h 734113"/>
                  <a:gd name="connsiteX21" fmla="*/ 889119 w 928622"/>
                  <a:gd name="connsiteY21" fmla="*/ 572633 h 734113"/>
                  <a:gd name="connsiteX22" fmla="*/ 809433 w 928622"/>
                  <a:gd name="connsiteY22" fmla="*/ 543143 h 734113"/>
                  <a:gd name="connsiteX23" fmla="*/ 597983 w 928622"/>
                  <a:gd name="connsiteY23" fmla="*/ 455300 h 734113"/>
                  <a:gd name="connsiteX24" fmla="*/ 597356 w 928622"/>
                  <a:gd name="connsiteY24" fmla="*/ 456555 h 734113"/>
                  <a:gd name="connsiteX25" fmla="*/ 599866 w 928622"/>
                  <a:gd name="connsiteY25" fmla="*/ 455927 h 734113"/>
                  <a:gd name="connsiteX26" fmla="*/ 675159 w 928622"/>
                  <a:gd name="connsiteY26" fmla="*/ 523692 h 734113"/>
                  <a:gd name="connsiteX27" fmla="*/ 803786 w 928622"/>
                  <a:gd name="connsiteY27" fmla="*/ 639769 h 734113"/>
                  <a:gd name="connsiteX28" fmla="*/ 826374 w 928622"/>
                  <a:gd name="connsiteY28" fmla="*/ 666122 h 734113"/>
                  <a:gd name="connsiteX29" fmla="*/ 786218 w 928622"/>
                  <a:gd name="connsiteY29" fmla="*/ 737651 h 734113"/>
                  <a:gd name="connsiteX30" fmla="*/ 765512 w 928622"/>
                  <a:gd name="connsiteY30" fmla="*/ 726985 h 734113"/>
                  <a:gd name="connsiteX31" fmla="*/ 475004 w 928622"/>
                  <a:gd name="connsiteY31" fmla="*/ 500476 h 734113"/>
                  <a:gd name="connsiteX32" fmla="*/ 279867 w 928622"/>
                  <a:gd name="connsiteY32" fmla="*/ 380634 h 734113"/>
                  <a:gd name="connsiteX33" fmla="*/ 272338 w 928622"/>
                  <a:gd name="connsiteY33" fmla="*/ 382516 h 734113"/>
                  <a:gd name="connsiteX34" fmla="*/ 291789 w 928622"/>
                  <a:gd name="connsiteY34" fmla="*/ 531221 h 734113"/>
                  <a:gd name="connsiteX35" fmla="*/ 312495 w 928622"/>
                  <a:gd name="connsiteY35" fmla="*/ 654828 h 734113"/>
                  <a:gd name="connsiteX36" fmla="*/ 311240 w 928622"/>
                  <a:gd name="connsiteY36" fmla="*/ 670514 h 734113"/>
                  <a:gd name="connsiteX37" fmla="*/ 231554 w 928622"/>
                  <a:gd name="connsiteY37" fmla="*/ 635377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231554" y="635377"/>
                    </a:moveTo>
                    <a:cubicBezTo>
                      <a:pt x="213358" y="544398"/>
                      <a:pt x="197044" y="453418"/>
                      <a:pt x="184495" y="361810"/>
                    </a:cubicBezTo>
                    <a:cubicBezTo>
                      <a:pt x="180103" y="327928"/>
                      <a:pt x="182613" y="299066"/>
                      <a:pt x="203319" y="271458"/>
                    </a:cubicBezTo>
                    <a:cubicBezTo>
                      <a:pt x="207711" y="265811"/>
                      <a:pt x="222770" y="257026"/>
                      <a:pt x="206456" y="248870"/>
                    </a:cubicBezTo>
                    <a:cubicBezTo>
                      <a:pt x="194535" y="242595"/>
                      <a:pt x="185750" y="224399"/>
                      <a:pt x="167554" y="239458"/>
                    </a:cubicBezTo>
                    <a:cubicBezTo>
                      <a:pt x="157515" y="247615"/>
                      <a:pt x="145594" y="254517"/>
                      <a:pt x="133045" y="259536"/>
                    </a:cubicBezTo>
                    <a:cubicBezTo>
                      <a:pt x="64025" y="289026"/>
                      <a:pt x="1908" y="248242"/>
                      <a:pt x="26" y="172949"/>
                    </a:cubicBezTo>
                    <a:cubicBezTo>
                      <a:pt x="-1229" y="109576"/>
                      <a:pt x="43320" y="38047"/>
                      <a:pt x="101672" y="12322"/>
                    </a:cubicBezTo>
                    <a:cubicBezTo>
                      <a:pt x="136182" y="-3364"/>
                      <a:pt x="171319" y="-6501"/>
                      <a:pt x="202691" y="17342"/>
                    </a:cubicBezTo>
                    <a:cubicBezTo>
                      <a:pt x="234691" y="41812"/>
                      <a:pt x="241593" y="77577"/>
                      <a:pt x="238456" y="115224"/>
                    </a:cubicBezTo>
                    <a:cubicBezTo>
                      <a:pt x="237828" y="124008"/>
                      <a:pt x="237201" y="133419"/>
                      <a:pt x="233436" y="141576"/>
                    </a:cubicBezTo>
                    <a:cubicBezTo>
                      <a:pt x="222770" y="164792"/>
                      <a:pt x="244730" y="166047"/>
                      <a:pt x="254770" y="173576"/>
                    </a:cubicBezTo>
                    <a:cubicBezTo>
                      <a:pt x="269201" y="184243"/>
                      <a:pt x="270456" y="166674"/>
                      <a:pt x="274220" y="160400"/>
                    </a:cubicBezTo>
                    <a:cubicBezTo>
                      <a:pt x="286769" y="137811"/>
                      <a:pt x="304338" y="125890"/>
                      <a:pt x="329436" y="120243"/>
                    </a:cubicBezTo>
                    <a:cubicBezTo>
                      <a:pt x="415396" y="101420"/>
                      <a:pt x="501356" y="81969"/>
                      <a:pt x="588572" y="69420"/>
                    </a:cubicBezTo>
                    <a:cubicBezTo>
                      <a:pt x="616179" y="80714"/>
                      <a:pt x="643787" y="93263"/>
                      <a:pt x="651944" y="126517"/>
                    </a:cubicBezTo>
                    <a:cubicBezTo>
                      <a:pt x="624336" y="139694"/>
                      <a:pt x="593591" y="140949"/>
                      <a:pt x="564101" y="147223"/>
                    </a:cubicBezTo>
                    <a:cubicBezTo>
                      <a:pt x="508886" y="159772"/>
                      <a:pt x="453043" y="171694"/>
                      <a:pt x="392181" y="187380"/>
                    </a:cubicBezTo>
                    <a:cubicBezTo>
                      <a:pt x="458062" y="231929"/>
                      <a:pt x="515160" y="278360"/>
                      <a:pt x="580415" y="313497"/>
                    </a:cubicBezTo>
                    <a:cubicBezTo>
                      <a:pt x="687708" y="371849"/>
                      <a:pt x="796257" y="426437"/>
                      <a:pt x="902923" y="486045"/>
                    </a:cubicBezTo>
                    <a:cubicBezTo>
                      <a:pt x="913589" y="492319"/>
                      <a:pt x="925511" y="497339"/>
                      <a:pt x="932413" y="508633"/>
                    </a:cubicBezTo>
                    <a:cubicBezTo>
                      <a:pt x="929276" y="537496"/>
                      <a:pt x="911707" y="556946"/>
                      <a:pt x="889119" y="572633"/>
                    </a:cubicBezTo>
                    <a:cubicBezTo>
                      <a:pt x="859629" y="570750"/>
                      <a:pt x="835786" y="553809"/>
                      <a:pt x="809433" y="543143"/>
                    </a:cubicBezTo>
                    <a:cubicBezTo>
                      <a:pt x="739159" y="513025"/>
                      <a:pt x="667630" y="487300"/>
                      <a:pt x="597983" y="455300"/>
                    </a:cubicBezTo>
                    <a:cubicBezTo>
                      <a:pt x="594846" y="454045"/>
                      <a:pt x="597356" y="460320"/>
                      <a:pt x="597356" y="456555"/>
                    </a:cubicBezTo>
                    <a:cubicBezTo>
                      <a:pt x="597356" y="455300"/>
                      <a:pt x="597983" y="454672"/>
                      <a:pt x="599866" y="455927"/>
                    </a:cubicBezTo>
                    <a:cubicBezTo>
                      <a:pt x="628728" y="474123"/>
                      <a:pt x="650689" y="500476"/>
                      <a:pt x="675159" y="523692"/>
                    </a:cubicBezTo>
                    <a:cubicBezTo>
                      <a:pt x="717826" y="562593"/>
                      <a:pt x="759865" y="602123"/>
                      <a:pt x="803786" y="639769"/>
                    </a:cubicBezTo>
                    <a:cubicBezTo>
                      <a:pt x="812570" y="647299"/>
                      <a:pt x="821354" y="654828"/>
                      <a:pt x="826374" y="666122"/>
                    </a:cubicBezTo>
                    <a:cubicBezTo>
                      <a:pt x="823864" y="696240"/>
                      <a:pt x="811315" y="720710"/>
                      <a:pt x="786218" y="737651"/>
                    </a:cubicBezTo>
                    <a:cubicBezTo>
                      <a:pt x="777433" y="737651"/>
                      <a:pt x="771786" y="731377"/>
                      <a:pt x="765512" y="726985"/>
                    </a:cubicBezTo>
                    <a:cubicBezTo>
                      <a:pt x="666375" y="654201"/>
                      <a:pt x="571631" y="576397"/>
                      <a:pt x="475004" y="500476"/>
                    </a:cubicBezTo>
                    <a:cubicBezTo>
                      <a:pt x="414769" y="452790"/>
                      <a:pt x="345122" y="420163"/>
                      <a:pt x="279867" y="380634"/>
                    </a:cubicBezTo>
                    <a:cubicBezTo>
                      <a:pt x="278613" y="380006"/>
                      <a:pt x="276730" y="380006"/>
                      <a:pt x="272338" y="382516"/>
                    </a:cubicBezTo>
                    <a:cubicBezTo>
                      <a:pt x="276730" y="431457"/>
                      <a:pt x="284260" y="481653"/>
                      <a:pt x="291789" y="531221"/>
                    </a:cubicBezTo>
                    <a:cubicBezTo>
                      <a:pt x="298063" y="572633"/>
                      <a:pt x="303710" y="614044"/>
                      <a:pt x="312495" y="654828"/>
                    </a:cubicBezTo>
                    <a:cubicBezTo>
                      <a:pt x="313750" y="659848"/>
                      <a:pt x="314377" y="665495"/>
                      <a:pt x="311240" y="670514"/>
                    </a:cubicBezTo>
                    <a:cubicBezTo>
                      <a:pt x="278613" y="674279"/>
                      <a:pt x="254770" y="655456"/>
                      <a:pt x="231554" y="63537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6DB468A-C106-4BEA-9AC0-31D34671A2E6}"/>
                  </a:ext>
                </a:extLst>
              </p:cNvPr>
              <p:cNvSpPr/>
              <p:nvPr/>
            </p:nvSpPr>
            <p:spPr>
              <a:xfrm>
                <a:off x="4158114" y="5424283"/>
                <a:ext cx="734113" cy="928622"/>
              </a:xfrm>
              <a:custGeom>
                <a:avLst/>
                <a:gdLst>
                  <a:gd name="connsiteX0" fmla="*/ 71857 w 734113"/>
                  <a:gd name="connsiteY0" fmla="*/ 343841 h 928622"/>
                  <a:gd name="connsiteX1" fmla="*/ 125818 w 734113"/>
                  <a:gd name="connsiteY1" fmla="*/ 277959 h 928622"/>
                  <a:gd name="connsiteX2" fmla="*/ 137739 w 734113"/>
                  <a:gd name="connsiteY2" fmla="*/ 309332 h 928622"/>
                  <a:gd name="connsiteX3" fmla="*/ 185426 w 734113"/>
                  <a:gd name="connsiteY3" fmla="*/ 523291 h 928622"/>
                  <a:gd name="connsiteX4" fmla="*/ 190445 w 734113"/>
                  <a:gd name="connsiteY4" fmla="*/ 533330 h 928622"/>
                  <a:gd name="connsiteX5" fmla="*/ 206759 w 734113"/>
                  <a:gd name="connsiteY5" fmla="*/ 514507 h 928622"/>
                  <a:gd name="connsiteX6" fmla="*/ 370523 w 734113"/>
                  <a:gd name="connsiteY6" fmla="*/ 248469 h 928622"/>
                  <a:gd name="connsiteX7" fmla="*/ 490365 w 734113"/>
                  <a:gd name="connsiteY7" fmla="*/ 24471 h 928622"/>
                  <a:gd name="connsiteX8" fmla="*/ 510443 w 734113"/>
                  <a:gd name="connsiteY8" fmla="*/ 0 h 928622"/>
                  <a:gd name="connsiteX9" fmla="*/ 574443 w 734113"/>
                  <a:gd name="connsiteY9" fmla="*/ 43294 h 928622"/>
                  <a:gd name="connsiteX10" fmla="*/ 544953 w 734113"/>
                  <a:gd name="connsiteY10" fmla="*/ 122980 h 928622"/>
                  <a:gd name="connsiteX11" fmla="*/ 457110 w 734113"/>
                  <a:gd name="connsiteY11" fmla="*/ 334429 h 928622"/>
                  <a:gd name="connsiteX12" fmla="*/ 458365 w 734113"/>
                  <a:gd name="connsiteY12" fmla="*/ 335057 h 928622"/>
                  <a:gd name="connsiteX13" fmla="*/ 457738 w 734113"/>
                  <a:gd name="connsiteY13" fmla="*/ 332547 h 928622"/>
                  <a:gd name="connsiteX14" fmla="*/ 528639 w 734113"/>
                  <a:gd name="connsiteY14" fmla="*/ 252861 h 928622"/>
                  <a:gd name="connsiteX15" fmla="*/ 641580 w 734113"/>
                  <a:gd name="connsiteY15" fmla="*/ 127999 h 928622"/>
                  <a:gd name="connsiteX16" fmla="*/ 667933 w 734113"/>
                  <a:gd name="connsiteY16" fmla="*/ 105411 h 928622"/>
                  <a:gd name="connsiteX17" fmla="*/ 738834 w 734113"/>
                  <a:gd name="connsiteY17" fmla="*/ 145568 h 928622"/>
                  <a:gd name="connsiteX18" fmla="*/ 721893 w 734113"/>
                  <a:gd name="connsiteY18" fmla="*/ 175058 h 928622"/>
                  <a:gd name="connsiteX19" fmla="*/ 502286 w 734113"/>
                  <a:gd name="connsiteY19" fmla="*/ 457409 h 928622"/>
                  <a:gd name="connsiteX20" fmla="*/ 382444 w 734113"/>
                  <a:gd name="connsiteY20" fmla="*/ 653173 h 928622"/>
                  <a:gd name="connsiteX21" fmla="*/ 384326 w 734113"/>
                  <a:gd name="connsiteY21" fmla="*/ 660075 h 928622"/>
                  <a:gd name="connsiteX22" fmla="*/ 506678 w 734113"/>
                  <a:gd name="connsiteY22" fmla="*/ 645016 h 928622"/>
                  <a:gd name="connsiteX23" fmla="*/ 654129 w 734113"/>
                  <a:gd name="connsiteY23" fmla="*/ 620546 h 928622"/>
                  <a:gd name="connsiteX24" fmla="*/ 672325 w 734113"/>
                  <a:gd name="connsiteY24" fmla="*/ 621173 h 928622"/>
                  <a:gd name="connsiteX25" fmla="*/ 635933 w 734113"/>
                  <a:gd name="connsiteY25" fmla="*/ 701486 h 928622"/>
                  <a:gd name="connsiteX26" fmla="*/ 362366 w 734113"/>
                  <a:gd name="connsiteY26" fmla="*/ 748545 h 928622"/>
                  <a:gd name="connsiteX27" fmla="*/ 272013 w 734113"/>
                  <a:gd name="connsiteY27" fmla="*/ 729721 h 928622"/>
                  <a:gd name="connsiteX28" fmla="*/ 250680 w 734113"/>
                  <a:gd name="connsiteY28" fmla="*/ 724702 h 928622"/>
                  <a:gd name="connsiteX29" fmla="*/ 240013 w 734113"/>
                  <a:gd name="connsiteY29" fmla="*/ 766113 h 928622"/>
                  <a:gd name="connsiteX30" fmla="*/ 260092 w 734113"/>
                  <a:gd name="connsiteY30" fmla="*/ 800623 h 928622"/>
                  <a:gd name="connsiteX31" fmla="*/ 172877 w 734113"/>
                  <a:gd name="connsiteY31" fmla="*/ 933014 h 928622"/>
                  <a:gd name="connsiteX32" fmla="*/ 12250 w 734113"/>
                  <a:gd name="connsiteY32" fmla="*/ 831368 h 928622"/>
                  <a:gd name="connsiteX33" fmla="*/ 17897 w 734113"/>
                  <a:gd name="connsiteY33" fmla="*/ 730349 h 928622"/>
                  <a:gd name="connsiteX34" fmla="*/ 116406 w 734113"/>
                  <a:gd name="connsiteY34" fmla="*/ 694584 h 928622"/>
                  <a:gd name="connsiteX35" fmla="*/ 142759 w 734113"/>
                  <a:gd name="connsiteY35" fmla="*/ 699604 h 928622"/>
                  <a:gd name="connsiteX36" fmla="*/ 174759 w 734113"/>
                  <a:gd name="connsiteY36" fmla="*/ 677643 h 928622"/>
                  <a:gd name="connsiteX37" fmla="*/ 161582 w 734113"/>
                  <a:gd name="connsiteY37" fmla="*/ 658192 h 928622"/>
                  <a:gd name="connsiteX38" fmla="*/ 121426 w 734113"/>
                  <a:gd name="connsiteY38" fmla="*/ 602977 h 928622"/>
                  <a:gd name="connsiteX39" fmla="*/ 71857 w 734113"/>
                  <a:gd name="connsiteY39" fmla="*/ 34384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34113" h="928622">
                    <a:moveTo>
                      <a:pt x="71857" y="343841"/>
                    </a:moveTo>
                    <a:cubicBezTo>
                      <a:pt x="90053" y="321880"/>
                      <a:pt x="108249" y="299920"/>
                      <a:pt x="125818" y="277959"/>
                    </a:cubicBezTo>
                    <a:cubicBezTo>
                      <a:pt x="135857" y="286116"/>
                      <a:pt x="135857" y="298665"/>
                      <a:pt x="137739" y="309332"/>
                    </a:cubicBezTo>
                    <a:cubicBezTo>
                      <a:pt x="151543" y="381488"/>
                      <a:pt x="167857" y="452389"/>
                      <a:pt x="185426" y="523291"/>
                    </a:cubicBezTo>
                    <a:cubicBezTo>
                      <a:pt x="186053" y="526429"/>
                      <a:pt x="186680" y="530193"/>
                      <a:pt x="190445" y="533330"/>
                    </a:cubicBezTo>
                    <a:cubicBezTo>
                      <a:pt x="199857" y="530820"/>
                      <a:pt x="202366" y="521409"/>
                      <a:pt x="206759" y="514507"/>
                    </a:cubicBezTo>
                    <a:cubicBezTo>
                      <a:pt x="267621" y="429801"/>
                      <a:pt x="325346" y="343214"/>
                      <a:pt x="370523" y="248469"/>
                    </a:cubicBezTo>
                    <a:cubicBezTo>
                      <a:pt x="407542" y="171921"/>
                      <a:pt x="449581" y="98509"/>
                      <a:pt x="490365" y="24471"/>
                    </a:cubicBezTo>
                    <a:cubicBezTo>
                      <a:pt x="495385" y="15059"/>
                      <a:pt x="500404" y="5647"/>
                      <a:pt x="510443" y="0"/>
                    </a:cubicBezTo>
                    <a:cubicBezTo>
                      <a:pt x="539306" y="3137"/>
                      <a:pt x="558757" y="20706"/>
                      <a:pt x="574443" y="43294"/>
                    </a:cubicBezTo>
                    <a:cubicBezTo>
                      <a:pt x="572560" y="72784"/>
                      <a:pt x="556247" y="96627"/>
                      <a:pt x="544953" y="122980"/>
                    </a:cubicBezTo>
                    <a:cubicBezTo>
                      <a:pt x="514835" y="193254"/>
                      <a:pt x="489738" y="265410"/>
                      <a:pt x="457110" y="334429"/>
                    </a:cubicBezTo>
                    <a:cubicBezTo>
                      <a:pt x="455855" y="337567"/>
                      <a:pt x="462130" y="335057"/>
                      <a:pt x="458365" y="335057"/>
                    </a:cubicBezTo>
                    <a:cubicBezTo>
                      <a:pt x="457110" y="335057"/>
                      <a:pt x="456483" y="334429"/>
                      <a:pt x="457738" y="332547"/>
                    </a:cubicBezTo>
                    <a:cubicBezTo>
                      <a:pt x="477189" y="302430"/>
                      <a:pt x="504796" y="279214"/>
                      <a:pt x="528639" y="252861"/>
                    </a:cubicBezTo>
                    <a:cubicBezTo>
                      <a:pt x="566286" y="211450"/>
                      <a:pt x="605188" y="170666"/>
                      <a:pt x="641580" y="127999"/>
                    </a:cubicBezTo>
                    <a:cubicBezTo>
                      <a:pt x="649109" y="119215"/>
                      <a:pt x="656638" y="110431"/>
                      <a:pt x="667933" y="105411"/>
                    </a:cubicBezTo>
                    <a:cubicBezTo>
                      <a:pt x="698050" y="107293"/>
                      <a:pt x="721893" y="119842"/>
                      <a:pt x="738834" y="145568"/>
                    </a:cubicBezTo>
                    <a:cubicBezTo>
                      <a:pt x="737579" y="158117"/>
                      <a:pt x="728795" y="166274"/>
                      <a:pt x="721893" y="175058"/>
                    </a:cubicBezTo>
                    <a:cubicBezTo>
                      <a:pt x="651619" y="271685"/>
                      <a:pt x="575698" y="363292"/>
                      <a:pt x="502286" y="457409"/>
                    </a:cubicBezTo>
                    <a:cubicBezTo>
                      <a:pt x="455228" y="517644"/>
                      <a:pt x="421973" y="587291"/>
                      <a:pt x="382444" y="653173"/>
                    </a:cubicBezTo>
                    <a:cubicBezTo>
                      <a:pt x="381816" y="654428"/>
                      <a:pt x="381816" y="656310"/>
                      <a:pt x="384326" y="660075"/>
                    </a:cubicBezTo>
                    <a:cubicBezTo>
                      <a:pt x="425110" y="658192"/>
                      <a:pt x="465894" y="650663"/>
                      <a:pt x="506678" y="645016"/>
                    </a:cubicBezTo>
                    <a:cubicBezTo>
                      <a:pt x="556247" y="638114"/>
                      <a:pt x="605188" y="631840"/>
                      <a:pt x="654129" y="620546"/>
                    </a:cubicBezTo>
                    <a:cubicBezTo>
                      <a:pt x="660403" y="619291"/>
                      <a:pt x="666678" y="618036"/>
                      <a:pt x="672325" y="621173"/>
                    </a:cubicBezTo>
                    <a:cubicBezTo>
                      <a:pt x="674835" y="654428"/>
                      <a:pt x="656638" y="678898"/>
                      <a:pt x="635933" y="701486"/>
                    </a:cubicBezTo>
                    <a:cubicBezTo>
                      <a:pt x="544953" y="719682"/>
                      <a:pt x="453973" y="735996"/>
                      <a:pt x="362366" y="748545"/>
                    </a:cubicBezTo>
                    <a:cubicBezTo>
                      <a:pt x="328483" y="752937"/>
                      <a:pt x="299621" y="750427"/>
                      <a:pt x="272013" y="729721"/>
                    </a:cubicBezTo>
                    <a:cubicBezTo>
                      <a:pt x="266366" y="725329"/>
                      <a:pt x="257582" y="712153"/>
                      <a:pt x="250680" y="724702"/>
                    </a:cubicBezTo>
                    <a:cubicBezTo>
                      <a:pt x="243778" y="736623"/>
                      <a:pt x="224327" y="746662"/>
                      <a:pt x="240013" y="766113"/>
                    </a:cubicBezTo>
                    <a:cubicBezTo>
                      <a:pt x="248170" y="776153"/>
                      <a:pt x="255072" y="788074"/>
                      <a:pt x="260092" y="800623"/>
                    </a:cubicBezTo>
                    <a:cubicBezTo>
                      <a:pt x="288954" y="870270"/>
                      <a:pt x="248170" y="931759"/>
                      <a:pt x="172877" y="933014"/>
                    </a:cubicBezTo>
                    <a:cubicBezTo>
                      <a:pt x="109504" y="934269"/>
                      <a:pt x="37975" y="889093"/>
                      <a:pt x="12250" y="831368"/>
                    </a:cubicBezTo>
                    <a:cubicBezTo>
                      <a:pt x="-3436" y="796858"/>
                      <a:pt x="-6573" y="761721"/>
                      <a:pt x="17897" y="730349"/>
                    </a:cubicBezTo>
                    <a:cubicBezTo>
                      <a:pt x="42367" y="698349"/>
                      <a:pt x="78132" y="691447"/>
                      <a:pt x="116406" y="694584"/>
                    </a:cubicBezTo>
                    <a:cubicBezTo>
                      <a:pt x="125191" y="695212"/>
                      <a:pt x="134602" y="695839"/>
                      <a:pt x="142759" y="699604"/>
                    </a:cubicBezTo>
                    <a:cubicBezTo>
                      <a:pt x="165975" y="710271"/>
                      <a:pt x="167229" y="688310"/>
                      <a:pt x="174759" y="677643"/>
                    </a:cubicBezTo>
                    <a:cubicBezTo>
                      <a:pt x="184798" y="663839"/>
                      <a:pt x="167857" y="661957"/>
                      <a:pt x="161582" y="658192"/>
                    </a:cubicBezTo>
                    <a:cubicBezTo>
                      <a:pt x="138994" y="645644"/>
                      <a:pt x="127073" y="628075"/>
                      <a:pt x="121426" y="602977"/>
                    </a:cubicBezTo>
                    <a:cubicBezTo>
                      <a:pt x="103230" y="516389"/>
                      <a:pt x="83779" y="431056"/>
                      <a:pt x="71857" y="3438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5B155AB-BE50-40FD-90E2-1723CFBB8F7E}"/>
                  </a:ext>
                </a:extLst>
              </p:cNvPr>
              <p:cNvSpPr/>
              <p:nvPr/>
            </p:nvSpPr>
            <p:spPr>
              <a:xfrm>
                <a:off x="7726108" y="5071030"/>
                <a:ext cx="828231" cy="859603"/>
              </a:xfrm>
              <a:custGeom>
                <a:avLst/>
                <a:gdLst>
                  <a:gd name="connsiteX0" fmla="*/ 643134 w 828230"/>
                  <a:gd name="connsiteY0" fmla="*/ 168156 h 859602"/>
                  <a:gd name="connsiteX1" fmla="*/ 709643 w 828230"/>
                  <a:gd name="connsiteY1" fmla="*/ 222116 h 859602"/>
                  <a:gd name="connsiteX2" fmla="*/ 693957 w 828230"/>
                  <a:gd name="connsiteY2" fmla="*/ 515762 h 859602"/>
                  <a:gd name="connsiteX3" fmla="*/ 656938 w 828230"/>
                  <a:gd name="connsiteY3" fmla="*/ 583526 h 859602"/>
                  <a:gd name="connsiteX4" fmla="*/ 648153 w 828230"/>
                  <a:gd name="connsiteY4" fmla="*/ 606114 h 859602"/>
                  <a:gd name="connsiteX5" fmla="*/ 683918 w 828230"/>
                  <a:gd name="connsiteY5" fmla="*/ 624310 h 859602"/>
                  <a:gd name="connsiteX6" fmla="*/ 735368 w 828230"/>
                  <a:gd name="connsiteY6" fmla="*/ 611134 h 859602"/>
                  <a:gd name="connsiteX7" fmla="*/ 833250 w 828230"/>
                  <a:gd name="connsiteY7" fmla="*/ 711525 h 859602"/>
                  <a:gd name="connsiteX8" fmla="*/ 683290 w 828230"/>
                  <a:gd name="connsiteY8" fmla="*/ 863367 h 859602"/>
                  <a:gd name="connsiteX9" fmla="*/ 583526 w 828230"/>
                  <a:gd name="connsiteY9" fmla="*/ 743525 h 859602"/>
                  <a:gd name="connsiteX10" fmla="*/ 598585 w 828230"/>
                  <a:gd name="connsiteY10" fmla="*/ 703996 h 859602"/>
                  <a:gd name="connsiteX11" fmla="*/ 596075 w 828230"/>
                  <a:gd name="connsiteY11" fmla="*/ 680780 h 859602"/>
                  <a:gd name="connsiteX12" fmla="*/ 559683 w 828230"/>
                  <a:gd name="connsiteY12" fmla="*/ 679525 h 859602"/>
                  <a:gd name="connsiteX13" fmla="*/ 501958 w 828230"/>
                  <a:gd name="connsiteY13" fmla="*/ 703996 h 859602"/>
                  <a:gd name="connsiteX14" fmla="*/ 234665 w 828230"/>
                  <a:gd name="connsiteY14" fmla="*/ 697722 h 859602"/>
                  <a:gd name="connsiteX15" fmla="*/ 183215 w 828230"/>
                  <a:gd name="connsiteY15" fmla="*/ 639369 h 859602"/>
                  <a:gd name="connsiteX16" fmla="*/ 185097 w 828230"/>
                  <a:gd name="connsiteY16" fmla="*/ 627447 h 859602"/>
                  <a:gd name="connsiteX17" fmla="*/ 224626 w 828230"/>
                  <a:gd name="connsiteY17" fmla="*/ 627447 h 859602"/>
                  <a:gd name="connsiteX18" fmla="*/ 433566 w 828230"/>
                  <a:gd name="connsiteY18" fmla="*/ 627447 h 859602"/>
                  <a:gd name="connsiteX19" fmla="*/ 447998 w 828230"/>
                  <a:gd name="connsiteY19" fmla="*/ 623055 h 859602"/>
                  <a:gd name="connsiteX20" fmla="*/ 411606 w 828230"/>
                  <a:gd name="connsiteY20" fmla="*/ 578507 h 859602"/>
                  <a:gd name="connsiteX21" fmla="*/ 182587 w 828230"/>
                  <a:gd name="connsiteY21" fmla="*/ 361410 h 859602"/>
                  <a:gd name="connsiteX22" fmla="*/ 10039 w 828230"/>
                  <a:gd name="connsiteY22" fmla="*/ 208940 h 859602"/>
                  <a:gd name="connsiteX23" fmla="*/ 0 w 828230"/>
                  <a:gd name="connsiteY23" fmla="*/ 196391 h 859602"/>
                  <a:gd name="connsiteX24" fmla="*/ 55215 w 828230"/>
                  <a:gd name="connsiteY24" fmla="*/ 138038 h 859602"/>
                  <a:gd name="connsiteX25" fmla="*/ 67764 w 828230"/>
                  <a:gd name="connsiteY25" fmla="*/ 142431 h 859602"/>
                  <a:gd name="connsiteX26" fmla="*/ 306822 w 828230"/>
                  <a:gd name="connsiteY26" fmla="*/ 313096 h 859602"/>
                  <a:gd name="connsiteX27" fmla="*/ 225254 w 828230"/>
                  <a:gd name="connsiteY27" fmla="*/ 194509 h 859602"/>
                  <a:gd name="connsiteX28" fmla="*/ 146823 w 828230"/>
                  <a:gd name="connsiteY28" fmla="*/ 83450 h 859602"/>
                  <a:gd name="connsiteX29" fmla="*/ 134274 w 828230"/>
                  <a:gd name="connsiteY29" fmla="*/ 60235 h 859602"/>
                  <a:gd name="connsiteX30" fmla="*/ 192626 w 828230"/>
                  <a:gd name="connsiteY30" fmla="*/ 0 h 859602"/>
                  <a:gd name="connsiteX31" fmla="*/ 270430 w 828230"/>
                  <a:gd name="connsiteY31" fmla="*/ 87215 h 859602"/>
                  <a:gd name="connsiteX32" fmla="*/ 439841 w 828230"/>
                  <a:gd name="connsiteY32" fmla="*/ 297410 h 859602"/>
                  <a:gd name="connsiteX33" fmla="*/ 598585 w 828230"/>
                  <a:gd name="connsiteY33" fmla="*/ 455527 h 859602"/>
                  <a:gd name="connsiteX34" fmla="*/ 612389 w 828230"/>
                  <a:gd name="connsiteY34" fmla="*/ 460546 h 859602"/>
                  <a:gd name="connsiteX35" fmla="*/ 617408 w 828230"/>
                  <a:gd name="connsiteY35" fmla="*/ 446115 h 859602"/>
                  <a:gd name="connsiteX36" fmla="*/ 628075 w 828230"/>
                  <a:gd name="connsiteY36" fmla="*/ 329410 h 859602"/>
                  <a:gd name="connsiteX37" fmla="*/ 634977 w 828230"/>
                  <a:gd name="connsiteY37" fmla="*/ 196391 h 859602"/>
                  <a:gd name="connsiteX38" fmla="*/ 643134 w 828230"/>
                  <a:gd name="connsiteY38" fmla="*/ 168156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643134" y="168156"/>
                    </a:moveTo>
                    <a:cubicBezTo>
                      <a:pt x="665094" y="186352"/>
                      <a:pt x="687055" y="204548"/>
                      <a:pt x="709643" y="222116"/>
                    </a:cubicBezTo>
                    <a:cubicBezTo>
                      <a:pt x="709016" y="319998"/>
                      <a:pt x="701486" y="417880"/>
                      <a:pt x="693957" y="515762"/>
                    </a:cubicBezTo>
                    <a:cubicBezTo>
                      <a:pt x="691447" y="545252"/>
                      <a:pt x="676388" y="564703"/>
                      <a:pt x="656938" y="583526"/>
                    </a:cubicBezTo>
                    <a:cubicBezTo>
                      <a:pt x="651290" y="589173"/>
                      <a:pt x="635604" y="594193"/>
                      <a:pt x="648153" y="606114"/>
                    </a:cubicBezTo>
                    <a:cubicBezTo>
                      <a:pt x="658192" y="614898"/>
                      <a:pt x="663212" y="634977"/>
                      <a:pt x="683918" y="624310"/>
                    </a:cubicBezTo>
                    <a:cubicBezTo>
                      <a:pt x="699604" y="616153"/>
                      <a:pt x="717172" y="611761"/>
                      <a:pt x="735368" y="611134"/>
                    </a:cubicBezTo>
                    <a:cubicBezTo>
                      <a:pt x="800623" y="609251"/>
                      <a:pt x="837015" y="646898"/>
                      <a:pt x="833250" y="711525"/>
                    </a:cubicBezTo>
                    <a:cubicBezTo>
                      <a:pt x="828858" y="783054"/>
                      <a:pt x="755447" y="857721"/>
                      <a:pt x="683290" y="863367"/>
                    </a:cubicBezTo>
                    <a:cubicBezTo>
                      <a:pt x="610506" y="869015"/>
                      <a:pt x="565330" y="814427"/>
                      <a:pt x="583526" y="743525"/>
                    </a:cubicBezTo>
                    <a:cubicBezTo>
                      <a:pt x="587291" y="729721"/>
                      <a:pt x="591683" y="715917"/>
                      <a:pt x="598585" y="703996"/>
                    </a:cubicBezTo>
                    <a:cubicBezTo>
                      <a:pt x="604232" y="693957"/>
                      <a:pt x="602350" y="688937"/>
                      <a:pt x="596075" y="680780"/>
                    </a:cubicBezTo>
                    <a:cubicBezTo>
                      <a:pt x="583526" y="665094"/>
                      <a:pt x="572859" y="660702"/>
                      <a:pt x="559683" y="679525"/>
                    </a:cubicBezTo>
                    <a:cubicBezTo>
                      <a:pt x="545252" y="698976"/>
                      <a:pt x="526429" y="703996"/>
                      <a:pt x="501958" y="703996"/>
                    </a:cubicBezTo>
                    <a:cubicBezTo>
                      <a:pt x="412860" y="702741"/>
                      <a:pt x="323763" y="705251"/>
                      <a:pt x="234665" y="697722"/>
                    </a:cubicBezTo>
                    <a:cubicBezTo>
                      <a:pt x="210823" y="683918"/>
                      <a:pt x="198901" y="660075"/>
                      <a:pt x="183215" y="639369"/>
                    </a:cubicBezTo>
                    <a:cubicBezTo>
                      <a:pt x="180705" y="635604"/>
                      <a:pt x="181960" y="630585"/>
                      <a:pt x="185097" y="627447"/>
                    </a:cubicBezTo>
                    <a:cubicBezTo>
                      <a:pt x="198274" y="620545"/>
                      <a:pt x="211450" y="628075"/>
                      <a:pt x="224626" y="627447"/>
                    </a:cubicBezTo>
                    <a:cubicBezTo>
                      <a:pt x="294273" y="627447"/>
                      <a:pt x="363920" y="627447"/>
                      <a:pt x="433566" y="627447"/>
                    </a:cubicBezTo>
                    <a:cubicBezTo>
                      <a:pt x="437958" y="627447"/>
                      <a:pt x="442350" y="628075"/>
                      <a:pt x="447998" y="623055"/>
                    </a:cubicBezTo>
                    <a:cubicBezTo>
                      <a:pt x="437331" y="607369"/>
                      <a:pt x="424155" y="592938"/>
                      <a:pt x="411606" y="578507"/>
                    </a:cubicBezTo>
                    <a:cubicBezTo>
                      <a:pt x="342587" y="498821"/>
                      <a:pt x="264156" y="428547"/>
                      <a:pt x="182587" y="361410"/>
                    </a:cubicBezTo>
                    <a:cubicBezTo>
                      <a:pt x="123607" y="312469"/>
                      <a:pt x="65882" y="261646"/>
                      <a:pt x="10039" y="208940"/>
                    </a:cubicBezTo>
                    <a:cubicBezTo>
                      <a:pt x="6274" y="205175"/>
                      <a:pt x="1882" y="201410"/>
                      <a:pt x="0" y="196391"/>
                    </a:cubicBezTo>
                    <a:cubicBezTo>
                      <a:pt x="4392" y="163764"/>
                      <a:pt x="28235" y="149960"/>
                      <a:pt x="55215" y="138038"/>
                    </a:cubicBezTo>
                    <a:cubicBezTo>
                      <a:pt x="59608" y="138038"/>
                      <a:pt x="64000" y="139921"/>
                      <a:pt x="67764" y="142431"/>
                    </a:cubicBezTo>
                    <a:cubicBezTo>
                      <a:pt x="148705" y="202038"/>
                      <a:pt x="230901" y="259136"/>
                      <a:pt x="306822" y="313096"/>
                    </a:cubicBezTo>
                    <a:cubicBezTo>
                      <a:pt x="279842" y="279214"/>
                      <a:pt x="254116" y="235293"/>
                      <a:pt x="225254" y="194509"/>
                    </a:cubicBezTo>
                    <a:cubicBezTo>
                      <a:pt x="198901" y="157489"/>
                      <a:pt x="172548" y="120470"/>
                      <a:pt x="146823" y="83450"/>
                    </a:cubicBezTo>
                    <a:cubicBezTo>
                      <a:pt x="141803" y="76549"/>
                      <a:pt x="134901" y="69647"/>
                      <a:pt x="134274" y="60235"/>
                    </a:cubicBezTo>
                    <a:cubicBezTo>
                      <a:pt x="149332" y="36392"/>
                      <a:pt x="161254" y="8784"/>
                      <a:pt x="192626" y="0"/>
                    </a:cubicBezTo>
                    <a:cubicBezTo>
                      <a:pt x="223999" y="24470"/>
                      <a:pt x="245332" y="57725"/>
                      <a:pt x="270430" y="87215"/>
                    </a:cubicBezTo>
                    <a:cubicBezTo>
                      <a:pt x="328783" y="155607"/>
                      <a:pt x="383998" y="226508"/>
                      <a:pt x="439841" y="297410"/>
                    </a:cubicBezTo>
                    <a:cubicBezTo>
                      <a:pt x="486899" y="356390"/>
                      <a:pt x="547134" y="401566"/>
                      <a:pt x="598585" y="455527"/>
                    </a:cubicBezTo>
                    <a:cubicBezTo>
                      <a:pt x="602350" y="459292"/>
                      <a:pt x="606114" y="464311"/>
                      <a:pt x="612389" y="460546"/>
                    </a:cubicBezTo>
                    <a:cubicBezTo>
                      <a:pt x="617408" y="457409"/>
                      <a:pt x="617408" y="451134"/>
                      <a:pt x="617408" y="446115"/>
                    </a:cubicBezTo>
                    <a:cubicBezTo>
                      <a:pt x="618663" y="407213"/>
                      <a:pt x="626820" y="368312"/>
                      <a:pt x="628075" y="329410"/>
                    </a:cubicBezTo>
                    <a:cubicBezTo>
                      <a:pt x="629330" y="284861"/>
                      <a:pt x="636859" y="240940"/>
                      <a:pt x="634977" y="196391"/>
                    </a:cubicBezTo>
                    <a:cubicBezTo>
                      <a:pt x="633095" y="185724"/>
                      <a:pt x="629957" y="173803"/>
                      <a:pt x="643134" y="168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386CCFA-B6E8-4E05-A9B6-6C4BDB9D9D69}"/>
                  </a:ext>
                </a:extLst>
              </p:cNvPr>
              <p:cNvSpPr/>
              <p:nvPr/>
            </p:nvSpPr>
            <p:spPr>
              <a:xfrm>
                <a:off x="3630493" y="921535"/>
                <a:ext cx="828231" cy="859603"/>
              </a:xfrm>
              <a:custGeom>
                <a:avLst/>
                <a:gdLst>
                  <a:gd name="connsiteX0" fmla="*/ 191010 w 828230"/>
                  <a:gd name="connsiteY0" fmla="*/ 694770 h 859602"/>
                  <a:gd name="connsiteX1" fmla="*/ 124500 w 828230"/>
                  <a:gd name="connsiteY1" fmla="*/ 640809 h 859602"/>
                  <a:gd name="connsiteX2" fmla="*/ 140187 w 828230"/>
                  <a:gd name="connsiteY2" fmla="*/ 347164 h 859602"/>
                  <a:gd name="connsiteX3" fmla="*/ 179088 w 828230"/>
                  <a:gd name="connsiteY3" fmla="*/ 277517 h 859602"/>
                  <a:gd name="connsiteX4" fmla="*/ 185990 w 828230"/>
                  <a:gd name="connsiteY4" fmla="*/ 256812 h 859602"/>
                  <a:gd name="connsiteX5" fmla="*/ 152108 w 828230"/>
                  <a:gd name="connsiteY5" fmla="*/ 237988 h 859602"/>
                  <a:gd name="connsiteX6" fmla="*/ 98148 w 828230"/>
                  <a:gd name="connsiteY6" fmla="*/ 252420 h 859602"/>
                  <a:gd name="connsiteX7" fmla="*/ 266 w 828230"/>
                  <a:gd name="connsiteY7" fmla="*/ 152028 h 859602"/>
                  <a:gd name="connsiteX8" fmla="*/ 152736 w 828230"/>
                  <a:gd name="connsiteY8" fmla="*/ 186 h 859602"/>
                  <a:gd name="connsiteX9" fmla="*/ 249990 w 828230"/>
                  <a:gd name="connsiteY9" fmla="*/ 120028 h 859602"/>
                  <a:gd name="connsiteX10" fmla="*/ 234931 w 828230"/>
                  <a:gd name="connsiteY10" fmla="*/ 159557 h 859602"/>
                  <a:gd name="connsiteX11" fmla="*/ 237441 w 828230"/>
                  <a:gd name="connsiteY11" fmla="*/ 182773 h 859602"/>
                  <a:gd name="connsiteX12" fmla="*/ 273833 w 828230"/>
                  <a:gd name="connsiteY12" fmla="*/ 184028 h 859602"/>
                  <a:gd name="connsiteX13" fmla="*/ 331558 w 828230"/>
                  <a:gd name="connsiteY13" fmla="*/ 159557 h 859602"/>
                  <a:gd name="connsiteX14" fmla="*/ 598851 w 828230"/>
                  <a:gd name="connsiteY14" fmla="*/ 165832 h 859602"/>
                  <a:gd name="connsiteX15" fmla="*/ 650301 w 828230"/>
                  <a:gd name="connsiteY15" fmla="*/ 224184 h 859602"/>
                  <a:gd name="connsiteX16" fmla="*/ 648419 w 828230"/>
                  <a:gd name="connsiteY16" fmla="*/ 236106 h 859602"/>
                  <a:gd name="connsiteX17" fmla="*/ 608890 w 828230"/>
                  <a:gd name="connsiteY17" fmla="*/ 236106 h 859602"/>
                  <a:gd name="connsiteX18" fmla="*/ 399950 w 828230"/>
                  <a:gd name="connsiteY18" fmla="*/ 236106 h 859602"/>
                  <a:gd name="connsiteX19" fmla="*/ 385519 w 828230"/>
                  <a:gd name="connsiteY19" fmla="*/ 240498 h 859602"/>
                  <a:gd name="connsiteX20" fmla="*/ 418146 w 828230"/>
                  <a:gd name="connsiteY20" fmla="*/ 281282 h 859602"/>
                  <a:gd name="connsiteX21" fmla="*/ 655321 w 828230"/>
                  <a:gd name="connsiteY21" fmla="*/ 505281 h 859602"/>
                  <a:gd name="connsiteX22" fmla="*/ 823477 w 828230"/>
                  <a:gd name="connsiteY22" fmla="*/ 653986 h 859602"/>
                  <a:gd name="connsiteX23" fmla="*/ 833516 w 828230"/>
                  <a:gd name="connsiteY23" fmla="*/ 666535 h 859602"/>
                  <a:gd name="connsiteX24" fmla="*/ 778301 w 828230"/>
                  <a:gd name="connsiteY24" fmla="*/ 724887 h 859602"/>
                  <a:gd name="connsiteX25" fmla="*/ 765752 w 828230"/>
                  <a:gd name="connsiteY25" fmla="*/ 720495 h 859602"/>
                  <a:gd name="connsiteX26" fmla="*/ 526067 w 828230"/>
                  <a:gd name="connsiteY26" fmla="*/ 549830 h 859602"/>
                  <a:gd name="connsiteX27" fmla="*/ 608262 w 828230"/>
                  <a:gd name="connsiteY27" fmla="*/ 669045 h 859602"/>
                  <a:gd name="connsiteX28" fmla="*/ 686693 w 828230"/>
                  <a:gd name="connsiteY28" fmla="*/ 780103 h 859602"/>
                  <a:gd name="connsiteX29" fmla="*/ 699242 w 828230"/>
                  <a:gd name="connsiteY29" fmla="*/ 803318 h 859602"/>
                  <a:gd name="connsiteX30" fmla="*/ 640890 w 828230"/>
                  <a:gd name="connsiteY30" fmla="*/ 863553 h 859602"/>
                  <a:gd name="connsiteX31" fmla="*/ 563086 w 828230"/>
                  <a:gd name="connsiteY31" fmla="*/ 776338 h 859602"/>
                  <a:gd name="connsiteX32" fmla="*/ 393675 w 828230"/>
                  <a:gd name="connsiteY32" fmla="*/ 566143 h 859602"/>
                  <a:gd name="connsiteX33" fmla="*/ 234931 w 828230"/>
                  <a:gd name="connsiteY33" fmla="*/ 408026 h 859602"/>
                  <a:gd name="connsiteX34" fmla="*/ 221127 w 828230"/>
                  <a:gd name="connsiteY34" fmla="*/ 403007 h 859602"/>
                  <a:gd name="connsiteX35" fmla="*/ 216108 w 828230"/>
                  <a:gd name="connsiteY35" fmla="*/ 417438 h 859602"/>
                  <a:gd name="connsiteX36" fmla="*/ 206069 w 828230"/>
                  <a:gd name="connsiteY36" fmla="*/ 534143 h 859602"/>
                  <a:gd name="connsiteX37" fmla="*/ 199167 w 828230"/>
                  <a:gd name="connsiteY37" fmla="*/ 667162 h 859602"/>
                  <a:gd name="connsiteX38" fmla="*/ 191010 w 828230"/>
                  <a:gd name="connsiteY38" fmla="*/ 694770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191010" y="694770"/>
                    </a:moveTo>
                    <a:cubicBezTo>
                      <a:pt x="169049" y="676574"/>
                      <a:pt x="147089" y="659005"/>
                      <a:pt x="124500" y="640809"/>
                    </a:cubicBezTo>
                    <a:cubicBezTo>
                      <a:pt x="125128" y="542928"/>
                      <a:pt x="132657" y="445046"/>
                      <a:pt x="140187" y="347164"/>
                    </a:cubicBezTo>
                    <a:cubicBezTo>
                      <a:pt x="142696" y="316419"/>
                      <a:pt x="159637" y="297596"/>
                      <a:pt x="179088" y="277517"/>
                    </a:cubicBezTo>
                    <a:cubicBezTo>
                      <a:pt x="184108" y="272498"/>
                      <a:pt x="197912" y="266851"/>
                      <a:pt x="185990" y="256812"/>
                    </a:cubicBezTo>
                    <a:cubicBezTo>
                      <a:pt x="175951" y="248655"/>
                      <a:pt x="171559" y="229831"/>
                      <a:pt x="152108" y="237988"/>
                    </a:cubicBezTo>
                    <a:cubicBezTo>
                      <a:pt x="135167" y="245518"/>
                      <a:pt x="117599" y="251792"/>
                      <a:pt x="98148" y="252420"/>
                    </a:cubicBezTo>
                    <a:cubicBezTo>
                      <a:pt x="32893" y="254302"/>
                      <a:pt x="-3499" y="216655"/>
                      <a:pt x="266" y="152028"/>
                    </a:cubicBezTo>
                    <a:cubicBezTo>
                      <a:pt x="4658" y="79244"/>
                      <a:pt x="80579" y="3950"/>
                      <a:pt x="152736" y="186"/>
                    </a:cubicBezTo>
                    <a:cubicBezTo>
                      <a:pt x="224265" y="-3579"/>
                      <a:pt x="268186" y="50381"/>
                      <a:pt x="249990" y="120028"/>
                    </a:cubicBezTo>
                    <a:cubicBezTo>
                      <a:pt x="246225" y="133832"/>
                      <a:pt x="241833" y="147636"/>
                      <a:pt x="234931" y="159557"/>
                    </a:cubicBezTo>
                    <a:cubicBezTo>
                      <a:pt x="229284" y="169596"/>
                      <a:pt x="231166" y="174616"/>
                      <a:pt x="237441" y="182773"/>
                    </a:cubicBezTo>
                    <a:cubicBezTo>
                      <a:pt x="249990" y="198459"/>
                      <a:pt x="260657" y="202851"/>
                      <a:pt x="273833" y="184028"/>
                    </a:cubicBezTo>
                    <a:cubicBezTo>
                      <a:pt x="288264" y="164577"/>
                      <a:pt x="307088" y="159557"/>
                      <a:pt x="331558" y="159557"/>
                    </a:cubicBezTo>
                    <a:cubicBezTo>
                      <a:pt x="420656" y="160812"/>
                      <a:pt x="509753" y="158302"/>
                      <a:pt x="598851" y="165832"/>
                    </a:cubicBezTo>
                    <a:cubicBezTo>
                      <a:pt x="622694" y="179636"/>
                      <a:pt x="634615" y="203479"/>
                      <a:pt x="650301" y="224184"/>
                    </a:cubicBezTo>
                    <a:cubicBezTo>
                      <a:pt x="652811" y="227949"/>
                      <a:pt x="651556" y="232969"/>
                      <a:pt x="648419" y="236106"/>
                    </a:cubicBezTo>
                    <a:cubicBezTo>
                      <a:pt x="635243" y="243008"/>
                      <a:pt x="622066" y="235478"/>
                      <a:pt x="608890" y="236106"/>
                    </a:cubicBezTo>
                    <a:cubicBezTo>
                      <a:pt x="539243" y="236106"/>
                      <a:pt x="469596" y="236106"/>
                      <a:pt x="399950" y="236106"/>
                    </a:cubicBezTo>
                    <a:cubicBezTo>
                      <a:pt x="395558" y="236106"/>
                      <a:pt x="391166" y="235478"/>
                      <a:pt x="385519" y="240498"/>
                    </a:cubicBezTo>
                    <a:cubicBezTo>
                      <a:pt x="394930" y="254929"/>
                      <a:pt x="406852" y="268106"/>
                      <a:pt x="418146" y="281282"/>
                    </a:cubicBezTo>
                    <a:cubicBezTo>
                      <a:pt x="490302" y="363478"/>
                      <a:pt x="570616" y="436262"/>
                      <a:pt x="655321" y="505281"/>
                    </a:cubicBezTo>
                    <a:cubicBezTo>
                      <a:pt x="713046" y="552967"/>
                      <a:pt x="768889" y="602535"/>
                      <a:pt x="823477" y="653986"/>
                    </a:cubicBezTo>
                    <a:cubicBezTo>
                      <a:pt x="827242" y="657751"/>
                      <a:pt x="831634" y="661515"/>
                      <a:pt x="833516" y="666535"/>
                    </a:cubicBezTo>
                    <a:cubicBezTo>
                      <a:pt x="829124" y="699162"/>
                      <a:pt x="805281" y="712966"/>
                      <a:pt x="778301" y="724887"/>
                    </a:cubicBezTo>
                    <a:cubicBezTo>
                      <a:pt x="773908" y="724887"/>
                      <a:pt x="769516" y="723005"/>
                      <a:pt x="765752" y="720495"/>
                    </a:cubicBezTo>
                    <a:cubicBezTo>
                      <a:pt x="684811" y="660888"/>
                      <a:pt x="602615" y="604418"/>
                      <a:pt x="526067" y="549830"/>
                    </a:cubicBezTo>
                    <a:cubicBezTo>
                      <a:pt x="553674" y="583712"/>
                      <a:pt x="578772" y="627633"/>
                      <a:pt x="608262" y="669045"/>
                    </a:cubicBezTo>
                    <a:cubicBezTo>
                      <a:pt x="634615" y="706064"/>
                      <a:pt x="660968" y="743083"/>
                      <a:pt x="686693" y="780103"/>
                    </a:cubicBezTo>
                    <a:cubicBezTo>
                      <a:pt x="691713" y="787005"/>
                      <a:pt x="698615" y="793907"/>
                      <a:pt x="699242" y="803318"/>
                    </a:cubicBezTo>
                    <a:cubicBezTo>
                      <a:pt x="684184" y="827161"/>
                      <a:pt x="672262" y="854769"/>
                      <a:pt x="640890" y="863553"/>
                    </a:cubicBezTo>
                    <a:cubicBezTo>
                      <a:pt x="609517" y="839083"/>
                      <a:pt x="588184" y="805828"/>
                      <a:pt x="563086" y="776338"/>
                    </a:cubicBezTo>
                    <a:cubicBezTo>
                      <a:pt x="504734" y="707946"/>
                      <a:pt x="449518" y="637045"/>
                      <a:pt x="393675" y="566143"/>
                    </a:cubicBezTo>
                    <a:cubicBezTo>
                      <a:pt x="346617" y="507163"/>
                      <a:pt x="286382" y="461987"/>
                      <a:pt x="234931" y="408026"/>
                    </a:cubicBezTo>
                    <a:cubicBezTo>
                      <a:pt x="231166" y="404262"/>
                      <a:pt x="227402" y="399242"/>
                      <a:pt x="221127" y="403007"/>
                    </a:cubicBezTo>
                    <a:cubicBezTo>
                      <a:pt x="216108" y="406144"/>
                      <a:pt x="216108" y="412419"/>
                      <a:pt x="216108" y="417438"/>
                    </a:cubicBezTo>
                    <a:cubicBezTo>
                      <a:pt x="212971" y="456340"/>
                      <a:pt x="207324" y="495242"/>
                      <a:pt x="206069" y="534143"/>
                    </a:cubicBezTo>
                    <a:cubicBezTo>
                      <a:pt x="204814" y="578692"/>
                      <a:pt x="197284" y="622614"/>
                      <a:pt x="199167" y="667162"/>
                    </a:cubicBezTo>
                    <a:cubicBezTo>
                      <a:pt x="201049" y="677201"/>
                      <a:pt x="204186" y="689123"/>
                      <a:pt x="191010" y="694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BB69D9-6CA0-43FE-90EB-12978FB127BF}"/>
                  </a:ext>
                </a:extLst>
              </p:cNvPr>
              <p:cNvSpPr/>
              <p:nvPr/>
            </p:nvSpPr>
            <p:spPr>
              <a:xfrm>
                <a:off x="4794674" y="5693319"/>
                <a:ext cx="652545" cy="985092"/>
              </a:xfrm>
              <a:custGeom>
                <a:avLst/>
                <a:gdLst>
                  <a:gd name="connsiteX0" fmla="*/ 0 w 652545"/>
                  <a:gd name="connsiteY0" fmla="*/ 432449 h 985092"/>
                  <a:gd name="connsiteX1" fmla="*/ 37647 w 652545"/>
                  <a:gd name="connsiteY1" fmla="*/ 354646 h 985092"/>
                  <a:gd name="connsiteX2" fmla="*/ 52706 w 652545"/>
                  <a:gd name="connsiteY2" fmla="*/ 370960 h 985092"/>
                  <a:gd name="connsiteX3" fmla="*/ 158744 w 652545"/>
                  <a:gd name="connsiteY3" fmla="*/ 593076 h 985092"/>
                  <a:gd name="connsiteX4" fmla="*/ 161881 w 652545"/>
                  <a:gd name="connsiteY4" fmla="*/ 595586 h 985092"/>
                  <a:gd name="connsiteX5" fmla="*/ 252861 w 652545"/>
                  <a:gd name="connsiteY5" fmla="*/ 348372 h 985092"/>
                  <a:gd name="connsiteX6" fmla="*/ 338822 w 652545"/>
                  <a:gd name="connsiteY6" fmla="*/ 30883 h 985092"/>
                  <a:gd name="connsiteX7" fmla="*/ 350116 w 652545"/>
                  <a:gd name="connsiteY7" fmla="*/ 3903 h 985092"/>
                  <a:gd name="connsiteX8" fmla="*/ 426664 w 652545"/>
                  <a:gd name="connsiteY8" fmla="*/ 25864 h 985092"/>
                  <a:gd name="connsiteX9" fmla="*/ 426664 w 652545"/>
                  <a:gd name="connsiteY9" fmla="*/ 54726 h 985092"/>
                  <a:gd name="connsiteX10" fmla="*/ 381488 w 652545"/>
                  <a:gd name="connsiteY10" fmla="*/ 315117 h 985092"/>
                  <a:gd name="connsiteX11" fmla="*/ 375213 w 652545"/>
                  <a:gd name="connsiteY11" fmla="*/ 336450 h 985092"/>
                  <a:gd name="connsiteX12" fmla="*/ 509487 w 652545"/>
                  <a:gd name="connsiteY12" fmla="*/ 95510 h 985092"/>
                  <a:gd name="connsiteX13" fmla="*/ 534585 w 652545"/>
                  <a:gd name="connsiteY13" fmla="*/ 62255 h 985092"/>
                  <a:gd name="connsiteX14" fmla="*/ 607997 w 652545"/>
                  <a:gd name="connsiteY14" fmla="*/ 89863 h 985092"/>
                  <a:gd name="connsiteX15" fmla="*/ 601095 w 652545"/>
                  <a:gd name="connsiteY15" fmla="*/ 119981 h 985092"/>
                  <a:gd name="connsiteX16" fmla="*/ 444233 w 652545"/>
                  <a:gd name="connsiteY16" fmla="*/ 456920 h 985092"/>
                  <a:gd name="connsiteX17" fmla="*/ 372076 w 652545"/>
                  <a:gd name="connsiteY17" fmla="*/ 670252 h 985092"/>
                  <a:gd name="connsiteX18" fmla="*/ 427919 w 652545"/>
                  <a:gd name="connsiteY18" fmla="*/ 653938 h 985092"/>
                  <a:gd name="connsiteX19" fmla="*/ 631212 w 652545"/>
                  <a:gd name="connsiteY19" fmla="*/ 571743 h 985092"/>
                  <a:gd name="connsiteX20" fmla="*/ 655683 w 652545"/>
                  <a:gd name="connsiteY20" fmla="*/ 569861 h 985092"/>
                  <a:gd name="connsiteX21" fmla="*/ 636232 w 652545"/>
                  <a:gd name="connsiteY21" fmla="*/ 652684 h 985092"/>
                  <a:gd name="connsiteX22" fmla="*/ 375841 w 652545"/>
                  <a:gd name="connsiteY22" fmla="*/ 761860 h 985092"/>
                  <a:gd name="connsiteX23" fmla="*/ 286743 w 652545"/>
                  <a:gd name="connsiteY23" fmla="*/ 762487 h 985092"/>
                  <a:gd name="connsiteX24" fmla="*/ 262900 w 652545"/>
                  <a:gd name="connsiteY24" fmla="*/ 763742 h 985092"/>
                  <a:gd name="connsiteX25" fmla="*/ 263528 w 652545"/>
                  <a:gd name="connsiteY25" fmla="*/ 805781 h 985092"/>
                  <a:gd name="connsiteX26" fmla="*/ 284234 w 652545"/>
                  <a:gd name="connsiteY26" fmla="*/ 826486 h 985092"/>
                  <a:gd name="connsiteX27" fmla="*/ 225254 w 652545"/>
                  <a:gd name="connsiteY27" fmla="*/ 983975 h 985092"/>
                  <a:gd name="connsiteX28" fmla="*/ 74039 w 652545"/>
                  <a:gd name="connsiteY28" fmla="*/ 939427 h 985092"/>
                  <a:gd name="connsiteX29" fmla="*/ 35764 w 652545"/>
                  <a:gd name="connsiteY29" fmla="*/ 825232 h 985092"/>
                  <a:gd name="connsiteX30" fmla="*/ 143685 w 652545"/>
                  <a:gd name="connsiteY30" fmla="*/ 761232 h 985092"/>
                  <a:gd name="connsiteX31" fmla="*/ 170666 w 652545"/>
                  <a:gd name="connsiteY31" fmla="*/ 757467 h 985092"/>
                  <a:gd name="connsiteX32" fmla="*/ 158744 w 652545"/>
                  <a:gd name="connsiteY32" fmla="*/ 717311 h 985092"/>
                  <a:gd name="connsiteX33" fmla="*/ 110431 w 652545"/>
                  <a:gd name="connsiteY33" fmla="*/ 672762 h 985092"/>
                  <a:gd name="connsiteX34" fmla="*/ 0 w 652545"/>
                  <a:gd name="connsiteY34" fmla="*/ 432449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85092">
                    <a:moveTo>
                      <a:pt x="0" y="432449"/>
                    </a:moveTo>
                    <a:cubicBezTo>
                      <a:pt x="12549" y="406724"/>
                      <a:pt x="25098" y="380371"/>
                      <a:pt x="37647" y="354646"/>
                    </a:cubicBezTo>
                    <a:cubicBezTo>
                      <a:pt x="48313" y="354646"/>
                      <a:pt x="49568" y="364058"/>
                      <a:pt x="52706" y="370960"/>
                    </a:cubicBezTo>
                    <a:cubicBezTo>
                      <a:pt x="87215" y="445626"/>
                      <a:pt x="120470" y="520292"/>
                      <a:pt x="158744" y="593076"/>
                    </a:cubicBezTo>
                    <a:cubicBezTo>
                      <a:pt x="159999" y="595586"/>
                      <a:pt x="160627" y="598096"/>
                      <a:pt x="161881" y="595586"/>
                    </a:cubicBezTo>
                    <a:cubicBezTo>
                      <a:pt x="188862" y="515900"/>
                      <a:pt x="231528" y="436214"/>
                      <a:pt x="252861" y="348372"/>
                    </a:cubicBezTo>
                    <a:cubicBezTo>
                      <a:pt x="279214" y="241706"/>
                      <a:pt x="307449" y="135667"/>
                      <a:pt x="338822" y="30883"/>
                    </a:cubicBezTo>
                    <a:cubicBezTo>
                      <a:pt x="341331" y="21471"/>
                      <a:pt x="343214" y="12060"/>
                      <a:pt x="350116" y="3903"/>
                    </a:cubicBezTo>
                    <a:cubicBezTo>
                      <a:pt x="370821" y="-6136"/>
                      <a:pt x="404704" y="3903"/>
                      <a:pt x="426664" y="25864"/>
                    </a:cubicBezTo>
                    <a:cubicBezTo>
                      <a:pt x="430429" y="35275"/>
                      <a:pt x="429174" y="45314"/>
                      <a:pt x="426664" y="54726"/>
                    </a:cubicBezTo>
                    <a:cubicBezTo>
                      <a:pt x="409096" y="140686"/>
                      <a:pt x="395919" y="227902"/>
                      <a:pt x="381488" y="315117"/>
                    </a:cubicBezTo>
                    <a:cubicBezTo>
                      <a:pt x="380233" y="323274"/>
                      <a:pt x="380233" y="332058"/>
                      <a:pt x="375213" y="336450"/>
                    </a:cubicBezTo>
                    <a:cubicBezTo>
                      <a:pt x="417253" y="256137"/>
                      <a:pt x="466821" y="178333"/>
                      <a:pt x="509487" y="95510"/>
                    </a:cubicBezTo>
                    <a:cubicBezTo>
                      <a:pt x="515762" y="82961"/>
                      <a:pt x="520781" y="69158"/>
                      <a:pt x="534585" y="62255"/>
                    </a:cubicBezTo>
                    <a:cubicBezTo>
                      <a:pt x="562193" y="63510"/>
                      <a:pt x="587918" y="68530"/>
                      <a:pt x="607997" y="89863"/>
                    </a:cubicBezTo>
                    <a:cubicBezTo>
                      <a:pt x="611134" y="101157"/>
                      <a:pt x="604859" y="110569"/>
                      <a:pt x="601095" y="119981"/>
                    </a:cubicBezTo>
                    <a:cubicBezTo>
                      <a:pt x="551526" y="233548"/>
                      <a:pt x="497566" y="345234"/>
                      <a:pt x="444233" y="456920"/>
                    </a:cubicBezTo>
                    <a:cubicBezTo>
                      <a:pt x="412860" y="523429"/>
                      <a:pt x="398429" y="596841"/>
                      <a:pt x="372076" y="670252"/>
                    </a:cubicBezTo>
                    <a:cubicBezTo>
                      <a:pt x="395292" y="667742"/>
                      <a:pt x="411606" y="660213"/>
                      <a:pt x="427919" y="653938"/>
                    </a:cubicBezTo>
                    <a:cubicBezTo>
                      <a:pt x="495683" y="627586"/>
                      <a:pt x="564703" y="601860"/>
                      <a:pt x="631212" y="571743"/>
                    </a:cubicBezTo>
                    <a:cubicBezTo>
                      <a:pt x="638741" y="567978"/>
                      <a:pt x="646898" y="561704"/>
                      <a:pt x="655683" y="569861"/>
                    </a:cubicBezTo>
                    <a:cubicBezTo>
                      <a:pt x="656937" y="599351"/>
                      <a:pt x="652545" y="627586"/>
                      <a:pt x="636232" y="652684"/>
                    </a:cubicBezTo>
                    <a:cubicBezTo>
                      <a:pt x="550899" y="692213"/>
                      <a:pt x="463684" y="727977"/>
                      <a:pt x="375841" y="761860"/>
                    </a:cubicBezTo>
                    <a:cubicBezTo>
                      <a:pt x="345096" y="773781"/>
                      <a:pt x="317488" y="777546"/>
                      <a:pt x="286743" y="762487"/>
                    </a:cubicBezTo>
                    <a:cubicBezTo>
                      <a:pt x="281096" y="759350"/>
                      <a:pt x="267920" y="747428"/>
                      <a:pt x="262900" y="763742"/>
                    </a:cubicBezTo>
                    <a:cubicBezTo>
                      <a:pt x="259136" y="776918"/>
                      <a:pt x="243450" y="791977"/>
                      <a:pt x="263528" y="805781"/>
                    </a:cubicBezTo>
                    <a:cubicBezTo>
                      <a:pt x="271685" y="811427"/>
                      <a:pt x="277959" y="818957"/>
                      <a:pt x="284234" y="826486"/>
                    </a:cubicBezTo>
                    <a:cubicBezTo>
                      <a:pt x="337567" y="892996"/>
                      <a:pt x="309332" y="970799"/>
                      <a:pt x="225254" y="983975"/>
                    </a:cubicBezTo>
                    <a:cubicBezTo>
                      <a:pt x="168783" y="992760"/>
                      <a:pt x="117333" y="978329"/>
                      <a:pt x="74039" y="939427"/>
                    </a:cubicBezTo>
                    <a:cubicBezTo>
                      <a:pt x="40157" y="908682"/>
                      <a:pt x="20078" y="871663"/>
                      <a:pt x="35764" y="825232"/>
                    </a:cubicBezTo>
                    <a:cubicBezTo>
                      <a:pt x="48313" y="786330"/>
                      <a:pt x="92235" y="762487"/>
                      <a:pt x="143685" y="761232"/>
                    </a:cubicBezTo>
                    <a:cubicBezTo>
                      <a:pt x="152470" y="761232"/>
                      <a:pt x="163136" y="767506"/>
                      <a:pt x="170666" y="757467"/>
                    </a:cubicBezTo>
                    <a:cubicBezTo>
                      <a:pt x="185097" y="738644"/>
                      <a:pt x="181960" y="724212"/>
                      <a:pt x="158744" y="717311"/>
                    </a:cubicBezTo>
                    <a:cubicBezTo>
                      <a:pt x="134901" y="709781"/>
                      <a:pt x="121725" y="694722"/>
                      <a:pt x="110431" y="672762"/>
                    </a:cubicBezTo>
                    <a:cubicBezTo>
                      <a:pt x="69019" y="594331"/>
                      <a:pt x="38274" y="511508"/>
                      <a:pt x="0" y="432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6363E89-8B8A-43A5-B826-9686A7DC88A4}"/>
                  </a:ext>
                </a:extLst>
              </p:cNvPr>
              <p:cNvSpPr/>
              <p:nvPr/>
            </p:nvSpPr>
            <p:spPr>
              <a:xfrm>
                <a:off x="8360319" y="4072577"/>
                <a:ext cx="985092" cy="652545"/>
              </a:xfrm>
              <a:custGeom>
                <a:avLst/>
                <a:gdLst>
                  <a:gd name="connsiteX0" fmla="*/ 433077 w 985092"/>
                  <a:gd name="connsiteY0" fmla="*/ 655239 h 652545"/>
                  <a:gd name="connsiteX1" fmla="*/ 355273 w 985092"/>
                  <a:gd name="connsiteY1" fmla="*/ 617592 h 652545"/>
                  <a:gd name="connsiteX2" fmla="*/ 366567 w 985092"/>
                  <a:gd name="connsiteY2" fmla="*/ 605043 h 652545"/>
                  <a:gd name="connsiteX3" fmla="*/ 596213 w 985092"/>
                  <a:gd name="connsiteY3" fmla="*/ 495867 h 652545"/>
                  <a:gd name="connsiteX4" fmla="*/ 604997 w 985092"/>
                  <a:gd name="connsiteY4" fmla="*/ 496495 h 652545"/>
                  <a:gd name="connsiteX5" fmla="*/ 505234 w 985092"/>
                  <a:gd name="connsiteY5" fmla="*/ 457593 h 652545"/>
                  <a:gd name="connsiteX6" fmla="*/ 229784 w 985092"/>
                  <a:gd name="connsiteY6" fmla="*/ 371633 h 652545"/>
                  <a:gd name="connsiteX7" fmla="*/ 25864 w 985092"/>
                  <a:gd name="connsiteY7" fmla="*/ 315163 h 652545"/>
                  <a:gd name="connsiteX8" fmla="*/ 3903 w 985092"/>
                  <a:gd name="connsiteY8" fmla="*/ 305751 h 652545"/>
                  <a:gd name="connsiteX9" fmla="*/ 25864 w 985092"/>
                  <a:gd name="connsiteY9" fmla="*/ 229202 h 652545"/>
                  <a:gd name="connsiteX10" fmla="*/ 52216 w 985092"/>
                  <a:gd name="connsiteY10" fmla="*/ 228575 h 652545"/>
                  <a:gd name="connsiteX11" fmla="*/ 320137 w 985092"/>
                  <a:gd name="connsiteY11" fmla="*/ 275006 h 652545"/>
                  <a:gd name="connsiteX12" fmla="*/ 334568 w 985092"/>
                  <a:gd name="connsiteY12" fmla="*/ 280026 h 652545"/>
                  <a:gd name="connsiteX13" fmla="*/ 86098 w 985092"/>
                  <a:gd name="connsiteY13" fmla="*/ 141987 h 652545"/>
                  <a:gd name="connsiteX14" fmla="*/ 62255 w 985092"/>
                  <a:gd name="connsiteY14" fmla="*/ 121282 h 652545"/>
                  <a:gd name="connsiteX15" fmla="*/ 89863 w 985092"/>
                  <a:gd name="connsiteY15" fmla="*/ 47870 h 652545"/>
                  <a:gd name="connsiteX16" fmla="*/ 119981 w 985092"/>
                  <a:gd name="connsiteY16" fmla="*/ 54772 h 652545"/>
                  <a:gd name="connsiteX17" fmla="*/ 456920 w 985092"/>
                  <a:gd name="connsiteY17" fmla="*/ 211634 h 652545"/>
                  <a:gd name="connsiteX18" fmla="*/ 670252 w 985092"/>
                  <a:gd name="connsiteY18" fmla="*/ 283163 h 652545"/>
                  <a:gd name="connsiteX19" fmla="*/ 653938 w 985092"/>
                  <a:gd name="connsiteY19" fmla="*/ 227948 h 652545"/>
                  <a:gd name="connsiteX20" fmla="*/ 571743 w 985092"/>
                  <a:gd name="connsiteY20" fmla="*/ 24655 h 652545"/>
                  <a:gd name="connsiteX21" fmla="*/ 569861 w 985092"/>
                  <a:gd name="connsiteY21" fmla="*/ 184 h 652545"/>
                  <a:gd name="connsiteX22" fmla="*/ 652684 w 985092"/>
                  <a:gd name="connsiteY22" fmla="*/ 19635 h 652545"/>
                  <a:gd name="connsiteX23" fmla="*/ 762487 w 985092"/>
                  <a:gd name="connsiteY23" fmla="*/ 282535 h 652545"/>
                  <a:gd name="connsiteX24" fmla="*/ 762487 w 985092"/>
                  <a:gd name="connsiteY24" fmla="*/ 368496 h 652545"/>
                  <a:gd name="connsiteX25" fmla="*/ 763114 w 985092"/>
                  <a:gd name="connsiteY25" fmla="*/ 392339 h 652545"/>
                  <a:gd name="connsiteX26" fmla="*/ 805153 w 985092"/>
                  <a:gd name="connsiteY26" fmla="*/ 392339 h 652545"/>
                  <a:gd name="connsiteX27" fmla="*/ 880447 w 985092"/>
                  <a:gd name="connsiteY27" fmla="*/ 345908 h 652545"/>
                  <a:gd name="connsiteX28" fmla="*/ 983975 w 985092"/>
                  <a:gd name="connsiteY28" fmla="*/ 429985 h 652545"/>
                  <a:gd name="connsiteX29" fmla="*/ 941309 w 985092"/>
                  <a:gd name="connsiteY29" fmla="*/ 579318 h 652545"/>
                  <a:gd name="connsiteX30" fmla="*/ 825232 w 985092"/>
                  <a:gd name="connsiteY30" fmla="*/ 620102 h 652545"/>
                  <a:gd name="connsiteX31" fmla="*/ 760604 w 985092"/>
                  <a:gd name="connsiteY31" fmla="*/ 509671 h 652545"/>
                  <a:gd name="connsiteX32" fmla="*/ 756840 w 985092"/>
                  <a:gd name="connsiteY32" fmla="*/ 485201 h 652545"/>
                  <a:gd name="connsiteX33" fmla="*/ 716056 w 985092"/>
                  <a:gd name="connsiteY33" fmla="*/ 496495 h 652545"/>
                  <a:gd name="connsiteX34" fmla="*/ 671507 w 985092"/>
                  <a:gd name="connsiteY34" fmla="*/ 545436 h 652545"/>
                  <a:gd name="connsiteX35" fmla="*/ 433077 w 985092"/>
                  <a:gd name="connsiteY35" fmla="*/ 655239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85092" h="652545">
                    <a:moveTo>
                      <a:pt x="433077" y="655239"/>
                    </a:moveTo>
                    <a:cubicBezTo>
                      <a:pt x="407352" y="642690"/>
                      <a:pt x="381626" y="630141"/>
                      <a:pt x="355273" y="617592"/>
                    </a:cubicBezTo>
                    <a:cubicBezTo>
                      <a:pt x="354018" y="609436"/>
                      <a:pt x="361548" y="607553"/>
                      <a:pt x="366567" y="605043"/>
                    </a:cubicBezTo>
                    <a:cubicBezTo>
                      <a:pt x="443743" y="569279"/>
                      <a:pt x="520292" y="534769"/>
                      <a:pt x="596213" y="495867"/>
                    </a:cubicBezTo>
                    <a:cubicBezTo>
                      <a:pt x="598096" y="495240"/>
                      <a:pt x="599978" y="495240"/>
                      <a:pt x="604997" y="496495"/>
                    </a:cubicBezTo>
                    <a:cubicBezTo>
                      <a:pt x="569233" y="483946"/>
                      <a:pt x="536606" y="472025"/>
                      <a:pt x="505234" y="457593"/>
                    </a:cubicBezTo>
                    <a:cubicBezTo>
                      <a:pt x="416763" y="417437"/>
                      <a:pt x="322646" y="396731"/>
                      <a:pt x="229784" y="371633"/>
                    </a:cubicBezTo>
                    <a:cubicBezTo>
                      <a:pt x="161392" y="353437"/>
                      <a:pt x="93628" y="334614"/>
                      <a:pt x="25864" y="315163"/>
                    </a:cubicBezTo>
                    <a:cubicBezTo>
                      <a:pt x="18334" y="312653"/>
                      <a:pt x="10177" y="310770"/>
                      <a:pt x="3903" y="305751"/>
                    </a:cubicBezTo>
                    <a:cubicBezTo>
                      <a:pt x="-6136" y="285045"/>
                      <a:pt x="3903" y="251163"/>
                      <a:pt x="25864" y="229202"/>
                    </a:cubicBezTo>
                    <a:cubicBezTo>
                      <a:pt x="34648" y="226065"/>
                      <a:pt x="43432" y="226693"/>
                      <a:pt x="52216" y="228575"/>
                    </a:cubicBezTo>
                    <a:cubicBezTo>
                      <a:pt x="141314" y="246771"/>
                      <a:pt x="231039" y="260575"/>
                      <a:pt x="320137" y="275006"/>
                    </a:cubicBezTo>
                    <a:cubicBezTo>
                      <a:pt x="325783" y="275634"/>
                      <a:pt x="331431" y="276889"/>
                      <a:pt x="334568" y="280026"/>
                    </a:cubicBezTo>
                    <a:cubicBezTo>
                      <a:pt x="251745" y="236732"/>
                      <a:pt x="171431" y="184026"/>
                      <a:pt x="86098" y="141987"/>
                    </a:cubicBezTo>
                    <a:cubicBezTo>
                      <a:pt x="76687" y="136968"/>
                      <a:pt x="67275" y="131948"/>
                      <a:pt x="62255" y="121282"/>
                    </a:cubicBezTo>
                    <a:cubicBezTo>
                      <a:pt x="64138" y="94301"/>
                      <a:pt x="68530" y="67949"/>
                      <a:pt x="89863" y="47870"/>
                    </a:cubicBezTo>
                    <a:cubicBezTo>
                      <a:pt x="101157" y="44733"/>
                      <a:pt x="110569" y="51007"/>
                      <a:pt x="119981" y="54772"/>
                    </a:cubicBezTo>
                    <a:cubicBezTo>
                      <a:pt x="233548" y="104968"/>
                      <a:pt x="345234" y="158301"/>
                      <a:pt x="456920" y="211634"/>
                    </a:cubicBezTo>
                    <a:cubicBezTo>
                      <a:pt x="523429" y="243006"/>
                      <a:pt x="596841" y="258065"/>
                      <a:pt x="670252" y="283163"/>
                    </a:cubicBezTo>
                    <a:cubicBezTo>
                      <a:pt x="667742" y="260575"/>
                      <a:pt x="660213" y="244261"/>
                      <a:pt x="653938" y="227948"/>
                    </a:cubicBezTo>
                    <a:cubicBezTo>
                      <a:pt x="627586" y="160183"/>
                      <a:pt x="601860" y="91164"/>
                      <a:pt x="571743" y="24655"/>
                    </a:cubicBezTo>
                    <a:cubicBezTo>
                      <a:pt x="567978" y="17125"/>
                      <a:pt x="561704" y="8968"/>
                      <a:pt x="569861" y="184"/>
                    </a:cubicBezTo>
                    <a:cubicBezTo>
                      <a:pt x="599351" y="-1071"/>
                      <a:pt x="627586" y="3949"/>
                      <a:pt x="652684" y="19635"/>
                    </a:cubicBezTo>
                    <a:cubicBezTo>
                      <a:pt x="692213" y="106223"/>
                      <a:pt x="729232" y="193438"/>
                      <a:pt x="762487" y="282535"/>
                    </a:cubicBezTo>
                    <a:cubicBezTo>
                      <a:pt x="773781" y="312653"/>
                      <a:pt x="776918" y="339633"/>
                      <a:pt x="762487" y="368496"/>
                    </a:cubicBezTo>
                    <a:cubicBezTo>
                      <a:pt x="759350" y="374143"/>
                      <a:pt x="746801" y="387319"/>
                      <a:pt x="763114" y="392339"/>
                    </a:cubicBezTo>
                    <a:cubicBezTo>
                      <a:pt x="776291" y="396104"/>
                      <a:pt x="790095" y="412417"/>
                      <a:pt x="805153" y="392339"/>
                    </a:cubicBezTo>
                    <a:cubicBezTo>
                      <a:pt x="823976" y="367241"/>
                      <a:pt x="849074" y="350300"/>
                      <a:pt x="880447" y="345908"/>
                    </a:cubicBezTo>
                    <a:cubicBezTo>
                      <a:pt x="932525" y="337751"/>
                      <a:pt x="974564" y="371633"/>
                      <a:pt x="983975" y="429985"/>
                    </a:cubicBezTo>
                    <a:cubicBezTo>
                      <a:pt x="992760" y="485201"/>
                      <a:pt x="978956" y="536652"/>
                      <a:pt x="941309" y="579318"/>
                    </a:cubicBezTo>
                    <a:cubicBezTo>
                      <a:pt x="910564" y="614455"/>
                      <a:pt x="873545" y="635789"/>
                      <a:pt x="825232" y="620102"/>
                    </a:cubicBezTo>
                    <a:cubicBezTo>
                      <a:pt x="785075" y="606926"/>
                      <a:pt x="761232" y="563004"/>
                      <a:pt x="760604" y="509671"/>
                    </a:cubicBezTo>
                    <a:cubicBezTo>
                      <a:pt x="760604" y="501515"/>
                      <a:pt x="766252" y="492730"/>
                      <a:pt x="756840" y="485201"/>
                    </a:cubicBezTo>
                    <a:cubicBezTo>
                      <a:pt x="738644" y="470770"/>
                      <a:pt x="723585" y="473907"/>
                      <a:pt x="716056" y="496495"/>
                    </a:cubicBezTo>
                    <a:cubicBezTo>
                      <a:pt x="708526" y="519711"/>
                      <a:pt x="694095" y="533514"/>
                      <a:pt x="671507" y="545436"/>
                    </a:cubicBezTo>
                    <a:cubicBezTo>
                      <a:pt x="594958" y="586220"/>
                      <a:pt x="512763" y="617592"/>
                      <a:pt x="433077" y="655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759023-0A47-41E9-A828-275087D8181D}"/>
                  </a:ext>
                </a:extLst>
              </p:cNvPr>
              <p:cNvSpPr/>
              <p:nvPr/>
            </p:nvSpPr>
            <p:spPr>
              <a:xfrm>
                <a:off x="2843654" y="2127674"/>
                <a:ext cx="985092" cy="652545"/>
              </a:xfrm>
              <a:custGeom>
                <a:avLst/>
                <a:gdLst>
                  <a:gd name="connsiteX0" fmla="*/ 553695 w 985092"/>
                  <a:gd name="connsiteY0" fmla="*/ 0 h 652545"/>
                  <a:gd name="connsiteX1" fmla="*/ 631498 w 985092"/>
                  <a:gd name="connsiteY1" fmla="*/ 37647 h 652545"/>
                  <a:gd name="connsiteX2" fmla="*/ 617695 w 985092"/>
                  <a:gd name="connsiteY2" fmla="*/ 51451 h 652545"/>
                  <a:gd name="connsiteX3" fmla="*/ 393068 w 985092"/>
                  <a:gd name="connsiteY3" fmla="*/ 158117 h 652545"/>
                  <a:gd name="connsiteX4" fmla="*/ 385539 w 985092"/>
                  <a:gd name="connsiteY4" fmla="*/ 159372 h 652545"/>
                  <a:gd name="connsiteX5" fmla="*/ 640910 w 985092"/>
                  <a:gd name="connsiteY5" fmla="*/ 252861 h 652545"/>
                  <a:gd name="connsiteX6" fmla="*/ 955889 w 985092"/>
                  <a:gd name="connsiteY6" fmla="*/ 338194 h 652545"/>
                  <a:gd name="connsiteX7" fmla="*/ 982869 w 985092"/>
                  <a:gd name="connsiteY7" fmla="*/ 349488 h 652545"/>
                  <a:gd name="connsiteX8" fmla="*/ 960908 w 985092"/>
                  <a:gd name="connsiteY8" fmla="*/ 426037 h 652545"/>
                  <a:gd name="connsiteX9" fmla="*/ 934556 w 985092"/>
                  <a:gd name="connsiteY9" fmla="*/ 426664 h 652545"/>
                  <a:gd name="connsiteX10" fmla="*/ 666635 w 985092"/>
                  <a:gd name="connsiteY10" fmla="*/ 380233 h 652545"/>
                  <a:gd name="connsiteX11" fmla="*/ 652204 w 985092"/>
                  <a:gd name="connsiteY11" fmla="*/ 375213 h 652545"/>
                  <a:gd name="connsiteX12" fmla="*/ 900673 w 985092"/>
                  <a:gd name="connsiteY12" fmla="*/ 513252 h 652545"/>
                  <a:gd name="connsiteX13" fmla="*/ 924516 w 985092"/>
                  <a:gd name="connsiteY13" fmla="*/ 533958 h 652545"/>
                  <a:gd name="connsiteX14" fmla="*/ 896909 w 985092"/>
                  <a:gd name="connsiteY14" fmla="*/ 607369 h 652545"/>
                  <a:gd name="connsiteX15" fmla="*/ 866791 w 985092"/>
                  <a:gd name="connsiteY15" fmla="*/ 600467 h 652545"/>
                  <a:gd name="connsiteX16" fmla="*/ 529852 w 985092"/>
                  <a:gd name="connsiteY16" fmla="*/ 443605 h 652545"/>
                  <a:gd name="connsiteX17" fmla="*/ 316520 w 985092"/>
                  <a:gd name="connsiteY17" fmla="*/ 371449 h 652545"/>
                  <a:gd name="connsiteX18" fmla="*/ 332833 w 985092"/>
                  <a:gd name="connsiteY18" fmla="*/ 427292 h 652545"/>
                  <a:gd name="connsiteX19" fmla="*/ 415029 w 985092"/>
                  <a:gd name="connsiteY19" fmla="*/ 630585 h 652545"/>
                  <a:gd name="connsiteX20" fmla="*/ 416911 w 985092"/>
                  <a:gd name="connsiteY20" fmla="*/ 655055 h 652545"/>
                  <a:gd name="connsiteX21" fmla="*/ 334088 w 985092"/>
                  <a:gd name="connsiteY21" fmla="*/ 635604 h 652545"/>
                  <a:gd name="connsiteX22" fmla="*/ 224285 w 985092"/>
                  <a:gd name="connsiteY22" fmla="*/ 372704 h 652545"/>
                  <a:gd name="connsiteX23" fmla="*/ 223658 w 985092"/>
                  <a:gd name="connsiteY23" fmla="*/ 286743 h 652545"/>
                  <a:gd name="connsiteX24" fmla="*/ 223030 w 985092"/>
                  <a:gd name="connsiteY24" fmla="*/ 262900 h 652545"/>
                  <a:gd name="connsiteX25" fmla="*/ 180991 w 985092"/>
                  <a:gd name="connsiteY25" fmla="*/ 262900 h 652545"/>
                  <a:gd name="connsiteX26" fmla="*/ 158403 w 985092"/>
                  <a:gd name="connsiteY26" fmla="*/ 285489 h 652545"/>
                  <a:gd name="connsiteX27" fmla="*/ 2796 w 985092"/>
                  <a:gd name="connsiteY27" fmla="*/ 225254 h 652545"/>
                  <a:gd name="connsiteX28" fmla="*/ 44835 w 985092"/>
                  <a:gd name="connsiteY28" fmla="*/ 75921 h 652545"/>
                  <a:gd name="connsiteX29" fmla="*/ 160913 w 985092"/>
                  <a:gd name="connsiteY29" fmla="*/ 35137 h 652545"/>
                  <a:gd name="connsiteX30" fmla="*/ 225540 w 985092"/>
                  <a:gd name="connsiteY30" fmla="*/ 145568 h 652545"/>
                  <a:gd name="connsiteX31" fmla="*/ 229305 w 985092"/>
                  <a:gd name="connsiteY31" fmla="*/ 170038 h 652545"/>
                  <a:gd name="connsiteX32" fmla="*/ 270089 w 985092"/>
                  <a:gd name="connsiteY32" fmla="*/ 158744 h 652545"/>
                  <a:gd name="connsiteX33" fmla="*/ 314637 w 985092"/>
                  <a:gd name="connsiteY33" fmla="*/ 109803 h 652545"/>
                  <a:gd name="connsiteX34" fmla="*/ 553695 w 985092"/>
                  <a:gd name="connsiteY34" fmla="*/ 0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5092" h="652545">
                    <a:moveTo>
                      <a:pt x="553695" y="0"/>
                    </a:moveTo>
                    <a:cubicBezTo>
                      <a:pt x="579420" y="12549"/>
                      <a:pt x="605773" y="25098"/>
                      <a:pt x="631498" y="37647"/>
                    </a:cubicBezTo>
                    <a:cubicBezTo>
                      <a:pt x="632126" y="47059"/>
                      <a:pt x="623342" y="48941"/>
                      <a:pt x="617695" y="51451"/>
                    </a:cubicBezTo>
                    <a:cubicBezTo>
                      <a:pt x="542401" y="85960"/>
                      <a:pt x="466480" y="119842"/>
                      <a:pt x="393068" y="158117"/>
                    </a:cubicBezTo>
                    <a:cubicBezTo>
                      <a:pt x="390559" y="159372"/>
                      <a:pt x="388049" y="159999"/>
                      <a:pt x="385539" y="159372"/>
                    </a:cubicBezTo>
                    <a:cubicBezTo>
                      <a:pt x="471499" y="188862"/>
                      <a:pt x="552440" y="231528"/>
                      <a:pt x="640910" y="252861"/>
                    </a:cubicBezTo>
                    <a:cubicBezTo>
                      <a:pt x="746949" y="278587"/>
                      <a:pt x="851732" y="307449"/>
                      <a:pt x="955889" y="338194"/>
                    </a:cubicBezTo>
                    <a:cubicBezTo>
                      <a:pt x="965300" y="340704"/>
                      <a:pt x="974712" y="342586"/>
                      <a:pt x="982869" y="349488"/>
                    </a:cubicBezTo>
                    <a:cubicBezTo>
                      <a:pt x="992908" y="370194"/>
                      <a:pt x="982869" y="404076"/>
                      <a:pt x="960908" y="426037"/>
                    </a:cubicBezTo>
                    <a:cubicBezTo>
                      <a:pt x="952124" y="429174"/>
                      <a:pt x="943340" y="428547"/>
                      <a:pt x="934556" y="426664"/>
                    </a:cubicBezTo>
                    <a:cubicBezTo>
                      <a:pt x="845458" y="408468"/>
                      <a:pt x="755733" y="394664"/>
                      <a:pt x="666635" y="380233"/>
                    </a:cubicBezTo>
                    <a:cubicBezTo>
                      <a:pt x="660988" y="379606"/>
                      <a:pt x="654714" y="378978"/>
                      <a:pt x="652204" y="375213"/>
                    </a:cubicBezTo>
                    <a:cubicBezTo>
                      <a:pt x="735027" y="418507"/>
                      <a:pt x="815341" y="471213"/>
                      <a:pt x="900673" y="513252"/>
                    </a:cubicBezTo>
                    <a:cubicBezTo>
                      <a:pt x="910085" y="518272"/>
                      <a:pt x="919497" y="523291"/>
                      <a:pt x="924516" y="533958"/>
                    </a:cubicBezTo>
                    <a:cubicBezTo>
                      <a:pt x="922634" y="560938"/>
                      <a:pt x="918242" y="587291"/>
                      <a:pt x="896909" y="607369"/>
                    </a:cubicBezTo>
                    <a:cubicBezTo>
                      <a:pt x="885615" y="610506"/>
                      <a:pt x="876203" y="604232"/>
                      <a:pt x="866791" y="600467"/>
                    </a:cubicBezTo>
                    <a:cubicBezTo>
                      <a:pt x="753223" y="550271"/>
                      <a:pt x="641538" y="496938"/>
                      <a:pt x="529852" y="443605"/>
                    </a:cubicBezTo>
                    <a:cubicBezTo>
                      <a:pt x="463342" y="411606"/>
                      <a:pt x="389931" y="397802"/>
                      <a:pt x="316520" y="371449"/>
                    </a:cubicBezTo>
                    <a:cubicBezTo>
                      <a:pt x="319030" y="394664"/>
                      <a:pt x="326559" y="410978"/>
                      <a:pt x="332833" y="427292"/>
                    </a:cubicBezTo>
                    <a:cubicBezTo>
                      <a:pt x="359186" y="495056"/>
                      <a:pt x="384912" y="564075"/>
                      <a:pt x="415029" y="630585"/>
                    </a:cubicBezTo>
                    <a:cubicBezTo>
                      <a:pt x="418794" y="638114"/>
                      <a:pt x="425068" y="646271"/>
                      <a:pt x="416911" y="655055"/>
                    </a:cubicBezTo>
                    <a:cubicBezTo>
                      <a:pt x="387421" y="656310"/>
                      <a:pt x="359186" y="651290"/>
                      <a:pt x="334088" y="635604"/>
                    </a:cubicBezTo>
                    <a:cubicBezTo>
                      <a:pt x="294559" y="549016"/>
                      <a:pt x="257540" y="461801"/>
                      <a:pt x="224285" y="372704"/>
                    </a:cubicBezTo>
                    <a:cubicBezTo>
                      <a:pt x="212991" y="342586"/>
                      <a:pt x="209854" y="315606"/>
                      <a:pt x="223658" y="286743"/>
                    </a:cubicBezTo>
                    <a:cubicBezTo>
                      <a:pt x="226795" y="281096"/>
                      <a:pt x="239344" y="267920"/>
                      <a:pt x="223030" y="262900"/>
                    </a:cubicBezTo>
                    <a:cubicBezTo>
                      <a:pt x="209854" y="259136"/>
                      <a:pt x="195422" y="242822"/>
                      <a:pt x="180991" y="262900"/>
                    </a:cubicBezTo>
                    <a:cubicBezTo>
                      <a:pt x="174717" y="271685"/>
                      <a:pt x="166560" y="278587"/>
                      <a:pt x="158403" y="285489"/>
                    </a:cubicBezTo>
                    <a:cubicBezTo>
                      <a:pt x="91894" y="336939"/>
                      <a:pt x="15972" y="308077"/>
                      <a:pt x="2796" y="225254"/>
                    </a:cubicBezTo>
                    <a:cubicBezTo>
                      <a:pt x="-6616" y="170038"/>
                      <a:pt x="7816" y="118588"/>
                      <a:pt x="44835" y="75921"/>
                    </a:cubicBezTo>
                    <a:cubicBezTo>
                      <a:pt x="75580" y="40784"/>
                      <a:pt x="112599" y="19451"/>
                      <a:pt x="160913" y="35137"/>
                    </a:cubicBezTo>
                    <a:cubicBezTo>
                      <a:pt x="201069" y="48313"/>
                      <a:pt x="224912" y="92235"/>
                      <a:pt x="225540" y="145568"/>
                    </a:cubicBezTo>
                    <a:cubicBezTo>
                      <a:pt x="225540" y="153725"/>
                      <a:pt x="219893" y="162509"/>
                      <a:pt x="229305" y="170038"/>
                    </a:cubicBezTo>
                    <a:cubicBezTo>
                      <a:pt x="247501" y="184470"/>
                      <a:pt x="262559" y="181332"/>
                      <a:pt x="270089" y="158744"/>
                    </a:cubicBezTo>
                    <a:cubicBezTo>
                      <a:pt x="277618" y="135529"/>
                      <a:pt x="292049" y="121725"/>
                      <a:pt x="314637" y="109803"/>
                    </a:cubicBezTo>
                    <a:cubicBezTo>
                      <a:pt x="391813" y="69019"/>
                      <a:pt x="474009" y="37019"/>
                      <a:pt x="553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9580172-A3E3-433D-97C1-D5B1AE94C483}"/>
                  </a:ext>
                </a:extLst>
              </p:cNvPr>
              <p:cNvSpPr/>
              <p:nvPr/>
            </p:nvSpPr>
            <p:spPr>
              <a:xfrm>
                <a:off x="4208843" y="467539"/>
                <a:ext cx="709016" cy="947446"/>
              </a:xfrm>
              <a:custGeom>
                <a:avLst/>
                <a:gdLst>
                  <a:gd name="connsiteX0" fmla="*/ 71324 w 709015"/>
                  <a:gd name="connsiteY0" fmla="*/ 688219 h 947445"/>
                  <a:gd name="connsiteX1" fmla="*/ 21128 w 709015"/>
                  <a:gd name="connsiteY1" fmla="*/ 619828 h 947445"/>
                  <a:gd name="connsiteX2" fmla="*/ 107716 w 709015"/>
                  <a:gd name="connsiteY2" fmla="*/ 317398 h 947445"/>
                  <a:gd name="connsiteX3" fmla="*/ 151010 w 709015"/>
                  <a:gd name="connsiteY3" fmla="*/ 279751 h 947445"/>
                  <a:gd name="connsiteX4" fmla="*/ 163559 w 709015"/>
                  <a:gd name="connsiteY4" fmla="*/ 258418 h 947445"/>
                  <a:gd name="connsiteX5" fmla="*/ 134069 w 709015"/>
                  <a:gd name="connsiteY5" fmla="*/ 233320 h 947445"/>
                  <a:gd name="connsiteX6" fmla="*/ 83873 w 709015"/>
                  <a:gd name="connsiteY6" fmla="*/ 235830 h 947445"/>
                  <a:gd name="connsiteX7" fmla="*/ 14854 w 709015"/>
                  <a:gd name="connsiteY7" fmla="*/ 94654 h 947445"/>
                  <a:gd name="connsiteX8" fmla="*/ 193049 w 709015"/>
                  <a:gd name="connsiteY8" fmla="*/ 2419 h 947445"/>
                  <a:gd name="connsiteX9" fmla="*/ 258303 w 709015"/>
                  <a:gd name="connsiteY9" fmla="*/ 138575 h 947445"/>
                  <a:gd name="connsiteX10" fmla="*/ 236343 w 709015"/>
                  <a:gd name="connsiteY10" fmla="*/ 171830 h 947445"/>
                  <a:gd name="connsiteX11" fmla="*/ 238225 w 709015"/>
                  <a:gd name="connsiteY11" fmla="*/ 208849 h 947445"/>
                  <a:gd name="connsiteX12" fmla="*/ 267088 w 709015"/>
                  <a:gd name="connsiteY12" fmla="*/ 208222 h 947445"/>
                  <a:gd name="connsiteX13" fmla="*/ 334852 w 709015"/>
                  <a:gd name="connsiteY13" fmla="*/ 198810 h 947445"/>
                  <a:gd name="connsiteX14" fmla="*/ 588341 w 709015"/>
                  <a:gd name="connsiteY14" fmla="*/ 262182 h 947445"/>
                  <a:gd name="connsiteX15" fmla="*/ 624105 w 709015"/>
                  <a:gd name="connsiteY15" fmla="*/ 339986 h 947445"/>
                  <a:gd name="connsiteX16" fmla="*/ 596498 w 709015"/>
                  <a:gd name="connsiteY16" fmla="*/ 338731 h 947445"/>
                  <a:gd name="connsiteX17" fmla="*/ 393205 w 709015"/>
                  <a:gd name="connsiteY17" fmla="*/ 292300 h 947445"/>
                  <a:gd name="connsiteX18" fmla="*/ 366852 w 709015"/>
                  <a:gd name="connsiteY18" fmla="*/ 289163 h 947445"/>
                  <a:gd name="connsiteX19" fmla="*/ 371244 w 709015"/>
                  <a:gd name="connsiteY19" fmla="*/ 305476 h 947445"/>
                  <a:gd name="connsiteX20" fmla="*/ 566380 w 709015"/>
                  <a:gd name="connsiteY20" fmla="*/ 604769 h 947445"/>
                  <a:gd name="connsiteX21" fmla="*/ 701909 w 709015"/>
                  <a:gd name="connsiteY21" fmla="*/ 790493 h 947445"/>
                  <a:gd name="connsiteX22" fmla="*/ 710693 w 709015"/>
                  <a:gd name="connsiteY22" fmla="*/ 806807 h 947445"/>
                  <a:gd name="connsiteX23" fmla="*/ 639164 w 709015"/>
                  <a:gd name="connsiteY23" fmla="*/ 851356 h 947445"/>
                  <a:gd name="connsiteX24" fmla="*/ 550694 w 709015"/>
                  <a:gd name="connsiteY24" fmla="*/ 751591 h 947445"/>
                  <a:gd name="connsiteX25" fmla="*/ 427087 w 709015"/>
                  <a:gd name="connsiteY25" fmla="*/ 613553 h 947445"/>
                  <a:gd name="connsiteX26" fmla="*/ 437753 w 709015"/>
                  <a:gd name="connsiteY26" fmla="*/ 631122 h 947445"/>
                  <a:gd name="connsiteX27" fmla="*/ 540027 w 709015"/>
                  <a:gd name="connsiteY27" fmla="*/ 883355 h 947445"/>
                  <a:gd name="connsiteX28" fmla="*/ 545047 w 709015"/>
                  <a:gd name="connsiteY28" fmla="*/ 909081 h 947445"/>
                  <a:gd name="connsiteX29" fmla="*/ 476655 w 709015"/>
                  <a:gd name="connsiteY29" fmla="*/ 952375 h 947445"/>
                  <a:gd name="connsiteX30" fmla="*/ 457204 w 709015"/>
                  <a:gd name="connsiteY30" fmla="*/ 923512 h 947445"/>
                  <a:gd name="connsiteX31" fmla="*/ 314146 w 709015"/>
                  <a:gd name="connsiteY31" fmla="*/ 633631 h 947445"/>
                  <a:gd name="connsiteX32" fmla="*/ 195559 w 709015"/>
                  <a:gd name="connsiteY32" fmla="*/ 440378 h 947445"/>
                  <a:gd name="connsiteX33" fmla="*/ 171088 w 709015"/>
                  <a:gd name="connsiteY33" fmla="*/ 405868 h 947445"/>
                  <a:gd name="connsiteX34" fmla="*/ 158539 w 709015"/>
                  <a:gd name="connsiteY34" fmla="*/ 430966 h 947445"/>
                  <a:gd name="connsiteX35" fmla="*/ 87010 w 709015"/>
                  <a:gd name="connsiteY35" fmla="*/ 663121 h 947445"/>
                  <a:gd name="connsiteX36" fmla="*/ 71324 w 709015"/>
                  <a:gd name="connsiteY36" fmla="*/ 688219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71324" y="688219"/>
                    </a:moveTo>
                    <a:cubicBezTo>
                      <a:pt x="54383" y="665631"/>
                      <a:pt x="38069" y="643043"/>
                      <a:pt x="21128" y="619828"/>
                    </a:cubicBezTo>
                    <a:cubicBezTo>
                      <a:pt x="43089" y="516926"/>
                      <a:pt x="74461" y="417162"/>
                      <a:pt x="107716" y="317398"/>
                    </a:cubicBezTo>
                    <a:cubicBezTo>
                      <a:pt x="115245" y="296065"/>
                      <a:pt x="137206" y="292927"/>
                      <a:pt x="151010" y="279751"/>
                    </a:cubicBezTo>
                    <a:cubicBezTo>
                      <a:pt x="157284" y="274104"/>
                      <a:pt x="172343" y="272222"/>
                      <a:pt x="163559" y="258418"/>
                    </a:cubicBezTo>
                    <a:cubicBezTo>
                      <a:pt x="156657" y="247124"/>
                      <a:pt x="154147" y="230183"/>
                      <a:pt x="134069" y="233320"/>
                    </a:cubicBezTo>
                    <a:cubicBezTo>
                      <a:pt x="117755" y="235830"/>
                      <a:pt x="101442" y="238967"/>
                      <a:pt x="83873" y="235830"/>
                    </a:cubicBezTo>
                    <a:cubicBezTo>
                      <a:pt x="8579" y="220771"/>
                      <a:pt x="-20283" y="162418"/>
                      <a:pt x="14854" y="94654"/>
                    </a:cubicBezTo>
                    <a:cubicBezTo>
                      <a:pt x="47481" y="31282"/>
                      <a:pt x="128422" y="-10757"/>
                      <a:pt x="193049" y="2419"/>
                    </a:cubicBezTo>
                    <a:cubicBezTo>
                      <a:pt x="260813" y="16223"/>
                      <a:pt x="290303" y="77085"/>
                      <a:pt x="258303" y="138575"/>
                    </a:cubicBezTo>
                    <a:cubicBezTo>
                      <a:pt x="252029" y="150497"/>
                      <a:pt x="245754" y="163046"/>
                      <a:pt x="236343" y="171830"/>
                    </a:cubicBezTo>
                    <a:cubicBezTo>
                      <a:pt x="220029" y="186261"/>
                      <a:pt x="231323" y="196928"/>
                      <a:pt x="238225" y="208849"/>
                    </a:cubicBezTo>
                    <a:cubicBezTo>
                      <a:pt x="247637" y="225791"/>
                      <a:pt x="258931" y="213869"/>
                      <a:pt x="267088" y="208222"/>
                    </a:cubicBezTo>
                    <a:cubicBezTo>
                      <a:pt x="288421" y="191908"/>
                      <a:pt x="309754" y="193791"/>
                      <a:pt x="334852" y="198810"/>
                    </a:cubicBezTo>
                    <a:cubicBezTo>
                      <a:pt x="420185" y="215751"/>
                      <a:pt x="503635" y="240849"/>
                      <a:pt x="588341" y="262182"/>
                    </a:cubicBezTo>
                    <a:cubicBezTo>
                      <a:pt x="600262" y="287908"/>
                      <a:pt x="612184" y="313633"/>
                      <a:pt x="624105" y="339986"/>
                    </a:cubicBezTo>
                    <a:cubicBezTo>
                      <a:pt x="614694" y="348143"/>
                      <a:pt x="605282" y="341241"/>
                      <a:pt x="596498" y="338731"/>
                    </a:cubicBezTo>
                    <a:cubicBezTo>
                      <a:pt x="529361" y="321163"/>
                      <a:pt x="460969" y="306731"/>
                      <a:pt x="393205" y="292300"/>
                    </a:cubicBezTo>
                    <a:cubicBezTo>
                      <a:pt x="384420" y="290418"/>
                      <a:pt x="376264" y="287280"/>
                      <a:pt x="366852" y="289163"/>
                    </a:cubicBezTo>
                    <a:cubicBezTo>
                      <a:pt x="361832" y="296065"/>
                      <a:pt x="368107" y="300457"/>
                      <a:pt x="371244" y="305476"/>
                    </a:cubicBezTo>
                    <a:cubicBezTo>
                      <a:pt x="427087" y="411515"/>
                      <a:pt x="491714" y="511279"/>
                      <a:pt x="566380" y="604769"/>
                    </a:cubicBezTo>
                    <a:cubicBezTo>
                      <a:pt x="614066" y="664376"/>
                      <a:pt x="656733" y="728376"/>
                      <a:pt x="701909" y="790493"/>
                    </a:cubicBezTo>
                    <a:cubicBezTo>
                      <a:pt x="705674" y="795513"/>
                      <a:pt x="709438" y="800532"/>
                      <a:pt x="710693" y="806807"/>
                    </a:cubicBezTo>
                    <a:cubicBezTo>
                      <a:pt x="695007" y="835042"/>
                      <a:pt x="666144" y="841316"/>
                      <a:pt x="639164" y="851356"/>
                    </a:cubicBezTo>
                    <a:cubicBezTo>
                      <a:pt x="606537" y="820611"/>
                      <a:pt x="580811" y="784219"/>
                      <a:pt x="550694" y="751591"/>
                    </a:cubicBezTo>
                    <a:cubicBezTo>
                      <a:pt x="509282" y="705788"/>
                      <a:pt x="465989" y="660612"/>
                      <a:pt x="427087" y="613553"/>
                    </a:cubicBezTo>
                    <a:cubicBezTo>
                      <a:pt x="432106" y="617945"/>
                      <a:pt x="435244" y="624220"/>
                      <a:pt x="437753" y="631122"/>
                    </a:cubicBezTo>
                    <a:cubicBezTo>
                      <a:pt x="470381" y="715827"/>
                      <a:pt x="504263" y="799905"/>
                      <a:pt x="540027" y="883355"/>
                    </a:cubicBezTo>
                    <a:cubicBezTo>
                      <a:pt x="543164" y="891512"/>
                      <a:pt x="548184" y="899669"/>
                      <a:pt x="545047" y="909081"/>
                    </a:cubicBezTo>
                    <a:cubicBezTo>
                      <a:pt x="525596" y="928532"/>
                      <a:pt x="506773" y="949865"/>
                      <a:pt x="476655" y="952375"/>
                    </a:cubicBezTo>
                    <a:cubicBezTo>
                      <a:pt x="467871" y="944218"/>
                      <a:pt x="462224" y="934179"/>
                      <a:pt x="457204" y="923512"/>
                    </a:cubicBezTo>
                    <a:cubicBezTo>
                      <a:pt x="408891" y="827513"/>
                      <a:pt x="358067" y="732141"/>
                      <a:pt x="314146" y="633631"/>
                    </a:cubicBezTo>
                    <a:cubicBezTo>
                      <a:pt x="282774" y="563985"/>
                      <a:pt x="235715" y="504377"/>
                      <a:pt x="195559" y="440378"/>
                    </a:cubicBezTo>
                    <a:cubicBezTo>
                      <a:pt x="188029" y="428456"/>
                      <a:pt x="181127" y="416534"/>
                      <a:pt x="171088" y="405868"/>
                    </a:cubicBezTo>
                    <a:cubicBezTo>
                      <a:pt x="161049" y="412770"/>
                      <a:pt x="161049" y="422809"/>
                      <a:pt x="158539" y="430966"/>
                    </a:cubicBezTo>
                    <a:cubicBezTo>
                      <a:pt x="132186" y="507514"/>
                      <a:pt x="108971" y="585318"/>
                      <a:pt x="87010" y="663121"/>
                    </a:cubicBezTo>
                    <a:cubicBezTo>
                      <a:pt x="83873" y="672533"/>
                      <a:pt x="85755" y="685709"/>
                      <a:pt x="71324" y="688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AF34E8E-5AAE-4525-893C-B9AA5173DD36}"/>
                  </a:ext>
                </a:extLst>
              </p:cNvPr>
              <p:cNvSpPr/>
              <p:nvPr/>
            </p:nvSpPr>
            <p:spPr>
              <a:xfrm>
                <a:off x="7271209" y="5435577"/>
                <a:ext cx="709016" cy="947446"/>
              </a:xfrm>
              <a:custGeom>
                <a:avLst/>
                <a:gdLst>
                  <a:gd name="connsiteX0" fmla="*/ 638741 w 709015"/>
                  <a:gd name="connsiteY0" fmla="*/ 264156 h 947445"/>
                  <a:gd name="connsiteX1" fmla="*/ 688937 w 709015"/>
                  <a:gd name="connsiteY1" fmla="*/ 331920 h 947445"/>
                  <a:gd name="connsiteX2" fmla="*/ 602350 w 709015"/>
                  <a:gd name="connsiteY2" fmla="*/ 634350 h 947445"/>
                  <a:gd name="connsiteX3" fmla="*/ 559056 w 709015"/>
                  <a:gd name="connsiteY3" fmla="*/ 671996 h 947445"/>
                  <a:gd name="connsiteX4" fmla="*/ 545879 w 709015"/>
                  <a:gd name="connsiteY4" fmla="*/ 693329 h 947445"/>
                  <a:gd name="connsiteX5" fmla="*/ 575369 w 709015"/>
                  <a:gd name="connsiteY5" fmla="*/ 718427 h 947445"/>
                  <a:gd name="connsiteX6" fmla="*/ 625565 w 709015"/>
                  <a:gd name="connsiteY6" fmla="*/ 715918 h 947445"/>
                  <a:gd name="connsiteX7" fmla="*/ 694584 w 709015"/>
                  <a:gd name="connsiteY7" fmla="*/ 857093 h 947445"/>
                  <a:gd name="connsiteX8" fmla="*/ 516389 w 709015"/>
                  <a:gd name="connsiteY8" fmla="*/ 949328 h 947445"/>
                  <a:gd name="connsiteX9" fmla="*/ 448625 w 709015"/>
                  <a:gd name="connsiteY9" fmla="*/ 817564 h 947445"/>
                  <a:gd name="connsiteX10" fmla="*/ 471841 w 709015"/>
                  <a:gd name="connsiteY10" fmla="*/ 781800 h 947445"/>
                  <a:gd name="connsiteX11" fmla="*/ 471841 w 709015"/>
                  <a:gd name="connsiteY11" fmla="*/ 742898 h 947445"/>
                  <a:gd name="connsiteX12" fmla="*/ 441095 w 709015"/>
                  <a:gd name="connsiteY12" fmla="*/ 745407 h 947445"/>
                  <a:gd name="connsiteX13" fmla="*/ 378351 w 709015"/>
                  <a:gd name="connsiteY13" fmla="*/ 754192 h 947445"/>
                  <a:gd name="connsiteX14" fmla="*/ 122352 w 709015"/>
                  <a:gd name="connsiteY14" fmla="*/ 690192 h 947445"/>
                  <a:gd name="connsiteX15" fmla="*/ 86588 w 709015"/>
                  <a:gd name="connsiteY15" fmla="*/ 612389 h 947445"/>
                  <a:gd name="connsiteX16" fmla="*/ 114196 w 709015"/>
                  <a:gd name="connsiteY16" fmla="*/ 613644 h 947445"/>
                  <a:gd name="connsiteX17" fmla="*/ 317489 w 709015"/>
                  <a:gd name="connsiteY17" fmla="*/ 660075 h 947445"/>
                  <a:gd name="connsiteX18" fmla="*/ 343841 w 709015"/>
                  <a:gd name="connsiteY18" fmla="*/ 663212 h 947445"/>
                  <a:gd name="connsiteX19" fmla="*/ 339449 w 709015"/>
                  <a:gd name="connsiteY19" fmla="*/ 646899 h 947445"/>
                  <a:gd name="connsiteX20" fmla="*/ 144313 w 709015"/>
                  <a:gd name="connsiteY20" fmla="*/ 347606 h 947445"/>
                  <a:gd name="connsiteX21" fmla="*/ 8784 w 709015"/>
                  <a:gd name="connsiteY21" fmla="*/ 161881 h 947445"/>
                  <a:gd name="connsiteX22" fmla="*/ 0 w 709015"/>
                  <a:gd name="connsiteY22" fmla="*/ 145568 h 947445"/>
                  <a:gd name="connsiteX23" fmla="*/ 71529 w 709015"/>
                  <a:gd name="connsiteY23" fmla="*/ 101019 h 947445"/>
                  <a:gd name="connsiteX24" fmla="*/ 159999 w 709015"/>
                  <a:gd name="connsiteY24" fmla="*/ 200783 h 947445"/>
                  <a:gd name="connsiteX25" fmla="*/ 282979 w 709015"/>
                  <a:gd name="connsiteY25" fmla="*/ 338194 h 947445"/>
                  <a:gd name="connsiteX26" fmla="*/ 272312 w 709015"/>
                  <a:gd name="connsiteY26" fmla="*/ 319371 h 947445"/>
                  <a:gd name="connsiteX27" fmla="*/ 173176 w 709015"/>
                  <a:gd name="connsiteY27" fmla="*/ 74039 h 947445"/>
                  <a:gd name="connsiteX28" fmla="*/ 166274 w 709015"/>
                  <a:gd name="connsiteY28" fmla="*/ 43294 h 947445"/>
                  <a:gd name="connsiteX29" fmla="*/ 234665 w 709015"/>
                  <a:gd name="connsiteY29" fmla="*/ 0 h 947445"/>
                  <a:gd name="connsiteX30" fmla="*/ 269802 w 709015"/>
                  <a:gd name="connsiteY30" fmla="*/ 59608 h 947445"/>
                  <a:gd name="connsiteX31" fmla="*/ 398429 w 709015"/>
                  <a:gd name="connsiteY31" fmla="*/ 321253 h 947445"/>
                  <a:gd name="connsiteX32" fmla="*/ 535840 w 709015"/>
                  <a:gd name="connsiteY32" fmla="*/ 540860 h 947445"/>
                  <a:gd name="connsiteX33" fmla="*/ 543370 w 709015"/>
                  <a:gd name="connsiteY33" fmla="*/ 544624 h 947445"/>
                  <a:gd name="connsiteX34" fmla="*/ 553409 w 709015"/>
                  <a:gd name="connsiteY34" fmla="*/ 522036 h 947445"/>
                  <a:gd name="connsiteX35" fmla="*/ 624938 w 709015"/>
                  <a:gd name="connsiteY35" fmla="*/ 289881 h 947445"/>
                  <a:gd name="connsiteX36" fmla="*/ 638741 w 709015"/>
                  <a:gd name="connsiteY36" fmla="*/ 264156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638741" y="264156"/>
                    </a:moveTo>
                    <a:cubicBezTo>
                      <a:pt x="655683" y="286744"/>
                      <a:pt x="671996" y="309332"/>
                      <a:pt x="688937" y="331920"/>
                    </a:cubicBezTo>
                    <a:cubicBezTo>
                      <a:pt x="666977" y="434821"/>
                      <a:pt x="635604" y="534585"/>
                      <a:pt x="602350" y="634350"/>
                    </a:cubicBezTo>
                    <a:cubicBezTo>
                      <a:pt x="594820" y="655683"/>
                      <a:pt x="573487" y="658820"/>
                      <a:pt x="559056" y="671996"/>
                    </a:cubicBezTo>
                    <a:cubicBezTo>
                      <a:pt x="552781" y="677643"/>
                      <a:pt x="537723" y="679525"/>
                      <a:pt x="545879" y="693329"/>
                    </a:cubicBezTo>
                    <a:cubicBezTo>
                      <a:pt x="552781" y="704623"/>
                      <a:pt x="555291" y="721565"/>
                      <a:pt x="575369" y="718427"/>
                    </a:cubicBezTo>
                    <a:cubicBezTo>
                      <a:pt x="591683" y="715918"/>
                      <a:pt x="607997" y="712780"/>
                      <a:pt x="625565" y="715918"/>
                    </a:cubicBezTo>
                    <a:cubicBezTo>
                      <a:pt x="700859" y="730976"/>
                      <a:pt x="729721" y="789329"/>
                      <a:pt x="694584" y="857093"/>
                    </a:cubicBezTo>
                    <a:cubicBezTo>
                      <a:pt x="661957" y="920465"/>
                      <a:pt x="580389" y="962504"/>
                      <a:pt x="516389" y="949328"/>
                    </a:cubicBezTo>
                    <a:cubicBezTo>
                      <a:pt x="450507" y="936152"/>
                      <a:pt x="421017" y="878426"/>
                      <a:pt x="448625" y="817564"/>
                    </a:cubicBezTo>
                    <a:cubicBezTo>
                      <a:pt x="454272" y="805015"/>
                      <a:pt x="461802" y="791211"/>
                      <a:pt x="471841" y="781800"/>
                    </a:cubicBezTo>
                    <a:cubicBezTo>
                      <a:pt x="487527" y="767368"/>
                      <a:pt x="480625" y="756074"/>
                      <a:pt x="471841" y="742898"/>
                    </a:cubicBezTo>
                    <a:cubicBezTo>
                      <a:pt x="459919" y="724702"/>
                      <a:pt x="449253" y="739133"/>
                      <a:pt x="441095" y="745407"/>
                    </a:cubicBezTo>
                    <a:cubicBezTo>
                      <a:pt x="421017" y="759839"/>
                      <a:pt x="400939" y="758584"/>
                      <a:pt x="378351" y="754192"/>
                    </a:cubicBezTo>
                    <a:cubicBezTo>
                      <a:pt x="291763" y="736623"/>
                      <a:pt x="207685" y="711526"/>
                      <a:pt x="122352" y="690192"/>
                    </a:cubicBezTo>
                    <a:cubicBezTo>
                      <a:pt x="110431" y="664467"/>
                      <a:pt x="98509" y="638741"/>
                      <a:pt x="86588" y="612389"/>
                    </a:cubicBezTo>
                    <a:cubicBezTo>
                      <a:pt x="95999" y="604232"/>
                      <a:pt x="105411" y="611134"/>
                      <a:pt x="114196" y="613644"/>
                    </a:cubicBezTo>
                    <a:cubicBezTo>
                      <a:pt x="181960" y="630585"/>
                      <a:pt x="249097" y="646899"/>
                      <a:pt x="317489" y="660075"/>
                    </a:cubicBezTo>
                    <a:cubicBezTo>
                      <a:pt x="326273" y="661957"/>
                      <a:pt x="334429" y="665094"/>
                      <a:pt x="343841" y="663212"/>
                    </a:cubicBezTo>
                    <a:cubicBezTo>
                      <a:pt x="348861" y="656310"/>
                      <a:pt x="341959" y="651918"/>
                      <a:pt x="339449" y="646899"/>
                    </a:cubicBezTo>
                    <a:cubicBezTo>
                      <a:pt x="283606" y="541487"/>
                      <a:pt x="218979" y="441095"/>
                      <a:pt x="144313" y="347606"/>
                    </a:cubicBezTo>
                    <a:cubicBezTo>
                      <a:pt x="96627" y="287999"/>
                      <a:pt x="53961" y="223999"/>
                      <a:pt x="8784" y="161881"/>
                    </a:cubicBezTo>
                    <a:cubicBezTo>
                      <a:pt x="5020" y="156862"/>
                      <a:pt x="1255" y="151842"/>
                      <a:pt x="0" y="145568"/>
                    </a:cubicBezTo>
                    <a:cubicBezTo>
                      <a:pt x="15686" y="117333"/>
                      <a:pt x="44549" y="111058"/>
                      <a:pt x="71529" y="101019"/>
                    </a:cubicBezTo>
                    <a:cubicBezTo>
                      <a:pt x="104157" y="131764"/>
                      <a:pt x="129882" y="167529"/>
                      <a:pt x="159999" y="200783"/>
                    </a:cubicBezTo>
                    <a:cubicBezTo>
                      <a:pt x="201411" y="247214"/>
                      <a:pt x="245332" y="291136"/>
                      <a:pt x="282979" y="338194"/>
                    </a:cubicBezTo>
                    <a:cubicBezTo>
                      <a:pt x="277959" y="333802"/>
                      <a:pt x="274822" y="326273"/>
                      <a:pt x="272312" y="319371"/>
                    </a:cubicBezTo>
                    <a:cubicBezTo>
                      <a:pt x="240312" y="237175"/>
                      <a:pt x="207685" y="154980"/>
                      <a:pt x="173176" y="74039"/>
                    </a:cubicBezTo>
                    <a:cubicBezTo>
                      <a:pt x="168784" y="64627"/>
                      <a:pt x="163136" y="55215"/>
                      <a:pt x="166274" y="43294"/>
                    </a:cubicBezTo>
                    <a:cubicBezTo>
                      <a:pt x="185725" y="23843"/>
                      <a:pt x="204548" y="2510"/>
                      <a:pt x="234665" y="0"/>
                    </a:cubicBezTo>
                    <a:cubicBezTo>
                      <a:pt x="249097" y="18196"/>
                      <a:pt x="259763" y="38902"/>
                      <a:pt x="269802" y="59608"/>
                    </a:cubicBezTo>
                    <a:cubicBezTo>
                      <a:pt x="312469" y="146823"/>
                      <a:pt x="358273" y="232156"/>
                      <a:pt x="398429" y="321253"/>
                    </a:cubicBezTo>
                    <a:cubicBezTo>
                      <a:pt x="434194" y="400939"/>
                      <a:pt x="488782" y="468076"/>
                      <a:pt x="535840" y="540860"/>
                    </a:cubicBezTo>
                    <a:cubicBezTo>
                      <a:pt x="537095" y="543370"/>
                      <a:pt x="538977" y="545252"/>
                      <a:pt x="543370" y="544624"/>
                    </a:cubicBezTo>
                    <a:cubicBezTo>
                      <a:pt x="550271" y="539605"/>
                      <a:pt x="550899" y="529566"/>
                      <a:pt x="553409" y="522036"/>
                    </a:cubicBezTo>
                    <a:cubicBezTo>
                      <a:pt x="579762" y="445488"/>
                      <a:pt x="602977" y="367684"/>
                      <a:pt x="624938" y="289881"/>
                    </a:cubicBezTo>
                    <a:cubicBezTo>
                      <a:pt x="626192" y="279214"/>
                      <a:pt x="624310" y="266665"/>
                      <a:pt x="638741" y="2641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30257A3-6F83-442A-8F7A-EBCCC511CFDD}"/>
                  </a:ext>
                </a:extLst>
              </p:cNvPr>
              <p:cNvSpPr/>
              <p:nvPr/>
            </p:nvSpPr>
            <p:spPr>
              <a:xfrm>
                <a:off x="2673677" y="2762651"/>
                <a:ext cx="1003916" cy="671369"/>
              </a:xfrm>
              <a:custGeom>
                <a:avLst/>
                <a:gdLst>
                  <a:gd name="connsiteX0" fmla="*/ 503438 w 1003915"/>
                  <a:gd name="connsiteY0" fmla="*/ 0 h 671368"/>
                  <a:gd name="connsiteX1" fmla="*/ 586888 w 1003915"/>
                  <a:gd name="connsiteY1" fmla="*/ 16941 h 671368"/>
                  <a:gd name="connsiteX2" fmla="*/ 566810 w 1003915"/>
                  <a:gd name="connsiteY2" fmla="*/ 41412 h 671368"/>
                  <a:gd name="connsiteX3" fmla="*/ 392380 w 1003915"/>
                  <a:gd name="connsiteY3" fmla="*/ 178823 h 671368"/>
                  <a:gd name="connsiteX4" fmla="*/ 386105 w 1003915"/>
                  <a:gd name="connsiteY4" fmla="*/ 189489 h 671368"/>
                  <a:gd name="connsiteX5" fmla="*/ 444458 w 1003915"/>
                  <a:gd name="connsiteY5" fmla="*/ 200783 h 671368"/>
                  <a:gd name="connsiteX6" fmla="*/ 824691 w 1003915"/>
                  <a:gd name="connsiteY6" fmla="*/ 229646 h 671368"/>
                  <a:gd name="connsiteX7" fmla="*/ 984690 w 1003915"/>
                  <a:gd name="connsiteY7" fmla="*/ 239685 h 671368"/>
                  <a:gd name="connsiteX8" fmla="*/ 1007278 w 1003915"/>
                  <a:gd name="connsiteY8" fmla="*/ 246587 h 671368"/>
                  <a:gd name="connsiteX9" fmla="*/ 996611 w 1003915"/>
                  <a:gd name="connsiteY9" fmla="*/ 323135 h 671368"/>
                  <a:gd name="connsiteX10" fmla="*/ 974023 w 1003915"/>
                  <a:gd name="connsiteY10" fmla="*/ 329410 h 671368"/>
                  <a:gd name="connsiteX11" fmla="*/ 702339 w 1003915"/>
                  <a:gd name="connsiteY11" fmla="*/ 344469 h 671368"/>
                  <a:gd name="connsiteX12" fmla="*/ 678496 w 1003915"/>
                  <a:gd name="connsiteY12" fmla="*/ 341959 h 671368"/>
                  <a:gd name="connsiteX13" fmla="*/ 675358 w 1003915"/>
                  <a:gd name="connsiteY13" fmla="*/ 344469 h 671368"/>
                  <a:gd name="connsiteX14" fmla="*/ 676613 w 1003915"/>
                  <a:gd name="connsiteY14" fmla="*/ 343841 h 671368"/>
                  <a:gd name="connsiteX15" fmla="*/ 746260 w 1003915"/>
                  <a:gd name="connsiteY15" fmla="*/ 358900 h 671368"/>
                  <a:gd name="connsiteX16" fmla="*/ 953318 w 1003915"/>
                  <a:gd name="connsiteY16" fmla="*/ 420390 h 671368"/>
                  <a:gd name="connsiteX17" fmla="*/ 981553 w 1003915"/>
                  <a:gd name="connsiteY17" fmla="*/ 434194 h 671368"/>
                  <a:gd name="connsiteX18" fmla="*/ 977161 w 1003915"/>
                  <a:gd name="connsiteY18" fmla="*/ 507605 h 671368"/>
                  <a:gd name="connsiteX19" fmla="*/ 937004 w 1003915"/>
                  <a:gd name="connsiteY19" fmla="*/ 511997 h 671368"/>
                  <a:gd name="connsiteX20" fmla="*/ 608221 w 1003915"/>
                  <a:gd name="connsiteY20" fmla="*/ 441096 h 671368"/>
                  <a:gd name="connsiteX21" fmla="*/ 441320 w 1003915"/>
                  <a:gd name="connsiteY21" fmla="*/ 420390 h 671368"/>
                  <a:gd name="connsiteX22" fmla="*/ 350968 w 1003915"/>
                  <a:gd name="connsiteY22" fmla="*/ 412861 h 671368"/>
                  <a:gd name="connsiteX23" fmla="*/ 432536 w 1003915"/>
                  <a:gd name="connsiteY23" fmla="*/ 537723 h 671368"/>
                  <a:gd name="connsiteX24" fmla="*/ 503438 w 1003915"/>
                  <a:gd name="connsiteY24" fmla="*/ 638114 h 671368"/>
                  <a:gd name="connsiteX25" fmla="*/ 509085 w 1003915"/>
                  <a:gd name="connsiteY25" fmla="*/ 668232 h 671368"/>
                  <a:gd name="connsiteX26" fmla="*/ 427517 w 1003915"/>
                  <a:gd name="connsiteY26" fmla="*/ 664467 h 671368"/>
                  <a:gd name="connsiteX27" fmla="*/ 248694 w 1003915"/>
                  <a:gd name="connsiteY27" fmla="*/ 410978 h 671368"/>
                  <a:gd name="connsiteX28" fmla="*/ 243675 w 1003915"/>
                  <a:gd name="connsiteY28" fmla="*/ 362665 h 671368"/>
                  <a:gd name="connsiteX29" fmla="*/ 217949 w 1003915"/>
                  <a:gd name="connsiteY29" fmla="*/ 323135 h 671368"/>
                  <a:gd name="connsiteX30" fmla="*/ 194734 w 1003915"/>
                  <a:gd name="connsiteY30" fmla="*/ 339449 h 671368"/>
                  <a:gd name="connsiteX31" fmla="*/ 124460 w 1003915"/>
                  <a:gd name="connsiteY31" fmla="*/ 400939 h 671368"/>
                  <a:gd name="connsiteX32" fmla="*/ 10264 w 1003915"/>
                  <a:gd name="connsiteY32" fmla="*/ 330037 h 671368"/>
                  <a:gd name="connsiteX33" fmla="*/ 46029 w 1003915"/>
                  <a:gd name="connsiteY33" fmla="*/ 149960 h 671368"/>
                  <a:gd name="connsiteX34" fmla="*/ 189714 w 1003915"/>
                  <a:gd name="connsiteY34" fmla="*/ 159999 h 671368"/>
                  <a:gd name="connsiteX35" fmla="*/ 212302 w 1003915"/>
                  <a:gd name="connsiteY35" fmla="*/ 213332 h 671368"/>
                  <a:gd name="connsiteX36" fmla="*/ 245557 w 1003915"/>
                  <a:gd name="connsiteY36" fmla="*/ 237175 h 671368"/>
                  <a:gd name="connsiteX37" fmla="*/ 260616 w 1003915"/>
                  <a:gd name="connsiteY37" fmla="*/ 212077 h 671368"/>
                  <a:gd name="connsiteX38" fmla="*/ 290106 w 1003915"/>
                  <a:gd name="connsiteY38" fmla="*/ 159372 h 671368"/>
                  <a:gd name="connsiteX39" fmla="*/ 503438 w 1003915"/>
                  <a:gd name="connsiteY39" fmla="*/ 0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03915" h="671368">
                    <a:moveTo>
                      <a:pt x="503438" y="0"/>
                    </a:moveTo>
                    <a:cubicBezTo>
                      <a:pt x="531045" y="5647"/>
                      <a:pt x="559281" y="11294"/>
                      <a:pt x="586888" y="16941"/>
                    </a:cubicBezTo>
                    <a:cubicBezTo>
                      <a:pt x="588143" y="32000"/>
                      <a:pt x="575594" y="35137"/>
                      <a:pt x="566810" y="41412"/>
                    </a:cubicBezTo>
                    <a:cubicBezTo>
                      <a:pt x="507202" y="85333"/>
                      <a:pt x="450105" y="132391"/>
                      <a:pt x="392380" y="178823"/>
                    </a:cubicBezTo>
                    <a:cubicBezTo>
                      <a:pt x="389870" y="180705"/>
                      <a:pt x="386733" y="183215"/>
                      <a:pt x="386105" y="189489"/>
                    </a:cubicBezTo>
                    <a:cubicBezTo>
                      <a:pt x="404301" y="196391"/>
                      <a:pt x="425007" y="197019"/>
                      <a:pt x="444458" y="200783"/>
                    </a:cubicBezTo>
                    <a:cubicBezTo>
                      <a:pt x="569947" y="224626"/>
                      <a:pt x="697319" y="225881"/>
                      <a:pt x="824691" y="229646"/>
                    </a:cubicBezTo>
                    <a:cubicBezTo>
                      <a:pt x="878024" y="230901"/>
                      <a:pt x="931357" y="231528"/>
                      <a:pt x="984690" y="239685"/>
                    </a:cubicBezTo>
                    <a:cubicBezTo>
                      <a:pt x="992847" y="240940"/>
                      <a:pt x="1001004" y="240940"/>
                      <a:pt x="1007278" y="246587"/>
                    </a:cubicBezTo>
                    <a:cubicBezTo>
                      <a:pt x="1012298" y="272940"/>
                      <a:pt x="1005396" y="298038"/>
                      <a:pt x="996611" y="323135"/>
                    </a:cubicBezTo>
                    <a:cubicBezTo>
                      <a:pt x="990337" y="328783"/>
                      <a:pt x="982180" y="329410"/>
                      <a:pt x="974023" y="329410"/>
                    </a:cubicBezTo>
                    <a:cubicBezTo>
                      <a:pt x="883043" y="330037"/>
                      <a:pt x="792691" y="338822"/>
                      <a:pt x="702339" y="344469"/>
                    </a:cubicBezTo>
                    <a:cubicBezTo>
                      <a:pt x="693554" y="345096"/>
                      <a:pt x="684770" y="343214"/>
                      <a:pt x="678496" y="341959"/>
                    </a:cubicBezTo>
                    <a:cubicBezTo>
                      <a:pt x="672849" y="341332"/>
                      <a:pt x="675358" y="347606"/>
                      <a:pt x="675358" y="344469"/>
                    </a:cubicBezTo>
                    <a:cubicBezTo>
                      <a:pt x="675358" y="343841"/>
                      <a:pt x="675986" y="343841"/>
                      <a:pt x="676613" y="343841"/>
                    </a:cubicBezTo>
                    <a:cubicBezTo>
                      <a:pt x="701084" y="342586"/>
                      <a:pt x="723672" y="351998"/>
                      <a:pt x="746260" y="358900"/>
                    </a:cubicBezTo>
                    <a:cubicBezTo>
                      <a:pt x="815279" y="380233"/>
                      <a:pt x="883671" y="402194"/>
                      <a:pt x="953318" y="420390"/>
                    </a:cubicBezTo>
                    <a:cubicBezTo>
                      <a:pt x="963357" y="422900"/>
                      <a:pt x="974023" y="425409"/>
                      <a:pt x="981553" y="434194"/>
                    </a:cubicBezTo>
                    <a:cubicBezTo>
                      <a:pt x="991592" y="459292"/>
                      <a:pt x="984062" y="483762"/>
                      <a:pt x="977161" y="507605"/>
                    </a:cubicBezTo>
                    <a:cubicBezTo>
                      <a:pt x="965239" y="520781"/>
                      <a:pt x="950808" y="514507"/>
                      <a:pt x="937004" y="511997"/>
                    </a:cubicBezTo>
                    <a:cubicBezTo>
                      <a:pt x="826573" y="491919"/>
                      <a:pt x="717397" y="466821"/>
                      <a:pt x="608221" y="441096"/>
                    </a:cubicBezTo>
                    <a:cubicBezTo>
                      <a:pt x="553006" y="427919"/>
                      <a:pt x="497163" y="424782"/>
                      <a:pt x="441320" y="420390"/>
                    </a:cubicBezTo>
                    <a:cubicBezTo>
                      <a:pt x="411830" y="418508"/>
                      <a:pt x="382968" y="413488"/>
                      <a:pt x="350968" y="412861"/>
                    </a:cubicBezTo>
                    <a:cubicBezTo>
                      <a:pt x="375438" y="456154"/>
                      <a:pt x="404301" y="496938"/>
                      <a:pt x="432536" y="537723"/>
                    </a:cubicBezTo>
                    <a:cubicBezTo>
                      <a:pt x="455752" y="571605"/>
                      <a:pt x="479595" y="604859"/>
                      <a:pt x="503438" y="638114"/>
                    </a:cubicBezTo>
                    <a:cubicBezTo>
                      <a:pt x="509085" y="646271"/>
                      <a:pt x="521006" y="655683"/>
                      <a:pt x="509085" y="668232"/>
                    </a:cubicBezTo>
                    <a:cubicBezTo>
                      <a:pt x="481477" y="673251"/>
                      <a:pt x="453869" y="678271"/>
                      <a:pt x="427517" y="664467"/>
                    </a:cubicBezTo>
                    <a:cubicBezTo>
                      <a:pt x="364772" y="582271"/>
                      <a:pt x="303909" y="498821"/>
                      <a:pt x="248694" y="410978"/>
                    </a:cubicBezTo>
                    <a:cubicBezTo>
                      <a:pt x="238028" y="394037"/>
                      <a:pt x="240537" y="379606"/>
                      <a:pt x="243675" y="362665"/>
                    </a:cubicBezTo>
                    <a:cubicBezTo>
                      <a:pt x="247439" y="342586"/>
                      <a:pt x="249322" y="324390"/>
                      <a:pt x="217949" y="323135"/>
                    </a:cubicBezTo>
                    <a:cubicBezTo>
                      <a:pt x="202890" y="322508"/>
                      <a:pt x="199753" y="330037"/>
                      <a:pt x="194734" y="339449"/>
                    </a:cubicBezTo>
                    <a:cubicBezTo>
                      <a:pt x="178420" y="367684"/>
                      <a:pt x="157714" y="392782"/>
                      <a:pt x="124460" y="400939"/>
                    </a:cubicBezTo>
                    <a:cubicBezTo>
                      <a:pt x="74891" y="414115"/>
                      <a:pt x="28460" y="385880"/>
                      <a:pt x="10264" y="330037"/>
                    </a:cubicBezTo>
                    <a:cubicBezTo>
                      <a:pt x="-11069" y="264155"/>
                      <a:pt x="852" y="202666"/>
                      <a:pt x="46029" y="149960"/>
                    </a:cubicBezTo>
                    <a:cubicBezTo>
                      <a:pt x="87440" y="101647"/>
                      <a:pt x="153322" y="107294"/>
                      <a:pt x="189714" y="159999"/>
                    </a:cubicBezTo>
                    <a:cubicBezTo>
                      <a:pt x="201008" y="176313"/>
                      <a:pt x="211675" y="194509"/>
                      <a:pt x="212302" y="213332"/>
                    </a:cubicBezTo>
                    <a:cubicBezTo>
                      <a:pt x="212930" y="239058"/>
                      <a:pt x="231126" y="235920"/>
                      <a:pt x="245557" y="237175"/>
                    </a:cubicBezTo>
                    <a:cubicBezTo>
                      <a:pt x="263125" y="238430"/>
                      <a:pt x="260616" y="221489"/>
                      <a:pt x="260616" y="212077"/>
                    </a:cubicBezTo>
                    <a:cubicBezTo>
                      <a:pt x="259361" y="186979"/>
                      <a:pt x="271910" y="173803"/>
                      <a:pt x="290106" y="159372"/>
                    </a:cubicBezTo>
                    <a:cubicBezTo>
                      <a:pt x="359752" y="105411"/>
                      <a:pt x="428144" y="48314"/>
                      <a:pt x="503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E4043A-8B24-4410-8CA9-A0072E5CF7E5}"/>
                  </a:ext>
                </a:extLst>
              </p:cNvPr>
              <p:cNvSpPr/>
              <p:nvPr/>
            </p:nvSpPr>
            <p:spPr>
              <a:xfrm>
                <a:off x="3135321" y="4603582"/>
                <a:ext cx="947446" cy="702741"/>
              </a:xfrm>
              <a:custGeom>
                <a:avLst/>
                <a:gdLst>
                  <a:gd name="connsiteX0" fmla="*/ 688065 w 947445"/>
                  <a:gd name="connsiteY0" fmla="*/ 638741 h 702741"/>
                  <a:gd name="connsiteX1" fmla="*/ 619673 w 947445"/>
                  <a:gd name="connsiteY1" fmla="*/ 688937 h 702741"/>
                  <a:gd name="connsiteX2" fmla="*/ 319753 w 947445"/>
                  <a:gd name="connsiteY2" fmla="*/ 602977 h 702741"/>
                  <a:gd name="connsiteX3" fmla="*/ 279597 w 947445"/>
                  <a:gd name="connsiteY3" fmla="*/ 558428 h 702741"/>
                  <a:gd name="connsiteX4" fmla="*/ 258264 w 947445"/>
                  <a:gd name="connsiteY4" fmla="*/ 545879 h 702741"/>
                  <a:gd name="connsiteX5" fmla="*/ 233166 w 947445"/>
                  <a:gd name="connsiteY5" fmla="*/ 575369 h 702741"/>
                  <a:gd name="connsiteX6" fmla="*/ 234421 w 947445"/>
                  <a:gd name="connsiteY6" fmla="*/ 630585 h 702741"/>
                  <a:gd name="connsiteX7" fmla="*/ 116460 w 947445"/>
                  <a:gd name="connsiteY7" fmla="*/ 703368 h 702741"/>
                  <a:gd name="connsiteX8" fmla="*/ 2265 w 947445"/>
                  <a:gd name="connsiteY8" fmla="*/ 515762 h 702741"/>
                  <a:gd name="connsiteX9" fmla="*/ 134029 w 947445"/>
                  <a:gd name="connsiteY9" fmla="*/ 448625 h 702741"/>
                  <a:gd name="connsiteX10" fmla="*/ 169793 w 947445"/>
                  <a:gd name="connsiteY10" fmla="*/ 471841 h 702741"/>
                  <a:gd name="connsiteX11" fmla="*/ 208695 w 947445"/>
                  <a:gd name="connsiteY11" fmla="*/ 471841 h 702741"/>
                  <a:gd name="connsiteX12" fmla="*/ 206185 w 947445"/>
                  <a:gd name="connsiteY12" fmla="*/ 441095 h 702741"/>
                  <a:gd name="connsiteX13" fmla="*/ 197401 w 947445"/>
                  <a:gd name="connsiteY13" fmla="*/ 378351 h 702741"/>
                  <a:gd name="connsiteX14" fmla="*/ 261401 w 947445"/>
                  <a:gd name="connsiteY14" fmla="*/ 122352 h 702741"/>
                  <a:gd name="connsiteX15" fmla="*/ 339204 w 947445"/>
                  <a:gd name="connsiteY15" fmla="*/ 86588 h 702741"/>
                  <a:gd name="connsiteX16" fmla="*/ 337949 w 947445"/>
                  <a:gd name="connsiteY16" fmla="*/ 114196 h 702741"/>
                  <a:gd name="connsiteX17" fmla="*/ 291518 w 947445"/>
                  <a:gd name="connsiteY17" fmla="*/ 317488 h 702741"/>
                  <a:gd name="connsiteX18" fmla="*/ 287754 w 947445"/>
                  <a:gd name="connsiteY18" fmla="*/ 343214 h 702741"/>
                  <a:gd name="connsiteX19" fmla="*/ 304695 w 947445"/>
                  <a:gd name="connsiteY19" fmla="*/ 339449 h 702741"/>
                  <a:gd name="connsiteX20" fmla="*/ 603987 w 947445"/>
                  <a:gd name="connsiteY20" fmla="*/ 144313 h 702741"/>
                  <a:gd name="connsiteX21" fmla="*/ 789711 w 947445"/>
                  <a:gd name="connsiteY21" fmla="*/ 8784 h 702741"/>
                  <a:gd name="connsiteX22" fmla="*/ 806025 w 947445"/>
                  <a:gd name="connsiteY22" fmla="*/ 0 h 702741"/>
                  <a:gd name="connsiteX23" fmla="*/ 850574 w 947445"/>
                  <a:gd name="connsiteY23" fmla="*/ 71529 h 702741"/>
                  <a:gd name="connsiteX24" fmla="*/ 744535 w 947445"/>
                  <a:gd name="connsiteY24" fmla="*/ 165646 h 702741"/>
                  <a:gd name="connsiteX25" fmla="*/ 630340 w 947445"/>
                  <a:gd name="connsiteY25" fmla="*/ 270430 h 702741"/>
                  <a:gd name="connsiteX26" fmla="*/ 611516 w 947445"/>
                  <a:gd name="connsiteY26" fmla="*/ 284234 h 702741"/>
                  <a:gd name="connsiteX27" fmla="*/ 714418 w 947445"/>
                  <a:gd name="connsiteY27" fmla="*/ 240312 h 702741"/>
                  <a:gd name="connsiteX28" fmla="*/ 867515 w 947445"/>
                  <a:gd name="connsiteY28" fmla="*/ 176940 h 702741"/>
                  <a:gd name="connsiteX29" fmla="*/ 908299 w 947445"/>
                  <a:gd name="connsiteY29" fmla="*/ 165646 h 702741"/>
                  <a:gd name="connsiteX30" fmla="*/ 951593 w 947445"/>
                  <a:gd name="connsiteY30" fmla="*/ 234038 h 702741"/>
                  <a:gd name="connsiteX31" fmla="*/ 891985 w 947445"/>
                  <a:gd name="connsiteY31" fmla="*/ 269175 h 702741"/>
                  <a:gd name="connsiteX32" fmla="*/ 630340 w 947445"/>
                  <a:gd name="connsiteY32" fmla="*/ 397801 h 702741"/>
                  <a:gd name="connsiteX33" fmla="*/ 410733 w 947445"/>
                  <a:gd name="connsiteY33" fmla="*/ 535213 h 702741"/>
                  <a:gd name="connsiteX34" fmla="*/ 406969 w 947445"/>
                  <a:gd name="connsiteY34" fmla="*/ 542114 h 702741"/>
                  <a:gd name="connsiteX35" fmla="*/ 430184 w 947445"/>
                  <a:gd name="connsiteY35" fmla="*/ 552781 h 702741"/>
                  <a:gd name="connsiteX36" fmla="*/ 662340 w 947445"/>
                  <a:gd name="connsiteY36" fmla="*/ 624310 h 702741"/>
                  <a:gd name="connsiteX37" fmla="*/ 688065 w 947445"/>
                  <a:gd name="connsiteY37" fmla="*/ 638741 h 70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2741">
                    <a:moveTo>
                      <a:pt x="688065" y="638741"/>
                    </a:moveTo>
                    <a:cubicBezTo>
                      <a:pt x="665477" y="655683"/>
                      <a:pt x="642889" y="671996"/>
                      <a:pt x="619673" y="688937"/>
                    </a:cubicBezTo>
                    <a:cubicBezTo>
                      <a:pt x="518027" y="666977"/>
                      <a:pt x="418263" y="636231"/>
                      <a:pt x="319753" y="602977"/>
                    </a:cubicBezTo>
                    <a:cubicBezTo>
                      <a:pt x="296538" y="595447"/>
                      <a:pt x="292773" y="573487"/>
                      <a:pt x="279597" y="558428"/>
                    </a:cubicBezTo>
                    <a:cubicBezTo>
                      <a:pt x="273950" y="552154"/>
                      <a:pt x="272067" y="537095"/>
                      <a:pt x="258264" y="545879"/>
                    </a:cubicBezTo>
                    <a:cubicBezTo>
                      <a:pt x="246969" y="552781"/>
                      <a:pt x="230028" y="555291"/>
                      <a:pt x="233166" y="575369"/>
                    </a:cubicBezTo>
                    <a:cubicBezTo>
                      <a:pt x="236303" y="593565"/>
                      <a:pt x="238185" y="611761"/>
                      <a:pt x="234421" y="630585"/>
                    </a:cubicBezTo>
                    <a:cubicBezTo>
                      <a:pt x="221872" y="692074"/>
                      <a:pt x="176695" y="720937"/>
                      <a:pt x="116460" y="703368"/>
                    </a:cubicBezTo>
                    <a:cubicBezTo>
                      <a:pt x="44304" y="682663"/>
                      <a:pt x="-12166" y="589173"/>
                      <a:pt x="2265" y="515762"/>
                    </a:cubicBezTo>
                    <a:cubicBezTo>
                      <a:pt x="15441" y="449880"/>
                      <a:pt x="73167" y="420390"/>
                      <a:pt x="134029" y="448625"/>
                    </a:cubicBezTo>
                    <a:cubicBezTo>
                      <a:pt x="146578" y="454272"/>
                      <a:pt x="160382" y="461801"/>
                      <a:pt x="169793" y="471841"/>
                    </a:cubicBezTo>
                    <a:cubicBezTo>
                      <a:pt x="184225" y="488154"/>
                      <a:pt x="196146" y="480625"/>
                      <a:pt x="208695" y="471841"/>
                    </a:cubicBezTo>
                    <a:cubicBezTo>
                      <a:pt x="226264" y="459919"/>
                      <a:pt x="211832" y="448625"/>
                      <a:pt x="206185" y="441095"/>
                    </a:cubicBezTo>
                    <a:cubicBezTo>
                      <a:pt x="190499" y="421017"/>
                      <a:pt x="193009" y="400939"/>
                      <a:pt x="197401" y="378351"/>
                    </a:cubicBezTo>
                    <a:cubicBezTo>
                      <a:pt x="214970" y="291763"/>
                      <a:pt x="239440" y="207685"/>
                      <a:pt x="261401" y="122352"/>
                    </a:cubicBezTo>
                    <a:cubicBezTo>
                      <a:pt x="287126" y="110431"/>
                      <a:pt x="312851" y="98509"/>
                      <a:pt x="339204" y="86588"/>
                    </a:cubicBezTo>
                    <a:cubicBezTo>
                      <a:pt x="347361" y="95999"/>
                      <a:pt x="340459" y="105411"/>
                      <a:pt x="337949" y="114196"/>
                    </a:cubicBezTo>
                    <a:cubicBezTo>
                      <a:pt x="320381" y="181332"/>
                      <a:pt x="305950" y="249724"/>
                      <a:pt x="291518" y="317488"/>
                    </a:cubicBezTo>
                    <a:cubicBezTo>
                      <a:pt x="289636" y="326273"/>
                      <a:pt x="287126" y="334429"/>
                      <a:pt x="287754" y="343214"/>
                    </a:cubicBezTo>
                    <a:cubicBezTo>
                      <a:pt x="295283" y="348861"/>
                      <a:pt x="299675" y="341959"/>
                      <a:pt x="304695" y="339449"/>
                    </a:cubicBezTo>
                    <a:cubicBezTo>
                      <a:pt x="410733" y="283606"/>
                      <a:pt x="510497" y="218979"/>
                      <a:pt x="603987" y="144313"/>
                    </a:cubicBezTo>
                    <a:cubicBezTo>
                      <a:pt x="663595" y="96627"/>
                      <a:pt x="727594" y="53960"/>
                      <a:pt x="789711" y="8784"/>
                    </a:cubicBezTo>
                    <a:cubicBezTo>
                      <a:pt x="794731" y="5020"/>
                      <a:pt x="799751" y="1255"/>
                      <a:pt x="806025" y="0"/>
                    </a:cubicBezTo>
                    <a:cubicBezTo>
                      <a:pt x="834260" y="15686"/>
                      <a:pt x="840535" y="44549"/>
                      <a:pt x="850574" y="71529"/>
                    </a:cubicBezTo>
                    <a:cubicBezTo>
                      <a:pt x="817947" y="106038"/>
                      <a:pt x="779045" y="133019"/>
                      <a:pt x="744535" y="165646"/>
                    </a:cubicBezTo>
                    <a:cubicBezTo>
                      <a:pt x="706888" y="200783"/>
                      <a:pt x="667359" y="234038"/>
                      <a:pt x="630340" y="270430"/>
                    </a:cubicBezTo>
                    <a:cubicBezTo>
                      <a:pt x="624693" y="276077"/>
                      <a:pt x="617163" y="279841"/>
                      <a:pt x="611516" y="284234"/>
                    </a:cubicBezTo>
                    <a:cubicBezTo>
                      <a:pt x="643516" y="265410"/>
                      <a:pt x="679908" y="254743"/>
                      <a:pt x="714418" y="240312"/>
                    </a:cubicBezTo>
                    <a:cubicBezTo>
                      <a:pt x="765241" y="218979"/>
                      <a:pt x="817319" y="200155"/>
                      <a:pt x="867515" y="176940"/>
                    </a:cubicBezTo>
                    <a:cubicBezTo>
                      <a:pt x="880064" y="171293"/>
                      <a:pt x="892613" y="162509"/>
                      <a:pt x="908299" y="165646"/>
                    </a:cubicBezTo>
                    <a:cubicBezTo>
                      <a:pt x="927750" y="185097"/>
                      <a:pt x="949083" y="203920"/>
                      <a:pt x="951593" y="234038"/>
                    </a:cubicBezTo>
                    <a:cubicBezTo>
                      <a:pt x="933397" y="248469"/>
                      <a:pt x="912691" y="259136"/>
                      <a:pt x="891985" y="269175"/>
                    </a:cubicBezTo>
                    <a:cubicBezTo>
                      <a:pt x="804770" y="311841"/>
                      <a:pt x="719437" y="357645"/>
                      <a:pt x="630340" y="397801"/>
                    </a:cubicBezTo>
                    <a:cubicBezTo>
                      <a:pt x="550654" y="433566"/>
                      <a:pt x="483517" y="488154"/>
                      <a:pt x="410733" y="535213"/>
                    </a:cubicBezTo>
                    <a:cubicBezTo>
                      <a:pt x="408223" y="536468"/>
                      <a:pt x="406969" y="538977"/>
                      <a:pt x="406969" y="542114"/>
                    </a:cubicBezTo>
                    <a:cubicBezTo>
                      <a:pt x="412616" y="549644"/>
                      <a:pt x="422027" y="549644"/>
                      <a:pt x="430184" y="552781"/>
                    </a:cubicBezTo>
                    <a:cubicBezTo>
                      <a:pt x="506733" y="579134"/>
                      <a:pt x="584536" y="602350"/>
                      <a:pt x="662340" y="624310"/>
                    </a:cubicBezTo>
                    <a:cubicBezTo>
                      <a:pt x="672379" y="626192"/>
                      <a:pt x="685555" y="624310"/>
                      <a:pt x="688065" y="6387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38F21E-70EF-407B-8C74-BDE08B736397}"/>
                  </a:ext>
                </a:extLst>
              </p:cNvPr>
              <p:cNvSpPr/>
              <p:nvPr/>
            </p:nvSpPr>
            <p:spPr>
              <a:xfrm>
                <a:off x="8507469" y="3425863"/>
                <a:ext cx="1003916" cy="665094"/>
              </a:xfrm>
              <a:custGeom>
                <a:avLst/>
                <a:gdLst>
                  <a:gd name="connsiteX0" fmla="*/ 505535 w 1003915"/>
                  <a:gd name="connsiteY0" fmla="*/ 666349 h 665094"/>
                  <a:gd name="connsiteX1" fmla="*/ 422084 w 1003915"/>
                  <a:gd name="connsiteY1" fmla="*/ 649408 h 665094"/>
                  <a:gd name="connsiteX2" fmla="*/ 442162 w 1003915"/>
                  <a:gd name="connsiteY2" fmla="*/ 624310 h 665094"/>
                  <a:gd name="connsiteX3" fmla="*/ 616592 w 1003915"/>
                  <a:gd name="connsiteY3" fmla="*/ 486899 h 665094"/>
                  <a:gd name="connsiteX4" fmla="*/ 622867 w 1003915"/>
                  <a:gd name="connsiteY4" fmla="*/ 476233 h 665094"/>
                  <a:gd name="connsiteX5" fmla="*/ 564514 w 1003915"/>
                  <a:gd name="connsiteY5" fmla="*/ 464938 h 665094"/>
                  <a:gd name="connsiteX6" fmla="*/ 184281 w 1003915"/>
                  <a:gd name="connsiteY6" fmla="*/ 436076 h 665094"/>
                  <a:gd name="connsiteX7" fmla="*/ 24282 w 1003915"/>
                  <a:gd name="connsiteY7" fmla="*/ 426037 h 665094"/>
                  <a:gd name="connsiteX8" fmla="*/ 1694 w 1003915"/>
                  <a:gd name="connsiteY8" fmla="*/ 419135 h 665094"/>
                  <a:gd name="connsiteX9" fmla="*/ 12361 w 1003915"/>
                  <a:gd name="connsiteY9" fmla="*/ 342586 h 665094"/>
                  <a:gd name="connsiteX10" fmla="*/ 29929 w 1003915"/>
                  <a:gd name="connsiteY10" fmla="*/ 336312 h 665094"/>
                  <a:gd name="connsiteX11" fmla="*/ 327967 w 1003915"/>
                  <a:gd name="connsiteY11" fmla="*/ 321253 h 665094"/>
                  <a:gd name="connsiteX12" fmla="*/ 327967 w 1003915"/>
                  <a:gd name="connsiteY12" fmla="*/ 320625 h 665094"/>
                  <a:gd name="connsiteX13" fmla="*/ 326084 w 1003915"/>
                  <a:gd name="connsiteY13" fmla="*/ 321880 h 665094"/>
                  <a:gd name="connsiteX14" fmla="*/ 251418 w 1003915"/>
                  <a:gd name="connsiteY14" fmla="*/ 302430 h 665094"/>
                  <a:gd name="connsiteX15" fmla="*/ 56282 w 1003915"/>
                  <a:gd name="connsiteY15" fmla="*/ 245332 h 665094"/>
                  <a:gd name="connsiteX16" fmla="*/ 28047 w 1003915"/>
                  <a:gd name="connsiteY16" fmla="*/ 231528 h 665094"/>
                  <a:gd name="connsiteX17" fmla="*/ 32439 w 1003915"/>
                  <a:gd name="connsiteY17" fmla="*/ 158117 h 665094"/>
                  <a:gd name="connsiteX18" fmla="*/ 69459 w 1003915"/>
                  <a:gd name="connsiteY18" fmla="*/ 152470 h 665094"/>
                  <a:gd name="connsiteX19" fmla="*/ 403888 w 1003915"/>
                  <a:gd name="connsiteY19" fmla="*/ 224626 h 665094"/>
                  <a:gd name="connsiteX20" fmla="*/ 565142 w 1003915"/>
                  <a:gd name="connsiteY20" fmla="*/ 244077 h 665094"/>
                  <a:gd name="connsiteX21" fmla="*/ 656122 w 1003915"/>
                  <a:gd name="connsiteY21" fmla="*/ 248469 h 665094"/>
                  <a:gd name="connsiteX22" fmla="*/ 574554 w 1003915"/>
                  <a:gd name="connsiteY22" fmla="*/ 124862 h 665094"/>
                  <a:gd name="connsiteX23" fmla="*/ 505535 w 1003915"/>
                  <a:gd name="connsiteY23" fmla="*/ 26353 h 665094"/>
                  <a:gd name="connsiteX24" fmla="*/ 496750 w 1003915"/>
                  <a:gd name="connsiteY24" fmla="*/ 0 h 665094"/>
                  <a:gd name="connsiteX25" fmla="*/ 581456 w 1003915"/>
                  <a:gd name="connsiteY25" fmla="*/ 0 h 665094"/>
                  <a:gd name="connsiteX26" fmla="*/ 760278 w 1003915"/>
                  <a:gd name="connsiteY26" fmla="*/ 253489 h 665094"/>
                  <a:gd name="connsiteX27" fmla="*/ 765298 w 1003915"/>
                  <a:gd name="connsiteY27" fmla="*/ 301802 h 665094"/>
                  <a:gd name="connsiteX28" fmla="*/ 791023 w 1003915"/>
                  <a:gd name="connsiteY28" fmla="*/ 341332 h 665094"/>
                  <a:gd name="connsiteX29" fmla="*/ 814238 w 1003915"/>
                  <a:gd name="connsiteY29" fmla="*/ 325018 h 665094"/>
                  <a:gd name="connsiteX30" fmla="*/ 884513 w 1003915"/>
                  <a:gd name="connsiteY30" fmla="*/ 263528 h 665094"/>
                  <a:gd name="connsiteX31" fmla="*/ 998081 w 1003915"/>
                  <a:gd name="connsiteY31" fmla="*/ 331920 h 665094"/>
                  <a:gd name="connsiteX32" fmla="*/ 963571 w 1003915"/>
                  <a:gd name="connsiteY32" fmla="*/ 514507 h 665094"/>
                  <a:gd name="connsiteX33" fmla="*/ 819886 w 1003915"/>
                  <a:gd name="connsiteY33" fmla="*/ 504468 h 665094"/>
                  <a:gd name="connsiteX34" fmla="*/ 797298 w 1003915"/>
                  <a:gd name="connsiteY34" fmla="*/ 451135 h 665094"/>
                  <a:gd name="connsiteX35" fmla="*/ 764043 w 1003915"/>
                  <a:gd name="connsiteY35" fmla="*/ 427292 h 665094"/>
                  <a:gd name="connsiteX36" fmla="*/ 748984 w 1003915"/>
                  <a:gd name="connsiteY36" fmla="*/ 452389 h 665094"/>
                  <a:gd name="connsiteX37" fmla="*/ 719494 w 1003915"/>
                  <a:gd name="connsiteY37" fmla="*/ 505095 h 665094"/>
                  <a:gd name="connsiteX38" fmla="*/ 505535 w 1003915"/>
                  <a:gd name="connsiteY38" fmla="*/ 666349 h 6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3915" h="665094">
                    <a:moveTo>
                      <a:pt x="505535" y="666349"/>
                    </a:moveTo>
                    <a:cubicBezTo>
                      <a:pt x="477927" y="660702"/>
                      <a:pt x="449692" y="655055"/>
                      <a:pt x="422084" y="649408"/>
                    </a:cubicBezTo>
                    <a:cubicBezTo>
                      <a:pt x="420829" y="634349"/>
                      <a:pt x="434005" y="631212"/>
                      <a:pt x="442162" y="624310"/>
                    </a:cubicBezTo>
                    <a:cubicBezTo>
                      <a:pt x="501142" y="579762"/>
                      <a:pt x="558868" y="533330"/>
                      <a:pt x="616592" y="486899"/>
                    </a:cubicBezTo>
                    <a:cubicBezTo>
                      <a:pt x="619102" y="485017"/>
                      <a:pt x="622240" y="482507"/>
                      <a:pt x="622867" y="476233"/>
                    </a:cubicBezTo>
                    <a:cubicBezTo>
                      <a:pt x="604671" y="469331"/>
                      <a:pt x="583966" y="468703"/>
                      <a:pt x="564514" y="464938"/>
                    </a:cubicBezTo>
                    <a:cubicBezTo>
                      <a:pt x="439025" y="441095"/>
                      <a:pt x="311653" y="439840"/>
                      <a:pt x="184281" y="436076"/>
                    </a:cubicBezTo>
                    <a:cubicBezTo>
                      <a:pt x="130948" y="434194"/>
                      <a:pt x="77615" y="434194"/>
                      <a:pt x="24282" y="426037"/>
                    </a:cubicBezTo>
                    <a:cubicBezTo>
                      <a:pt x="16126" y="424782"/>
                      <a:pt x="7968" y="424782"/>
                      <a:pt x="1694" y="419135"/>
                    </a:cubicBezTo>
                    <a:cubicBezTo>
                      <a:pt x="-3326" y="392782"/>
                      <a:pt x="3577" y="367684"/>
                      <a:pt x="12361" y="342586"/>
                    </a:cubicBezTo>
                    <a:cubicBezTo>
                      <a:pt x="17380" y="338194"/>
                      <a:pt x="23655" y="336312"/>
                      <a:pt x="29929" y="336312"/>
                    </a:cubicBezTo>
                    <a:cubicBezTo>
                      <a:pt x="129693" y="336312"/>
                      <a:pt x="228830" y="323763"/>
                      <a:pt x="327967" y="321253"/>
                    </a:cubicBezTo>
                    <a:cubicBezTo>
                      <a:pt x="331732" y="321253"/>
                      <a:pt x="326712" y="316861"/>
                      <a:pt x="327967" y="320625"/>
                    </a:cubicBezTo>
                    <a:cubicBezTo>
                      <a:pt x="328594" y="321253"/>
                      <a:pt x="327339" y="321880"/>
                      <a:pt x="326084" y="321880"/>
                    </a:cubicBezTo>
                    <a:cubicBezTo>
                      <a:pt x="299732" y="320625"/>
                      <a:pt x="275889" y="309959"/>
                      <a:pt x="251418" y="302430"/>
                    </a:cubicBezTo>
                    <a:cubicBezTo>
                      <a:pt x="186791" y="282351"/>
                      <a:pt x="122164" y="262901"/>
                      <a:pt x="56282" y="245332"/>
                    </a:cubicBezTo>
                    <a:cubicBezTo>
                      <a:pt x="46243" y="242822"/>
                      <a:pt x="35576" y="240312"/>
                      <a:pt x="28047" y="231528"/>
                    </a:cubicBezTo>
                    <a:cubicBezTo>
                      <a:pt x="18008" y="206430"/>
                      <a:pt x="25537" y="182587"/>
                      <a:pt x="32439" y="158117"/>
                    </a:cubicBezTo>
                    <a:cubicBezTo>
                      <a:pt x="43106" y="145568"/>
                      <a:pt x="56910" y="150587"/>
                      <a:pt x="69459" y="152470"/>
                    </a:cubicBezTo>
                    <a:cubicBezTo>
                      <a:pt x="181771" y="173175"/>
                      <a:pt x="292830" y="198273"/>
                      <a:pt x="403888" y="224626"/>
                    </a:cubicBezTo>
                    <a:cubicBezTo>
                      <a:pt x="457221" y="237175"/>
                      <a:pt x="511181" y="240940"/>
                      <a:pt x="565142" y="244077"/>
                    </a:cubicBezTo>
                    <a:cubicBezTo>
                      <a:pt x="594005" y="245959"/>
                      <a:pt x="622867" y="254116"/>
                      <a:pt x="656122" y="248469"/>
                    </a:cubicBezTo>
                    <a:cubicBezTo>
                      <a:pt x="630397" y="204548"/>
                      <a:pt x="602789" y="165019"/>
                      <a:pt x="574554" y="124862"/>
                    </a:cubicBezTo>
                    <a:cubicBezTo>
                      <a:pt x="551965" y="92235"/>
                      <a:pt x="528750" y="58980"/>
                      <a:pt x="505535" y="26353"/>
                    </a:cubicBezTo>
                    <a:cubicBezTo>
                      <a:pt x="499887" y="18823"/>
                      <a:pt x="492358" y="11294"/>
                      <a:pt x="496750" y="0"/>
                    </a:cubicBezTo>
                    <a:cubicBezTo>
                      <a:pt x="524985" y="0"/>
                      <a:pt x="553220" y="0"/>
                      <a:pt x="581456" y="0"/>
                    </a:cubicBezTo>
                    <a:cubicBezTo>
                      <a:pt x="644200" y="82195"/>
                      <a:pt x="705062" y="165646"/>
                      <a:pt x="760278" y="253489"/>
                    </a:cubicBezTo>
                    <a:cubicBezTo>
                      <a:pt x="770944" y="270430"/>
                      <a:pt x="768435" y="284861"/>
                      <a:pt x="765298" y="301802"/>
                    </a:cubicBezTo>
                    <a:cubicBezTo>
                      <a:pt x="761533" y="321880"/>
                      <a:pt x="760278" y="340077"/>
                      <a:pt x="791023" y="341332"/>
                    </a:cubicBezTo>
                    <a:cubicBezTo>
                      <a:pt x="806082" y="341959"/>
                      <a:pt x="809219" y="334429"/>
                      <a:pt x="814238" y="325018"/>
                    </a:cubicBezTo>
                    <a:cubicBezTo>
                      <a:pt x="830552" y="296783"/>
                      <a:pt x="851258" y="271685"/>
                      <a:pt x="884513" y="263528"/>
                    </a:cubicBezTo>
                    <a:cubicBezTo>
                      <a:pt x="933453" y="250979"/>
                      <a:pt x="979257" y="277332"/>
                      <a:pt x="998081" y="331920"/>
                    </a:cubicBezTo>
                    <a:cubicBezTo>
                      <a:pt x="1020669" y="398429"/>
                      <a:pt x="1009374" y="460547"/>
                      <a:pt x="963571" y="514507"/>
                    </a:cubicBezTo>
                    <a:cubicBezTo>
                      <a:pt x="922160" y="562820"/>
                      <a:pt x="856278" y="557173"/>
                      <a:pt x="819886" y="504468"/>
                    </a:cubicBezTo>
                    <a:cubicBezTo>
                      <a:pt x="808591" y="488154"/>
                      <a:pt x="797925" y="469958"/>
                      <a:pt x="797298" y="451135"/>
                    </a:cubicBezTo>
                    <a:cubicBezTo>
                      <a:pt x="796670" y="425409"/>
                      <a:pt x="778474" y="428547"/>
                      <a:pt x="764043" y="427292"/>
                    </a:cubicBezTo>
                    <a:cubicBezTo>
                      <a:pt x="746475" y="425409"/>
                      <a:pt x="748984" y="442978"/>
                      <a:pt x="748984" y="452389"/>
                    </a:cubicBezTo>
                    <a:cubicBezTo>
                      <a:pt x="750239" y="477487"/>
                      <a:pt x="737690" y="490664"/>
                      <a:pt x="719494" y="505095"/>
                    </a:cubicBezTo>
                    <a:cubicBezTo>
                      <a:pt x="649220" y="561565"/>
                      <a:pt x="580828" y="618036"/>
                      <a:pt x="505535" y="666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50FE9B1-55A5-4A6A-8719-59C76E9348A4}"/>
                  </a:ext>
                </a:extLst>
              </p:cNvPr>
              <p:cNvSpPr/>
              <p:nvPr/>
            </p:nvSpPr>
            <p:spPr>
              <a:xfrm>
                <a:off x="2666849" y="3427745"/>
                <a:ext cx="1010190" cy="658820"/>
              </a:xfrm>
              <a:custGeom>
                <a:avLst/>
                <a:gdLst>
                  <a:gd name="connsiteX0" fmla="*/ 434972 w 1010190"/>
                  <a:gd name="connsiteY0" fmla="*/ 0 h 658819"/>
                  <a:gd name="connsiteX1" fmla="*/ 519677 w 1010190"/>
                  <a:gd name="connsiteY1" fmla="*/ 0 h 658819"/>
                  <a:gd name="connsiteX2" fmla="*/ 508383 w 1010190"/>
                  <a:gd name="connsiteY2" fmla="*/ 25098 h 658819"/>
                  <a:gd name="connsiteX3" fmla="*/ 377247 w 1010190"/>
                  <a:gd name="connsiteY3" fmla="*/ 187607 h 658819"/>
                  <a:gd name="connsiteX4" fmla="*/ 360306 w 1010190"/>
                  <a:gd name="connsiteY4" fmla="*/ 213332 h 658819"/>
                  <a:gd name="connsiteX5" fmla="*/ 513403 w 1010190"/>
                  <a:gd name="connsiteY5" fmla="*/ 203293 h 658819"/>
                  <a:gd name="connsiteX6" fmla="*/ 948224 w 1010190"/>
                  <a:gd name="connsiteY6" fmla="*/ 128627 h 658819"/>
                  <a:gd name="connsiteX7" fmla="*/ 983988 w 1010190"/>
                  <a:gd name="connsiteY7" fmla="*/ 129882 h 658819"/>
                  <a:gd name="connsiteX8" fmla="*/ 988381 w 1010190"/>
                  <a:gd name="connsiteY8" fmla="*/ 207685 h 658819"/>
                  <a:gd name="connsiteX9" fmla="*/ 953871 w 1010190"/>
                  <a:gd name="connsiteY9" fmla="*/ 220234 h 658819"/>
                  <a:gd name="connsiteX10" fmla="*/ 722970 w 1010190"/>
                  <a:gd name="connsiteY10" fmla="*/ 286744 h 658819"/>
                  <a:gd name="connsiteX11" fmla="*/ 679049 w 1010190"/>
                  <a:gd name="connsiteY11" fmla="*/ 294273 h 658819"/>
                  <a:gd name="connsiteX12" fmla="*/ 903048 w 1010190"/>
                  <a:gd name="connsiteY12" fmla="*/ 307449 h 658819"/>
                  <a:gd name="connsiteX13" fmla="*/ 997792 w 1010190"/>
                  <a:gd name="connsiteY13" fmla="*/ 318743 h 658819"/>
                  <a:gd name="connsiteX14" fmla="*/ 1009714 w 1010190"/>
                  <a:gd name="connsiteY14" fmla="*/ 395292 h 658819"/>
                  <a:gd name="connsiteX15" fmla="*/ 902420 w 1010190"/>
                  <a:gd name="connsiteY15" fmla="*/ 407841 h 658819"/>
                  <a:gd name="connsiteX16" fmla="*/ 645794 w 1010190"/>
                  <a:gd name="connsiteY16" fmla="*/ 407841 h 658819"/>
                  <a:gd name="connsiteX17" fmla="*/ 379757 w 1010190"/>
                  <a:gd name="connsiteY17" fmla="*/ 436076 h 658819"/>
                  <a:gd name="connsiteX18" fmla="*/ 434344 w 1010190"/>
                  <a:gd name="connsiteY18" fmla="*/ 492546 h 658819"/>
                  <a:gd name="connsiteX19" fmla="*/ 584304 w 1010190"/>
                  <a:gd name="connsiteY19" fmla="*/ 628702 h 658819"/>
                  <a:gd name="connsiteX20" fmla="*/ 593716 w 1010190"/>
                  <a:gd name="connsiteY20" fmla="*/ 648153 h 658819"/>
                  <a:gd name="connsiteX21" fmla="*/ 511520 w 1010190"/>
                  <a:gd name="connsiteY21" fmla="*/ 663839 h 658819"/>
                  <a:gd name="connsiteX22" fmla="*/ 406737 w 1010190"/>
                  <a:gd name="connsiteY22" fmla="*/ 577879 h 658819"/>
                  <a:gd name="connsiteX23" fmla="*/ 293796 w 1010190"/>
                  <a:gd name="connsiteY23" fmla="*/ 471841 h 658819"/>
                  <a:gd name="connsiteX24" fmla="*/ 262424 w 1010190"/>
                  <a:gd name="connsiteY24" fmla="*/ 404704 h 658819"/>
                  <a:gd name="connsiteX25" fmla="*/ 249247 w 1010190"/>
                  <a:gd name="connsiteY25" fmla="*/ 377096 h 658819"/>
                  <a:gd name="connsiteX26" fmla="*/ 210346 w 1010190"/>
                  <a:gd name="connsiteY26" fmla="*/ 398429 h 658819"/>
                  <a:gd name="connsiteX27" fmla="*/ 182738 w 1010190"/>
                  <a:gd name="connsiteY27" fmla="*/ 452390 h 658819"/>
                  <a:gd name="connsiteX28" fmla="*/ 38425 w 1010190"/>
                  <a:gd name="connsiteY28" fmla="*/ 444860 h 658819"/>
                  <a:gd name="connsiteX29" fmla="*/ 15210 w 1010190"/>
                  <a:gd name="connsiteY29" fmla="*/ 266038 h 658819"/>
                  <a:gd name="connsiteX30" fmla="*/ 92386 w 1010190"/>
                  <a:gd name="connsiteY30" fmla="*/ 202038 h 658819"/>
                  <a:gd name="connsiteX31" fmla="*/ 192150 w 1010190"/>
                  <a:gd name="connsiteY31" fmla="*/ 259136 h 658819"/>
                  <a:gd name="connsiteX32" fmla="*/ 205326 w 1010190"/>
                  <a:gd name="connsiteY32" fmla="*/ 285489 h 658819"/>
                  <a:gd name="connsiteX33" fmla="*/ 226032 w 1010190"/>
                  <a:gd name="connsiteY33" fmla="*/ 291763 h 658819"/>
                  <a:gd name="connsiteX34" fmla="*/ 245483 w 1010190"/>
                  <a:gd name="connsiteY34" fmla="*/ 277959 h 658819"/>
                  <a:gd name="connsiteX35" fmla="*/ 323286 w 1010190"/>
                  <a:gd name="connsiteY35" fmla="*/ 128627 h 658819"/>
                  <a:gd name="connsiteX36" fmla="*/ 434972 w 1010190"/>
                  <a:gd name="connsiteY36" fmla="*/ 0 h 658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0190" h="658819">
                    <a:moveTo>
                      <a:pt x="434972" y="0"/>
                    </a:moveTo>
                    <a:cubicBezTo>
                      <a:pt x="463207" y="0"/>
                      <a:pt x="491442" y="0"/>
                      <a:pt x="519677" y="0"/>
                    </a:cubicBezTo>
                    <a:cubicBezTo>
                      <a:pt x="523442" y="11922"/>
                      <a:pt x="514030" y="18196"/>
                      <a:pt x="508383" y="25098"/>
                    </a:cubicBezTo>
                    <a:cubicBezTo>
                      <a:pt x="464462" y="79059"/>
                      <a:pt x="420541" y="133019"/>
                      <a:pt x="377247" y="187607"/>
                    </a:cubicBezTo>
                    <a:cubicBezTo>
                      <a:pt x="371600" y="195136"/>
                      <a:pt x="364070" y="202038"/>
                      <a:pt x="360306" y="213332"/>
                    </a:cubicBezTo>
                    <a:cubicBezTo>
                      <a:pt x="413011" y="212705"/>
                      <a:pt x="463207" y="208313"/>
                      <a:pt x="513403" y="203293"/>
                    </a:cubicBezTo>
                    <a:cubicBezTo>
                      <a:pt x="660226" y="188862"/>
                      <a:pt x="802656" y="148705"/>
                      <a:pt x="948224" y="128627"/>
                    </a:cubicBezTo>
                    <a:cubicBezTo>
                      <a:pt x="960145" y="126744"/>
                      <a:pt x="972067" y="119843"/>
                      <a:pt x="983988" y="129882"/>
                    </a:cubicBezTo>
                    <a:cubicBezTo>
                      <a:pt x="989008" y="155607"/>
                      <a:pt x="994655" y="181332"/>
                      <a:pt x="988381" y="207685"/>
                    </a:cubicBezTo>
                    <a:cubicBezTo>
                      <a:pt x="978969" y="217097"/>
                      <a:pt x="965792" y="217097"/>
                      <a:pt x="953871" y="220234"/>
                    </a:cubicBezTo>
                    <a:cubicBezTo>
                      <a:pt x="876067" y="240312"/>
                      <a:pt x="799519" y="262901"/>
                      <a:pt x="722970" y="286744"/>
                    </a:cubicBezTo>
                    <a:cubicBezTo>
                      <a:pt x="708539" y="291136"/>
                      <a:pt x="694108" y="294900"/>
                      <a:pt x="679049" y="294273"/>
                    </a:cubicBezTo>
                    <a:cubicBezTo>
                      <a:pt x="753715" y="294273"/>
                      <a:pt x="828381" y="306822"/>
                      <a:pt x="903048" y="307449"/>
                    </a:cubicBezTo>
                    <a:cubicBezTo>
                      <a:pt x="935047" y="308077"/>
                      <a:pt x="967047" y="309332"/>
                      <a:pt x="997792" y="318743"/>
                    </a:cubicBezTo>
                    <a:cubicBezTo>
                      <a:pt x="1011596" y="342587"/>
                      <a:pt x="1015361" y="368312"/>
                      <a:pt x="1009714" y="395292"/>
                    </a:cubicBezTo>
                    <a:cubicBezTo>
                      <a:pt x="975204" y="408468"/>
                      <a:pt x="938185" y="406586"/>
                      <a:pt x="902420" y="407841"/>
                    </a:cubicBezTo>
                    <a:cubicBezTo>
                      <a:pt x="817087" y="410351"/>
                      <a:pt x="731755" y="410351"/>
                      <a:pt x="645794" y="407841"/>
                    </a:cubicBezTo>
                    <a:cubicBezTo>
                      <a:pt x="556697" y="405331"/>
                      <a:pt x="470736" y="426664"/>
                      <a:pt x="379757" y="436076"/>
                    </a:cubicBezTo>
                    <a:cubicBezTo>
                      <a:pt x="396698" y="459919"/>
                      <a:pt x="415521" y="476233"/>
                      <a:pt x="434344" y="492546"/>
                    </a:cubicBezTo>
                    <a:cubicBezTo>
                      <a:pt x="485168" y="537095"/>
                      <a:pt x="532854" y="585408"/>
                      <a:pt x="584304" y="628702"/>
                    </a:cubicBezTo>
                    <a:cubicBezTo>
                      <a:pt x="589951" y="633095"/>
                      <a:pt x="598736" y="637487"/>
                      <a:pt x="593716" y="648153"/>
                    </a:cubicBezTo>
                    <a:cubicBezTo>
                      <a:pt x="566108" y="653173"/>
                      <a:pt x="538501" y="658820"/>
                      <a:pt x="511520" y="663839"/>
                    </a:cubicBezTo>
                    <a:cubicBezTo>
                      <a:pt x="476383" y="635604"/>
                      <a:pt x="439991" y="607997"/>
                      <a:pt x="406737" y="577879"/>
                    </a:cubicBezTo>
                    <a:cubicBezTo>
                      <a:pt x="367835" y="543370"/>
                      <a:pt x="332071" y="506350"/>
                      <a:pt x="293796" y="471841"/>
                    </a:cubicBezTo>
                    <a:cubicBezTo>
                      <a:pt x="273718" y="453644"/>
                      <a:pt x="261169" y="433566"/>
                      <a:pt x="262424" y="404704"/>
                    </a:cubicBezTo>
                    <a:cubicBezTo>
                      <a:pt x="263051" y="394665"/>
                      <a:pt x="263679" y="377096"/>
                      <a:pt x="249247" y="377096"/>
                    </a:cubicBezTo>
                    <a:cubicBezTo>
                      <a:pt x="234816" y="377096"/>
                      <a:pt x="214738" y="373331"/>
                      <a:pt x="210346" y="398429"/>
                    </a:cubicBezTo>
                    <a:cubicBezTo>
                      <a:pt x="206581" y="418508"/>
                      <a:pt x="197797" y="436704"/>
                      <a:pt x="182738" y="452390"/>
                    </a:cubicBezTo>
                    <a:cubicBezTo>
                      <a:pt x="136307" y="500076"/>
                      <a:pt x="77327" y="498821"/>
                      <a:pt x="38425" y="444860"/>
                    </a:cubicBezTo>
                    <a:cubicBezTo>
                      <a:pt x="-1104" y="390272"/>
                      <a:pt x="-12398" y="330038"/>
                      <a:pt x="15210" y="266038"/>
                    </a:cubicBezTo>
                    <a:cubicBezTo>
                      <a:pt x="29641" y="232156"/>
                      <a:pt x="51602" y="205803"/>
                      <a:pt x="92386" y="202038"/>
                    </a:cubicBezTo>
                    <a:cubicBezTo>
                      <a:pt x="139444" y="197646"/>
                      <a:pt x="169562" y="222117"/>
                      <a:pt x="192150" y="259136"/>
                    </a:cubicBezTo>
                    <a:cubicBezTo>
                      <a:pt x="197169" y="267293"/>
                      <a:pt x="200307" y="276705"/>
                      <a:pt x="205326" y="285489"/>
                    </a:cubicBezTo>
                    <a:cubicBezTo>
                      <a:pt x="210346" y="294273"/>
                      <a:pt x="218503" y="294900"/>
                      <a:pt x="226032" y="291763"/>
                    </a:cubicBezTo>
                    <a:cubicBezTo>
                      <a:pt x="233561" y="288626"/>
                      <a:pt x="247365" y="289881"/>
                      <a:pt x="245483" y="277959"/>
                    </a:cubicBezTo>
                    <a:cubicBezTo>
                      <a:pt x="234189" y="208313"/>
                      <a:pt x="288777" y="173176"/>
                      <a:pt x="323286" y="128627"/>
                    </a:cubicBezTo>
                    <a:cubicBezTo>
                      <a:pt x="359051" y="84705"/>
                      <a:pt x="397953" y="43294"/>
                      <a:pt x="434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90A52F-5FF9-4CA2-A96E-723E48DE1701}"/>
                  </a:ext>
                </a:extLst>
              </p:cNvPr>
              <p:cNvSpPr/>
              <p:nvPr/>
            </p:nvSpPr>
            <p:spPr>
              <a:xfrm>
                <a:off x="8363522" y="2129556"/>
                <a:ext cx="1003916" cy="646271"/>
              </a:xfrm>
              <a:custGeom>
                <a:avLst/>
                <a:gdLst>
                  <a:gd name="connsiteX0" fmla="*/ 648227 w 1003915"/>
                  <a:gd name="connsiteY0" fmla="*/ 633094 h 646270"/>
                  <a:gd name="connsiteX1" fmla="*/ 566031 w 1003915"/>
                  <a:gd name="connsiteY1" fmla="*/ 648781 h 646270"/>
                  <a:gd name="connsiteX2" fmla="*/ 574188 w 1003915"/>
                  <a:gd name="connsiteY2" fmla="*/ 621800 h 646270"/>
                  <a:gd name="connsiteX3" fmla="*/ 678344 w 1003915"/>
                  <a:gd name="connsiteY3" fmla="*/ 405959 h 646270"/>
                  <a:gd name="connsiteX4" fmla="*/ 547835 w 1003915"/>
                  <a:gd name="connsiteY4" fmla="*/ 444233 h 646270"/>
                  <a:gd name="connsiteX5" fmla="*/ 246032 w 1003915"/>
                  <a:gd name="connsiteY5" fmla="*/ 568467 h 646270"/>
                  <a:gd name="connsiteX6" fmla="*/ 114896 w 1003915"/>
                  <a:gd name="connsiteY6" fmla="*/ 623055 h 646270"/>
                  <a:gd name="connsiteX7" fmla="*/ 91681 w 1003915"/>
                  <a:gd name="connsiteY7" fmla="*/ 627447 h 646270"/>
                  <a:gd name="connsiteX8" fmla="*/ 64073 w 1003915"/>
                  <a:gd name="connsiteY8" fmla="*/ 554036 h 646270"/>
                  <a:gd name="connsiteX9" fmla="*/ 81642 w 1003915"/>
                  <a:gd name="connsiteY9" fmla="*/ 538350 h 646270"/>
                  <a:gd name="connsiteX10" fmla="*/ 311287 w 1003915"/>
                  <a:gd name="connsiteY10" fmla="*/ 412233 h 646270"/>
                  <a:gd name="connsiteX11" fmla="*/ 333875 w 1003915"/>
                  <a:gd name="connsiteY11" fmla="*/ 401566 h 646270"/>
                  <a:gd name="connsiteX12" fmla="*/ 146269 w 1003915"/>
                  <a:gd name="connsiteY12" fmla="*/ 431684 h 646270"/>
                  <a:gd name="connsiteX13" fmla="*/ 59681 w 1003915"/>
                  <a:gd name="connsiteY13" fmla="*/ 447370 h 646270"/>
                  <a:gd name="connsiteX14" fmla="*/ 28309 w 1003915"/>
                  <a:gd name="connsiteY14" fmla="*/ 448625 h 646270"/>
                  <a:gd name="connsiteX15" fmla="*/ 73 w 1003915"/>
                  <a:gd name="connsiteY15" fmla="*/ 371449 h 646270"/>
                  <a:gd name="connsiteX16" fmla="*/ 28936 w 1003915"/>
                  <a:gd name="connsiteY16" fmla="*/ 359527 h 646270"/>
                  <a:gd name="connsiteX17" fmla="*/ 372150 w 1003915"/>
                  <a:gd name="connsiteY17" fmla="*/ 277332 h 646270"/>
                  <a:gd name="connsiteX18" fmla="*/ 602423 w 1003915"/>
                  <a:gd name="connsiteY18" fmla="*/ 195764 h 646270"/>
                  <a:gd name="connsiteX19" fmla="*/ 566031 w 1003915"/>
                  <a:gd name="connsiteY19" fmla="*/ 167529 h 646270"/>
                  <a:gd name="connsiteX20" fmla="*/ 369012 w 1003915"/>
                  <a:gd name="connsiteY20" fmla="*/ 55215 h 646270"/>
                  <a:gd name="connsiteX21" fmla="*/ 348307 w 1003915"/>
                  <a:gd name="connsiteY21" fmla="*/ 36392 h 646270"/>
                  <a:gd name="connsiteX22" fmla="*/ 428620 w 1003915"/>
                  <a:gd name="connsiteY22" fmla="*/ 0 h 646270"/>
                  <a:gd name="connsiteX23" fmla="*/ 669559 w 1003915"/>
                  <a:gd name="connsiteY23" fmla="*/ 131764 h 646270"/>
                  <a:gd name="connsiteX24" fmla="*/ 731677 w 1003915"/>
                  <a:gd name="connsiteY24" fmla="*/ 205803 h 646270"/>
                  <a:gd name="connsiteX25" fmla="*/ 746736 w 1003915"/>
                  <a:gd name="connsiteY25" fmla="*/ 221489 h 646270"/>
                  <a:gd name="connsiteX26" fmla="*/ 779363 w 1003915"/>
                  <a:gd name="connsiteY26" fmla="*/ 197646 h 646270"/>
                  <a:gd name="connsiteX27" fmla="*/ 783127 w 1003915"/>
                  <a:gd name="connsiteY27" fmla="*/ 168783 h 646270"/>
                  <a:gd name="connsiteX28" fmla="*/ 945009 w 1003915"/>
                  <a:gd name="connsiteY28" fmla="*/ 116078 h 646270"/>
                  <a:gd name="connsiteX29" fmla="*/ 997715 w 1003915"/>
                  <a:gd name="connsiteY29" fmla="*/ 293646 h 646270"/>
                  <a:gd name="connsiteX30" fmla="*/ 850892 w 1003915"/>
                  <a:gd name="connsiteY30" fmla="*/ 345096 h 646270"/>
                  <a:gd name="connsiteX31" fmla="*/ 815128 w 1003915"/>
                  <a:gd name="connsiteY31" fmla="*/ 309332 h 646270"/>
                  <a:gd name="connsiteX32" fmla="*/ 791284 w 1003915"/>
                  <a:gd name="connsiteY32" fmla="*/ 301175 h 646270"/>
                  <a:gd name="connsiteX33" fmla="*/ 774971 w 1003915"/>
                  <a:gd name="connsiteY33" fmla="*/ 333802 h 646270"/>
                  <a:gd name="connsiteX34" fmla="*/ 770578 w 1003915"/>
                  <a:gd name="connsiteY34" fmla="*/ 398429 h 646270"/>
                  <a:gd name="connsiteX35" fmla="*/ 648227 w 1003915"/>
                  <a:gd name="connsiteY35" fmla="*/ 633094 h 64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003915" h="646270">
                    <a:moveTo>
                      <a:pt x="648227" y="633094"/>
                    </a:moveTo>
                    <a:cubicBezTo>
                      <a:pt x="620619" y="638114"/>
                      <a:pt x="593011" y="643134"/>
                      <a:pt x="566031" y="648781"/>
                    </a:cubicBezTo>
                    <a:cubicBezTo>
                      <a:pt x="562266" y="638114"/>
                      <a:pt x="570423" y="629957"/>
                      <a:pt x="574188" y="621800"/>
                    </a:cubicBezTo>
                    <a:cubicBezTo>
                      <a:pt x="608070" y="550899"/>
                      <a:pt x="646344" y="482507"/>
                      <a:pt x="678344" y="405959"/>
                    </a:cubicBezTo>
                    <a:cubicBezTo>
                      <a:pt x="631913" y="418508"/>
                      <a:pt x="590501" y="432311"/>
                      <a:pt x="547835" y="444233"/>
                    </a:cubicBezTo>
                    <a:cubicBezTo>
                      <a:pt x="442424" y="473723"/>
                      <a:pt x="346424" y="527056"/>
                      <a:pt x="246032" y="568467"/>
                    </a:cubicBezTo>
                    <a:cubicBezTo>
                      <a:pt x="202111" y="586663"/>
                      <a:pt x="158818" y="604232"/>
                      <a:pt x="114896" y="623055"/>
                    </a:cubicBezTo>
                    <a:cubicBezTo>
                      <a:pt x="107367" y="626193"/>
                      <a:pt x="99837" y="629330"/>
                      <a:pt x="91681" y="627447"/>
                    </a:cubicBezTo>
                    <a:cubicBezTo>
                      <a:pt x="69720" y="607997"/>
                      <a:pt x="68465" y="580389"/>
                      <a:pt x="64073" y="554036"/>
                    </a:cubicBezTo>
                    <a:cubicBezTo>
                      <a:pt x="67838" y="545879"/>
                      <a:pt x="74739" y="542115"/>
                      <a:pt x="81642" y="538350"/>
                    </a:cubicBezTo>
                    <a:cubicBezTo>
                      <a:pt x="160072" y="499448"/>
                      <a:pt x="235366" y="455527"/>
                      <a:pt x="311287" y="412233"/>
                    </a:cubicBezTo>
                    <a:cubicBezTo>
                      <a:pt x="320072" y="407213"/>
                      <a:pt x="328856" y="404076"/>
                      <a:pt x="333875" y="401566"/>
                    </a:cubicBezTo>
                    <a:cubicBezTo>
                      <a:pt x="274895" y="414115"/>
                      <a:pt x="210268" y="419762"/>
                      <a:pt x="146269" y="431684"/>
                    </a:cubicBezTo>
                    <a:cubicBezTo>
                      <a:pt x="117406" y="436703"/>
                      <a:pt x="88543" y="442350"/>
                      <a:pt x="59681" y="447370"/>
                    </a:cubicBezTo>
                    <a:cubicBezTo>
                      <a:pt x="49014" y="449252"/>
                      <a:pt x="38975" y="453017"/>
                      <a:pt x="28309" y="448625"/>
                    </a:cubicBezTo>
                    <a:cubicBezTo>
                      <a:pt x="13877" y="424782"/>
                      <a:pt x="-1182" y="400939"/>
                      <a:pt x="73" y="371449"/>
                    </a:cubicBezTo>
                    <a:cubicBezTo>
                      <a:pt x="8230" y="363292"/>
                      <a:pt x="18897" y="362037"/>
                      <a:pt x="28936" y="359527"/>
                    </a:cubicBezTo>
                    <a:cubicBezTo>
                      <a:pt x="142504" y="328782"/>
                      <a:pt x="257327" y="303057"/>
                      <a:pt x="372150" y="277332"/>
                    </a:cubicBezTo>
                    <a:cubicBezTo>
                      <a:pt x="451208" y="259763"/>
                      <a:pt x="523992" y="222116"/>
                      <a:pt x="602423" y="195764"/>
                    </a:cubicBezTo>
                    <a:cubicBezTo>
                      <a:pt x="591129" y="180705"/>
                      <a:pt x="577952" y="174430"/>
                      <a:pt x="566031" y="167529"/>
                    </a:cubicBezTo>
                    <a:cubicBezTo>
                      <a:pt x="500149" y="129882"/>
                      <a:pt x="436149" y="89725"/>
                      <a:pt x="369012" y="55215"/>
                    </a:cubicBezTo>
                    <a:cubicBezTo>
                      <a:pt x="360856" y="50823"/>
                      <a:pt x="350189" y="47686"/>
                      <a:pt x="348307" y="36392"/>
                    </a:cubicBezTo>
                    <a:cubicBezTo>
                      <a:pt x="371522" y="16314"/>
                      <a:pt x="397248" y="2510"/>
                      <a:pt x="428620" y="0"/>
                    </a:cubicBezTo>
                    <a:cubicBezTo>
                      <a:pt x="510188" y="41412"/>
                      <a:pt x="590501" y="85333"/>
                      <a:pt x="669559" y="131764"/>
                    </a:cubicBezTo>
                    <a:cubicBezTo>
                      <a:pt x="699677" y="149960"/>
                      <a:pt x="724147" y="169411"/>
                      <a:pt x="731677" y="205803"/>
                    </a:cubicBezTo>
                    <a:cubicBezTo>
                      <a:pt x="732932" y="212077"/>
                      <a:pt x="732932" y="227764"/>
                      <a:pt x="746736" y="221489"/>
                    </a:cubicBezTo>
                    <a:cubicBezTo>
                      <a:pt x="758657" y="215842"/>
                      <a:pt x="779363" y="220862"/>
                      <a:pt x="779363" y="197646"/>
                    </a:cubicBezTo>
                    <a:cubicBezTo>
                      <a:pt x="779363" y="188234"/>
                      <a:pt x="780618" y="178195"/>
                      <a:pt x="783127" y="168783"/>
                    </a:cubicBezTo>
                    <a:cubicBezTo>
                      <a:pt x="802579" y="81568"/>
                      <a:pt x="880382" y="55215"/>
                      <a:pt x="945009" y="116078"/>
                    </a:cubicBezTo>
                    <a:cubicBezTo>
                      <a:pt x="995832" y="163764"/>
                      <a:pt x="1015283" y="224626"/>
                      <a:pt x="997715" y="293646"/>
                    </a:cubicBezTo>
                    <a:cubicBezTo>
                      <a:pt x="979519" y="363292"/>
                      <a:pt x="909245" y="387135"/>
                      <a:pt x="850892" y="345096"/>
                    </a:cubicBezTo>
                    <a:cubicBezTo>
                      <a:pt x="837088" y="335057"/>
                      <a:pt x="824539" y="323135"/>
                      <a:pt x="815128" y="309332"/>
                    </a:cubicBezTo>
                    <a:cubicBezTo>
                      <a:pt x="808853" y="299292"/>
                      <a:pt x="803206" y="298665"/>
                      <a:pt x="791284" y="301175"/>
                    </a:cubicBezTo>
                    <a:cubicBezTo>
                      <a:pt x="769951" y="306194"/>
                      <a:pt x="764932" y="315606"/>
                      <a:pt x="774971" y="333802"/>
                    </a:cubicBezTo>
                    <a:cubicBezTo>
                      <a:pt x="787520" y="356390"/>
                      <a:pt x="781245" y="376468"/>
                      <a:pt x="770578" y="398429"/>
                    </a:cubicBezTo>
                    <a:cubicBezTo>
                      <a:pt x="732304" y="476860"/>
                      <a:pt x="694657" y="557173"/>
                      <a:pt x="648227" y="633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1F746F6-035A-4BAF-A74F-CFC893DC7C05}"/>
                  </a:ext>
                </a:extLst>
              </p:cNvPr>
              <p:cNvSpPr/>
              <p:nvPr/>
            </p:nvSpPr>
            <p:spPr>
              <a:xfrm>
                <a:off x="7293170" y="497540"/>
                <a:ext cx="734113" cy="928622"/>
              </a:xfrm>
              <a:custGeom>
                <a:avLst/>
                <a:gdLst>
                  <a:gd name="connsiteX0" fmla="*/ 102274 w 734113"/>
                  <a:gd name="connsiteY0" fmla="*/ 232181 h 928622"/>
                  <a:gd name="connsiteX1" fmla="*/ 375841 w 734113"/>
                  <a:gd name="connsiteY1" fmla="*/ 185123 h 928622"/>
                  <a:gd name="connsiteX2" fmla="*/ 466193 w 734113"/>
                  <a:gd name="connsiteY2" fmla="*/ 203946 h 928622"/>
                  <a:gd name="connsiteX3" fmla="*/ 487527 w 734113"/>
                  <a:gd name="connsiteY3" fmla="*/ 208966 h 928622"/>
                  <a:gd name="connsiteX4" fmla="*/ 498193 w 734113"/>
                  <a:gd name="connsiteY4" fmla="*/ 167554 h 928622"/>
                  <a:gd name="connsiteX5" fmla="*/ 478115 w 734113"/>
                  <a:gd name="connsiteY5" fmla="*/ 133045 h 928622"/>
                  <a:gd name="connsiteX6" fmla="*/ 565330 w 734113"/>
                  <a:gd name="connsiteY6" fmla="*/ 26 h 928622"/>
                  <a:gd name="connsiteX7" fmla="*/ 725957 w 734113"/>
                  <a:gd name="connsiteY7" fmla="*/ 101672 h 928622"/>
                  <a:gd name="connsiteX8" fmla="*/ 720310 w 734113"/>
                  <a:gd name="connsiteY8" fmla="*/ 202691 h 928622"/>
                  <a:gd name="connsiteX9" fmla="*/ 621801 w 734113"/>
                  <a:gd name="connsiteY9" fmla="*/ 238456 h 928622"/>
                  <a:gd name="connsiteX10" fmla="*/ 595448 w 734113"/>
                  <a:gd name="connsiteY10" fmla="*/ 233436 h 928622"/>
                  <a:gd name="connsiteX11" fmla="*/ 563448 w 734113"/>
                  <a:gd name="connsiteY11" fmla="*/ 255397 h 928622"/>
                  <a:gd name="connsiteX12" fmla="*/ 576624 w 734113"/>
                  <a:gd name="connsiteY12" fmla="*/ 274848 h 928622"/>
                  <a:gd name="connsiteX13" fmla="*/ 616781 w 734113"/>
                  <a:gd name="connsiteY13" fmla="*/ 330691 h 928622"/>
                  <a:gd name="connsiteX14" fmla="*/ 667604 w 734113"/>
                  <a:gd name="connsiteY14" fmla="*/ 589826 h 928622"/>
                  <a:gd name="connsiteX15" fmla="*/ 610506 w 734113"/>
                  <a:gd name="connsiteY15" fmla="*/ 653199 h 928622"/>
                  <a:gd name="connsiteX16" fmla="*/ 589801 w 734113"/>
                  <a:gd name="connsiteY16" fmla="*/ 565356 h 928622"/>
                  <a:gd name="connsiteX17" fmla="*/ 549016 w 734113"/>
                  <a:gd name="connsiteY17" fmla="*/ 394690 h 928622"/>
                  <a:gd name="connsiteX18" fmla="*/ 424782 w 734113"/>
                  <a:gd name="connsiteY18" fmla="*/ 579787 h 928622"/>
                  <a:gd name="connsiteX19" fmla="*/ 248469 w 734113"/>
                  <a:gd name="connsiteY19" fmla="*/ 909825 h 928622"/>
                  <a:gd name="connsiteX20" fmla="*/ 228391 w 734113"/>
                  <a:gd name="connsiteY20" fmla="*/ 934295 h 928622"/>
                  <a:gd name="connsiteX21" fmla="*/ 164391 w 734113"/>
                  <a:gd name="connsiteY21" fmla="*/ 891001 h 928622"/>
                  <a:gd name="connsiteX22" fmla="*/ 193881 w 734113"/>
                  <a:gd name="connsiteY22" fmla="*/ 811315 h 928622"/>
                  <a:gd name="connsiteX23" fmla="*/ 281724 w 734113"/>
                  <a:gd name="connsiteY23" fmla="*/ 599866 h 928622"/>
                  <a:gd name="connsiteX24" fmla="*/ 280469 w 734113"/>
                  <a:gd name="connsiteY24" fmla="*/ 599238 h 928622"/>
                  <a:gd name="connsiteX25" fmla="*/ 281096 w 734113"/>
                  <a:gd name="connsiteY25" fmla="*/ 601748 h 928622"/>
                  <a:gd name="connsiteX26" fmla="*/ 210195 w 734113"/>
                  <a:gd name="connsiteY26" fmla="*/ 681434 h 928622"/>
                  <a:gd name="connsiteX27" fmla="*/ 97254 w 734113"/>
                  <a:gd name="connsiteY27" fmla="*/ 806296 h 928622"/>
                  <a:gd name="connsiteX28" fmla="*/ 70901 w 734113"/>
                  <a:gd name="connsiteY28" fmla="*/ 828884 h 928622"/>
                  <a:gd name="connsiteX29" fmla="*/ 0 w 734113"/>
                  <a:gd name="connsiteY29" fmla="*/ 788727 h 928622"/>
                  <a:gd name="connsiteX30" fmla="*/ 16941 w 734113"/>
                  <a:gd name="connsiteY30" fmla="*/ 759237 h 928622"/>
                  <a:gd name="connsiteX31" fmla="*/ 236548 w 734113"/>
                  <a:gd name="connsiteY31" fmla="*/ 476886 h 928622"/>
                  <a:gd name="connsiteX32" fmla="*/ 356390 w 734113"/>
                  <a:gd name="connsiteY32" fmla="*/ 281122 h 928622"/>
                  <a:gd name="connsiteX33" fmla="*/ 354508 w 734113"/>
                  <a:gd name="connsiteY33" fmla="*/ 274220 h 928622"/>
                  <a:gd name="connsiteX34" fmla="*/ 232156 w 734113"/>
                  <a:gd name="connsiteY34" fmla="*/ 289279 h 928622"/>
                  <a:gd name="connsiteX35" fmla="*/ 84705 w 734113"/>
                  <a:gd name="connsiteY35" fmla="*/ 313750 h 928622"/>
                  <a:gd name="connsiteX36" fmla="*/ 66510 w 734113"/>
                  <a:gd name="connsiteY36" fmla="*/ 313122 h 928622"/>
                  <a:gd name="connsiteX37" fmla="*/ 102274 w 734113"/>
                  <a:gd name="connsiteY37" fmla="*/ 23218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34113" h="928622">
                    <a:moveTo>
                      <a:pt x="102274" y="232181"/>
                    </a:moveTo>
                    <a:cubicBezTo>
                      <a:pt x="192626" y="213985"/>
                      <a:pt x="284234" y="197672"/>
                      <a:pt x="375841" y="185123"/>
                    </a:cubicBezTo>
                    <a:cubicBezTo>
                      <a:pt x="409723" y="180731"/>
                      <a:pt x="438586" y="183240"/>
                      <a:pt x="466193" y="203946"/>
                    </a:cubicBezTo>
                    <a:cubicBezTo>
                      <a:pt x="471841" y="208338"/>
                      <a:pt x="480625" y="221515"/>
                      <a:pt x="487527" y="208966"/>
                    </a:cubicBezTo>
                    <a:cubicBezTo>
                      <a:pt x="494428" y="197044"/>
                      <a:pt x="513880" y="187005"/>
                      <a:pt x="498193" y="167554"/>
                    </a:cubicBezTo>
                    <a:cubicBezTo>
                      <a:pt x="490037" y="157515"/>
                      <a:pt x="483135" y="145594"/>
                      <a:pt x="478115" y="133045"/>
                    </a:cubicBezTo>
                    <a:cubicBezTo>
                      <a:pt x="449253" y="63398"/>
                      <a:pt x="490037" y="1908"/>
                      <a:pt x="565330" y="26"/>
                    </a:cubicBezTo>
                    <a:cubicBezTo>
                      <a:pt x="629330" y="-1229"/>
                      <a:pt x="700232" y="43320"/>
                      <a:pt x="725957" y="101672"/>
                    </a:cubicBezTo>
                    <a:cubicBezTo>
                      <a:pt x="741643" y="136182"/>
                      <a:pt x="744780" y="171319"/>
                      <a:pt x="720310" y="202691"/>
                    </a:cubicBezTo>
                    <a:cubicBezTo>
                      <a:pt x="695839" y="234691"/>
                      <a:pt x="660075" y="241593"/>
                      <a:pt x="621801" y="238456"/>
                    </a:cubicBezTo>
                    <a:cubicBezTo>
                      <a:pt x="613016" y="237828"/>
                      <a:pt x="603604" y="237201"/>
                      <a:pt x="595448" y="233436"/>
                    </a:cubicBezTo>
                    <a:cubicBezTo>
                      <a:pt x="572232" y="222770"/>
                      <a:pt x="570977" y="244730"/>
                      <a:pt x="563448" y="255397"/>
                    </a:cubicBezTo>
                    <a:cubicBezTo>
                      <a:pt x="553409" y="269201"/>
                      <a:pt x="570350" y="271083"/>
                      <a:pt x="576624" y="274848"/>
                    </a:cubicBezTo>
                    <a:cubicBezTo>
                      <a:pt x="599212" y="287397"/>
                      <a:pt x="611134" y="304965"/>
                      <a:pt x="616781" y="330691"/>
                    </a:cubicBezTo>
                    <a:cubicBezTo>
                      <a:pt x="635604" y="416651"/>
                      <a:pt x="655683" y="502611"/>
                      <a:pt x="667604" y="589826"/>
                    </a:cubicBezTo>
                    <a:cubicBezTo>
                      <a:pt x="656310" y="617434"/>
                      <a:pt x="644389" y="645042"/>
                      <a:pt x="610506" y="653199"/>
                    </a:cubicBezTo>
                    <a:cubicBezTo>
                      <a:pt x="597330" y="625591"/>
                      <a:pt x="596075" y="594846"/>
                      <a:pt x="589801" y="565356"/>
                    </a:cubicBezTo>
                    <a:cubicBezTo>
                      <a:pt x="577252" y="510141"/>
                      <a:pt x="566585" y="454298"/>
                      <a:pt x="549016" y="394690"/>
                    </a:cubicBezTo>
                    <a:cubicBezTo>
                      <a:pt x="505723" y="458690"/>
                      <a:pt x="459919" y="515788"/>
                      <a:pt x="424782" y="579787"/>
                    </a:cubicBezTo>
                    <a:cubicBezTo>
                      <a:pt x="365174" y="688963"/>
                      <a:pt x="308704" y="800649"/>
                      <a:pt x="248469" y="909825"/>
                    </a:cubicBezTo>
                    <a:cubicBezTo>
                      <a:pt x="243450" y="919236"/>
                      <a:pt x="239058" y="929275"/>
                      <a:pt x="228391" y="934295"/>
                    </a:cubicBezTo>
                    <a:cubicBezTo>
                      <a:pt x="199528" y="930530"/>
                      <a:pt x="180077" y="912962"/>
                      <a:pt x="164391" y="891001"/>
                    </a:cubicBezTo>
                    <a:cubicBezTo>
                      <a:pt x="166274" y="861511"/>
                      <a:pt x="182587" y="837668"/>
                      <a:pt x="193881" y="811315"/>
                    </a:cubicBezTo>
                    <a:cubicBezTo>
                      <a:pt x="223999" y="741041"/>
                      <a:pt x="249097" y="668885"/>
                      <a:pt x="281724" y="599866"/>
                    </a:cubicBezTo>
                    <a:cubicBezTo>
                      <a:pt x="282979" y="596728"/>
                      <a:pt x="276705" y="599238"/>
                      <a:pt x="280469" y="599238"/>
                    </a:cubicBezTo>
                    <a:cubicBezTo>
                      <a:pt x="281724" y="599238"/>
                      <a:pt x="282351" y="599866"/>
                      <a:pt x="281096" y="601748"/>
                    </a:cubicBezTo>
                    <a:cubicBezTo>
                      <a:pt x="261646" y="631865"/>
                      <a:pt x="234038" y="655081"/>
                      <a:pt x="210195" y="681434"/>
                    </a:cubicBezTo>
                    <a:cubicBezTo>
                      <a:pt x="172548" y="722845"/>
                      <a:pt x="133646" y="763002"/>
                      <a:pt x="97254" y="806296"/>
                    </a:cubicBezTo>
                    <a:cubicBezTo>
                      <a:pt x="89725" y="815080"/>
                      <a:pt x="82196" y="823864"/>
                      <a:pt x="70901" y="828884"/>
                    </a:cubicBezTo>
                    <a:cubicBezTo>
                      <a:pt x="40784" y="827002"/>
                      <a:pt x="16941" y="814453"/>
                      <a:pt x="0" y="788727"/>
                    </a:cubicBezTo>
                    <a:cubicBezTo>
                      <a:pt x="1255" y="776178"/>
                      <a:pt x="10039" y="768021"/>
                      <a:pt x="16941" y="759237"/>
                    </a:cubicBezTo>
                    <a:cubicBezTo>
                      <a:pt x="87215" y="662610"/>
                      <a:pt x="163136" y="571003"/>
                      <a:pt x="236548" y="476886"/>
                    </a:cubicBezTo>
                    <a:cubicBezTo>
                      <a:pt x="283606" y="416651"/>
                      <a:pt x="316861" y="347004"/>
                      <a:pt x="356390" y="281122"/>
                    </a:cubicBezTo>
                    <a:cubicBezTo>
                      <a:pt x="357018" y="279867"/>
                      <a:pt x="357018" y="277985"/>
                      <a:pt x="354508" y="274220"/>
                    </a:cubicBezTo>
                    <a:cubicBezTo>
                      <a:pt x="313724" y="276103"/>
                      <a:pt x="272940" y="283632"/>
                      <a:pt x="232156" y="289279"/>
                    </a:cubicBezTo>
                    <a:cubicBezTo>
                      <a:pt x="182587" y="296181"/>
                      <a:pt x="133646" y="302456"/>
                      <a:pt x="84705" y="313750"/>
                    </a:cubicBezTo>
                    <a:cubicBezTo>
                      <a:pt x="78431" y="315004"/>
                      <a:pt x="72156" y="316259"/>
                      <a:pt x="66510" y="313122"/>
                    </a:cubicBezTo>
                    <a:cubicBezTo>
                      <a:pt x="63372" y="279240"/>
                      <a:pt x="81568" y="255397"/>
                      <a:pt x="102274" y="232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11F4FEF-75EA-4B4E-845D-67B9316FBF69}"/>
                  </a:ext>
                </a:extLst>
              </p:cNvPr>
              <p:cNvSpPr/>
              <p:nvPr/>
            </p:nvSpPr>
            <p:spPr>
              <a:xfrm>
                <a:off x="7739285" y="963493"/>
                <a:ext cx="859603" cy="834505"/>
              </a:xfrm>
              <a:custGeom>
                <a:avLst/>
                <a:gdLst>
                  <a:gd name="connsiteX0" fmla="*/ 166901 w 859602"/>
                  <a:gd name="connsiteY0" fmla="*/ 190382 h 834505"/>
                  <a:gd name="connsiteX1" fmla="*/ 220861 w 859602"/>
                  <a:gd name="connsiteY1" fmla="*/ 124500 h 834505"/>
                  <a:gd name="connsiteX2" fmla="*/ 514507 w 859602"/>
                  <a:gd name="connsiteY2" fmla="*/ 140187 h 834505"/>
                  <a:gd name="connsiteX3" fmla="*/ 584153 w 859602"/>
                  <a:gd name="connsiteY3" fmla="*/ 179088 h 834505"/>
                  <a:gd name="connsiteX4" fmla="*/ 604859 w 859602"/>
                  <a:gd name="connsiteY4" fmla="*/ 185990 h 834505"/>
                  <a:gd name="connsiteX5" fmla="*/ 623055 w 859602"/>
                  <a:gd name="connsiteY5" fmla="*/ 152108 h 834505"/>
                  <a:gd name="connsiteX6" fmla="*/ 609251 w 859602"/>
                  <a:gd name="connsiteY6" fmla="*/ 98148 h 834505"/>
                  <a:gd name="connsiteX7" fmla="*/ 710270 w 859602"/>
                  <a:gd name="connsiteY7" fmla="*/ 266 h 834505"/>
                  <a:gd name="connsiteX8" fmla="*/ 862113 w 859602"/>
                  <a:gd name="connsiteY8" fmla="*/ 153363 h 834505"/>
                  <a:gd name="connsiteX9" fmla="*/ 742270 w 859602"/>
                  <a:gd name="connsiteY9" fmla="*/ 250617 h 834505"/>
                  <a:gd name="connsiteX10" fmla="*/ 702741 w 859602"/>
                  <a:gd name="connsiteY10" fmla="*/ 235559 h 834505"/>
                  <a:gd name="connsiteX11" fmla="*/ 681408 w 859602"/>
                  <a:gd name="connsiteY11" fmla="*/ 236814 h 834505"/>
                  <a:gd name="connsiteX12" fmla="*/ 678271 w 859602"/>
                  <a:gd name="connsiteY12" fmla="*/ 275088 h 834505"/>
                  <a:gd name="connsiteX13" fmla="*/ 702113 w 859602"/>
                  <a:gd name="connsiteY13" fmla="*/ 332813 h 834505"/>
                  <a:gd name="connsiteX14" fmla="*/ 695839 w 859602"/>
                  <a:gd name="connsiteY14" fmla="*/ 600106 h 834505"/>
                  <a:gd name="connsiteX15" fmla="*/ 637486 w 859602"/>
                  <a:gd name="connsiteY15" fmla="*/ 651556 h 834505"/>
                  <a:gd name="connsiteX16" fmla="*/ 625565 w 859602"/>
                  <a:gd name="connsiteY16" fmla="*/ 649674 h 834505"/>
                  <a:gd name="connsiteX17" fmla="*/ 625565 w 859602"/>
                  <a:gd name="connsiteY17" fmla="*/ 417518 h 834505"/>
                  <a:gd name="connsiteX18" fmla="*/ 621800 w 859602"/>
                  <a:gd name="connsiteY18" fmla="*/ 386773 h 834505"/>
                  <a:gd name="connsiteX19" fmla="*/ 582898 w 859602"/>
                  <a:gd name="connsiteY19" fmla="*/ 418773 h 834505"/>
                  <a:gd name="connsiteX20" fmla="*/ 360155 w 859602"/>
                  <a:gd name="connsiteY20" fmla="*/ 653439 h 834505"/>
                  <a:gd name="connsiteX21" fmla="*/ 208312 w 859602"/>
                  <a:gd name="connsiteY21" fmla="*/ 825987 h 834505"/>
                  <a:gd name="connsiteX22" fmla="*/ 195763 w 859602"/>
                  <a:gd name="connsiteY22" fmla="*/ 836026 h 834505"/>
                  <a:gd name="connsiteX23" fmla="*/ 137411 w 859602"/>
                  <a:gd name="connsiteY23" fmla="*/ 780810 h 834505"/>
                  <a:gd name="connsiteX24" fmla="*/ 141803 w 859602"/>
                  <a:gd name="connsiteY24" fmla="*/ 768261 h 834505"/>
                  <a:gd name="connsiteX25" fmla="*/ 314351 w 859602"/>
                  <a:gd name="connsiteY25" fmla="*/ 526067 h 834505"/>
                  <a:gd name="connsiteX26" fmla="*/ 314351 w 859602"/>
                  <a:gd name="connsiteY26" fmla="*/ 527322 h 834505"/>
                  <a:gd name="connsiteX27" fmla="*/ 65254 w 859602"/>
                  <a:gd name="connsiteY27" fmla="*/ 701125 h 834505"/>
                  <a:gd name="connsiteX28" fmla="*/ 60235 w 859602"/>
                  <a:gd name="connsiteY28" fmla="*/ 702380 h 834505"/>
                  <a:gd name="connsiteX29" fmla="*/ 0 w 859602"/>
                  <a:gd name="connsiteY29" fmla="*/ 644027 h 834505"/>
                  <a:gd name="connsiteX30" fmla="*/ 87215 w 859602"/>
                  <a:gd name="connsiteY30" fmla="*/ 566223 h 834505"/>
                  <a:gd name="connsiteX31" fmla="*/ 295528 w 859602"/>
                  <a:gd name="connsiteY31" fmla="*/ 399322 h 834505"/>
                  <a:gd name="connsiteX32" fmla="*/ 454899 w 859602"/>
                  <a:gd name="connsiteY32" fmla="*/ 238068 h 834505"/>
                  <a:gd name="connsiteX33" fmla="*/ 459919 w 859602"/>
                  <a:gd name="connsiteY33" fmla="*/ 224265 h 834505"/>
                  <a:gd name="connsiteX34" fmla="*/ 445488 w 859602"/>
                  <a:gd name="connsiteY34" fmla="*/ 219245 h 834505"/>
                  <a:gd name="connsiteX35" fmla="*/ 328782 w 859602"/>
                  <a:gd name="connsiteY35" fmla="*/ 209206 h 834505"/>
                  <a:gd name="connsiteX36" fmla="*/ 195763 w 859602"/>
                  <a:gd name="connsiteY36" fmla="*/ 202304 h 834505"/>
                  <a:gd name="connsiteX37" fmla="*/ 166901 w 859602"/>
                  <a:gd name="connsiteY37" fmla="*/ 190382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166901" y="190382"/>
                    </a:moveTo>
                    <a:cubicBezTo>
                      <a:pt x="185097" y="168422"/>
                      <a:pt x="203293" y="146461"/>
                      <a:pt x="220861" y="124500"/>
                    </a:cubicBezTo>
                    <a:cubicBezTo>
                      <a:pt x="318743" y="125128"/>
                      <a:pt x="416625" y="132657"/>
                      <a:pt x="514507" y="140187"/>
                    </a:cubicBezTo>
                    <a:cubicBezTo>
                      <a:pt x="545252" y="142696"/>
                      <a:pt x="564703" y="159637"/>
                      <a:pt x="584153" y="179088"/>
                    </a:cubicBezTo>
                    <a:cubicBezTo>
                      <a:pt x="589173" y="184108"/>
                      <a:pt x="595447" y="197284"/>
                      <a:pt x="604859" y="185990"/>
                    </a:cubicBezTo>
                    <a:cubicBezTo>
                      <a:pt x="613016" y="176579"/>
                      <a:pt x="632467" y="172186"/>
                      <a:pt x="623055" y="152108"/>
                    </a:cubicBezTo>
                    <a:cubicBezTo>
                      <a:pt x="615526" y="135167"/>
                      <a:pt x="609251" y="117599"/>
                      <a:pt x="609251" y="98148"/>
                    </a:cubicBezTo>
                    <a:cubicBezTo>
                      <a:pt x="607369" y="32893"/>
                      <a:pt x="645016" y="-3499"/>
                      <a:pt x="710270" y="266"/>
                    </a:cubicBezTo>
                    <a:cubicBezTo>
                      <a:pt x="783054" y="4658"/>
                      <a:pt x="858348" y="80579"/>
                      <a:pt x="862113" y="153363"/>
                    </a:cubicBezTo>
                    <a:cubicBezTo>
                      <a:pt x="865877" y="224892"/>
                      <a:pt x="811917" y="268186"/>
                      <a:pt x="742270" y="250617"/>
                    </a:cubicBezTo>
                    <a:cubicBezTo>
                      <a:pt x="728466" y="246853"/>
                      <a:pt x="715290" y="241833"/>
                      <a:pt x="702741" y="235559"/>
                    </a:cubicBezTo>
                    <a:cubicBezTo>
                      <a:pt x="694584" y="231166"/>
                      <a:pt x="689564" y="230539"/>
                      <a:pt x="681408" y="236814"/>
                    </a:cubicBezTo>
                    <a:cubicBezTo>
                      <a:pt x="666349" y="249362"/>
                      <a:pt x="657565" y="260029"/>
                      <a:pt x="678271" y="275088"/>
                    </a:cubicBezTo>
                    <a:cubicBezTo>
                      <a:pt x="697721" y="289519"/>
                      <a:pt x="702741" y="308343"/>
                      <a:pt x="702113" y="332813"/>
                    </a:cubicBezTo>
                    <a:cubicBezTo>
                      <a:pt x="700858" y="421911"/>
                      <a:pt x="703368" y="511008"/>
                      <a:pt x="695839" y="600106"/>
                    </a:cubicBezTo>
                    <a:cubicBezTo>
                      <a:pt x="682035" y="623321"/>
                      <a:pt x="657565" y="635243"/>
                      <a:pt x="637486" y="651556"/>
                    </a:cubicBezTo>
                    <a:cubicBezTo>
                      <a:pt x="633722" y="654066"/>
                      <a:pt x="628702" y="652811"/>
                      <a:pt x="625565" y="649674"/>
                    </a:cubicBezTo>
                    <a:cubicBezTo>
                      <a:pt x="625565" y="572498"/>
                      <a:pt x="625565" y="494694"/>
                      <a:pt x="625565" y="417518"/>
                    </a:cubicBezTo>
                    <a:cubicBezTo>
                      <a:pt x="625565" y="408107"/>
                      <a:pt x="628075" y="398068"/>
                      <a:pt x="621800" y="386773"/>
                    </a:cubicBezTo>
                    <a:cubicBezTo>
                      <a:pt x="607996" y="396813"/>
                      <a:pt x="594820" y="407479"/>
                      <a:pt x="582898" y="418773"/>
                    </a:cubicBezTo>
                    <a:cubicBezTo>
                      <a:pt x="502585" y="490930"/>
                      <a:pt x="428547" y="569361"/>
                      <a:pt x="360155" y="653439"/>
                    </a:cubicBezTo>
                    <a:cubicBezTo>
                      <a:pt x="311841" y="713046"/>
                      <a:pt x="260391" y="770144"/>
                      <a:pt x="208312" y="825987"/>
                    </a:cubicBezTo>
                    <a:cubicBezTo>
                      <a:pt x="204548" y="829751"/>
                      <a:pt x="200783" y="834143"/>
                      <a:pt x="195763" y="836026"/>
                    </a:cubicBezTo>
                    <a:cubicBezTo>
                      <a:pt x="163136" y="831634"/>
                      <a:pt x="148077" y="808418"/>
                      <a:pt x="137411" y="780810"/>
                    </a:cubicBezTo>
                    <a:cubicBezTo>
                      <a:pt x="138038" y="776418"/>
                      <a:pt x="139293" y="772026"/>
                      <a:pt x="141803" y="768261"/>
                    </a:cubicBezTo>
                    <a:cubicBezTo>
                      <a:pt x="201410" y="687948"/>
                      <a:pt x="257881" y="604498"/>
                      <a:pt x="314351" y="526067"/>
                    </a:cubicBezTo>
                    <a:cubicBezTo>
                      <a:pt x="316861" y="524812"/>
                      <a:pt x="315606" y="526067"/>
                      <a:pt x="314351" y="527322"/>
                    </a:cubicBezTo>
                    <a:cubicBezTo>
                      <a:pt x="231528" y="585674"/>
                      <a:pt x="148077" y="642772"/>
                      <a:pt x="65254" y="701125"/>
                    </a:cubicBezTo>
                    <a:cubicBezTo>
                      <a:pt x="63999" y="702380"/>
                      <a:pt x="62117" y="701752"/>
                      <a:pt x="60235" y="702380"/>
                    </a:cubicBezTo>
                    <a:cubicBezTo>
                      <a:pt x="36392" y="687321"/>
                      <a:pt x="8784" y="675399"/>
                      <a:pt x="0" y="644027"/>
                    </a:cubicBezTo>
                    <a:cubicBezTo>
                      <a:pt x="24470" y="612655"/>
                      <a:pt x="57725" y="591321"/>
                      <a:pt x="87215" y="566223"/>
                    </a:cubicBezTo>
                    <a:cubicBezTo>
                      <a:pt x="154979" y="508498"/>
                      <a:pt x="225253" y="453910"/>
                      <a:pt x="295528" y="399322"/>
                    </a:cubicBezTo>
                    <a:cubicBezTo>
                      <a:pt x="355135" y="352264"/>
                      <a:pt x="400311" y="290147"/>
                      <a:pt x="454899" y="238068"/>
                    </a:cubicBezTo>
                    <a:cubicBezTo>
                      <a:pt x="458664" y="234304"/>
                      <a:pt x="463683" y="230539"/>
                      <a:pt x="459919" y="224265"/>
                    </a:cubicBezTo>
                    <a:cubicBezTo>
                      <a:pt x="456782" y="219245"/>
                      <a:pt x="450507" y="219245"/>
                      <a:pt x="445488" y="219245"/>
                    </a:cubicBezTo>
                    <a:cubicBezTo>
                      <a:pt x="406586" y="216108"/>
                      <a:pt x="367684" y="210461"/>
                      <a:pt x="328782" y="209206"/>
                    </a:cubicBezTo>
                    <a:cubicBezTo>
                      <a:pt x="284234" y="207951"/>
                      <a:pt x="240312" y="200422"/>
                      <a:pt x="195763" y="202304"/>
                    </a:cubicBezTo>
                    <a:cubicBezTo>
                      <a:pt x="185097" y="200422"/>
                      <a:pt x="172548" y="203559"/>
                      <a:pt x="166901" y="190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E3D72D9-C423-4D69-9B54-B8D72D8EE34F}"/>
                  </a:ext>
                </a:extLst>
              </p:cNvPr>
              <p:cNvSpPr/>
              <p:nvPr/>
            </p:nvSpPr>
            <p:spPr>
              <a:xfrm>
                <a:off x="6740815" y="175711"/>
                <a:ext cx="652545" cy="985092"/>
              </a:xfrm>
              <a:custGeom>
                <a:avLst/>
                <a:gdLst>
                  <a:gd name="connsiteX0" fmla="*/ 654629 w 652545"/>
                  <a:gd name="connsiteY0" fmla="*/ 554011 h 985092"/>
                  <a:gd name="connsiteX1" fmla="*/ 616982 w 652545"/>
                  <a:gd name="connsiteY1" fmla="*/ 631814 h 985092"/>
                  <a:gd name="connsiteX2" fmla="*/ 604433 w 652545"/>
                  <a:gd name="connsiteY2" fmla="*/ 620520 h 985092"/>
                  <a:gd name="connsiteX3" fmla="*/ 495257 w 652545"/>
                  <a:gd name="connsiteY3" fmla="*/ 390874 h 985092"/>
                  <a:gd name="connsiteX4" fmla="*/ 495885 w 652545"/>
                  <a:gd name="connsiteY4" fmla="*/ 382718 h 985092"/>
                  <a:gd name="connsiteX5" fmla="*/ 456983 w 652545"/>
                  <a:gd name="connsiteY5" fmla="*/ 481854 h 985092"/>
                  <a:gd name="connsiteX6" fmla="*/ 371650 w 652545"/>
                  <a:gd name="connsiteY6" fmla="*/ 757304 h 985092"/>
                  <a:gd name="connsiteX7" fmla="*/ 315180 w 652545"/>
                  <a:gd name="connsiteY7" fmla="*/ 960597 h 985092"/>
                  <a:gd name="connsiteX8" fmla="*/ 305768 w 652545"/>
                  <a:gd name="connsiteY8" fmla="*/ 982557 h 985092"/>
                  <a:gd name="connsiteX9" fmla="*/ 229220 w 652545"/>
                  <a:gd name="connsiteY9" fmla="*/ 960597 h 985092"/>
                  <a:gd name="connsiteX10" fmla="*/ 229220 w 652545"/>
                  <a:gd name="connsiteY10" fmla="*/ 931734 h 985092"/>
                  <a:gd name="connsiteX11" fmla="*/ 274396 w 652545"/>
                  <a:gd name="connsiteY11" fmla="*/ 671343 h 985092"/>
                  <a:gd name="connsiteX12" fmla="*/ 280670 w 652545"/>
                  <a:gd name="connsiteY12" fmla="*/ 650010 h 985092"/>
                  <a:gd name="connsiteX13" fmla="*/ 146396 w 652545"/>
                  <a:gd name="connsiteY13" fmla="*/ 890950 h 985092"/>
                  <a:gd name="connsiteX14" fmla="*/ 121299 w 652545"/>
                  <a:gd name="connsiteY14" fmla="*/ 924205 h 985092"/>
                  <a:gd name="connsiteX15" fmla="*/ 47888 w 652545"/>
                  <a:gd name="connsiteY15" fmla="*/ 896597 h 985092"/>
                  <a:gd name="connsiteX16" fmla="*/ 54789 w 652545"/>
                  <a:gd name="connsiteY16" fmla="*/ 866480 h 985092"/>
                  <a:gd name="connsiteX17" fmla="*/ 211651 w 652545"/>
                  <a:gd name="connsiteY17" fmla="*/ 529540 h 985092"/>
                  <a:gd name="connsiteX18" fmla="*/ 283808 w 652545"/>
                  <a:gd name="connsiteY18" fmla="*/ 316208 h 985092"/>
                  <a:gd name="connsiteX19" fmla="*/ 227965 w 652545"/>
                  <a:gd name="connsiteY19" fmla="*/ 332522 h 985092"/>
                  <a:gd name="connsiteX20" fmla="*/ 24672 w 652545"/>
                  <a:gd name="connsiteY20" fmla="*/ 414717 h 985092"/>
                  <a:gd name="connsiteX21" fmla="*/ 201 w 652545"/>
                  <a:gd name="connsiteY21" fmla="*/ 416600 h 985092"/>
                  <a:gd name="connsiteX22" fmla="*/ 19652 w 652545"/>
                  <a:gd name="connsiteY22" fmla="*/ 333777 h 985092"/>
                  <a:gd name="connsiteX23" fmla="*/ 283180 w 652545"/>
                  <a:gd name="connsiteY23" fmla="*/ 223973 h 985092"/>
                  <a:gd name="connsiteX24" fmla="*/ 369140 w 652545"/>
                  <a:gd name="connsiteY24" fmla="*/ 223973 h 985092"/>
                  <a:gd name="connsiteX25" fmla="*/ 392984 w 652545"/>
                  <a:gd name="connsiteY25" fmla="*/ 222718 h 985092"/>
                  <a:gd name="connsiteX26" fmla="*/ 392356 w 652545"/>
                  <a:gd name="connsiteY26" fmla="*/ 180679 h 985092"/>
                  <a:gd name="connsiteX27" fmla="*/ 371650 w 652545"/>
                  <a:gd name="connsiteY27" fmla="*/ 159974 h 985092"/>
                  <a:gd name="connsiteX28" fmla="*/ 430630 w 652545"/>
                  <a:gd name="connsiteY28" fmla="*/ 2484 h 985092"/>
                  <a:gd name="connsiteX29" fmla="*/ 581845 w 652545"/>
                  <a:gd name="connsiteY29" fmla="*/ 47033 h 985092"/>
                  <a:gd name="connsiteX30" fmla="*/ 620119 w 652545"/>
                  <a:gd name="connsiteY30" fmla="*/ 161229 h 985092"/>
                  <a:gd name="connsiteX31" fmla="*/ 512199 w 652545"/>
                  <a:gd name="connsiteY31" fmla="*/ 225228 h 985092"/>
                  <a:gd name="connsiteX32" fmla="*/ 485218 w 652545"/>
                  <a:gd name="connsiteY32" fmla="*/ 228993 h 985092"/>
                  <a:gd name="connsiteX33" fmla="*/ 496512 w 652545"/>
                  <a:gd name="connsiteY33" fmla="*/ 269150 h 985092"/>
                  <a:gd name="connsiteX34" fmla="*/ 544826 w 652545"/>
                  <a:gd name="connsiteY34" fmla="*/ 313698 h 985092"/>
                  <a:gd name="connsiteX35" fmla="*/ 654629 w 652545"/>
                  <a:gd name="connsiteY35" fmla="*/ 554011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545" h="985092">
                    <a:moveTo>
                      <a:pt x="654629" y="554011"/>
                    </a:moveTo>
                    <a:cubicBezTo>
                      <a:pt x="642080" y="579736"/>
                      <a:pt x="629531" y="606089"/>
                      <a:pt x="616982" y="631814"/>
                    </a:cubicBezTo>
                    <a:cubicBezTo>
                      <a:pt x="608825" y="633069"/>
                      <a:pt x="606943" y="625540"/>
                      <a:pt x="604433" y="620520"/>
                    </a:cubicBezTo>
                    <a:cubicBezTo>
                      <a:pt x="568669" y="543344"/>
                      <a:pt x="534159" y="466795"/>
                      <a:pt x="495257" y="390874"/>
                    </a:cubicBezTo>
                    <a:cubicBezTo>
                      <a:pt x="494630" y="388992"/>
                      <a:pt x="494630" y="387110"/>
                      <a:pt x="495885" y="382718"/>
                    </a:cubicBezTo>
                    <a:cubicBezTo>
                      <a:pt x="483963" y="418482"/>
                      <a:pt x="471415" y="450482"/>
                      <a:pt x="456983" y="481854"/>
                    </a:cubicBezTo>
                    <a:cubicBezTo>
                      <a:pt x="416827" y="570324"/>
                      <a:pt x="395493" y="664441"/>
                      <a:pt x="371650" y="757304"/>
                    </a:cubicBezTo>
                    <a:cubicBezTo>
                      <a:pt x="354082" y="825695"/>
                      <a:pt x="334003" y="892832"/>
                      <a:pt x="315180" y="960597"/>
                    </a:cubicBezTo>
                    <a:cubicBezTo>
                      <a:pt x="313298" y="968126"/>
                      <a:pt x="310788" y="976283"/>
                      <a:pt x="305768" y="982557"/>
                    </a:cubicBezTo>
                    <a:cubicBezTo>
                      <a:pt x="285063" y="992596"/>
                      <a:pt x="251180" y="982557"/>
                      <a:pt x="229220" y="960597"/>
                    </a:cubicBezTo>
                    <a:cubicBezTo>
                      <a:pt x="225455" y="951185"/>
                      <a:pt x="226710" y="941146"/>
                      <a:pt x="229220" y="931734"/>
                    </a:cubicBezTo>
                    <a:cubicBezTo>
                      <a:pt x="246788" y="845146"/>
                      <a:pt x="259965" y="758559"/>
                      <a:pt x="274396" y="671343"/>
                    </a:cubicBezTo>
                    <a:cubicBezTo>
                      <a:pt x="275651" y="663187"/>
                      <a:pt x="275651" y="654402"/>
                      <a:pt x="280670" y="650010"/>
                    </a:cubicBezTo>
                    <a:cubicBezTo>
                      <a:pt x="238631" y="730323"/>
                      <a:pt x="188435" y="808127"/>
                      <a:pt x="146396" y="890950"/>
                    </a:cubicBezTo>
                    <a:cubicBezTo>
                      <a:pt x="140122" y="903499"/>
                      <a:pt x="135102" y="917303"/>
                      <a:pt x="121299" y="924205"/>
                    </a:cubicBezTo>
                    <a:cubicBezTo>
                      <a:pt x="93691" y="922950"/>
                      <a:pt x="67966" y="917930"/>
                      <a:pt x="47888" y="896597"/>
                    </a:cubicBezTo>
                    <a:cubicBezTo>
                      <a:pt x="44750" y="885303"/>
                      <a:pt x="51025" y="875891"/>
                      <a:pt x="54789" y="866480"/>
                    </a:cubicBezTo>
                    <a:cubicBezTo>
                      <a:pt x="104358" y="752912"/>
                      <a:pt x="158318" y="641226"/>
                      <a:pt x="211651" y="529540"/>
                    </a:cubicBezTo>
                    <a:cubicBezTo>
                      <a:pt x="243651" y="463031"/>
                      <a:pt x="257455" y="389619"/>
                      <a:pt x="283808" y="316208"/>
                    </a:cubicBezTo>
                    <a:cubicBezTo>
                      <a:pt x="260592" y="318718"/>
                      <a:pt x="244278" y="326247"/>
                      <a:pt x="227965" y="332522"/>
                    </a:cubicBezTo>
                    <a:cubicBezTo>
                      <a:pt x="160200" y="358875"/>
                      <a:pt x="91181" y="384600"/>
                      <a:pt x="24672" y="414717"/>
                    </a:cubicBezTo>
                    <a:cubicBezTo>
                      <a:pt x="17142" y="418482"/>
                      <a:pt x="8986" y="424756"/>
                      <a:pt x="201" y="416600"/>
                    </a:cubicBezTo>
                    <a:cubicBezTo>
                      <a:pt x="-1054" y="387110"/>
                      <a:pt x="3339" y="358875"/>
                      <a:pt x="19652" y="333777"/>
                    </a:cubicBezTo>
                    <a:cubicBezTo>
                      <a:pt x="106240" y="293620"/>
                      <a:pt x="193455" y="257228"/>
                      <a:pt x="283180" y="223973"/>
                    </a:cubicBezTo>
                    <a:cubicBezTo>
                      <a:pt x="313298" y="212679"/>
                      <a:pt x="340278" y="209542"/>
                      <a:pt x="369140" y="223973"/>
                    </a:cubicBezTo>
                    <a:cubicBezTo>
                      <a:pt x="375415" y="227111"/>
                      <a:pt x="387964" y="239032"/>
                      <a:pt x="392984" y="222718"/>
                    </a:cubicBezTo>
                    <a:cubicBezTo>
                      <a:pt x="396748" y="209542"/>
                      <a:pt x="412434" y="194483"/>
                      <a:pt x="392356" y="180679"/>
                    </a:cubicBezTo>
                    <a:cubicBezTo>
                      <a:pt x="384199" y="175032"/>
                      <a:pt x="377925" y="167503"/>
                      <a:pt x="371650" y="159974"/>
                    </a:cubicBezTo>
                    <a:cubicBezTo>
                      <a:pt x="318317" y="93464"/>
                      <a:pt x="347180" y="15661"/>
                      <a:pt x="430630" y="2484"/>
                    </a:cubicBezTo>
                    <a:cubicBezTo>
                      <a:pt x="487101" y="-6300"/>
                      <a:pt x="538551" y="8131"/>
                      <a:pt x="581845" y="47033"/>
                    </a:cubicBezTo>
                    <a:cubicBezTo>
                      <a:pt x="615727" y="77778"/>
                      <a:pt x="635805" y="114797"/>
                      <a:pt x="620119" y="161229"/>
                    </a:cubicBezTo>
                    <a:cubicBezTo>
                      <a:pt x="607570" y="200130"/>
                      <a:pt x="563022" y="224601"/>
                      <a:pt x="512199" y="225228"/>
                    </a:cubicBezTo>
                    <a:cubicBezTo>
                      <a:pt x="503414" y="225228"/>
                      <a:pt x="492747" y="218954"/>
                      <a:pt x="485218" y="228993"/>
                    </a:cubicBezTo>
                    <a:cubicBezTo>
                      <a:pt x="470787" y="247816"/>
                      <a:pt x="473924" y="262248"/>
                      <a:pt x="496512" y="269150"/>
                    </a:cubicBezTo>
                    <a:cubicBezTo>
                      <a:pt x="520355" y="276679"/>
                      <a:pt x="533532" y="291738"/>
                      <a:pt x="544826" y="313698"/>
                    </a:cubicBezTo>
                    <a:cubicBezTo>
                      <a:pt x="585610" y="392129"/>
                      <a:pt x="616982" y="474325"/>
                      <a:pt x="654629" y="5540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69FF327-6E04-40B5-B40A-116B80B650E2}"/>
                  </a:ext>
                </a:extLst>
              </p:cNvPr>
              <p:cNvSpPr/>
              <p:nvPr/>
            </p:nvSpPr>
            <p:spPr>
              <a:xfrm>
                <a:off x="6094745" y="5229"/>
                <a:ext cx="665094" cy="1010190"/>
              </a:xfrm>
              <a:custGeom>
                <a:avLst/>
                <a:gdLst>
                  <a:gd name="connsiteX0" fmla="*/ 665094 w 665094"/>
                  <a:gd name="connsiteY0" fmla="*/ 504258 h 1010190"/>
                  <a:gd name="connsiteX1" fmla="*/ 648153 w 665094"/>
                  <a:gd name="connsiteY1" fmla="*/ 587709 h 1010190"/>
                  <a:gd name="connsiteX2" fmla="*/ 624938 w 665094"/>
                  <a:gd name="connsiteY2" fmla="*/ 570140 h 1010190"/>
                  <a:gd name="connsiteX3" fmla="*/ 489409 w 665094"/>
                  <a:gd name="connsiteY3" fmla="*/ 398220 h 1010190"/>
                  <a:gd name="connsiteX4" fmla="*/ 474978 w 665094"/>
                  <a:gd name="connsiteY4" fmla="*/ 387553 h 1010190"/>
                  <a:gd name="connsiteX5" fmla="*/ 452390 w 665094"/>
                  <a:gd name="connsiteY5" fmla="*/ 520572 h 1010190"/>
                  <a:gd name="connsiteX6" fmla="*/ 436704 w 665094"/>
                  <a:gd name="connsiteY6" fmla="*/ 778453 h 1010190"/>
                  <a:gd name="connsiteX7" fmla="*/ 425409 w 665094"/>
                  <a:gd name="connsiteY7" fmla="*/ 983628 h 1010190"/>
                  <a:gd name="connsiteX8" fmla="*/ 418508 w 665094"/>
                  <a:gd name="connsiteY8" fmla="*/ 1008726 h 1010190"/>
                  <a:gd name="connsiteX9" fmla="*/ 341959 w 665094"/>
                  <a:gd name="connsiteY9" fmla="*/ 998059 h 1010190"/>
                  <a:gd name="connsiteX10" fmla="*/ 335684 w 665094"/>
                  <a:gd name="connsiteY10" fmla="*/ 975471 h 1010190"/>
                  <a:gd name="connsiteX11" fmla="*/ 320626 w 665094"/>
                  <a:gd name="connsiteY11" fmla="*/ 706296 h 1010190"/>
                  <a:gd name="connsiteX12" fmla="*/ 323135 w 665094"/>
                  <a:gd name="connsiteY12" fmla="*/ 681198 h 1010190"/>
                  <a:gd name="connsiteX13" fmla="*/ 321253 w 665094"/>
                  <a:gd name="connsiteY13" fmla="*/ 676179 h 1010190"/>
                  <a:gd name="connsiteX14" fmla="*/ 321880 w 665094"/>
                  <a:gd name="connsiteY14" fmla="*/ 677434 h 1010190"/>
                  <a:gd name="connsiteX15" fmla="*/ 306822 w 665094"/>
                  <a:gd name="connsiteY15" fmla="*/ 747080 h 1010190"/>
                  <a:gd name="connsiteX16" fmla="*/ 245332 w 665094"/>
                  <a:gd name="connsiteY16" fmla="*/ 954138 h 1010190"/>
                  <a:gd name="connsiteX17" fmla="*/ 231528 w 665094"/>
                  <a:gd name="connsiteY17" fmla="*/ 982373 h 1010190"/>
                  <a:gd name="connsiteX18" fmla="*/ 158117 w 665094"/>
                  <a:gd name="connsiteY18" fmla="*/ 977981 h 1010190"/>
                  <a:gd name="connsiteX19" fmla="*/ 153097 w 665094"/>
                  <a:gd name="connsiteY19" fmla="*/ 937824 h 1010190"/>
                  <a:gd name="connsiteX20" fmla="*/ 226509 w 665094"/>
                  <a:gd name="connsiteY20" fmla="*/ 598375 h 1010190"/>
                  <a:gd name="connsiteX21" fmla="*/ 244077 w 665094"/>
                  <a:gd name="connsiteY21" fmla="*/ 439631 h 1010190"/>
                  <a:gd name="connsiteX22" fmla="*/ 248469 w 665094"/>
                  <a:gd name="connsiteY22" fmla="*/ 353671 h 1010190"/>
                  <a:gd name="connsiteX23" fmla="*/ 124862 w 665094"/>
                  <a:gd name="connsiteY23" fmla="*/ 434611 h 1010190"/>
                  <a:gd name="connsiteX24" fmla="*/ 26353 w 665094"/>
                  <a:gd name="connsiteY24" fmla="*/ 503631 h 1010190"/>
                  <a:gd name="connsiteX25" fmla="*/ 0 w 665094"/>
                  <a:gd name="connsiteY25" fmla="*/ 512415 h 1010190"/>
                  <a:gd name="connsiteX26" fmla="*/ 0 w 665094"/>
                  <a:gd name="connsiteY26" fmla="*/ 427710 h 1010190"/>
                  <a:gd name="connsiteX27" fmla="*/ 253489 w 665094"/>
                  <a:gd name="connsiteY27" fmla="*/ 248887 h 1010190"/>
                  <a:gd name="connsiteX28" fmla="*/ 299292 w 665094"/>
                  <a:gd name="connsiteY28" fmla="*/ 242613 h 1010190"/>
                  <a:gd name="connsiteX29" fmla="*/ 336939 w 665094"/>
                  <a:gd name="connsiteY29" fmla="*/ 236338 h 1010190"/>
                  <a:gd name="connsiteX30" fmla="*/ 318743 w 665094"/>
                  <a:gd name="connsiteY30" fmla="*/ 189280 h 1010190"/>
                  <a:gd name="connsiteX31" fmla="*/ 263528 w 665094"/>
                  <a:gd name="connsiteY31" fmla="*/ 76966 h 1010190"/>
                  <a:gd name="connsiteX32" fmla="*/ 325018 w 665094"/>
                  <a:gd name="connsiteY32" fmla="*/ 13594 h 1010190"/>
                  <a:gd name="connsiteX33" fmla="*/ 527056 w 665094"/>
                  <a:gd name="connsiteY33" fmla="*/ 59398 h 1010190"/>
                  <a:gd name="connsiteX34" fmla="*/ 488782 w 665094"/>
                  <a:gd name="connsiteY34" fmla="*/ 198691 h 1010190"/>
                  <a:gd name="connsiteX35" fmla="*/ 448625 w 665094"/>
                  <a:gd name="connsiteY35" fmla="*/ 211868 h 1010190"/>
                  <a:gd name="connsiteX36" fmla="*/ 428547 w 665094"/>
                  <a:gd name="connsiteY36" fmla="*/ 231318 h 1010190"/>
                  <a:gd name="connsiteX37" fmla="*/ 449253 w 665094"/>
                  <a:gd name="connsiteY37" fmla="*/ 259554 h 1010190"/>
                  <a:gd name="connsiteX38" fmla="*/ 508232 w 665094"/>
                  <a:gd name="connsiteY38" fmla="*/ 293436 h 1010190"/>
                  <a:gd name="connsiteX39" fmla="*/ 665094 w 665094"/>
                  <a:gd name="connsiteY39" fmla="*/ 504258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65094" h="1010190">
                    <a:moveTo>
                      <a:pt x="665094" y="504258"/>
                    </a:moveTo>
                    <a:cubicBezTo>
                      <a:pt x="659447" y="531866"/>
                      <a:pt x="653800" y="560101"/>
                      <a:pt x="648153" y="587709"/>
                    </a:cubicBezTo>
                    <a:cubicBezTo>
                      <a:pt x="634350" y="590218"/>
                      <a:pt x="630585" y="577669"/>
                      <a:pt x="624938" y="570140"/>
                    </a:cubicBezTo>
                    <a:cubicBezTo>
                      <a:pt x="581644" y="511160"/>
                      <a:pt x="535840" y="454062"/>
                      <a:pt x="489409" y="398220"/>
                    </a:cubicBezTo>
                    <a:cubicBezTo>
                      <a:pt x="486272" y="394455"/>
                      <a:pt x="483762" y="388808"/>
                      <a:pt x="474978" y="387553"/>
                    </a:cubicBezTo>
                    <a:cubicBezTo>
                      <a:pt x="464311" y="431474"/>
                      <a:pt x="461174" y="476023"/>
                      <a:pt x="452390" y="520572"/>
                    </a:cubicBezTo>
                    <a:cubicBezTo>
                      <a:pt x="436076" y="605905"/>
                      <a:pt x="441095" y="692492"/>
                      <a:pt x="436704" y="778453"/>
                    </a:cubicBezTo>
                    <a:cubicBezTo>
                      <a:pt x="432939" y="846844"/>
                      <a:pt x="431684" y="915236"/>
                      <a:pt x="425409" y="983628"/>
                    </a:cubicBezTo>
                    <a:cubicBezTo>
                      <a:pt x="424782" y="992412"/>
                      <a:pt x="424782" y="1001824"/>
                      <a:pt x="418508" y="1008726"/>
                    </a:cubicBezTo>
                    <a:cubicBezTo>
                      <a:pt x="392155" y="1013745"/>
                      <a:pt x="367057" y="1006844"/>
                      <a:pt x="341959" y="998059"/>
                    </a:cubicBezTo>
                    <a:cubicBezTo>
                      <a:pt x="336312" y="991785"/>
                      <a:pt x="335684" y="983628"/>
                      <a:pt x="335684" y="975471"/>
                    </a:cubicBezTo>
                    <a:cubicBezTo>
                      <a:pt x="335057" y="885746"/>
                      <a:pt x="326900" y="796021"/>
                      <a:pt x="320626" y="706296"/>
                    </a:cubicBezTo>
                    <a:cubicBezTo>
                      <a:pt x="319998" y="696884"/>
                      <a:pt x="322508" y="686845"/>
                      <a:pt x="323135" y="681198"/>
                    </a:cubicBezTo>
                    <a:cubicBezTo>
                      <a:pt x="323763" y="673669"/>
                      <a:pt x="317489" y="676179"/>
                      <a:pt x="321253" y="676179"/>
                    </a:cubicBezTo>
                    <a:cubicBezTo>
                      <a:pt x="321880" y="676179"/>
                      <a:pt x="321880" y="676806"/>
                      <a:pt x="321880" y="677434"/>
                    </a:cubicBezTo>
                    <a:cubicBezTo>
                      <a:pt x="323135" y="701904"/>
                      <a:pt x="313724" y="724492"/>
                      <a:pt x="306822" y="747080"/>
                    </a:cubicBezTo>
                    <a:cubicBezTo>
                      <a:pt x="285489" y="816099"/>
                      <a:pt x="263528" y="884491"/>
                      <a:pt x="245332" y="954138"/>
                    </a:cubicBezTo>
                    <a:cubicBezTo>
                      <a:pt x="242822" y="964177"/>
                      <a:pt x="240312" y="974844"/>
                      <a:pt x="231528" y="982373"/>
                    </a:cubicBezTo>
                    <a:cubicBezTo>
                      <a:pt x="206430" y="992412"/>
                      <a:pt x="182587" y="984883"/>
                      <a:pt x="158117" y="977981"/>
                    </a:cubicBezTo>
                    <a:cubicBezTo>
                      <a:pt x="144941" y="966059"/>
                      <a:pt x="150587" y="951628"/>
                      <a:pt x="153097" y="937824"/>
                    </a:cubicBezTo>
                    <a:cubicBezTo>
                      <a:pt x="173803" y="823629"/>
                      <a:pt x="200156" y="711316"/>
                      <a:pt x="226509" y="598375"/>
                    </a:cubicBezTo>
                    <a:cubicBezTo>
                      <a:pt x="239058" y="546297"/>
                      <a:pt x="240312" y="492337"/>
                      <a:pt x="244077" y="439631"/>
                    </a:cubicBezTo>
                    <a:cubicBezTo>
                      <a:pt x="245959" y="412651"/>
                      <a:pt x="254116" y="385671"/>
                      <a:pt x="248469" y="353671"/>
                    </a:cubicBezTo>
                    <a:cubicBezTo>
                      <a:pt x="204548" y="379396"/>
                      <a:pt x="165019" y="407004"/>
                      <a:pt x="124862" y="434611"/>
                    </a:cubicBezTo>
                    <a:cubicBezTo>
                      <a:pt x="92235" y="457200"/>
                      <a:pt x="58980" y="480415"/>
                      <a:pt x="26353" y="503631"/>
                    </a:cubicBezTo>
                    <a:cubicBezTo>
                      <a:pt x="18823" y="509278"/>
                      <a:pt x="11294" y="516807"/>
                      <a:pt x="0" y="512415"/>
                    </a:cubicBezTo>
                    <a:cubicBezTo>
                      <a:pt x="0" y="484180"/>
                      <a:pt x="0" y="455945"/>
                      <a:pt x="0" y="427710"/>
                    </a:cubicBezTo>
                    <a:cubicBezTo>
                      <a:pt x="82196" y="364965"/>
                      <a:pt x="165646" y="304730"/>
                      <a:pt x="253489" y="248887"/>
                    </a:cubicBezTo>
                    <a:cubicBezTo>
                      <a:pt x="269175" y="238848"/>
                      <a:pt x="282979" y="240730"/>
                      <a:pt x="299292" y="242613"/>
                    </a:cubicBezTo>
                    <a:cubicBezTo>
                      <a:pt x="311841" y="243867"/>
                      <a:pt x="330038" y="253907"/>
                      <a:pt x="336939" y="236338"/>
                    </a:cubicBezTo>
                    <a:cubicBezTo>
                      <a:pt x="343841" y="218142"/>
                      <a:pt x="343214" y="201828"/>
                      <a:pt x="318743" y="189280"/>
                    </a:cubicBezTo>
                    <a:cubicBezTo>
                      <a:pt x="271057" y="165437"/>
                      <a:pt x="250352" y="119633"/>
                      <a:pt x="263528" y="76966"/>
                    </a:cubicBezTo>
                    <a:cubicBezTo>
                      <a:pt x="272940" y="46221"/>
                      <a:pt x="296155" y="26771"/>
                      <a:pt x="325018" y="13594"/>
                    </a:cubicBezTo>
                    <a:cubicBezTo>
                      <a:pt x="391527" y="-16523"/>
                      <a:pt x="488154" y="5437"/>
                      <a:pt x="527056" y="59398"/>
                    </a:cubicBezTo>
                    <a:cubicBezTo>
                      <a:pt x="564703" y="111476"/>
                      <a:pt x="549644" y="167946"/>
                      <a:pt x="488782" y="198691"/>
                    </a:cubicBezTo>
                    <a:cubicBezTo>
                      <a:pt x="476233" y="204966"/>
                      <a:pt x="462429" y="209358"/>
                      <a:pt x="448625" y="211868"/>
                    </a:cubicBezTo>
                    <a:cubicBezTo>
                      <a:pt x="436076" y="214377"/>
                      <a:pt x="431056" y="218142"/>
                      <a:pt x="428547" y="231318"/>
                    </a:cubicBezTo>
                    <a:cubicBezTo>
                      <a:pt x="424155" y="251397"/>
                      <a:pt x="431056" y="260809"/>
                      <a:pt x="449253" y="259554"/>
                    </a:cubicBezTo>
                    <a:cubicBezTo>
                      <a:pt x="477488" y="257671"/>
                      <a:pt x="492546" y="273357"/>
                      <a:pt x="508232" y="293436"/>
                    </a:cubicBezTo>
                    <a:cubicBezTo>
                      <a:pt x="562193" y="363710"/>
                      <a:pt x="618036" y="430847"/>
                      <a:pt x="665094" y="504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4971705-1CB3-4041-AC21-733B9C5E1A69}"/>
                  </a:ext>
                </a:extLst>
              </p:cNvPr>
              <p:cNvSpPr/>
              <p:nvPr/>
            </p:nvSpPr>
            <p:spPr>
              <a:xfrm>
                <a:off x="8103204" y="1542829"/>
                <a:ext cx="947446" cy="709016"/>
              </a:xfrm>
              <a:custGeom>
                <a:avLst/>
                <a:gdLst>
                  <a:gd name="connsiteX0" fmla="*/ 264155 w 947445"/>
                  <a:gd name="connsiteY0" fmla="*/ 70338 h 709015"/>
                  <a:gd name="connsiteX1" fmla="*/ 331919 w 947445"/>
                  <a:gd name="connsiteY1" fmla="*/ 20142 h 709015"/>
                  <a:gd name="connsiteX2" fmla="*/ 631839 w 947445"/>
                  <a:gd name="connsiteY2" fmla="*/ 106102 h 709015"/>
                  <a:gd name="connsiteX3" fmla="*/ 671996 w 947445"/>
                  <a:gd name="connsiteY3" fmla="*/ 150024 h 709015"/>
                  <a:gd name="connsiteX4" fmla="*/ 693329 w 947445"/>
                  <a:gd name="connsiteY4" fmla="*/ 162573 h 709015"/>
                  <a:gd name="connsiteX5" fmla="*/ 718427 w 947445"/>
                  <a:gd name="connsiteY5" fmla="*/ 133083 h 709015"/>
                  <a:gd name="connsiteX6" fmla="*/ 717172 w 947445"/>
                  <a:gd name="connsiteY6" fmla="*/ 77867 h 709015"/>
                  <a:gd name="connsiteX7" fmla="*/ 835132 w 947445"/>
                  <a:gd name="connsiteY7" fmla="*/ 5083 h 709015"/>
                  <a:gd name="connsiteX8" fmla="*/ 949328 w 947445"/>
                  <a:gd name="connsiteY8" fmla="*/ 192063 h 709015"/>
                  <a:gd name="connsiteX9" fmla="*/ 817564 w 947445"/>
                  <a:gd name="connsiteY9" fmla="*/ 259827 h 709015"/>
                  <a:gd name="connsiteX10" fmla="*/ 781799 w 947445"/>
                  <a:gd name="connsiteY10" fmla="*/ 236611 h 709015"/>
                  <a:gd name="connsiteX11" fmla="*/ 742898 w 947445"/>
                  <a:gd name="connsiteY11" fmla="*/ 236611 h 709015"/>
                  <a:gd name="connsiteX12" fmla="*/ 745407 w 947445"/>
                  <a:gd name="connsiteY12" fmla="*/ 267356 h 709015"/>
                  <a:gd name="connsiteX13" fmla="*/ 754191 w 947445"/>
                  <a:gd name="connsiteY13" fmla="*/ 330101 h 709015"/>
                  <a:gd name="connsiteX14" fmla="*/ 690192 w 947445"/>
                  <a:gd name="connsiteY14" fmla="*/ 586100 h 709015"/>
                  <a:gd name="connsiteX15" fmla="*/ 612389 w 947445"/>
                  <a:gd name="connsiteY15" fmla="*/ 622492 h 709015"/>
                  <a:gd name="connsiteX16" fmla="*/ 613644 w 947445"/>
                  <a:gd name="connsiteY16" fmla="*/ 594884 h 709015"/>
                  <a:gd name="connsiteX17" fmla="*/ 660074 w 947445"/>
                  <a:gd name="connsiteY17" fmla="*/ 391591 h 709015"/>
                  <a:gd name="connsiteX18" fmla="*/ 663839 w 947445"/>
                  <a:gd name="connsiteY18" fmla="*/ 365866 h 709015"/>
                  <a:gd name="connsiteX19" fmla="*/ 646898 w 947445"/>
                  <a:gd name="connsiteY19" fmla="*/ 369630 h 709015"/>
                  <a:gd name="connsiteX20" fmla="*/ 347606 w 947445"/>
                  <a:gd name="connsiteY20" fmla="*/ 564766 h 709015"/>
                  <a:gd name="connsiteX21" fmla="*/ 161881 w 947445"/>
                  <a:gd name="connsiteY21" fmla="*/ 700295 h 709015"/>
                  <a:gd name="connsiteX22" fmla="*/ 145567 w 947445"/>
                  <a:gd name="connsiteY22" fmla="*/ 709079 h 709015"/>
                  <a:gd name="connsiteX23" fmla="*/ 101019 w 947445"/>
                  <a:gd name="connsiteY23" fmla="*/ 637550 h 709015"/>
                  <a:gd name="connsiteX24" fmla="*/ 207058 w 947445"/>
                  <a:gd name="connsiteY24" fmla="*/ 543433 h 709015"/>
                  <a:gd name="connsiteX25" fmla="*/ 321253 w 947445"/>
                  <a:gd name="connsiteY25" fmla="*/ 438649 h 709015"/>
                  <a:gd name="connsiteX26" fmla="*/ 340076 w 947445"/>
                  <a:gd name="connsiteY26" fmla="*/ 424846 h 709015"/>
                  <a:gd name="connsiteX27" fmla="*/ 237175 w 947445"/>
                  <a:gd name="connsiteY27" fmla="*/ 468767 h 709015"/>
                  <a:gd name="connsiteX28" fmla="*/ 84078 w 947445"/>
                  <a:gd name="connsiteY28" fmla="*/ 532139 h 709015"/>
                  <a:gd name="connsiteX29" fmla="*/ 43294 w 947445"/>
                  <a:gd name="connsiteY29" fmla="*/ 543433 h 709015"/>
                  <a:gd name="connsiteX30" fmla="*/ 0 w 947445"/>
                  <a:gd name="connsiteY30" fmla="*/ 475041 h 709015"/>
                  <a:gd name="connsiteX31" fmla="*/ 59608 w 947445"/>
                  <a:gd name="connsiteY31" fmla="*/ 439904 h 709015"/>
                  <a:gd name="connsiteX32" fmla="*/ 321253 w 947445"/>
                  <a:gd name="connsiteY32" fmla="*/ 311278 h 709015"/>
                  <a:gd name="connsiteX33" fmla="*/ 540859 w 947445"/>
                  <a:gd name="connsiteY33" fmla="*/ 173867 h 709015"/>
                  <a:gd name="connsiteX34" fmla="*/ 544624 w 947445"/>
                  <a:gd name="connsiteY34" fmla="*/ 166965 h 709015"/>
                  <a:gd name="connsiteX35" fmla="*/ 521409 w 947445"/>
                  <a:gd name="connsiteY35" fmla="*/ 156298 h 709015"/>
                  <a:gd name="connsiteX36" fmla="*/ 289253 w 947445"/>
                  <a:gd name="connsiteY36" fmla="*/ 84769 h 709015"/>
                  <a:gd name="connsiteX37" fmla="*/ 264155 w 947445"/>
                  <a:gd name="connsiteY37" fmla="*/ 70338 h 70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9015">
                    <a:moveTo>
                      <a:pt x="264155" y="70338"/>
                    </a:moveTo>
                    <a:cubicBezTo>
                      <a:pt x="286743" y="53397"/>
                      <a:pt x="309332" y="37083"/>
                      <a:pt x="331919" y="20142"/>
                    </a:cubicBezTo>
                    <a:cubicBezTo>
                      <a:pt x="433566" y="42103"/>
                      <a:pt x="533330" y="72848"/>
                      <a:pt x="631839" y="106102"/>
                    </a:cubicBezTo>
                    <a:cubicBezTo>
                      <a:pt x="655055" y="113632"/>
                      <a:pt x="658820" y="135592"/>
                      <a:pt x="671996" y="150024"/>
                    </a:cubicBezTo>
                    <a:cubicBezTo>
                      <a:pt x="677643" y="156298"/>
                      <a:pt x="678898" y="171357"/>
                      <a:pt x="693329" y="162573"/>
                    </a:cubicBezTo>
                    <a:cubicBezTo>
                      <a:pt x="704623" y="155671"/>
                      <a:pt x="721565" y="153161"/>
                      <a:pt x="718427" y="133083"/>
                    </a:cubicBezTo>
                    <a:cubicBezTo>
                      <a:pt x="715290" y="114887"/>
                      <a:pt x="713407" y="96691"/>
                      <a:pt x="717172" y="77867"/>
                    </a:cubicBezTo>
                    <a:cubicBezTo>
                      <a:pt x="729721" y="16377"/>
                      <a:pt x="774898" y="-12485"/>
                      <a:pt x="835132" y="5083"/>
                    </a:cubicBezTo>
                    <a:cubicBezTo>
                      <a:pt x="907289" y="25789"/>
                      <a:pt x="964386" y="119279"/>
                      <a:pt x="949328" y="192063"/>
                    </a:cubicBezTo>
                    <a:cubicBezTo>
                      <a:pt x="936151" y="257945"/>
                      <a:pt x="878426" y="287435"/>
                      <a:pt x="817564" y="259827"/>
                    </a:cubicBezTo>
                    <a:cubicBezTo>
                      <a:pt x="805015" y="254180"/>
                      <a:pt x="791211" y="247278"/>
                      <a:pt x="781799" y="236611"/>
                    </a:cubicBezTo>
                    <a:cubicBezTo>
                      <a:pt x="767368" y="220298"/>
                      <a:pt x="756074" y="227827"/>
                      <a:pt x="742898" y="236611"/>
                    </a:cubicBezTo>
                    <a:cubicBezTo>
                      <a:pt x="724702" y="248533"/>
                      <a:pt x="739133" y="259827"/>
                      <a:pt x="745407" y="267356"/>
                    </a:cubicBezTo>
                    <a:cubicBezTo>
                      <a:pt x="761094" y="287435"/>
                      <a:pt x="759211" y="307513"/>
                      <a:pt x="754191" y="330101"/>
                    </a:cubicBezTo>
                    <a:cubicBezTo>
                      <a:pt x="736623" y="416061"/>
                      <a:pt x="712153" y="500767"/>
                      <a:pt x="690192" y="586100"/>
                    </a:cubicBezTo>
                    <a:cubicBezTo>
                      <a:pt x="664467" y="598021"/>
                      <a:pt x="638741" y="610570"/>
                      <a:pt x="612389" y="622492"/>
                    </a:cubicBezTo>
                    <a:cubicBezTo>
                      <a:pt x="604232" y="613080"/>
                      <a:pt x="611134" y="603668"/>
                      <a:pt x="613644" y="594884"/>
                    </a:cubicBezTo>
                    <a:cubicBezTo>
                      <a:pt x="631212" y="527747"/>
                      <a:pt x="645643" y="459355"/>
                      <a:pt x="660074" y="391591"/>
                    </a:cubicBezTo>
                    <a:cubicBezTo>
                      <a:pt x="661957" y="382807"/>
                      <a:pt x="664467" y="374650"/>
                      <a:pt x="663839" y="365866"/>
                    </a:cubicBezTo>
                    <a:cubicBezTo>
                      <a:pt x="656310" y="360219"/>
                      <a:pt x="651918" y="367120"/>
                      <a:pt x="646898" y="369630"/>
                    </a:cubicBezTo>
                    <a:cubicBezTo>
                      <a:pt x="541487" y="425473"/>
                      <a:pt x="441095" y="490100"/>
                      <a:pt x="347606" y="564766"/>
                    </a:cubicBezTo>
                    <a:cubicBezTo>
                      <a:pt x="287998" y="612452"/>
                      <a:pt x="223998" y="655119"/>
                      <a:pt x="161881" y="700295"/>
                    </a:cubicBezTo>
                    <a:cubicBezTo>
                      <a:pt x="156862" y="704060"/>
                      <a:pt x="151842" y="707825"/>
                      <a:pt x="145567" y="709079"/>
                    </a:cubicBezTo>
                    <a:cubicBezTo>
                      <a:pt x="117332" y="693393"/>
                      <a:pt x="111058" y="664531"/>
                      <a:pt x="101019" y="637550"/>
                    </a:cubicBezTo>
                    <a:cubicBezTo>
                      <a:pt x="133646" y="603041"/>
                      <a:pt x="172548" y="576061"/>
                      <a:pt x="207058" y="543433"/>
                    </a:cubicBezTo>
                    <a:cubicBezTo>
                      <a:pt x="244704" y="508296"/>
                      <a:pt x="284234" y="475041"/>
                      <a:pt x="321253" y="438649"/>
                    </a:cubicBezTo>
                    <a:cubicBezTo>
                      <a:pt x="326900" y="433002"/>
                      <a:pt x="334429" y="429238"/>
                      <a:pt x="340076" y="424846"/>
                    </a:cubicBezTo>
                    <a:cubicBezTo>
                      <a:pt x="308077" y="443669"/>
                      <a:pt x="271685" y="454336"/>
                      <a:pt x="237175" y="468767"/>
                    </a:cubicBezTo>
                    <a:cubicBezTo>
                      <a:pt x="186352" y="490100"/>
                      <a:pt x="134274" y="508924"/>
                      <a:pt x="84078" y="532139"/>
                    </a:cubicBezTo>
                    <a:cubicBezTo>
                      <a:pt x="71529" y="537786"/>
                      <a:pt x="58980" y="546570"/>
                      <a:pt x="43294" y="543433"/>
                    </a:cubicBezTo>
                    <a:cubicBezTo>
                      <a:pt x="23843" y="523982"/>
                      <a:pt x="2510" y="505159"/>
                      <a:pt x="0" y="475041"/>
                    </a:cubicBezTo>
                    <a:cubicBezTo>
                      <a:pt x="18196" y="460610"/>
                      <a:pt x="38901" y="449944"/>
                      <a:pt x="59608" y="439904"/>
                    </a:cubicBezTo>
                    <a:cubicBezTo>
                      <a:pt x="146822" y="397238"/>
                      <a:pt x="232156" y="351434"/>
                      <a:pt x="321253" y="311278"/>
                    </a:cubicBezTo>
                    <a:cubicBezTo>
                      <a:pt x="400939" y="275513"/>
                      <a:pt x="468076" y="220925"/>
                      <a:pt x="540859" y="173867"/>
                    </a:cubicBezTo>
                    <a:cubicBezTo>
                      <a:pt x="543369" y="172612"/>
                      <a:pt x="544624" y="170102"/>
                      <a:pt x="544624" y="166965"/>
                    </a:cubicBezTo>
                    <a:cubicBezTo>
                      <a:pt x="538977" y="159435"/>
                      <a:pt x="529565" y="159435"/>
                      <a:pt x="521409" y="156298"/>
                    </a:cubicBezTo>
                    <a:cubicBezTo>
                      <a:pt x="444860" y="129945"/>
                      <a:pt x="367057" y="106730"/>
                      <a:pt x="289253" y="84769"/>
                    </a:cubicBezTo>
                    <a:cubicBezTo>
                      <a:pt x="279214" y="82259"/>
                      <a:pt x="266037" y="84142"/>
                      <a:pt x="264155" y="70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181398E-9534-403F-A909-48853F42A235}"/>
                </a:ext>
              </a:extLst>
            </p:cNvPr>
            <p:cNvGrpSpPr/>
            <p:nvPr/>
          </p:nvGrpSpPr>
          <p:grpSpPr>
            <a:xfrm>
              <a:off x="5701063" y="3222518"/>
              <a:ext cx="793271" cy="1280940"/>
              <a:chOff x="5488239" y="3038488"/>
              <a:chExt cx="881796" cy="1423886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0706369-2D98-44D3-9DD3-0B43CB7C119D}"/>
                  </a:ext>
                </a:extLst>
              </p:cNvPr>
              <p:cNvSpPr/>
              <p:nvPr/>
            </p:nvSpPr>
            <p:spPr>
              <a:xfrm>
                <a:off x="5488239" y="3038488"/>
                <a:ext cx="881796" cy="1423886"/>
              </a:xfrm>
              <a:custGeom>
                <a:avLst/>
                <a:gdLst>
                  <a:gd name="connsiteX0" fmla="*/ 0 w 561676"/>
                  <a:gd name="connsiteY0" fmla="*/ 637244 h 906969"/>
                  <a:gd name="connsiteX1" fmla="*/ 51564 w 561676"/>
                  <a:gd name="connsiteY1" fmla="*/ 448484 h 906969"/>
                  <a:gd name="connsiteX2" fmla="*/ 246770 w 561676"/>
                  <a:gd name="connsiteY2" fmla="*/ 27226 h 906969"/>
                  <a:gd name="connsiteX3" fmla="*/ 280378 w 561676"/>
                  <a:gd name="connsiteY3" fmla="*/ 63 h 906969"/>
                  <a:gd name="connsiteX4" fmla="*/ 314447 w 561676"/>
                  <a:gd name="connsiteY4" fmla="*/ 23083 h 906969"/>
                  <a:gd name="connsiteX5" fmla="*/ 534514 w 561676"/>
                  <a:gd name="connsiteY5" fmla="*/ 502810 h 906969"/>
                  <a:gd name="connsiteX6" fmla="*/ 562598 w 561676"/>
                  <a:gd name="connsiteY6" fmla="*/ 658882 h 906969"/>
                  <a:gd name="connsiteX7" fmla="*/ 394095 w 561676"/>
                  <a:gd name="connsiteY7" fmla="*/ 886316 h 906969"/>
                  <a:gd name="connsiteX8" fmla="*/ 2762 w 561676"/>
                  <a:gd name="connsiteY8" fmla="*/ 677758 h 906969"/>
                  <a:gd name="connsiteX9" fmla="*/ 0 w 561676"/>
                  <a:gd name="connsiteY9" fmla="*/ 637244 h 90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1676" h="906969">
                    <a:moveTo>
                      <a:pt x="0" y="637244"/>
                    </a:moveTo>
                    <a:cubicBezTo>
                      <a:pt x="0" y="569567"/>
                      <a:pt x="23940" y="508335"/>
                      <a:pt x="51564" y="448484"/>
                    </a:cubicBezTo>
                    <a:cubicBezTo>
                      <a:pt x="116018" y="307604"/>
                      <a:pt x="181854" y="167645"/>
                      <a:pt x="246770" y="27226"/>
                    </a:cubicBezTo>
                    <a:cubicBezTo>
                      <a:pt x="253675" y="12494"/>
                      <a:pt x="262883" y="984"/>
                      <a:pt x="280378" y="63"/>
                    </a:cubicBezTo>
                    <a:cubicBezTo>
                      <a:pt x="296952" y="-858"/>
                      <a:pt x="308001" y="8350"/>
                      <a:pt x="314447" y="23083"/>
                    </a:cubicBezTo>
                    <a:cubicBezTo>
                      <a:pt x="388109" y="182838"/>
                      <a:pt x="465915" y="340752"/>
                      <a:pt x="534514" y="502810"/>
                    </a:cubicBezTo>
                    <a:cubicBezTo>
                      <a:pt x="555692" y="552072"/>
                      <a:pt x="568583" y="604556"/>
                      <a:pt x="562598" y="658882"/>
                    </a:cubicBezTo>
                    <a:cubicBezTo>
                      <a:pt x="550627" y="767074"/>
                      <a:pt x="491237" y="842118"/>
                      <a:pt x="394095" y="886316"/>
                    </a:cubicBezTo>
                    <a:cubicBezTo>
                      <a:pt x="229735" y="960899"/>
                      <a:pt x="33609" y="855930"/>
                      <a:pt x="2762" y="677758"/>
                    </a:cubicBezTo>
                    <a:cubicBezTo>
                      <a:pt x="921" y="664407"/>
                      <a:pt x="921" y="650595"/>
                      <a:pt x="0" y="637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53F99B9-8506-4DFD-BD24-7611EE6DF22D}"/>
                  </a:ext>
                </a:extLst>
              </p:cNvPr>
              <p:cNvSpPr/>
              <p:nvPr/>
            </p:nvSpPr>
            <p:spPr>
              <a:xfrm>
                <a:off x="5587341" y="3661590"/>
                <a:ext cx="683593" cy="683524"/>
              </a:xfrm>
              <a:custGeom>
                <a:avLst/>
                <a:gdLst>
                  <a:gd name="connsiteX0" fmla="*/ 1529845 w 3140536"/>
                  <a:gd name="connsiteY0" fmla="*/ 1046057 h 3140220"/>
                  <a:gd name="connsiteX1" fmla="*/ 1511512 w 3140536"/>
                  <a:gd name="connsiteY1" fmla="*/ 1064914 h 3140220"/>
                  <a:gd name="connsiteX2" fmla="*/ 1502083 w 3140536"/>
                  <a:gd name="connsiteY2" fmla="*/ 1166270 h 3140220"/>
                  <a:gd name="connsiteX3" fmla="*/ 1471965 w 3140536"/>
                  <a:gd name="connsiteY3" fmla="*/ 1489719 h 3140220"/>
                  <a:gd name="connsiteX4" fmla="*/ 1438179 w 3140536"/>
                  <a:gd name="connsiteY4" fmla="*/ 1845643 h 3140220"/>
                  <a:gd name="connsiteX5" fmla="*/ 1430060 w 3140536"/>
                  <a:gd name="connsiteY5" fmla="*/ 1928666 h 3140220"/>
                  <a:gd name="connsiteX6" fmla="*/ 1422203 w 3140536"/>
                  <a:gd name="connsiteY6" fmla="*/ 1894095 h 3140220"/>
                  <a:gd name="connsiteX7" fmla="*/ 1338395 w 3140536"/>
                  <a:gd name="connsiteY7" fmla="*/ 1430006 h 3140220"/>
                  <a:gd name="connsiteX8" fmla="*/ 1320847 w 3140536"/>
                  <a:gd name="connsiteY8" fmla="*/ 1412196 h 3140220"/>
                  <a:gd name="connsiteX9" fmla="*/ 1301205 w 3140536"/>
                  <a:gd name="connsiteY9" fmla="*/ 1427911 h 3140220"/>
                  <a:gd name="connsiteX10" fmla="*/ 1263491 w 3140536"/>
                  <a:gd name="connsiteY10" fmla="*/ 1550480 h 3140220"/>
                  <a:gd name="connsiteX11" fmla="*/ 1243849 w 3140536"/>
                  <a:gd name="connsiteY11" fmla="*/ 1565147 h 3140220"/>
                  <a:gd name="connsiteX12" fmla="*/ 716116 w 3140536"/>
                  <a:gd name="connsiteY12" fmla="*/ 1564361 h 3140220"/>
                  <a:gd name="connsiteX13" fmla="*/ 678403 w 3140536"/>
                  <a:gd name="connsiteY13" fmla="*/ 1585837 h 3140220"/>
                  <a:gd name="connsiteX14" fmla="*/ 647760 w 3140536"/>
                  <a:gd name="connsiteY14" fmla="*/ 1634027 h 3140220"/>
                  <a:gd name="connsiteX15" fmla="*/ 631260 w 3140536"/>
                  <a:gd name="connsiteY15" fmla="*/ 1485529 h 3140220"/>
                  <a:gd name="connsiteX16" fmla="*/ 585428 w 3140536"/>
                  <a:gd name="connsiteY16" fmla="*/ 1064129 h 3140220"/>
                  <a:gd name="connsiteX17" fmla="*/ 561071 w 3140536"/>
                  <a:gd name="connsiteY17" fmla="*/ 1046843 h 3140220"/>
                  <a:gd name="connsiteX18" fmla="*/ 548500 w 3140536"/>
                  <a:gd name="connsiteY18" fmla="*/ 1068581 h 3140220"/>
                  <a:gd name="connsiteX19" fmla="*/ 515762 w 3140536"/>
                  <a:gd name="connsiteY19" fmla="*/ 1419268 h 3140220"/>
                  <a:gd name="connsiteX20" fmla="*/ 475167 w 3140536"/>
                  <a:gd name="connsiteY20" fmla="*/ 1847738 h 3140220"/>
                  <a:gd name="connsiteX21" fmla="*/ 467310 w 3140536"/>
                  <a:gd name="connsiteY21" fmla="*/ 1929713 h 3140220"/>
                  <a:gd name="connsiteX22" fmla="*/ 464691 w 3140536"/>
                  <a:gd name="connsiteY22" fmla="*/ 1926832 h 3140220"/>
                  <a:gd name="connsiteX23" fmla="*/ 418859 w 3140536"/>
                  <a:gd name="connsiteY23" fmla="*/ 1670955 h 3140220"/>
                  <a:gd name="connsiteX24" fmla="*/ 375121 w 3140536"/>
                  <a:gd name="connsiteY24" fmla="*/ 1429220 h 3140220"/>
                  <a:gd name="connsiteX25" fmla="*/ 358359 w 3140536"/>
                  <a:gd name="connsiteY25" fmla="*/ 1412196 h 3140220"/>
                  <a:gd name="connsiteX26" fmla="*/ 338455 w 3140536"/>
                  <a:gd name="connsiteY26" fmla="*/ 1427387 h 3140220"/>
                  <a:gd name="connsiteX27" fmla="*/ 301527 w 3140536"/>
                  <a:gd name="connsiteY27" fmla="*/ 1546028 h 3140220"/>
                  <a:gd name="connsiteX28" fmla="*/ 268789 w 3140536"/>
                  <a:gd name="connsiteY28" fmla="*/ 1562790 h 3140220"/>
                  <a:gd name="connsiteX29" fmla="*/ 256742 w 3140536"/>
                  <a:gd name="connsiteY29" fmla="*/ 1561742 h 3140220"/>
                  <a:gd name="connsiteX30" fmla="*/ 72101 w 3140536"/>
                  <a:gd name="connsiteY30" fmla="*/ 1561742 h 3140220"/>
                  <a:gd name="connsiteX31" fmla="*/ 60578 w 3140536"/>
                  <a:gd name="connsiteY31" fmla="*/ 1562790 h 3140220"/>
                  <a:gd name="connsiteX32" fmla="*/ 16054 w 3140536"/>
                  <a:gd name="connsiteY32" fmla="*/ 1563314 h 3140220"/>
                  <a:gd name="connsiteX33" fmla="*/ 6364 w 3140536"/>
                  <a:gd name="connsiteY33" fmla="*/ 1565147 h 3140220"/>
                  <a:gd name="connsiteX34" fmla="*/ 5316 w 3140536"/>
                  <a:gd name="connsiteY34" fmla="*/ 1590813 h 3140220"/>
                  <a:gd name="connsiteX35" fmla="*/ 17626 w 3140536"/>
                  <a:gd name="connsiteY35" fmla="*/ 1594480 h 3140220"/>
                  <a:gd name="connsiteX36" fmla="*/ 303098 w 3140536"/>
                  <a:gd name="connsiteY36" fmla="*/ 1594480 h 3140220"/>
                  <a:gd name="connsiteX37" fmla="*/ 330074 w 3140536"/>
                  <a:gd name="connsiteY37" fmla="*/ 1573528 h 3140220"/>
                  <a:gd name="connsiteX38" fmla="*/ 352336 w 3140536"/>
                  <a:gd name="connsiteY38" fmla="*/ 1502029 h 3140220"/>
                  <a:gd name="connsiteX39" fmla="*/ 354693 w 3140536"/>
                  <a:gd name="connsiteY39" fmla="*/ 1513814 h 3140220"/>
                  <a:gd name="connsiteX40" fmla="*/ 424358 w 3140536"/>
                  <a:gd name="connsiteY40" fmla="*/ 1899333 h 3140220"/>
                  <a:gd name="connsiteX41" fmla="*/ 453430 w 3140536"/>
                  <a:gd name="connsiteY41" fmla="*/ 2061188 h 3140220"/>
                  <a:gd name="connsiteX42" fmla="*/ 478834 w 3140536"/>
                  <a:gd name="connsiteY42" fmla="*/ 2079259 h 3140220"/>
                  <a:gd name="connsiteX43" fmla="*/ 491143 w 3140536"/>
                  <a:gd name="connsiteY43" fmla="*/ 2054116 h 3140220"/>
                  <a:gd name="connsiteX44" fmla="*/ 518905 w 3140536"/>
                  <a:gd name="connsiteY44" fmla="*/ 1757906 h 3140220"/>
                  <a:gd name="connsiteX45" fmla="*/ 559500 w 3140536"/>
                  <a:gd name="connsiteY45" fmla="*/ 1332055 h 3140220"/>
                  <a:gd name="connsiteX46" fmla="*/ 567618 w 3140536"/>
                  <a:gd name="connsiteY46" fmla="*/ 1244055 h 3140220"/>
                  <a:gd name="connsiteX47" fmla="*/ 570761 w 3140536"/>
                  <a:gd name="connsiteY47" fmla="*/ 1249817 h 3140220"/>
                  <a:gd name="connsiteX48" fmla="*/ 597475 w 3140536"/>
                  <a:gd name="connsiteY48" fmla="*/ 1497576 h 3140220"/>
                  <a:gd name="connsiteX49" fmla="*/ 617118 w 3140536"/>
                  <a:gd name="connsiteY49" fmla="*/ 1677764 h 3140220"/>
                  <a:gd name="connsiteX50" fmla="*/ 627594 w 3140536"/>
                  <a:gd name="connsiteY50" fmla="*/ 1694526 h 3140220"/>
                  <a:gd name="connsiteX51" fmla="*/ 648284 w 3140536"/>
                  <a:gd name="connsiteY51" fmla="*/ 1691121 h 3140220"/>
                  <a:gd name="connsiteX52" fmla="*/ 664522 w 3140536"/>
                  <a:gd name="connsiteY52" fmla="*/ 1672526 h 3140220"/>
                  <a:gd name="connsiteX53" fmla="*/ 706164 w 3140536"/>
                  <a:gd name="connsiteY53" fmla="*/ 1606003 h 3140220"/>
                  <a:gd name="connsiteX54" fmla="*/ 727902 w 3140536"/>
                  <a:gd name="connsiteY54" fmla="*/ 1593956 h 3140220"/>
                  <a:gd name="connsiteX55" fmla="*/ 1260872 w 3140536"/>
                  <a:gd name="connsiteY55" fmla="*/ 1594218 h 3140220"/>
                  <a:gd name="connsiteX56" fmla="*/ 1293610 w 3140536"/>
                  <a:gd name="connsiteY56" fmla="*/ 1570385 h 3140220"/>
                  <a:gd name="connsiteX57" fmla="*/ 1313514 w 3140536"/>
                  <a:gd name="connsiteY57" fmla="*/ 1507005 h 3140220"/>
                  <a:gd name="connsiteX58" fmla="*/ 1329490 w 3140536"/>
                  <a:gd name="connsiteY58" fmla="*/ 1581647 h 3140220"/>
                  <a:gd name="connsiteX59" fmla="*/ 1395751 w 3140536"/>
                  <a:gd name="connsiteY59" fmla="*/ 1946475 h 3140220"/>
                  <a:gd name="connsiteX60" fmla="*/ 1416441 w 3140536"/>
                  <a:gd name="connsiteY60" fmla="*/ 2062235 h 3140220"/>
                  <a:gd name="connsiteX61" fmla="*/ 1436084 w 3140536"/>
                  <a:gd name="connsiteY61" fmla="*/ 2080307 h 3140220"/>
                  <a:gd name="connsiteX62" fmla="*/ 1453108 w 3140536"/>
                  <a:gd name="connsiteY62" fmla="*/ 2060926 h 3140220"/>
                  <a:gd name="connsiteX63" fmla="*/ 1455203 w 3140536"/>
                  <a:gd name="connsiteY63" fmla="*/ 2041545 h 3140220"/>
                  <a:gd name="connsiteX64" fmla="*/ 1490559 w 3140536"/>
                  <a:gd name="connsiteY64" fmla="*/ 1661003 h 3140220"/>
                  <a:gd name="connsiteX65" fmla="*/ 1523297 w 3140536"/>
                  <a:gd name="connsiteY65" fmla="*/ 1316863 h 3140220"/>
                  <a:gd name="connsiteX66" fmla="*/ 1530368 w 3140536"/>
                  <a:gd name="connsiteY66" fmla="*/ 1244579 h 3140220"/>
                  <a:gd name="connsiteX67" fmla="*/ 1553416 w 3140536"/>
                  <a:gd name="connsiteY67" fmla="*/ 1437863 h 3140220"/>
                  <a:gd name="connsiteX68" fmla="*/ 1579606 w 3140536"/>
                  <a:gd name="connsiteY68" fmla="*/ 1679074 h 3140220"/>
                  <a:gd name="connsiteX69" fmla="*/ 1609201 w 3140536"/>
                  <a:gd name="connsiteY69" fmla="*/ 1692431 h 3140220"/>
                  <a:gd name="connsiteX70" fmla="*/ 1627272 w 3140536"/>
                  <a:gd name="connsiteY70" fmla="*/ 1672003 h 3140220"/>
                  <a:gd name="connsiteX71" fmla="*/ 1668390 w 3140536"/>
                  <a:gd name="connsiteY71" fmla="*/ 1606789 h 3140220"/>
                  <a:gd name="connsiteX72" fmla="*/ 1691176 w 3140536"/>
                  <a:gd name="connsiteY72" fmla="*/ 1594218 h 3140220"/>
                  <a:gd name="connsiteX73" fmla="*/ 2374738 w 3140536"/>
                  <a:gd name="connsiteY73" fmla="*/ 1594480 h 3140220"/>
                  <a:gd name="connsiteX74" fmla="*/ 2404595 w 3140536"/>
                  <a:gd name="connsiteY74" fmla="*/ 1572218 h 3140220"/>
                  <a:gd name="connsiteX75" fmla="*/ 2426856 w 3140536"/>
                  <a:gd name="connsiteY75" fmla="*/ 1502290 h 3140220"/>
                  <a:gd name="connsiteX76" fmla="*/ 2429214 w 3140536"/>
                  <a:gd name="connsiteY76" fmla="*/ 1513552 h 3140220"/>
                  <a:gd name="connsiteX77" fmla="*/ 2499141 w 3140536"/>
                  <a:gd name="connsiteY77" fmla="*/ 1900380 h 3140220"/>
                  <a:gd name="connsiteX78" fmla="*/ 2528474 w 3140536"/>
                  <a:gd name="connsiteY78" fmla="*/ 2062235 h 3140220"/>
                  <a:gd name="connsiteX79" fmla="*/ 2552045 w 3140536"/>
                  <a:gd name="connsiteY79" fmla="*/ 2079521 h 3140220"/>
                  <a:gd name="connsiteX80" fmla="*/ 2565402 w 3140536"/>
                  <a:gd name="connsiteY80" fmla="*/ 2056474 h 3140220"/>
                  <a:gd name="connsiteX81" fmla="*/ 2583997 w 3140536"/>
                  <a:gd name="connsiteY81" fmla="*/ 1859000 h 3140220"/>
                  <a:gd name="connsiteX82" fmla="*/ 2609926 w 3140536"/>
                  <a:gd name="connsiteY82" fmla="*/ 1586361 h 3140220"/>
                  <a:gd name="connsiteX83" fmla="*/ 2632449 w 3140536"/>
                  <a:gd name="connsiteY83" fmla="*/ 1343316 h 3140220"/>
                  <a:gd name="connsiteX84" fmla="*/ 2642139 w 3140536"/>
                  <a:gd name="connsiteY84" fmla="*/ 1243793 h 3140220"/>
                  <a:gd name="connsiteX85" fmla="*/ 2645020 w 3140536"/>
                  <a:gd name="connsiteY85" fmla="*/ 1249555 h 3140220"/>
                  <a:gd name="connsiteX86" fmla="*/ 2671734 w 3140536"/>
                  <a:gd name="connsiteY86" fmla="*/ 1497314 h 3140220"/>
                  <a:gd name="connsiteX87" fmla="*/ 2691377 w 3140536"/>
                  <a:gd name="connsiteY87" fmla="*/ 1677502 h 3140220"/>
                  <a:gd name="connsiteX88" fmla="*/ 2722543 w 3140536"/>
                  <a:gd name="connsiteY88" fmla="*/ 1690859 h 3140220"/>
                  <a:gd name="connsiteX89" fmla="*/ 2739567 w 3140536"/>
                  <a:gd name="connsiteY89" fmla="*/ 1671217 h 3140220"/>
                  <a:gd name="connsiteX90" fmla="*/ 2781471 w 3140536"/>
                  <a:gd name="connsiteY90" fmla="*/ 1604694 h 3140220"/>
                  <a:gd name="connsiteX91" fmla="*/ 2801113 w 3140536"/>
                  <a:gd name="connsiteY91" fmla="*/ 1593694 h 3140220"/>
                  <a:gd name="connsiteX92" fmla="*/ 3056467 w 3140536"/>
                  <a:gd name="connsiteY92" fmla="*/ 1593956 h 3140220"/>
                  <a:gd name="connsiteX93" fmla="*/ 3127180 w 3140536"/>
                  <a:gd name="connsiteY93" fmla="*/ 1593956 h 3140220"/>
                  <a:gd name="connsiteX94" fmla="*/ 3137395 w 3140536"/>
                  <a:gd name="connsiteY94" fmla="*/ 1590813 h 3140220"/>
                  <a:gd name="connsiteX95" fmla="*/ 3136871 w 3140536"/>
                  <a:gd name="connsiteY95" fmla="*/ 1567504 h 3140220"/>
                  <a:gd name="connsiteX96" fmla="*/ 3122466 w 3140536"/>
                  <a:gd name="connsiteY96" fmla="*/ 1565147 h 3140220"/>
                  <a:gd name="connsiteX97" fmla="*/ 2785923 w 3140536"/>
                  <a:gd name="connsiteY97" fmla="*/ 1564623 h 3140220"/>
                  <a:gd name="connsiteX98" fmla="*/ 2756328 w 3140536"/>
                  <a:gd name="connsiteY98" fmla="*/ 1581123 h 3140220"/>
                  <a:gd name="connsiteX99" fmla="*/ 2722805 w 3140536"/>
                  <a:gd name="connsiteY99" fmla="*/ 1634027 h 3140220"/>
                  <a:gd name="connsiteX100" fmla="*/ 2721757 w 3140536"/>
                  <a:gd name="connsiteY100" fmla="*/ 1626170 h 3140220"/>
                  <a:gd name="connsiteX101" fmla="*/ 2700020 w 3140536"/>
                  <a:gd name="connsiteY101" fmla="*/ 1428958 h 3140220"/>
                  <a:gd name="connsiteX102" fmla="*/ 2676972 w 3140536"/>
                  <a:gd name="connsiteY102" fmla="*/ 1216293 h 3140220"/>
                  <a:gd name="connsiteX103" fmla="*/ 2660211 w 3140536"/>
                  <a:gd name="connsiteY103" fmla="*/ 1063343 h 3140220"/>
                  <a:gd name="connsiteX104" fmla="*/ 2640306 w 3140536"/>
                  <a:gd name="connsiteY104" fmla="*/ 1046319 h 3140220"/>
                  <a:gd name="connsiteX105" fmla="*/ 2623544 w 3140536"/>
                  <a:gd name="connsiteY105" fmla="*/ 1066748 h 3140220"/>
                  <a:gd name="connsiteX106" fmla="*/ 2610187 w 3140536"/>
                  <a:gd name="connsiteY106" fmla="*/ 1208436 h 3140220"/>
                  <a:gd name="connsiteX107" fmla="*/ 2582688 w 3140536"/>
                  <a:gd name="connsiteY107" fmla="*/ 1503338 h 3140220"/>
                  <a:gd name="connsiteX108" fmla="*/ 2552569 w 3140536"/>
                  <a:gd name="connsiteY108" fmla="*/ 1816310 h 3140220"/>
                  <a:gd name="connsiteX109" fmla="*/ 2542093 w 3140536"/>
                  <a:gd name="connsiteY109" fmla="*/ 1928666 h 3140220"/>
                  <a:gd name="connsiteX110" fmla="*/ 2538688 w 3140536"/>
                  <a:gd name="connsiteY110" fmla="*/ 1924737 h 3140220"/>
                  <a:gd name="connsiteX111" fmla="*/ 2508832 w 3140536"/>
                  <a:gd name="connsiteY111" fmla="*/ 1756335 h 3140220"/>
                  <a:gd name="connsiteX112" fmla="*/ 2450951 w 3140536"/>
                  <a:gd name="connsiteY112" fmla="*/ 1434982 h 3140220"/>
                  <a:gd name="connsiteX113" fmla="*/ 2432095 w 3140536"/>
                  <a:gd name="connsiteY113" fmla="*/ 1412458 h 3140220"/>
                  <a:gd name="connsiteX114" fmla="*/ 2411404 w 3140536"/>
                  <a:gd name="connsiteY114" fmla="*/ 1433410 h 3140220"/>
                  <a:gd name="connsiteX115" fmla="*/ 2375262 w 3140536"/>
                  <a:gd name="connsiteY115" fmla="*/ 1550742 h 3140220"/>
                  <a:gd name="connsiteX116" fmla="*/ 2355357 w 3140536"/>
                  <a:gd name="connsiteY116" fmla="*/ 1565147 h 3140220"/>
                  <a:gd name="connsiteX117" fmla="*/ 1675724 w 3140536"/>
                  <a:gd name="connsiteY117" fmla="*/ 1564361 h 3140220"/>
                  <a:gd name="connsiteX118" fmla="*/ 1642986 w 3140536"/>
                  <a:gd name="connsiteY118" fmla="*/ 1582432 h 3140220"/>
                  <a:gd name="connsiteX119" fmla="*/ 1610510 w 3140536"/>
                  <a:gd name="connsiteY119" fmla="*/ 1634027 h 3140220"/>
                  <a:gd name="connsiteX120" fmla="*/ 1604748 w 3140536"/>
                  <a:gd name="connsiteY120" fmla="*/ 1583480 h 3140220"/>
                  <a:gd name="connsiteX121" fmla="*/ 1548178 w 3140536"/>
                  <a:gd name="connsiteY121" fmla="*/ 1064652 h 3140220"/>
                  <a:gd name="connsiteX122" fmla="*/ 1529845 w 3140536"/>
                  <a:gd name="connsiteY122" fmla="*/ 1046057 h 3140220"/>
                  <a:gd name="connsiteX123" fmla="*/ 1041397 w 3140536"/>
                  <a:gd name="connsiteY123" fmla="*/ 24 h 3140220"/>
                  <a:gd name="connsiteX124" fmla="*/ 2092931 w 3140536"/>
                  <a:gd name="connsiteY124" fmla="*/ 24 h 3140220"/>
                  <a:gd name="connsiteX125" fmla="*/ 2113097 w 3140536"/>
                  <a:gd name="connsiteY125" fmla="*/ 20714 h 3140220"/>
                  <a:gd name="connsiteX126" fmla="*/ 2113097 w 3140536"/>
                  <a:gd name="connsiteY126" fmla="*/ 1009391 h 3140220"/>
                  <a:gd name="connsiteX127" fmla="*/ 2131169 w 3140536"/>
                  <a:gd name="connsiteY127" fmla="*/ 1027725 h 3140220"/>
                  <a:gd name="connsiteX128" fmla="*/ 3121155 w 3140536"/>
                  <a:gd name="connsiteY128" fmla="*/ 1027725 h 3140220"/>
                  <a:gd name="connsiteX129" fmla="*/ 3140536 w 3140536"/>
                  <a:gd name="connsiteY129" fmla="*/ 1046581 h 3140220"/>
                  <a:gd name="connsiteX130" fmla="*/ 3140536 w 3140536"/>
                  <a:gd name="connsiteY130" fmla="*/ 2096805 h 3140220"/>
                  <a:gd name="connsiteX131" fmla="*/ 3122989 w 3140536"/>
                  <a:gd name="connsiteY131" fmla="*/ 2114615 h 3140220"/>
                  <a:gd name="connsiteX132" fmla="*/ 2139549 w 3140536"/>
                  <a:gd name="connsiteY132" fmla="*/ 2114615 h 3140220"/>
                  <a:gd name="connsiteX133" fmla="*/ 2121216 w 3140536"/>
                  <a:gd name="connsiteY133" fmla="*/ 2132948 h 3140220"/>
                  <a:gd name="connsiteX134" fmla="*/ 2121216 w 3140536"/>
                  <a:gd name="connsiteY134" fmla="*/ 3121625 h 3140220"/>
                  <a:gd name="connsiteX135" fmla="*/ 2102883 w 3140536"/>
                  <a:gd name="connsiteY135" fmla="*/ 3140220 h 3140220"/>
                  <a:gd name="connsiteX136" fmla="*/ 1574105 w 3140536"/>
                  <a:gd name="connsiteY136" fmla="*/ 3139958 h 3140220"/>
                  <a:gd name="connsiteX137" fmla="*/ 1042445 w 3140536"/>
                  <a:gd name="connsiteY137" fmla="*/ 3140220 h 3140220"/>
                  <a:gd name="connsiteX138" fmla="*/ 1026469 w 3140536"/>
                  <a:gd name="connsiteY138" fmla="*/ 3124506 h 3140220"/>
                  <a:gd name="connsiteX139" fmla="*/ 1026731 w 3140536"/>
                  <a:gd name="connsiteY139" fmla="*/ 2134519 h 3140220"/>
                  <a:gd name="connsiteX140" fmla="*/ 1006303 w 3140536"/>
                  <a:gd name="connsiteY140" fmla="*/ 2114615 h 3140220"/>
                  <a:gd name="connsiteX141" fmla="*/ 18935 w 3140536"/>
                  <a:gd name="connsiteY141" fmla="*/ 2114615 h 3140220"/>
                  <a:gd name="connsiteX142" fmla="*/ 78 w 3140536"/>
                  <a:gd name="connsiteY142" fmla="*/ 2095496 h 3140220"/>
                  <a:gd name="connsiteX143" fmla="*/ 78 w 3140536"/>
                  <a:gd name="connsiteY143" fmla="*/ 1046581 h 3140220"/>
                  <a:gd name="connsiteX144" fmla="*/ 18935 w 3140536"/>
                  <a:gd name="connsiteY144" fmla="*/ 1027725 h 3140220"/>
                  <a:gd name="connsiteX145" fmla="*/ 1003684 w 3140536"/>
                  <a:gd name="connsiteY145" fmla="*/ 1027725 h 3140220"/>
                  <a:gd name="connsiteX146" fmla="*/ 1022802 w 3140536"/>
                  <a:gd name="connsiteY146" fmla="*/ 1009130 h 3140220"/>
                  <a:gd name="connsiteX147" fmla="*/ 1022802 w 3140536"/>
                  <a:gd name="connsiteY147" fmla="*/ 19143 h 3140220"/>
                  <a:gd name="connsiteX148" fmla="*/ 1041397 w 3140536"/>
                  <a:gd name="connsiteY148" fmla="*/ 24 h 314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140536" h="3140220">
                    <a:moveTo>
                      <a:pt x="1529845" y="1046057"/>
                    </a:moveTo>
                    <a:cubicBezTo>
                      <a:pt x="1516488" y="1046057"/>
                      <a:pt x="1512559" y="1053653"/>
                      <a:pt x="1511512" y="1064914"/>
                    </a:cubicBezTo>
                    <a:cubicBezTo>
                      <a:pt x="1508369" y="1098700"/>
                      <a:pt x="1505226" y="1132485"/>
                      <a:pt x="1502083" y="1166270"/>
                    </a:cubicBezTo>
                    <a:cubicBezTo>
                      <a:pt x="1492131" y="1274173"/>
                      <a:pt x="1482179" y="1381816"/>
                      <a:pt x="1471965" y="1489719"/>
                    </a:cubicBezTo>
                    <a:cubicBezTo>
                      <a:pt x="1460703" y="1608360"/>
                      <a:pt x="1449441" y="1727002"/>
                      <a:pt x="1438179" y="1845643"/>
                    </a:cubicBezTo>
                    <a:cubicBezTo>
                      <a:pt x="1435560" y="1873405"/>
                      <a:pt x="1432679" y="1900904"/>
                      <a:pt x="1430060" y="1928666"/>
                    </a:cubicBezTo>
                    <a:cubicBezTo>
                      <a:pt x="1426132" y="1917142"/>
                      <a:pt x="1424298" y="1905618"/>
                      <a:pt x="1422203" y="1894095"/>
                    </a:cubicBezTo>
                    <a:cubicBezTo>
                      <a:pt x="1394180" y="1739311"/>
                      <a:pt x="1366156" y="1584789"/>
                      <a:pt x="1338395" y="1430006"/>
                    </a:cubicBezTo>
                    <a:cubicBezTo>
                      <a:pt x="1336562" y="1419792"/>
                      <a:pt x="1331585" y="1412720"/>
                      <a:pt x="1320847" y="1412196"/>
                    </a:cubicBezTo>
                    <a:cubicBezTo>
                      <a:pt x="1310371" y="1411673"/>
                      <a:pt x="1304348" y="1417958"/>
                      <a:pt x="1301205" y="1427911"/>
                    </a:cubicBezTo>
                    <a:cubicBezTo>
                      <a:pt x="1288634" y="1468767"/>
                      <a:pt x="1275277" y="1509362"/>
                      <a:pt x="1263491" y="1550480"/>
                    </a:cubicBezTo>
                    <a:cubicBezTo>
                      <a:pt x="1260348" y="1561742"/>
                      <a:pt x="1255372" y="1565147"/>
                      <a:pt x="1243849" y="1565147"/>
                    </a:cubicBezTo>
                    <a:cubicBezTo>
                      <a:pt x="1067850" y="1564623"/>
                      <a:pt x="892114" y="1565147"/>
                      <a:pt x="716116" y="1564361"/>
                    </a:cubicBezTo>
                    <a:cubicBezTo>
                      <a:pt x="697783" y="1564361"/>
                      <a:pt x="686784" y="1570385"/>
                      <a:pt x="678403" y="1585837"/>
                    </a:cubicBezTo>
                    <a:cubicBezTo>
                      <a:pt x="669760" y="1601551"/>
                      <a:pt x="659022" y="1616217"/>
                      <a:pt x="647760" y="1634027"/>
                    </a:cubicBezTo>
                    <a:cubicBezTo>
                      <a:pt x="641998" y="1582170"/>
                      <a:pt x="636499" y="1533981"/>
                      <a:pt x="631260" y="1485529"/>
                    </a:cubicBezTo>
                    <a:cubicBezTo>
                      <a:pt x="616070" y="1345150"/>
                      <a:pt x="600618" y="1204508"/>
                      <a:pt x="585428" y="1064129"/>
                    </a:cubicBezTo>
                    <a:cubicBezTo>
                      <a:pt x="583594" y="1049462"/>
                      <a:pt x="574952" y="1043177"/>
                      <a:pt x="561071" y="1046843"/>
                    </a:cubicBezTo>
                    <a:cubicBezTo>
                      <a:pt x="549547" y="1049724"/>
                      <a:pt x="549285" y="1059414"/>
                      <a:pt x="548500" y="1068581"/>
                    </a:cubicBezTo>
                    <a:cubicBezTo>
                      <a:pt x="537500" y="1185389"/>
                      <a:pt x="526762" y="1302459"/>
                      <a:pt x="515762" y="1419268"/>
                    </a:cubicBezTo>
                    <a:cubicBezTo>
                      <a:pt x="502405" y="1562004"/>
                      <a:pt x="488786" y="1705002"/>
                      <a:pt x="475167" y="1847738"/>
                    </a:cubicBezTo>
                    <a:cubicBezTo>
                      <a:pt x="472548" y="1874714"/>
                      <a:pt x="469929" y="1901690"/>
                      <a:pt x="467310" y="1929713"/>
                    </a:cubicBezTo>
                    <a:cubicBezTo>
                      <a:pt x="465739" y="1928142"/>
                      <a:pt x="464691" y="1927618"/>
                      <a:pt x="464691" y="1926832"/>
                    </a:cubicBezTo>
                    <a:cubicBezTo>
                      <a:pt x="449239" y="1841453"/>
                      <a:pt x="434049" y="1756335"/>
                      <a:pt x="418859" y="1670955"/>
                    </a:cubicBezTo>
                    <a:cubicBezTo>
                      <a:pt x="404192" y="1590289"/>
                      <a:pt x="389526" y="1509886"/>
                      <a:pt x="375121" y="1429220"/>
                    </a:cubicBezTo>
                    <a:cubicBezTo>
                      <a:pt x="373288" y="1419268"/>
                      <a:pt x="368573" y="1412982"/>
                      <a:pt x="358359" y="1412196"/>
                    </a:cubicBezTo>
                    <a:cubicBezTo>
                      <a:pt x="347883" y="1411411"/>
                      <a:pt x="341598" y="1417696"/>
                      <a:pt x="338455" y="1427387"/>
                    </a:cubicBezTo>
                    <a:cubicBezTo>
                      <a:pt x="326146" y="1466934"/>
                      <a:pt x="313574" y="1506481"/>
                      <a:pt x="301527" y="1546028"/>
                    </a:cubicBezTo>
                    <a:cubicBezTo>
                      <a:pt x="294979" y="1566980"/>
                      <a:pt x="291575" y="1568813"/>
                      <a:pt x="268789" y="1562790"/>
                    </a:cubicBezTo>
                    <a:cubicBezTo>
                      <a:pt x="265122" y="1559123"/>
                      <a:pt x="260670" y="1560956"/>
                      <a:pt x="256742" y="1561742"/>
                    </a:cubicBezTo>
                    <a:cubicBezTo>
                      <a:pt x="195195" y="1561742"/>
                      <a:pt x="133648" y="1561742"/>
                      <a:pt x="72101" y="1561742"/>
                    </a:cubicBezTo>
                    <a:cubicBezTo>
                      <a:pt x="68435" y="1561742"/>
                      <a:pt x="64244" y="1561218"/>
                      <a:pt x="60578" y="1562790"/>
                    </a:cubicBezTo>
                    <a:cubicBezTo>
                      <a:pt x="45649" y="1563052"/>
                      <a:pt x="30983" y="1563052"/>
                      <a:pt x="16054" y="1563314"/>
                    </a:cubicBezTo>
                    <a:cubicBezTo>
                      <a:pt x="12650" y="1563314"/>
                      <a:pt x="7935" y="1562004"/>
                      <a:pt x="6364" y="1565147"/>
                    </a:cubicBezTo>
                    <a:cubicBezTo>
                      <a:pt x="2697" y="1573266"/>
                      <a:pt x="3745" y="1582432"/>
                      <a:pt x="5316" y="1590813"/>
                    </a:cubicBezTo>
                    <a:cubicBezTo>
                      <a:pt x="6626" y="1597099"/>
                      <a:pt x="13435" y="1594480"/>
                      <a:pt x="17626" y="1594480"/>
                    </a:cubicBezTo>
                    <a:cubicBezTo>
                      <a:pt x="112696" y="1594480"/>
                      <a:pt x="208028" y="1594480"/>
                      <a:pt x="303098" y="1594480"/>
                    </a:cubicBezTo>
                    <a:cubicBezTo>
                      <a:pt x="322217" y="1594480"/>
                      <a:pt x="324312" y="1592646"/>
                      <a:pt x="330074" y="1573528"/>
                    </a:cubicBezTo>
                    <a:cubicBezTo>
                      <a:pt x="336883" y="1550742"/>
                      <a:pt x="344217" y="1528219"/>
                      <a:pt x="352336" y="1502029"/>
                    </a:cubicBezTo>
                    <a:cubicBezTo>
                      <a:pt x="353645" y="1508838"/>
                      <a:pt x="354169" y="1511195"/>
                      <a:pt x="354693" y="1513814"/>
                    </a:cubicBezTo>
                    <a:cubicBezTo>
                      <a:pt x="378002" y="1642408"/>
                      <a:pt x="401049" y="1770739"/>
                      <a:pt x="424358" y="1899333"/>
                    </a:cubicBezTo>
                    <a:cubicBezTo>
                      <a:pt x="434049" y="1953284"/>
                      <a:pt x="443739" y="2007236"/>
                      <a:pt x="453430" y="2061188"/>
                    </a:cubicBezTo>
                    <a:cubicBezTo>
                      <a:pt x="456310" y="2076640"/>
                      <a:pt x="466263" y="2083973"/>
                      <a:pt x="478834" y="2079259"/>
                    </a:cubicBezTo>
                    <a:cubicBezTo>
                      <a:pt x="490881" y="2074807"/>
                      <a:pt x="490096" y="2063807"/>
                      <a:pt x="491143" y="2054116"/>
                    </a:cubicBezTo>
                    <a:cubicBezTo>
                      <a:pt x="500572" y="1955380"/>
                      <a:pt x="509476" y="1856643"/>
                      <a:pt x="518905" y="1757906"/>
                    </a:cubicBezTo>
                    <a:cubicBezTo>
                      <a:pt x="532262" y="1615956"/>
                      <a:pt x="545881" y="1474005"/>
                      <a:pt x="559500" y="1332055"/>
                    </a:cubicBezTo>
                    <a:cubicBezTo>
                      <a:pt x="562119" y="1302721"/>
                      <a:pt x="564999" y="1273650"/>
                      <a:pt x="567618" y="1244055"/>
                    </a:cubicBezTo>
                    <a:cubicBezTo>
                      <a:pt x="571285" y="1245364"/>
                      <a:pt x="570499" y="1247983"/>
                      <a:pt x="570761" y="1249817"/>
                    </a:cubicBezTo>
                    <a:cubicBezTo>
                      <a:pt x="579666" y="1332317"/>
                      <a:pt x="588571" y="1415077"/>
                      <a:pt x="597475" y="1497576"/>
                    </a:cubicBezTo>
                    <a:cubicBezTo>
                      <a:pt x="604023" y="1557552"/>
                      <a:pt x="610570" y="1617789"/>
                      <a:pt x="617118" y="1677764"/>
                    </a:cubicBezTo>
                    <a:cubicBezTo>
                      <a:pt x="617903" y="1685359"/>
                      <a:pt x="620261" y="1691383"/>
                      <a:pt x="627594" y="1694526"/>
                    </a:cubicBezTo>
                    <a:cubicBezTo>
                      <a:pt x="635189" y="1697931"/>
                      <a:pt x="641998" y="1696097"/>
                      <a:pt x="648284" y="1691121"/>
                    </a:cubicBezTo>
                    <a:cubicBezTo>
                      <a:pt x="654832" y="1685883"/>
                      <a:pt x="660070" y="1679598"/>
                      <a:pt x="664522" y="1672526"/>
                    </a:cubicBezTo>
                    <a:cubicBezTo>
                      <a:pt x="678403" y="1650265"/>
                      <a:pt x="692807" y="1628527"/>
                      <a:pt x="706164" y="1606003"/>
                    </a:cubicBezTo>
                    <a:cubicBezTo>
                      <a:pt x="711402" y="1597099"/>
                      <a:pt x="717426" y="1593956"/>
                      <a:pt x="727902" y="1593956"/>
                    </a:cubicBezTo>
                    <a:cubicBezTo>
                      <a:pt x="905471" y="1594218"/>
                      <a:pt x="1083302" y="1594218"/>
                      <a:pt x="1260872" y="1594218"/>
                    </a:cubicBezTo>
                    <a:cubicBezTo>
                      <a:pt x="1286277" y="1594218"/>
                      <a:pt x="1286277" y="1594218"/>
                      <a:pt x="1293610" y="1570385"/>
                    </a:cubicBezTo>
                    <a:cubicBezTo>
                      <a:pt x="1300157" y="1549171"/>
                      <a:pt x="1306967" y="1528219"/>
                      <a:pt x="1313514" y="1507005"/>
                    </a:cubicBezTo>
                    <a:cubicBezTo>
                      <a:pt x="1320586" y="1532147"/>
                      <a:pt x="1325038" y="1557028"/>
                      <a:pt x="1329490" y="1581647"/>
                    </a:cubicBezTo>
                    <a:cubicBezTo>
                      <a:pt x="1351490" y="1703169"/>
                      <a:pt x="1373752" y="1824953"/>
                      <a:pt x="1395751" y="1946475"/>
                    </a:cubicBezTo>
                    <a:cubicBezTo>
                      <a:pt x="1402823" y="1984975"/>
                      <a:pt x="1409894" y="2023736"/>
                      <a:pt x="1416441" y="2062235"/>
                    </a:cubicBezTo>
                    <a:cubicBezTo>
                      <a:pt x="1418537" y="2073759"/>
                      <a:pt x="1423513" y="2080830"/>
                      <a:pt x="1436084" y="2080307"/>
                    </a:cubicBezTo>
                    <a:cubicBezTo>
                      <a:pt x="1448393" y="2079783"/>
                      <a:pt x="1452060" y="2071402"/>
                      <a:pt x="1453108" y="2060926"/>
                    </a:cubicBezTo>
                    <a:cubicBezTo>
                      <a:pt x="1453893" y="2054378"/>
                      <a:pt x="1454679" y="2048093"/>
                      <a:pt x="1455203" y="2041545"/>
                    </a:cubicBezTo>
                    <a:cubicBezTo>
                      <a:pt x="1466988" y="1914785"/>
                      <a:pt x="1478512" y="1787763"/>
                      <a:pt x="1490559" y="1661003"/>
                    </a:cubicBezTo>
                    <a:cubicBezTo>
                      <a:pt x="1501297" y="1546290"/>
                      <a:pt x="1512297" y="1431577"/>
                      <a:pt x="1523297" y="1316863"/>
                    </a:cubicBezTo>
                    <a:cubicBezTo>
                      <a:pt x="1525654" y="1292768"/>
                      <a:pt x="1528011" y="1268674"/>
                      <a:pt x="1530368" y="1244579"/>
                    </a:cubicBezTo>
                    <a:cubicBezTo>
                      <a:pt x="1539273" y="1309006"/>
                      <a:pt x="1546345" y="1373435"/>
                      <a:pt x="1553416" y="1437863"/>
                    </a:cubicBezTo>
                    <a:cubicBezTo>
                      <a:pt x="1562059" y="1518266"/>
                      <a:pt x="1570701" y="1598670"/>
                      <a:pt x="1579606" y="1679074"/>
                    </a:cubicBezTo>
                    <a:cubicBezTo>
                      <a:pt x="1581177" y="1694788"/>
                      <a:pt x="1596368" y="1701597"/>
                      <a:pt x="1609201" y="1692431"/>
                    </a:cubicBezTo>
                    <a:cubicBezTo>
                      <a:pt x="1616796" y="1686931"/>
                      <a:pt x="1622296" y="1679860"/>
                      <a:pt x="1627272" y="1672003"/>
                    </a:cubicBezTo>
                    <a:cubicBezTo>
                      <a:pt x="1640891" y="1650265"/>
                      <a:pt x="1655295" y="1628789"/>
                      <a:pt x="1668390" y="1606789"/>
                    </a:cubicBezTo>
                    <a:cubicBezTo>
                      <a:pt x="1673890" y="1597623"/>
                      <a:pt x="1680176" y="1594218"/>
                      <a:pt x="1691176" y="1594218"/>
                    </a:cubicBezTo>
                    <a:cubicBezTo>
                      <a:pt x="1919030" y="1594480"/>
                      <a:pt x="2146884" y="1594480"/>
                      <a:pt x="2374738" y="1594480"/>
                    </a:cubicBezTo>
                    <a:cubicBezTo>
                      <a:pt x="2397524" y="1594480"/>
                      <a:pt x="2398047" y="1593694"/>
                      <a:pt x="2404595" y="1572218"/>
                    </a:cubicBezTo>
                    <a:cubicBezTo>
                      <a:pt x="2411404" y="1549956"/>
                      <a:pt x="2418738" y="1527957"/>
                      <a:pt x="2426856" y="1502290"/>
                    </a:cubicBezTo>
                    <a:cubicBezTo>
                      <a:pt x="2428166" y="1508576"/>
                      <a:pt x="2428690" y="1510933"/>
                      <a:pt x="2429214" y="1513552"/>
                    </a:cubicBezTo>
                    <a:cubicBezTo>
                      <a:pt x="2452523" y="1642408"/>
                      <a:pt x="2475832" y="1771525"/>
                      <a:pt x="2499141" y="1900380"/>
                    </a:cubicBezTo>
                    <a:cubicBezTo>
                      <a:pt x="2508832" y="1954332"/>
                      <a:pt x="2518522" y="2008284"/>
                      <a:pt x="2528474" y="2062235"/>
                    </a:cubicBezTo>
                    <a:cubicBezTo>
                      <a:pt x="2530831" y="2076378"/>
                      <a:pt x="2539998" y="2082664"/>
                      <a:pt x="2552045" y="2079521"/>
                    </a:cubicBezTo>
                    <a:cubicBezTo>
                      <a:pt x="2564093" y="2076116"/>
                      <a:pt x="2564617" y="2065902"/>
                      <a:pt x="2565402" y="2056474"/>
                    </a:cubicBezTo>
                    <a:cubicBezTo>
                      <a:pt x="2571688" y="1990736"/>
                      <a:pt x="2577712" y="1924737"/>
                      <a:pt x="2583997" y="1859000"/>
                    </a:cubicBezTo>
                    <a:cubicBezTo>
                      <a:pt x="2592640" y="1768120"/>
                      <a:pt x="2601283" y="1677241"/>
                      <a:pt x="2609926" y="1586361"/>
                    </a:cubicBezTo>
                    <a:cubicBezTo>
                      <a:pt x="2617521" y="1505171"/>
                      <a:pt x="2624854" y="1424244"/>
                      <a:pt x="2632449" y="1343316"/>
                    </a:cubicBezTo>
                    <a:cubicBezTo>
                      <a:pt x="2635592" y="1310316"/>
                      <a:pt x="2638996" y="1277054"/>
                      <a:pt x="2642139" y="1243793"/>
                    </a:cubicBezTo>
                    <a:cubicBezTo>
                      <a:pt x="2645544" y="1245102"/>
                      <a:pt x="2644758" y="1247721"/>
                      <a:pt x="2645020" y="1249555"/>
                    </a:cubicBezTo>
                    <a:cubicBezTo>
                      <a:pt x="2653925" y="1332055"/>
                      <a:pt x="2662830" y="1414815"/>
                      <a:pt x="2671734" y="1497314"/>
                    </a:cubicBezTo>
                    <a:cubicBezTo>
                      <a:pt x="2678282" y="1557290"/>
                      <a:pt x="2684829" y="1617527"/>
                      <a:pt x="2691377" y="1677502"/>
                    </a:cubicBezTo>
                    <a:cubicBezTo>
                      <a:pt x="2693472" y="1695050"/>
                      <a:pt x="2708662" y="1701597"/>
                      <a:pt x="2722543" y="1690859"/>
                    </a:cubicBezTo>
                    <a:cubicBezTo>
                      <a:pt x="2729614" y="1685621"/>
                      <a:pt x="2734852" y="1678550"/>
                      <a:pt x="2739567" y="1671217"/>
                    </a:cubicBezTo>
                    <a:cubicBezTo>
                      <a:pt x="2753709" y="1648955"/>
                      <a:pt x="2768114" y="1627217"/>
                      <a:pt x="2781471" y="1604694"/>
                    </a:cubicBezTo>
                    <a:cubicBezTo>
                      <a:pt x="2786185" y="1596575"/>
                      <a:pt x="2791685" y="1593694"/>
                      <a:pt x="2801113" y="1593694"/>
                    </a:cubicBezTo>
                    <a:cubicBezTo>
                      <a:pt x="2886231" y="1594218"/>
                      <a:pt x="2971349" y="1593956"/>
                      <a:pt x="3056467" y="1593956"/>
                    </a:cubicBezTo>
                    <a:cubicBezTo>
                      <a:pt x="3080038" y="1593956"/>
                      <a:pt x="3103609" y="1594218"/>
                      <a:pt x="3127180" y="1593956"/>
                    </a:cubicBezTo>
                    <a:cubicBezTo>
                      <a:pt x="3130847" y="1593694"/>
                      <a:pt x="3136609" y="1595789"/>
                      <a:pt x="3137395" y="1590813"/>
                    </a:cubicBezTo>
                    <a:cubicBezTo>
                      <a:pt x="3138442" y="1582956"/>
                      <a:pt x="3139228" y="1574575"/>
                      <a:pt x="3136871" y="1567504"/>
                    </a:cubicBezTo>
                    <a:cubicBezTo>
                      <a:pt x="3135299" y="1562528"/>
                      <a:pt x="3127442" y="1565147"/>
                      <a:pt x="3122466" y="1565147"/>
                    </a:cubicBezTo>
                    <a:cubicBezTo>
                      <a:pt x="3010373" y="1564885"/>
                      <a:pt x="2898017" y="1565147"/>
                      <a:pt x="2785923" y="1564623"/>
                    </a:cubicBezTo>
                    <a:cubicBezTo>
                      <a:pt x="2771781" y="1564623"/>
                      <a:pt x="2763138" y="1569337"/>
                      <a:pt x="2756328" y="1581123"/>
                    </a:cubicBezTo>
                    <a:cubicBezTo>
                      <a:pt x="2746376" y="1598408"/>
                      <a:pt x="2735114" y="1614646"/>
                      <a:pt x="2722805" y="1634027"/>
                    </a:cubicBezTo>
                    <a:cubicBezTo>
                      <a:pt x="2722019" y="1629313"/>
                      <a:pt x="2722019" y="1627741"/>
                      <a:pt x="2721757" y="1626170"/>
                    </a:cubicBezTo>
                    <a:cubicBezTo>
                      <a:pt x="2714424" y="1560433"/>
                      <a:pt x="2707091" y="1494695"/>
                      <a:pt x="2700020" y="1428958"/>
                    </a:cubicBezTo>
                    <a:cubicBezTo>
                      <a:pt x="2692163" y="1357983"/>
                      <a:pt x="2684567" y="1287269"/>
                      <a:pt x="2676972" y="1216293"/>
                    </a:cubicBezTo>
                    <a:cubicBezTo>
                      <a:pt x="2671472" y="1165223"/>
                      <a:pt x="2665972" y="1114414"/>
                      <a:pt x="2660211" y="1063343"/>
                    </a:cubicBezTo>
                    <a:cubicBezTo>
                      <a:pt x="2658639" y="1049986"/>
                      <a:pt x="2653401" y="1046057"/>
                      <a:pt x="2640306" y="1046319"/>
                    </a:cubicBezTo>
                    <a:cubicBezTo>
                      <a:pt x="2626687" y="1046581"/>
                      <a:pt x="2624592" y="1056272"/>
                      <a:pt x="2623544" y="1066748"/>
                    </a:cubicBezTo>
                    <a:cubicBezTo>
                      <a:pt x="2619092" y="1114152"/>
                      <a:pt x="2614640" y="1161294"/>
                      <a:pt x="2610187" y="1208436"/>
                    </a:cubicBezTo>
                    <a:cubicBezTo>
                      <a:pt x="2601021" y="1306649"/>
                      <a:pt x="2592116" y="1405125"/>
                      <a:pt x="2582688" y="1503338"/>
                    </a:cubicBezTo>
                    <a:cubicBezTo>
                      <a:pt x="2572736" y="1607575"/>
                      <a:pt x="2562521" y="1712073"/>
                      <a:pt x="2552569" y="1816310"/>
                    </a:cubicBezTo>
                    <a:cubicBezTo>
                      <a:pt x="2548903" y="1853762"/>
                      <a:pt x="2545498" y="1891214"/>
                      <a:pt x="2542093" y="1928666"/>
                    </a:cubicBezTo>
                    <a:cubicBezTo>
                      <a:pt x="2538950" y="1928142"/>
                      <a:pt x="2538950" y="1926309"/>
                      <a:pt x="2538688" y="1924737"/>
                    </a:cubicBezTo>
                    <a:cubicBezTo>
                      <a:pt x="2528736" y="1868690"/>
                      <a:pt x="2518784" y="1812382"/>
                      <a:pt x="2508832" y="1756335"/>
                    </a:cubicBezTo>
                    <a:cubicBezTo>
                      <a:pt x="2489713" y="1649217"/>
                      <a:pt x="2470070" y="1542099"/>
                      <a:pt x="2450951" y="1434982"/>
                    </a:cubicBezTo>
                    <a:cubicBezTo>
                      <a:pt x="2448856" y="1423720"/>
                      <a:pt x="2446237" y="1412720"/>
                      <a:pt x="2432095" y="1412458"/>
                    </a:cubicBezTo>
                    <a:cubicBezTo>
                      <a:pt x="2418476" y="1411934"/>
                      <a:pt x="2414809" y="1422149"/>
                      <a:pt x="2411404" y="1433410"/>
                    </a:cubicBezTo>
                    <a:cubicBezTo>
                      <a:pt x="2399619" y="1472434"/>
                      <a:pt x="2386786" y="1511457"/>
                      <a:pt x="2375262" y="1550742"/>
                    </a:cubicBezTo>
                    <a:cubicBezTo>
                      <a:pt x="2372119" y="1561742"/>
                      <a:pt x="2367143" y="1565147"/>
                      <a:pt x="2355357" y="1565147"/>
                    </a:cubicBezTo>
                    <a:cubicBezTo>
                      <a:pt x="2128813" y="1564623"/>
                      <a:pt x="1902268" y="1564885"/>
                      <a:pt x="1675724" y="1564361"/>
                    </a:cubicBezTo>
                    <a:cubicBezTo>
                      <a:pt x="1660010" y="1564361"/>
                      <a:pt x="1650581" y="1569337"/>
                      <a:pt x="1642986" y="1582432"/>
                    </a:cubicBezTo>
                    <a:cubicBezTo>
                      <a:pt x="1633296" y="1599194"/>
                      <a:pt x="1622558" y="1615170"/>
                      <a:pt x="1610510" y="1634027"/>
                    </a:cubicBezTo>
                    <a:cubicBezTo>
                      <a:pt x="1608415" y="1615170"/>
                      <a:pt x="1606582" y="1599456"/>
                      <a:pt x="1604748" y="1583480"/>
                    </a:cubicBezTo>
                    <a:cubicBezTo>
                      <a:pt x="1585892" y="1410625"/>
                      <a:pt x="1566773" y="1237507"/>
                      <a:pt x="1548178" y="1064652"/>
                    </a:cubicBezTo>
                    <a:cubicBezTo>
                      <a:pt x="1546868" y="1053129"/>
                      <a:pt x="1542940" y="1046057"/>
                      <a:pt x="1529845" y="1046057"/>
                    </a:cubicBezTo>
                    <a:close/>
                    <a:moveTo>
                      <a:pt x="1041397" y="24"/>
                    </a:moveTo>
                    <a:cubicBezTo>
                      <a:pt x="1391821" y="24"/>
                      <a:pt x="1742507" y="24"/>
                      <a:pt x="2092931" y="24"/>
                    </a:cubicBezTo>
                    <a:cubicBezTo>
                      <a:pt x="2116240" y="24"/>
                      <a:pt x="2113097" y="-1547"/>
                      <a:pt x="2113097" y="20714"/>
                    </a:cubicBezTo>
                    <a:cubicBezTo>
                      <a:pt x="2113097" y="350186"/>
                      <a:pt x="2113097" y="679920"/>
                      <a:pt x="2113097" y="1009391"/>
                    </a:cubicBezTo>
                    <a:cubicBezTo>
                      <a:pt x="2113097" y="1027725"/>
                      <a:pt x="2113097" y="1027725"/>
                      <a:pt x="2131169" y="1027725"/>
                    </a:cubicBezTo>
                    <a:cubicBezTo>
                      <a:pt x="2461164" y="1027725"/>
                      <a:pt x="2791160" y="1027725"/>
                      <a:pt x="3121155" y="1027725"/>
                    </a:cubicBezTo>
                    <a:cubicBezTo>
                      <a:pt x="3140274" y="1027725"/>
                      <a:pt x="3140536" y="1027725"/>
                      <a:pt x="3140536" y="1046581"/>
                    </a:cubicBezTo>
                    <a:cubicBezTo>
                      <a:pt x="3140536" y="1396743"/>
                      <a:pt x="3140536" y="1746644"/>
                      <a:pt x="3140536" y="2096805"/>
                    </a:cubicBezTo>
                    <a:cubicBezTo>
                      <a:pt x="3140536" y="2114615"/>
                      <a:pt x="3140536" y="2114615"/>
                      <a:pt x="3122989" y="2114615"/>
                    </a:cubicBezTo>
                    <a:cubicBezTo>
                      <a:pt x="2795088" y="2114615"/>
                      <a:pt x="2467450" y="2114615"/>
                      <a:pt x="2139549" y="2114615"/>
                    </a:cubicBezTo>
                    <a:cubicBezTo>
                      <a:pt x="2121216" y="2114615"/>
                      <a:pt x="2121216" y="2114615"/>
                      <a:pt x="2121216" y="2132948"/>
                    </a:cubicBezTo>
                    <a:cubicBezTo>
                      <a:pt x="2121216" y="2462420"/>
                      <a:pt x="2121216" y="2792153"/>
                      <a:pt x="2121216" y="3121625"/>
                    </a:cubicBezTo>
                    <a:cubicBezTo>
                      <a:pt x="2121216" y="3140220"/>
                      <a:pt x="2121216" y="3140220"/>
                      <a:pt x="2102883" y="3140220"/>
                    </a:cubicBezTo>
                    <a:cubicBezTo>
                      <a:pt x="1926886" y="3139958"/>
                      <a:pt x="1750364" y="3139958"/>
                      <a:pt x="1574105" y="3139958"/>
                    </a:cubicBezTo>
                    <a:cubicBezTo>
                      <a:pt x="1396797" y="3139958"/>
                      <a:pt x="1219752" y="3139696"/>
                      <a:pt x="1042445" y="3140220"/>
                    </a:cubicBezTo>
                    <a:cubicBezTo>
                      <a:pt x="1029874" y="3140220"/>
                      <a:pt x="1026469" y="3137077"/>
                      <a:pt x="1026469" y="3124506"/>
                    </a:cubicBezTo>
                    <a:cubicBezTo>
                      <a:pt x="1026731" y="2794511"/>
                      <a:pt x="1026731" y="2464515"/>
                      <a:pt x="1026731" y="2134519"/>
                    </a:cubicBezTo>
                    <a:cubicBezTo>
                      <a:pt x="1026731" y="2111734"/>
                      <a:pt x="1029350" y="2114615"/>
                      <a:pt x="1006303" y="2114615"/>
                    </a:cubicBezTo>
                    <a:cubicBezTo>
                      <a:pt x="677093" y="2114615"/>
                      <a:pt x="348145" y="2114615"/>
                      <a:pt x="18935" y="2114615"/>
                    </a:cubicBezTo>
                    <a:cubicBezTo>
                      <a:pt x="-1755" y="2114615"/>
                      <a:pt x="78" y="2117234"/>
                      <a:pt x="78" y="2095496"/>
                    </a:cubicBezTo>
                    <a:cubicBezTo>
                      <a:pt x="78" y="1745858"/>
                      <a:pt x="78" y="1396220"/>
                      <a:pt x="78" y="1046581"/>
                    </a:cubicBezTo>
                    <a:cubicBezTo>
                      <a:pt x="78" y="1025367"/>
                      <a:pt x="-2279" y="1027725"/>
                      <a:pt x="18935" y="1027725"/>
                    </a:cubicBezTo>
                    <a:cubicBezTo>
                      <a:pt x="347097" y="1027725"/>
                      <a:pt x="675521" y="1027725"/>
                      <a:pt x="1003684" y="1027725"/>
                    </a:cubicBezTo>
                    <a:cubicBezTo>
                      <a:pt x="1024636" y="1027725"/>
                      <a:pt x="1022802" y="1030344"/>
                      <a:pt x="1022802" y="1009130"/>
                    </a:cubicBezTo>
                    <a:cubicBezTo>
                      <a:pt x="1022802" y="679134"/>
                      <a:pt x="1022802" y="349138"/>
                      <a:pt x="1022802" y="19143"/>
                    </a:cubicBezTo>
                    <a:cubicBezTo>
                      <a:pt x="1022802" y="-2333"/>
                      <a:pt x="1020445" y="286"/>
                      <a:pt x="1041397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2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F86D6E3-F9E7-4A3A-9196-B72968F015F5}"/>
              </a:ext>
            </a:extLst>
          </p:cNvPr>
          <p:cNvGrpSpPr/>
          <p:nvPr/>
        </p:nvGrpSpPr>
        <p:grpSpPr>
          <a:xfrm>
            <a:off x="802782" y="4326712"/>
            <a:ext cx="834268" cy="2335655"/>
            <a:chOff x="6734546" y="2348669"/>
            <a:chExt cx="834268" cy="2335655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A85DC66-A329-4685-A485-37A98685F561}"/>
                </a:ext>
              </a:extLst>
            </p:cNvPr>
            <p:cNvSpPr/>
            <p:nvPr/>
          </p:nvSpPr>
          <p:spPr>
            <a:xfrm>
              <a:off x="6734546" y="2348669"/>
              <a:ext cx="834268" cy="2335655"/>
            </a:xfrm>
            <a:custGeom>
              <a:avLst/>
              <a:gdLst>
                <a:gd name="connsiteX0" fmla="*/ 0 w 834268"/>
                <a:gd name="connsiteY0" fmla="*/ 100795 h 2335655"/>
                <a:gd name="connsiteX1" fmla="*/ 0 w 834268"/>
                <a:gd name="connsiteY1" fmla="*/ 100796 h 2335655"/>
                <a:gd name="connsiteX2" fmla="*/ 0 w 834268"/>
                <a:gd name="connsiteY2" fmla="*/ 100796 h 2335655"/>
                <a:gd name="connsiteX3" fmla="*/ 100796 w 834268"/>
                <a:gd name="connsiteY3" fmla="*/ 0 h 2335655"/>
                <a:gd name="connsiteX4" fmla="*/ 733472 w 834268"/>
                <a:gd name="connsiteY4" fmla="*/ 0 h 2335655"/>
                <a:gd name="connsiteX5" fmla="*/ 834268 w 834268"/>
                <a:gd name="connsiteY5" fmla="*/ 100796 h 2335655"/>
                <a:gd name="connsiteX6" fmla="*/ 834267 w 834268"/>
                <a:gd name="connsiteY6" fmla="*/ 100796 h 2335655"/>
                <a:gd name="connsiteX7" fmla="*/ 733471 w 834268"/>
                <a:gd name="connsiteY7" fmla="*/ 201592 h 2335655"/>
                <a:gd name="connsiteX8" fmla="*/ 700979 w 834268"/>
                <a:gd name="connsiteY8" fmla="*/ 201592 h 2335655"/>
                <a:gd name="connsiteX9" fmla="*/ 700979 w 834268"/>
                <a:gd name="connsiteY9" fmla="*/ 2057204 h 2335655"/>
                <a:gd name="connsiteX10" fmla="*/ 422528 w 834268"/>
                <a:gd name="connsiteY10" fmla="*/ 2335655 h 2335655"/>
                <a:gd name="connsiteX11" fmla="*/ 144077 w 834268"/>
                <a:gd name="connsiteY11" fmla="*/ 2057204 h 2335655"/>
                <a:gd name="connsiteX12" fmla="*/ 144077 w 834268"/>
                <a:gd name="connsiteY12" fmla="*/ 201591 h 2335655"/>
                <a:gd name="connsiteX13" fmla="*/ 100796 w 834268"/>
                <a:gd name="connsiteY13" fmla="*/ 201591 h 2335655"/>
                <a:gd name="connsiteX14" fmla="*/ 7921 w 834268"/>
                <a:gd name="connsiteY14" fmla="*/ 140029 h 2335655"/>
                <a:gd name="connsiteX15" fmla="*/ 0 w 834268"/>
                <a:gd name="connsiteY15" fmla="*/ 100796 h 2335655"/>
                <a:gd name="connsiteX16" fmla="*/ 7921 w 834268"/>
                <a:gd name="connsiteY16" fmla="*/ 61562 h 2335655"/>
                <a:gd name="connsiteX17" fmla="*/ 100796 w 834268"/>
                <a:gd name="connsiteY17" fmla="*/ 0 h 23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4268" h="2335655">
                  <a:moveTo>
                    <a:pt x="0" y="100795"/>
                  </a:moveTo>
                  <a:lnTo>
                    <a:pt x="0" y="100796"/>
                  </a:lnTo>
                  <a:lnTo>
                    <a:pt x="0" y="100796"/>
                  </a:lnTo>
                  <a:close/>
                  <a:moveTo>
                    <a:pt x="100796" y="0"/>
                  </a:moveTo>
                  <a:lnTo>
                    <a:pt x="733472" y="0"/>
                  </a:lnTo>
                  <a:cubicBezTo>
                    <a:pt x="789140" y="0"/>
                    <a:pt x="834268" y="45128"/>
                    <a:pt x="834268" y="100796"/>
                  </a:cubicBezTo>
                  <a:lnTo>
                    <a:pt x="834267" y="100796"/>
                  </a:lnTo>
                  <a:cubicBezTo>
                    <a:pt x="834267" y="156464"/>
                    <a:pt x="789139" y="201592"/>
                    <a:pt x="733471" y="201592"/>
                  </a:cubicBezTo>
                  <a:lnTo>
                    <a:pt x="700979" y="201592"/>
                  </a:lnTo>
                  <a:lnTo>
                    <a:pt x="700979" y="2057204"/>
                  </a:lnTo>
                  <a:cubicBezTo>
                    <a:pt x="700979" y="2210988"/>
                    <a:pt x="576312" y="2335655"/>
                    <a:pt x="422528" y="2335655"/>
                  </a:cubicBezTo>
                  <a:cubicBezTo>
                    <a:pt x="268744" y="2335655"/>
                    <a:pt x="144077" y="2210988"/>
                    <a:pt x="144077" y="2057204"/>
                  </a:cubicBezTo>
                  <a:lnTo>
                    <a:pt x="144077" y="201591"/>
                  </a:lnTo>
                  <a:lnTo>
                    <a:pt x="100796" y="201591"/>
                  </a:lnTo>
                  <a:cubicBezTo>
                    <a:pt x="59045" y="201591"/>
                    <a:pt x="23223" y="176207"/>
                    <a:pt x="7921" y="140029"/>
                  </a:cubicBezTo>
                  <a:lnTo>
                    <a:pt x="0" y="100796"/>
                  </a:lnTo>
                  <a:lnTo>
                    <a:pt x="7921" y="61562"/>
                  </a:lnTo>
                  <a:cubicBezTo>
                    <a:pt x="23223" y="25385"/>
                    <a:pt x="59045" y="0"/>
                    <a:pt x="100796" y="0"/>
                  </a:cubicBezTo>
                  <a:close/>
                </a:path>
              </a:pathLst>
            </a:cu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6F7F6AB-6F70-4730-9027-E0BA48074C2C}"/>
                </a:ext>
              </a:extLst>
            </p:cNvPr>
            <p:cNvSpPr/>
            <p:nvPr/>
          </p:nvSpPr>
          <p:spPr>
            <a:xfrm>
              <a:off x="6770085" y="2377880"/>
              <a:ext cx="765302" cy="2258076"/>
            </a:xfrm>
            <a:custGeom>
              <a:avLst/>
              <a:gdLst>
                <a:gd name="connsiteX0" fmla="*/ 193934 w 765302"/>
                <a:gd name="connsiteY0" fmla="*/ 153348 h 2258076"/>
                <a:gd name="connsiteX1" fmla="*/ 193934 w 765302"/>
                <a:gd name="connsiteY1" fmla="*/ 2024360 h 2258076"/>
                <a:gd name="connsiteX2" fmla="*/ 381724 w 765302"/>
                <a:gd name="connsiteY2" fmla="*/ 2212150 h 2258076"/>
                <a:gd name="connsiteX3" fmla="*/ 569514 w 765302"/>
                <a:gd name="connsiteY3" fmla="*/ 2024360 h 2258076"/>
                <a:gd name="connsiteX4" fmla="*/ 569514 w 765302"/>
                <a:gd name="connsiteY4" fmla="*/ 153348 h 2258076"/>
                <a:gd name="connsiteX5" fmla="*/ 98041 w 765302"/>
                <a:gd name="connsiteY5" fmla="*/ 29796 h 2258076"/>
                <a:gd name="connsiteX6" fmla="*/ 81877 w 765302"/>
                <a:gd name="connsiteY6" fmla="*/ 36492 h 2258076"/>
                <a:gd name="connsiteX7" fmla="*/ 75181 w 765302"/>
                <a:gd name="connsiteY7" fmla="*/ 52656 h 2258076"/>
                <a:gd name="connsiteX8" fmla="*/ 81877 w 765302"/>
                <a:gd name="connsiteY8" fmla="*/ 68820 h 2258076"/>
                <a:gd name="connsiteX9" fmla="*/ 98041 w 765302"/>
                <a:gd name="connsiteY9" fmla="*/ 75515 h 2258076"/>
                <a:gd name="connsiteX10" fmla="*/ 226496 w 765302"/>
                <a:gd name="connsiteY10" fmla="*/ 75516 h 2258076"/>
                <a:gd name="connsiteX11" fmla="*/ 249356 w 765302"/>
                <a:gd name="connsiteY11" fmla="*/ 52656 h 2258076"/>
                <a:gd name="connsiteX12" fmla="*/ 249357 w 765302"/>
                <a:gd name="connsiteY12" fmla="*/ 52656 h 2258076"/>
                <a:gd name="connsiteX13" fmla="*/ 226497 w 765302"/>
                <a:gd name="connsiteY13" fmla="*/ 29796 h 2258076"/>
                <a:gd name="connsiteX14" fmla="*/ 69793 w 765302"/>
                <a:gd name="connsiteY14" fmla="*/ 0 h 2258076"/>
                <a:gd name="connsiteX15" fmla="*/ 695509 w 765302"/>
                <a:gd name="connsiteY15" fmla="*/ 0 h 2258076"/>
                <a:gd name="connsiteX16" fmla="*/ 765302 w 765302"/>
                <a:gd name="connsiteY16" fmla="*/ 69793 h 2258076"/>
                <a:gd name="connsiteX17" fmla="*/ 695509 w 765302"/>
                <a:gd name="connsiteY17" fmla="*/ 139586 h 2258076"/>
                <a:gd name="connsiteX18" fmla="*/ 629539 w 765302"/>
                <a:gd name="connsiteY18" fmla="*/ 139586 h 2258076"/>
                <a:gd name="connsiteX19" fmla="*/ 629539 w 765302"/>
                <a:gd name="connsiteY19" fmla="*/ 2013971 h 2258076"/>
                <a:gd name="connsiteX20" fmla="*/ 385434 w 765302"/>
                <a:gd name="connsiteY20" fmla="*/ 2258076 h 2258076"/>
                <a:gd name="connsiteX21" fmla="*/ 141329 w 765302"/>
                <a:gd name="connsiteY21" fmla="*/ 2013971 h 2258076"/>
                <a:gd name="connsiteX22" fmla="*/ 141329 w 765302"/>
                <a:gd name="connsiteY22" fmla="*/ 139586 h 2258076"/>
                <a:gd name="connsiteX23" fmla="*/ 69793 w 765302"/>
                <a:gd name="connsiteY23" fmla="*/ 139586 h 2258076"/>
                <a:gd name="connsiteX24" fmla="*/ 0 w 765302"/>
                <a:gd name="connsiteY24" fmla="*/ 69793 h 2258076"/>
                <a:gd name="connsiteX25" fmla="*/ 69793 w 765302"/>
                <a:gd name="connsiteY25" fmla="*/ 0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5302" h="2258076">
                  <a:moveTo>
                    <a:pt x="193934" y="153348"/>
                  </a:moveTo>
                  <a:lnTo>
                    <a:pt x="193934" y="2024360"/>
                  </a:lnTo>
                  <a:cubicBezTo>
                    <a:pt x="193934" y="2128074"/>
                    <a:pt x="278010" y="2212150"/>
                    <a:pt x="381724" y="2212150"/>
                  </a:cubicBezTo>
                  <a:cubicBezTo>
                    <a:pt x="485438" y="2212150"/>
                    <a:pt x="569514" y="2128074"/>
                    <a:pt x="569514" y="2024360"/>
                  </a:cubicBezTo>
                  <a:lnTo>
                    <a:pt x="569514" y="153348"/>
                  </a:lnTo>
                  <a:close/>
                  <a:moveTo>
                    <a:pt x="98041" y="29796"/>
                  </a:moveTo>
                  <a:cubicBezTo>
                    <a:pt x="91729" y="29796"/>
                    <a:pt x="86014" y="32355"/>
                    <a:pt x="81877" y="36492"/>
                  </a:cubicBezTo>
                  <a:lnTo>
                    <a:pt x="75181" y="52656"/>
                  </a:lnTo>
                  <a:lnTo>
                    <a:pt x="81877" y="68820"/>
                  </a:lnTo>
                  <a:cubicBezTo>
                    <a:pt x="86014" y="72956"/>
                    <a:pt x="91729" y="75515"/>
                    <a:pt x="98041" y="75515"/>
                  </a:cubicBezTo>
                  <a:lnTo>
                    <a:pt x="226496" y="75516"/>
                  </a:lnTo>
                  <a:cubicBezTo>
                    <a:pt x="239121" y="75516"/>
                    <a:pt x="249356" y="65281"/>
                    <a:pt x="249356" y="52656"/>
                  </a:cubicBezTo>
                  <a:lnTo>
                    <a:pt x="249357" y="52656"/>
                  </a:lnTo>
                  <a:cubicBezTo>
                    <a:pt x="249357" y="40031"/>
                    <a:pt x="239122" y="29796"/>
                    <a:pt x="226497" y="29796"/>
                  </a:cubicBezTo>
                  <a:close/>
                  <a:moveTo>
                    <a:pt x="69793" y="0"/>
                  </a:moveTo>
                  <a:lnTo>
                    <a:pt x="695509" y="0"/>
                  </a:lnTo>
                  <a:cubicBezTo>
                    <a:pt x="734055" y="0"/>
                    <a:pt x="765302" y="31247"/>
                    <a:pt x="765302" y="69793"/>
                  </a:cubicBezTo>
                  <a:cubicBezTo>
                    <a:pt x="765302" y="108339"/>
                    <a:pt x="734055" y="139586"/>
                    <a:pt x="695509" y="139586"/>
                  </a:cubicBezTo>
                  <a:lnTo>
                    <a:pt x="629539" y="139586"/>
                  </a:lnTo>
                  <a:lnTo>
                    <a:pt x="629539" y="2013971"/>
                  </a:lnTo>
                  <a:cubicBezTo>
                    <a:pt x="629539" y="2148786"/>
                    <a:pt x="520249" y="2258076"/>
                    <a:pt x="385434" y="2258076"/>
                  </a:cubicBezTo>
                  <a:cubicBezTo>
                    <a:pt x="250619" y="2258076"/>
                    <a:pt x="141329" y="2148786"/>
                    <a:pt x="141329" y="2013971"/>
                  </a:cubicBezTo>
                  <a:lnTo>
                    <a:pt x="141329" y="139586"/>
                  </a:lnTo>
                  <a:lnTo>
                    <a:pt x="69793" y="139586"/>
                  </a:lnTo>
                  <a:cubicBezTo>
                    <a:pt x="31247" y="139586"/>
                    <a:pt x="0" y="108339"/>
                    <a:pt x="0" y="69793"/>
                  </a:cubicBezTo>
                  <a:cubicBezTo>
                    <a:pt x="0" y="31247"/>
                    <a:pt x="31247" y="0"/>
                    <a:pt x="69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Top Corners Rounded 125">
              <a:extLst>
                <a:ext uri="{FF2B5EF4-FFF2-40B4-BE49-F238E27FC236}">
                  <a16:creationId xmlns:a16="http://schemas.microsoft.com/office/drawing/2014/main" id="{6E3B6F6C-25CB-459B-B0B7-FFE7C3736437}"/>
                </a:ext>
              </a:extLst>
            </p:cNvPr>
            <p:cNvSpPr/>
            <p:nvPr/>
          </p:nvSpPr>
          <p:spPr>
            <a:xfrm>
              <a:off x="6995980" y="2912624"/>
              <a:ext cx="311399" cy="1641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7E83F50-7C22-48B0-8405-498E2A594976}"/>
                </a:ext>
              </a:extLst>
            </p:cNvPr>
            <p:cNvSpPr/>
            <p:nvPr/>
          </p:nvSpPr>
          <p:spPr>
            <a:xfrm>
              <a:off x="7053819" y="2966506"/>
              <a:ext cx="45719" cy="10082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0B2CBD7-BF3F-4BCC-B3D3-48D890AC0CB5}"/>
                </a:ext>
              </a:extLst>
            </p:cNvPr>
            <p:cNvSpPr/>
            <p:nvPr/>
          </p:nvSpPr>
          <p:spPr>
            <a:xfrm>
              <a:off x="6993835" y="2912623"/>
              <a:ext cx="312454" cy="1636696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CC70079-030B-49FD-A5B7-1831060B902C}"/>
              </a:ext>
            </a:extLst>
          </p:cNvPr>
          <p:cNvGrpSpPr/>
          <p:nvPr/>
        </p:nvGrpSpPr>
        <p:grpSpPr>
          <a:xfrm>
            <a:off x="4362191" y="1135091"/>
            <a:ext cx="1069114" cy="3335865"/>
            <a:chOff x="1000195" y="0"/>
            <a:chExt cx="2197925" cy="6858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51D4162-F07E-4D43-B018-42CE8AF25F77}"/>
                </a:ext>
              </a:extLst>
            </p:cNvPr>
            <p:cNvGrpSpPr/>
            <p:nvPr/>
          </p:nvGrpSpPr>
          <p:grpSpPr>
            <a:xfrm>
              <a:off x="1000195" y="0"/>
              <a:ext cx="2197925" cy="6858000"/>
              <a:chOff x="1000195" y="0"/>
              <a:chExt cx="2197925" cy="6858000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657E36C-FA03-43B5-97D6-75C75A3C256C}"/>
                  </a:ext>
                </a:extLst>
              </p:cNvPr>
              <p:cNvSpPr/>
              <p:nvPr/>
            </p:nvSpPr>
            <p:spPr>
              <a:xfrm>
                <a:off x="1089498" y="1170116"/>
                <a:ext cx="2023354" cy="4001641"/>
              </a:xfrm>
              <a:custGeom>
                <a:avLst/>
                <a:gdLst>
                  <a:gd name="connsiteX0" fmla="*/ 955324 w 1083101"/>
                  <a:gd name="connsiteY0" fmla="*/ 0 h 2424591"/>
                  <a:gd name="connsiteX1" fmla="*/ 1086287 w 1083101"/>
                  <a:gd name="connsiteY1" fmla="*/ 134149 h 2424591"/>
                  <a:gd name="connsiteX2" fmla="*/ 1084871 w 1083101"/>
                  <a:gd name="connsiteY2" fmla="*/ 153262 h 2424591"/>
                  <a:gd name="connsiteX3" fmla="*/ 1084871 w 1083101"/>
                  <a:gd name="connsiteY3" fmla="*/ 2273453 h 2424591"/>
                  <a:gd name="connsiteX4" fmla="*/ 1086287 w 1083101"/>
                  <a:gd name="connsiteY4" fmla="*/ 2292566 h 2424591"/>
                  <a:gd name="connsiteX5" fmla="*/ 958863 w 1083101"/>
                  <a:gd name="connsiteY5" fmla="*/ 2426715 h 2424591"/>
                  <a:gd name="connsiteX6" fmla="*/ 942935 w 1083101"/>
                  <a:gd name="connsiteY6" fmla="*/ 2425653 h 2424591"/>
                  <a:gd name="connsiteX7" fmla="*/ 143352 w 1083101"/>
                  <a:gd name="connsiteY7" fmla="*/ 2425653 h 2424591"/>
                  <a:gd name="connsiteX8" fmla="*/ 127424 w 1083101"/>
                  <a:gd name="connsiteY8" fmla="*/ 2426715 h 2424591"/>
                  <a:gd name="connsiteX9" fmla="*/ 0 w 1083101"/>
                  <a:gd name="connsiteY9" fmla="*/ 2292566 h 2424591"/>
                  <a:gd name="connsiteX10" fmla="*/ 1416 w 1083101"/>
                  <a:gd name="connsiteY10" fmla="*/ 2273453 h 2424591"/>
                  <a:gd name="connsiteX11" fmla="*/ 1416 w 1083101"/>
                  <a:gd name="connsiteY11" fmla="*/ 153262 h 2424591"/>
                  <a:gd name="connsiteX12" fmla="*/ 0 w 1083101"/>
                  <a:gd name="connsiteY12" fmla="*/ 134149 h 2424591"/>
                  <a:gd name="connsiteX13" fmla="*/ 130963 w 1083101"/>
                  <a:gd name="connsiteY13" fmla="*/ 0 h 2424591"/>
                  <a:gd name="connsiteX14" fmla="*/ 146891 w 1083101"/>
                  <a:gd name="connsiteY14" fmla="*/ 1062 h 2424591"/>
                  <a:gd name="connsiteX15" fmla="*/ 939396 w 1083101"/>
                  <a:gd name="connsiteY15" fmla="*/ 1062 h 2424591"/>
                  <a:gd name="connsiteX16" fmla="*/ 955324 w 1083101"/>
                  <a:gd name="connsiteY16" fmla="*/ 0 h 242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83101" h="2424591">
                    <a:moveTo>
                      <a:pt x="955324" y="0"/>
                    </a:moveTo>
                    <a:cubicBezTo>
                      <a:pt x="1025053" y="7079"/>
                      <a:pt x="1084517" y="67959"/>
                      <a:pt x="1086287" y="134149"/>
                    </a:cubicBezTo>
                    <a:cubicBezTo>
                      <a:pt x="1083809" y="140520"/>
                      <a:pt x="1084871" y="146891"/>
                      <a:pt x="1084871" y="153262"/>
                    </a:cubicBezTo>
                    <a:cubicBezTo>
                      <a:pt x="1084871" y="860111"/>
                      <a:pt x="1084871" y="1566605"/>
                      <a:pt x="1084871" y="2273453"/>
                    </a:cubicBezTo>
                    <a:cubicBezTo>
                      <a:pt x="1084871" y="2279824"/>
                      <a:pt x="1083455" y="2286549"/>
                      <a:pt x="1086287" y="2292566"/>
                    </a:cubicBezTo>
                    <a:cubicBezTo>
                      <a:pt x="1084517" y="2357340"/>
                      <a:pt x="1028592" y="2416096"/>
                      <a:pt x="958863" y="2426715"/>
                    </a:cubicBezTo>
                    <a:cubicBezTo>
                      <a:pt x="953554" y="2424945"/>
                      <a:pt x="948245" y="2425653"/>
                      <a:pt x="942935" y="2425653"/>
                    </a:cubicBezTo>
                    <a:cubicBezTo>
                      <a:pt x="676407" y="2425653"/>
                      <a:pt x="409880" y="2425653"/>
                      <a:pt x="143352" y="2425653"/>
                    </a:cubicBezTo>
                    <a:cubicBezTo>
                      <a:pt x="138042" y="2425653"/>
                      <a:pt x="132733" y="2424945"/>
                      <a:pt x="127424" y="2426715"/>
                    </a:cubicBezTo>
                    <a:cubicBezTo>
                      <a:pt x="57341" y="2416096"/>
                      <a:pt x="1416" y="2357340"/>
                      <a:pt x="0" y="2292566"/>
                    </a:cubicBezTo>
                    <a:cubicBezTo>
                      <a:pt x="2832" y="2286195"/>
                      <a:pt x="1416" y="2279824"/>
                      <a:pt x="1416" y="2273453"/>
                    </a:cubicBezTo>
                    <a:cubicBezTo>
                      <a:pt x="1416" y="1566605"/>
                      <a:pt x="1416" y="859757"/>
                      <a:pt x="1416" y="153262"/>
                    </a:cubicBezTo>
                    <a:cubicBezTo>
                      <a:pt x="1416" y="146891"/>
                      <a:pt x="2832" y="140166"/>
                      <a:pt x="0" y="134149"/>
                    </a:cubicBezTo>
                    <a:cubicBezTo>
                      <a:pt x="1770" y="68313"/>
                      <a:pt x="61234" y="7079"/>
                      <a:pt x="130963" y="0"/>
                    </a:cubicBezTo>
                    <a:cubicBezTo>
                      <a:pt x="136273" y="2124"/>
                      <a:pt x="141582" y="1062"/>
                      <a:pt x="146891" y="1062"/>
                    </a:cubicBezTo>
                    <a:cubicBezTo>
                      <a:pt x="410941" y="1062"/>
                      <a:pt x="675346" y="1062"/>
                      <a:pt x="939396" y="1062"/>
                    </a:cubicBezTo>
                    <a:cubicBezTo>
                      <a:pt x="944705" y="1062"/>
                      <a:pt x="950014" y="1770"/>
                      <a:pt x="955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5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8D56F6B-F8D7-4F90-AFB5-23E9D2CB69C5}"/>
                  </a:ext>
                </a:extLst>
              </p:cNvPr>
              <p:cNvSpPr/>
              <p:nvPr/>
            </p:nvSpPr>
            <p:spPr>
              <a:xfrm>
                <a:off x="1000195" y="0"/>
                <a:ext cx="2197925" cy="6858000"/>
              </a:xfrm>
              <a:custGeom>
                <a:avLst/>
                <a:gdLst>
                  <a:gd name="connsiteX0" fmla="*/ 321169 w 2197925"/>
                  <a:gd name="connsiteY0" fmla="*/ 1170116 h 6858000"/>
                  <a:gd name="connsiteX1" fmla="*/ 74118 w 2197925"/>
                  <a:gd name="connsiteY1" fmla="*/ 1391521 h 6858000"/>
                  <a:gd name="connsiteX2" fmla="*/ 76789 w 2197925"/>
                  <a:gd name="connsiteY2" fmla="*/ 1423065 h 6858000"/>
                  <a:gd name="connsiteX3" fmla="*/ 76789 w 2197925"/>
                  <a:gd name="connsiteY3" fmla="*/ 4922313 h 6858000"/>
                  <a:gd name="connsiteX4" fmla="*/ 74118 w 2197925"/>
                  <a:gd name="connsiteY4" fmla="*/ 4953858 h 6858000"/>
                  <a:gd name="connsiteX5" fmla="*/ 314493 w 2197925"/>
                  <a:gd name="connsiteY5" fmla="*/ 5175263 h 6858000"/>
                  <a:gd name="connsiteX6" fmla="*/ 344540 w 2197925"/>
                  <a:gd name="connsiteY6" fmla="*/ 5173510 h 6858000"/>
                  <a:gd name="connsiteX7" fmla="*/ 1852889 w 2197925"/>
                  <a:gd name="connsiteY7" fmla="*/ 5173510 h 6858000"/>
                  <a:gd name="connsiteX8" fmla="*/ 1882936 w 2197925"/>
                  <a:gd name="connsiteY8" fmla="*/ 5175263 h 6858000"/>
                  <a:gd name="connsiteX9" fmla="*/ 2123311 w 2197925"/>
                  <a:gd name="connsiteY9" fmla="*/ 4953858 h 6858000"/>
                  <a:gd name="connsiteX10" fmla="*/ 2120639 w 2197925"/>
                  <a:gd name="connsiteY10" fmla="*/ 4922313 h 6858000"/>
                  <a:gd name="connsiteX11" fmla="*/ 2120639 w 2197925"/>
                  <a:gd name="connsiteY11" fmla="*/ 1423065 h 6858000"/>
                  <a:gd name="connsiteX12" fmla="*/ 2123311 w 2197925"/>
                  <a:gd name="connsiteY12" fmla="*/ 1391521 h 6858000"/>
                  <a:gd name="connsiteX13" fmla="*/ 1876259 w 2197925"/>
                  <a:gd name="connsiteY13" fmla="*/ 1170116 h 6858000"/>
                  <a:gd name="connsiteX14" fmla="*/ 1846213 w 2197925"/>
                  <a:gd name="connsiteY14" fmla="*/ 1171869 h 6858000"/>
                  <a:gd name="connsiteX15" fmla="*/ 351216 w 2197925"/>
                  <a:gd name="connsiteY15" fmla="*/ 1171869 h 6858000"/>
                  <a:gd name="connsiteX16" fmla="*/ 321169 w 2197925"/>
                  <a:gd name="connsiteY16" fmla="*/ 1170116 h 6858000"/>
                  <a:gd name="connsiteX17" fmla="*/ 1043210 w 2197925"/>
                  <a:gd name="connsiteY17" fmla="*/ 784337 h 6858000"/>
                  <a:gd name="connsiteX18" fmla="*/ 1028270 w 2197925"/>
                  <a:gd name="connsiteY18" fmla="*/ 788645 h 6858000"/>
                  <a:gd name="connsiteX19" fmla="*/ 929448 w 2197925"/>
                  <a:gd name="connsiteY19" fmla="*/ 847064 h 6858000"/>
                  <a:gd name="connsiteX20" fmla="*/ 769865 w 2197925"/>
                  <a:gd name="connsiteY20" fmla="*/ 1073727 h 6858000"/>
                  <a:gd name="connsiteX21" fmla="*/ 795907 w 2197925"/>
                  <a:gd name="connsiteY21" fmla="*/ 1104105 h 6858000"/>
                  <a:gd name="connsiteX22" fmla="*/ 1112401 w 2197925"/>
                  <a:gd name="connsiteY22" fmla="*/ 1104105 h 6858000"/>
                  <a:gd name="connsiteX23" fmla="*/ 1432234 w 2197925"/>
                  <a:gd name="connsiteY23" fmla="*/ 1103521 h 6858000"/>
                  <a:gd name="connsiteX24" fmla="*/ 1456271 w 2197925"/>
                  <a:gd name="connsiteY24" fmla="*/ 1080154 h 6858000"/>
                  <a:gd name="connsiteX25" fmla="*/ 1312046 w 2197925"/>
                  <a:gd name="connsiteY25" fmla="*/ 852320 h 6858000"/>
                  <a:gd name="connsiteX26" fmla="*/ 1209887 w 2197925"/>
                  <a:gd name="connsiteY26" fmla="*/ 824865 h 6858000"/>
                  <a:gd name="connsiteX27" fmla="*/ 1057649 w 2197925"/>
                  <a:gd name="connsiteY27" fmla="*/ 790982 h 6858000"/>
                  <a:gd name="connsiteX28" fmla="*/ 1043210 w 2197925"/>
                  <a:gd name="connsiteY28" fmla="*/ 784337 h 6858000"/>
                  <a:gd name="connsiteX29" fmla="*/ 1081686 w 2197925"/>
                  <a:gd name="connsiteY29" fmla="*/ 0 h 6858000"/>
                  <a:gd name="connsiteX30" fmla="*/ 1155802 w 2197925"/>
                  <a:gd name="connsiteY30" fmla="*/ 584 h 6858000"/>
                  <a:gd name="connsiteX31" fmla="*/ 1115738 w 2197925"/>
                  <a:gd name="connsiteY31" fmla="*/ 254703 h 6858000"/>
                  <a:gd name="connsiteX32" fmla="*/ 1091701 w 2197925"/>
                  <a:gd name="connsiteY32" fmla="*/ 531021 h 6858000"/>
                  <a:gd name="connsiteX33" fmla="*/ 1097044 w 2197925"/>
                  <a:gd name="connsiteY33" fmla="*/ 679988 h 6858000"/>
                  <a:gd name="connsiteX34" fmla="*/ 1131095 w 2197925"/>
                  <a:gd name="connsiteY34" fmla="*/ 709780 h 6858000"/>
                  <a:gd name="connsiteX35" fmla="*/ 1237929 w 2197925"/>
                  <a:gd name="connsiteY35" fmla="*/ 730812 h 6858000"/>
                  <a:gd name="connsiteX36" fmla="*/ 1283333 w 2197925"/>
                  <a:gd name="connsiteY36" fmla="*/ 724385 h 6858000"/>
                  <a:gd name="connsiteX37" fmla="*/ 1342759 w 2197925"/>
                  <a:gd name="connsiteY37" fmla="*/ 673561 h 6858000"/>
                  <a:gd name="connsiteX38" fmla="*/ 1394172 w 2197925"/>
                  <a:gd name="connsiteY38" fmla="*/ 685829 h 6858000"/>
                  <a:gd name="connsiteX39" fmla="*/ 1397511 w 2197925"/>
                  <a:gd name="connsiteY39" fmla="*/ 713285 h 6858000"/>
                  <a:gd name="connsiteX40" fmla="*/ 1338753 w 2197925"/>
                  <a:gd name="connsiteY40" fmla="*/ 765278 h 6858000"/>
                  <a:gd name="connsiteX41" fmla="*/ 1338085 w 2197925"/>
                  <a:gd name="connsiteY41" fmla="*/ 788645 h 6858000"/>
                  <a:gd name="connsiteX42" fmla="*/ 1531052 w 2197925"/>
                  <a:gd name="connsiteY42" fmla="*/ 1080736 h 6858000"/>
                  <a:gd name="connsiteX43" fmla="*/ 1568445 w 2197925"/>
                  <a:gd name="connsiteY43" fmla="*/ 1105272 h 6858000"/>
                  <a:gd name="connsiteX44" fmla="*/ 1838865 w 2197925"/>
                  <a:gd name="connsiteY44" fmla="*/ 1105272 h 6858000"/>
                  <a:gd name="connsiteX45" fmla="*/ 2197424 w 2197925"/>
                  <a:gd name="connsiteY45" fmla="*/ 1417809 h 6858000"/>
                  <a:gd name="connsiteX46" fmla="*/ 2197424 w 2197925"/>
                  <a:gd name="connsiteY46" fmla="*/ 4930491 h 6858000"/>
                  <a:gd name="connsiteX47" fmla="*/ 1838197 w 2197925"/>
                  <a:gd name="connsiteY47" fmla="*/ 5241860 h 6858000"/>
                  <a:gd name="connsiteX48" fmla="*/ 1554423 w 2197925"/>
                  <a:gd name="connsiteY48" fmla="*/ 5241860 h 6858000"/>
                  <a:gd name="connsiteX49" fmla="*/ 1509687 w 2197925"/>
                  <a:gd name="connsiteY49" fmla="*/ 5282167 h 6858000"/>
                  <a:gd name="connsiteX50" fmla="*/ 1509019 w 2197925"/>
                  <a:gd name="connsiteY50" fmla="*/ 5343507 h 6858000"/>
                  <a:gd name="connsiteX51" fmla="*/ 1544406 w 2197925"/>
                  <a:gd name="connsiteY51" fmla="*/ 5375052 h 6858000"/>
                  <a:gd name="connsiteX52" fmla="*/ 1608507 w 2197925"/>
                  <a:gd name="connsiteY52" fmla="*/ 5391993 h 6858000"/>
                  <a:gd name="connsiteX53" fmla="*/ 1617186 w 2197925"/>
                  <a:gd name="connsiteY53" fmla="*/ 5481373 h 6858000"/>
                  <a:gd name="connsiteX54" fmla="*/ 1551752 w 2197925"/>
                  <a:gd name="connsiteY54" fmla="*/ 5511167 h 6858000"/>
                  <a:gd name="connsiteX55" fmla="*/ 1508351 w 2197925"/>
                  <a:gd name="connsiteY55" fmla="*/ 5548554 h 6858000"/>
                  <a:gd name="connsiteX56" fmla="*/ 1509019 w 2197925"/>
                  <a:gd name="connsiteY56" fmla="*/ 5720888 h 6858000"/>
                  <a:gd name="connsiteX57" fmla="*/ 1390835 w 2197925"/>
                  <a:gd name="connsiteY57" fmla="*/ 5825457 h 6858000"/>
                  <a:gd name="connsiteX58" fmla="*/ 1300694 w 2197925"/>
                  <a:gd name="connsiteY58" fmla="*/ 5825457 h 6858000"/>
                  <a:gd name="connsiteX59" fmla="*/ 1268644 w 2197925"/>
                  <a:gd name="connsiteY59" fmla="*/ 5854080 h 6858000"/>
                  <a:gd name="connsiteX60" fmla="*/ 1269312 w 2197925"/>
                  <a:gd name="connsiteY60" fmla="*/ 6102358 h 6858000"/>
                  <a:gd name="connsiteX61" fmla="*/ 1155134 w 2197925"/>
                  <a:gd name="connsiteY61" fmla="*/ 6212184 h 6858000"/>
                  <a:gd name="connsiteX62" fmla="*/ 1148456 w 2197925"/>
                  <a:gd name="connsiteY62" fmla="*/ 6213353 h 6858000"/>
                  <a:gd name="connsiteX63" fmla="*/ 1143782 w 2197925"/>
                  <a:gd name="connsiteY63" fmla="*/ 6253077 h 6858000"/>
                  <a:gd name="connsiteX64" fmla="*/ 1143782 w 2197925"/>
                  <a:gd name="connsiteY64" fmla="*/ 6858000 h 6858000"/>
                  <a:gd name="connsiteX65" fmla="*/ 1074341 w 2197925"/>
                  <a:gd name="connsiteY65" fmla="*/ 6858000 h 6858000"/>
                  <a:gd name="connsiteX66" fmla="*/ 1074341 w 2197925"/>
                  <a:gd name="connsiteY66" fmla="*/ 6253077 h 6858000"/>
                  <a:gd name="connsiteX67" fmla="*/ 1069000 w 2197925"/>
                  <a:gd name="connsiteY67" fmla="*/ 6213353 h 6858000"/>
                  <a:gd name="connsiteX68" fmla="*/ 1062990 w 2197925"/>
                  <a:gd name="connsiteY68" fmla="*/ 6212769 h 6858000"/>
                  <a:gd name="connsiteX69" fmla="*/ 962166 w 2197925"/>
                  <a:gd name="connsiteY69" fmla="*/ 6107032 h 6858000"/>
                  <a:gd name="connsiteX70" fmla="*/ 962834 w 2197925"/>
                  <a:gd name="connsiteY70" fmla="*/ 5858754 h 6858000"/>
                  <a:gd name="connsiteX71" fmla="*/ 924774 w 2197925"/>
                  <a:gd name="connsiteY71" fmla="*/ 5826041 h 6858000"/>
                  <a:gd name="connsiteX72" fmla="*/ 821279 w 2197925"/>
                  <a:gd name="connsiteY72" fmla="*/ 5826041 h 6858000"/>
                  <a:gd name="connsiteX73" fmla="*/ 709105 w 2197925"/>
                  <a:gd name="connsiteY73" fmla="*/ 5727898 h 6858000"/>
                  <a:gd name="connsiteX74" fmla="*/ 709105 w 2197925"/>
                  <a:gd name="connsiteY74" fmla="*/ 5546801 h 6858000"/>
                  <a:gd name="connsiteX75" fmla="*/ 670379 w 2197925"/>
                  <a:gd name="connsiteY75" fmla="*/ 5511751 h 6858000"/>
                  <a:gd name="connsiteX76" fmla="*/ 590253 w 2197925"/>
                  <a:gd name="connsiteY76" fmla="*/ 5439312 h 6858000"/>
                  <a:gd name="connsiteX77" fmla="*/ 664369 w 2197925"/>
                  <a:gd name="connsiteY77" fmla="*/ 5375636 h 6858000"/>
                  <a:gd name="connsiteX78" fmla="*/ 708437 w 2197925"/>
                  <a:gd name="connsiteY78" fmla="*/ 5337664 h 6858000"/>
                  <a:gd name="connsiteX79" fmla="*/ 709105 w 2197925"/>
                  <a:gd name="connsiteY79" fmla="*/ 5270483 h 6858000"/>
                  <a:gd name="connsiteX80" fmla="*/ 676387 w 2197925"/>
                  <a:gd name="connsiteY80" fmla="*/ 5241860 h 6858000"/>
                  <a:gd name="connsiteX81" fmla="*/ 362564 w 2197925"/>
                  <a:gd name="connsiteY81" fmla="*/ 5241860 h 6858000"/>
                  <a:gd name="connsiteX82" fmla="*/ 0 w 2197925"/>
                  <a:gd name="connsiteY82" fmla="*/ 4925817 h 6858000"/>
                  <a:gd name="connsiteX83" fmla="*/ 0 w 2197925"/>
                  <a:gd name="connsiteY83" fmla="*/ 1418977 h 6858000"/>
                  <a:gd name="connsiteX84" fmla="*/ 359227 w 2197925"/>
                  <a:gd name="connsiteY84" fmla="*/ 1104103 h 6858000"/>
                  <a:gd name="connsiteX85" fmla="*/ 643001 w 2197925"/>
                  <a:gd name="connsiteY85" fmla="*/ 1104687 h 6858000"/>
                  <a:gd name="connsiteX86" fmla="*/ 693748 w 2197925"/>
                  <a:gd name="connsiteY86" fmla="*/ 1074309 h 6858000"/>
                  <a:gd name="connsiteX87" fmla="*/ 843315 w 2197925"/>
                  <a:gd name="connsiteY87" fmla="*/ 834796 h 6858000"/>
                  <a:gd name="connsiteX88" fmla="*/ 1007571 w 2197925"/>
                  <a:gd name="connsiteY88" fmla="*/ 727890 h 6858000"/>
                  <a:gd name="connsiteX89" fmla="*/ 1027601 w 2197925"/>
                  <a:gd name="connsiteY89" fmla="*/ 696928 h 6858000"/>
                  <a:gd name="connsiteX90" fmla="*/ 1038285 w 2197925"/>
                  <a:gd name="connsiteY90" fmla="*/ 292090 h 6858000"/>
                  <a:gd name="connsiteX91" fmla="*/ 1081686 w 2197925"/>
                  <a:gd name="connsiteY91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2197925" h="6858000">
                    <a:moveTo>
                      <a:pt x="321169" y="1170116"/>
                    </a:moveTo>
                    <a:cubicBezTo>
                      <a:pt x="189631" y="1181799"/>
                      <a:pt x="77456" y="1282862"/>
                      <a:pt x="74118" y="1391521"/>
                    </a:cubicBezTo>
                    <a:cubicBezTo>
                      <a:pt x="79460" y="1401451"/>
                      <a:pt x="76789" y="1412550"/>
                      <a:pt x="76789" y="1423065"/>
                    </a:cubicBezTo>
                    <a:cubicBezTo>
                      <a:pt x="76789" y="2589093"/>
                      <a:pt x="76789" y="3755703"/>
                      <a:pt x="76789" y="4922313"/>
                    </a:cubicBezTo>
                    <a:cubicBezTo>
                      <a:pt x="76789" y="4932828"/>
                      <a:pt x="79460" y="4943343"/>
                      <a:pt x="74118" y="4953858"/>
                    </a:cubicBezTo>
                    <a:cubicBezTo>
                      <a:pt x="76789" y="5060763"/>
                      <a:pt x="182287" y="5157737"/>
                      <a:pt x="314493" y="5175263"/>
                    </a:cubicBezTo>
                    <a:cubicBezTo>
                      <a:pt x="324508" y="5172341"/>
                      <a:pt x="334523" y="5173510"/>
                      <a:pt x="344540" y="5173510"/>
                    </a:cubicBezTo>
                    <a:cubicBezTo>
                      <a:pt x="847323" y="5173510"/>
                      <a:pt x="1350105" y="5173510"/>
                      <a:pt x="1852889" y="5173510"/>
                    </a:cubicBezTo>
                    <a:cubicBezTo>
                      <a:pt x="1862906" y="5173510"/>
                      <a:pt x="1872921" y="5172341"/>
                      <a:pt x="1882936" y="5175263"/>
                    </a:cubicBezTo>
                    <a:cubicBezTo>
                      <a:pt x="2014474" y="5157737"/>
                      <a:pt x="2119972" y="5060763"/>
                      <a:pt x="2123311" y="4953858"/>
                    </a:cubicBezTo>
                    <a:cubicBezTo>
                      <a:pt x="2117968" y="4943927"/>
                      <a:pt x="2120639" y="4932828"/>
                      <a:pt x="2120639" y="4922313"/>
                    </a:cubicBezTo>
                    <a:cubicBezTo>
                      <a:pt x="2120639" y="3755703"/>
                      <a:pt x="2120639" y="2589677"/>
                      <a:pt x="2120639" y="1423065"/>
                    </a:cubicBezTo>
                    <a:cubicBezTo>
                      <a:pt x="2120639" y="1412550"/>
                      <a:pt x="2118636" y="1402036"/>
                      <a:pt x="2123311" y="1391521"/>
                    </a:cubicBezTo>
                    <a:cubicBezTo>
                      <a:pt x="2119972" y="1282278"/>
                      <a:pt x="2007798" y="1181799"/>
                      <a:pt x="1876259" y="1170116"/>
                    </a:cubicBezTo>
                    <a:cubicBezTo>
                      <a:pt x="1866243" y="1173037"/>
                      <a:pt x="1856228" y="1171869"/>
                      <a:pt x="1846213" y="1171869"/>
                    </a:cubicBezTo>
                    <a:cubicBezTo>
                      <a:pt x="1348104" y="1171869"/>
                      <a:pt x="849325" y="1171869"/>
                      <a:pt x="351216" y="1171869"/>
                    </a:cubicBezTo>
                    <a:cubicBezTo>
                      <a:pt x="341201" y="1171869"/>
                      <a:pt x="331186" y="1173621"/>
                      <a:pt x="321169" y="1170116"/>
                    </a:cubicBezTo>
                    <a:close/>
                    <a:moveTo>
                      <a:pt x="1043210" y="784337"/>
                    </a:moveTo>
                    <a:cubicBezTo>
                      <a:pt x="1038286" y="784702"/>
                      <a:pt x="1033278" y="786893"/>
                      <a:pt x="1028270" y="788645"/>
                    </a:cubicBezTo>
                    <a:cubicBezTo>
                      <a:pt x="990876" y="802081"/>
                      <a:pt x="958160" y="822528"/>
                      <a:pt x="929448" y="847064"/>
                    </a:cubicBezTo>
                    <a:cubicBezTo>
                      <a:pt x="854665" y="910739"/>
                      <a:pt x="807925" y="990190"/>
                      <a:pt x="769865" y="1073727"/>
                    </a:cubicBezTo>
                    <a:cubicBezTo>
                      <a:pt x="757179" y="1102352"/>
                      <a:pt x="758514" y="1104105"/>
                      <a:pt x="795907" y="1104105"/>
                    </a:cubicBezTo>
                    <a:cubicBezTo>
                      <a:pt x="901405" y="1104105"/>
                      <a:pt x="1006901" y="1104105"/>
                      <a:pt x="1112401" y="1104105"/>
                    </a:cubicBezTo>
                    <a:cubicBezTo>
                      <a:pt x="1219235" y="1104105"/>
                      <a:pt x="1325400" y="1104105"/>
                      <a:pt x="1432234" y="1103521"/>
                    </a:cubicBezTo>
                    <a:cubicBezTo>
                      <a:pt x="1450928" y="1103521"/>
                      <a:pt x="1465618" y="1103521"/>
                      <a:pt x="1456271" y="1080154"/>
                    </a:cubicBezTo>
                    <a:cubicBezTo>
                      <a:pt x="1422885" y="997199"/>
                      <a:pt x="1380152" y="918919"/>
                      <a:pt x="1312046" y="852320"/>
                    </a:cubicBezTo>
                    <a:cubicBezTo>
                      <a:pt x="1283335" y="824281"/>
                      <a:pt x="1257293" y="810260"/>
                      <a:pt x="1209887" y="824865"/>
                    </a:cubicBezTo>
                    <a:cubicBezTo>
                      <a:pt x="1155134" y="841805"/>
                      <a:pt x="1097044" y="841221"/>
                      <a:pt x="1057649" y="790982"/>
                    </a:cubicBezTo>
                    <a:cubicBezTo>
                      <a:pt x="1052976" y="785432"/>
                      <a:pt x="1048135" y="783972"/>
                      <a:pt x="1043210" y="784337"/>
                    </a:cubicBezTo>
                    <a:close/>
                    <a:moveTo>
                      <a:pt x="1081686" y="0"/>
                    </a:moveTo>
                    <a:cubicBezTo>
                      <a:pt x="1106391" y="584"/>
                      <a:pt x="1131095" y="584"/>
                      <a:pt x="1155802" y="584"/>
                    </a:cubicBezTo>
                    <a:cubicBezTo>
                      <a:pt x="1136438" y="84706"/>
                      <a:pt x="1127091" y="169997"/>
                      <a:pt x="1115738" y="254703"/>
                    </a:cubicBezTo>
                    <a:cubicBezTo>
                      <a:pt x="1103720" y="346419"/>
                      <a:pt x="1097044" y="438720"/>
                      <a:pt x="1091701" y="531021"/>
                    </a:cubicBezTo>
                    <a:cubicBezTo>
                      <a:pt x="1089030" y="580676"/>
                      <a:pt x="1093705" y="630331"/>
                      <a:pt x="1097044" y="679988"/>
                    </a:cubicBezTo>
                    <a:cubicBezTo>
                      <a:pt x="1098379" y="698681"/>
                      <a:pt x="1105723" y="709780"/>
                      <a:pt x="1131095" y="709780"/>
                    </a:cubicBezTo>
                    <a:cubicBezTo>
                      <a:pt x="1167820" y="710364"/>
                      <a:pt x="1204543" y="716207"/>
                      <a:pt x="1237929" y="730812"/>
                    </a:cubicBezTo>
                    <a:cubicBezTo>
                      <a:pt x="1255958" y="738405"/>
                      <a:pt x="1269312" y="734900"/>
                      <a:pt x="1283333" y="724385"/>
                    </a:cubicBezTo>
                    <a:cubicBezTo>
                      <a:pt x="1304701" y="708611"/>
                      <a:pt x="1324063" y="691087"/>
                      <a:pt x="1342759" y="673561"/>
                    </a:cubicBezTo>
                    <a:cubicBezTo>
                      <a:pt x="1367464" y="650778"/>
                      <a:pt x="1378149" y="679988"/>
                      <a:pt x="1394172" y="685829"/>
                    </a:cubicBezTo>
                    <a:cubicBezTo>
                      <a:pt x="1410865" y="691671"/>
                      <a:pt x="1409529" y="702771"/>
                      <a:pt x="1397511" y="713285"/>
                    </a:cubicBezTo>
                    <a:cubicBezTo>
                      <a:pt x="1378149" y="730812"/>
                      <a:pt x="1359452" y="748336"/>
                      <a:pt x="1338753" y="765278"/>
                    </a:cubicBezTo>
                    <a:cubicBezTo>
                      <a:pt x="1328070" y="774040"/>
                      <a:pt x="1327402" y="779298"/>
                      <a:pt x="1338085" y="788645"/>
                    </a:cubicBezTo>
                    <a:cubicBezTo>
                      <a:pt x="1436239" y="868678"/>
                      <a:pt x="1490990" y="971494"/>
                      <a:pt x="1531052" y="1080736"/>
                    </a:cubicBezTo>
                    <a:cubicBezTo>
                      <a:pt x="1537730" y="1098261"/>
                      <a:pt x="1547077" y="1105272"/>
                      <a:pt x="1568445" y="1105272"/>
                    </a:cubicBezTo>
                    <a:cubicBezTo>
                      <a:pt x="1658586" y="1104103"/>
                      <a:pt x="1748724" y="1104687"/>
                      <a:pt x="1838865" y="1105272"/>
                    </a:cubicBezTo>
                    <a:cubicBezTo>
                      <a:pt x="2041182" y="1106440"/>
                      <a:pt x="2197424" y="1240801"/>
                      <a:pt x="2197424" y="1417809"/>
                    </a:cubicBezTo>
                    <a:cubicBezTo>
                      <a:pt x="2198092" y="2588507"/>
                      <a:pt x="2198092" y="3759791"/>
                      <a:pt x="2197424" y="4930491"/>
                    </a:cubicBezTo>
                    <a:cubicBezTo>
                      <a:pt x="2197424" y="5106913"/>
                      <a:pt x="2040514" y="5241275"/>
                      <a:pt x="1838197" y="5241860"/>
                    </a:cubicBezTo>
                    <a:cubicBezTo>
                      <a:pt x="1743384" y="5241860"/>
                      <a:pt x="1649236" y="5241860"/>
                      <a:pt x="1554423" y="5241860"/>
                    </a:cubicBezTo>
                    <a:cubicBezTo>
                      <a:pt x="1509687" y="5241860"/>
                      <a:pt x="1509687" y="5241860"/>
                      <a:pt x="1509687" y="5282167"/>
                    </a:cubicBezTo>
                    <a:cubicBezTo>
                      <a:pt x="1509687" y="5302614"/>
                      <a:pt x="1511022" y="5323060"/>
                      <a:pt x="1509019" y="5343507"/>
                    </a:cubicBezTo>
                    <a:cubicBezTo>
                      <a:pt x="1507015" y="5367458"/>
                      <a:pt x="1516363" y="5377389"/>
                      <a:pt x="1544406" y="5375052"/>
                    </a:cubicBezTo>
                    <a:cubicBezTo>
                      <a:pt x="1567777" y="5373301"/>
                      <a:pt x="1592482" y="5373883"/>
                      <a:pt x="1608507" y="5391993"/>
                    </a:cubicBezTo>
                    <a:cubicBezTo>
                      <a:pt x="1632544" y="5419450"/>
                      <a:pt x="1627871" y="5451579"/>
                      <a:pt x="1617186" y="5481373"/>
                    </a:cubicBezTo>
                    <a:cubicBezTo>
                      <a:pt x="1607839" y="5507661"/>
                      <a:pt x="1579795" y="5513504"/>
                      <a:pt x="1551752" y="5511167"/>
                    </a:cubicBezTo>
                    <a:cubicBezTo>
                      <a:pt x="1519034" y="5508830"/>
                      <a:pt x="1506348" y="5517592"/>
                      <a:pt x="1508351" y="5548554"/>
                    </a:cubicBezTo>
                    <a:cubicBezTo>
                      <a:pt x="1511022" y="5605805"/>
                      <a:pt x="1509687" y="5663638"/>
                      <a:pt x="1509019" y="5720888"/>
                    </a:cubicBezTo>
                    <a:cubicBezTo>
                      <a:pt x="1508351" y="5785732"/>
                      <a:pt x="1464282" y="5824872"/>
                      <a:pt x="1390835" y="5825457"/>
                    </a:cubicBezTo>
                    <a:cubicBezTo>
                      <a:pt x="1360788" y="5826041"/>
                      <a:pt x="1330741" y="5826624"/>
                      <a:pt x="1300694" y="5825457"/>
                    </a:cubicBezTo>
                    <a:cubicBezTo>
                      <a:pt x="1275322" y="5824288"/>
                      <a:pt x="1268644" y="5833050"/>
                      <a:pt x="1268644" y="5854080"/>
                    </a:cubicBezTo>
                    <a:cubicBezTo>
                      <a:pt x="1269979" y="5937035"/>
                      <a:pt x="1269312" y="6019405"/>
                      <a:pt x="1269312" y="6102358"/>
                    </a:cubicBezTo>
                    <a:cubicBezTo>
                      <a:pt x="1269312" y="6174213"/>
                      <a:pt x="1236593" y="6205758"/>
                      <a:pt x="1155134" y="6212184"/>
                    </a:cubicBezTo>
                    <a:cubicBezTo>
                      <a:pt x="1153799" y="6215106"/>
                      <a:pt x="1151127" y="6215690"/>
                      <a:pt x="1148456" y="6213353"/>
                    </a:cubicBezTo>
                    <a:cubicBezTo>
                      <a:pt x="1139777" y="6226205"/>
                      <a:pt x="1143782" y="6240225"/>
                      <a:pt x="1143782" y="6253077"/>
                    </a:cubicBezTo>
                    <a:lnTo>
                      <a:pt x="1143782" y="6858000"/>
                    </a:lnTo>
                    <a:lnTo>
                      <a:pt x="1074341" y="6858000"/>
                    </a:lnTo>
                    <a:lnTo>
                      <a:pt x="1074341" y="6253077"/>
                    </a:lnTo>
                    <a:cubicBezTo>
                      <a:pt x="1074341" y="6239641"/>
                      <a:pt x="1078347" y="6225621"/>
                      <a:pt x="1069000" y="6213353"/>
                    </a:cubicBezTo>
                    <a:cubicBezTo>
                      <a:pt x="1066329" y="6215690"/>
                      <a:pt x="1064326" y="6215690"/>
                      <a:pt x="1062990" y="6212769"/>
                    </a:cubicBezTo>
                    <a:cubicBezTo>
                      <a:pt x="990878" y="6201085"/>
                      <a:pt x="962166" y="6171876"/>
                      <a:pt x="962166" y="6107032"/>
                    </a:cubicBezTo>
                    <a:cubicBezTo>
                      <a:pt x="962166" y="6024077"/>
                      <a:pt x="960831" y="5941709"/>
                      <a:pt x="962834" y="5858754"/>
                    </a:cubicBezTo>
                    <a:cubicBezTo>
                      <a:pt x="963502" y="5832466"/>
                      <a:pt x="953485" y="5824288"/>
                      <a:pt x="924774" y="5826041"/>
                    </a:cubicBezTo>
                    <a:cubicBezTo>
                      <a:pt x="890722" y="5827792"/>
                      <a:pt x="856001" y="5827209"/>
                      <a:pt x="821279" y="5826041"/>
                    </a:cubicBezTo>
                    <a:cubicBezTo>
                      <a:pt x="755845" y="5824872"/>
                      <a:pt x="710441" y="5785148"/>
                      <a:pt x="709105" y="5727898"/>
                    </a:cubicBezTo>
                    <a:cubicBezTo>
                      <a:pt x="707770" y="5667727"/>
                      <a:pt x="707102" y="5606973"/>
                      <a:pt x="709105" y="5546801"/>
                    </a:cubicBezTo>
                    <a:cubicBezTo>
                      <a:pt x="709773" y="5520513"/>
                      <a:pt x="701092" y="5511167"/>
                      <a:pt x="670379" y="5511751"/>
                    </a:cubicBezTo>
                    <a:cubicBezTo>
                      <a:pt x="608950" y="5512920"/>
                      <a:pt x="589585" y="5493056"/>
                      <a:pt x="590253" y="5439312"/>
                    </a:cubicBezTo>
                    <a:cubicBezTo>
                      <a:pt x="591589" y="5394330"/>
                      <a:pt x="611621" y="5376804"/>
                      <a:pt x="664369" y="5375636"/>
                    </a:cubicBezTo>
                    <a:cubicBezTo>
                      <a:pt x="708437" y="5375052"/>
                      <a:pt x="708437" y="5375052"/>
                      <a:pt x="708437" y="5337664"/>
                    </a:cubicBezTo>
                    <a:cubicBezTo>
                      <a:pt x="708437" y="5315466"/>
                      <a:pt x="707102" y="5292683"/>
                      <a:pt x="709105" y="5270483"/>
                    </a:cubicBezTo>
                    <a:cubicBezTo>
                      <a:pt x="711109" y="5248285"/>
                      <a:pt x="701092" y="5241860"/>
                      <a:pt x="676387" y="5241860"/>
                    </a:cubicBezTo>
                    <a:cubicBezTo>
                      <a:pt x="571557" y="5242444"/>
                      <a:pt x="467395" y="5242444"/>
                      <a:pt x="362564" y="5241860"/>
                    </a:cubicBezTo>
                    <a:cubicBezTo>
                      <a:pt x="155575" y="5240691"/>
                      <a:pt x="0" y="5106329"/>
                      <a:pt x="0" y="4925817"/>
                    </a:cubicBezTo>
                    <a:cubicBezTo>
                      <a:pt x="0" y="3756870"/>
                      <a:pt x="0" y="2587923"/>
                      <a:pt x="0" y="1418977"/>
                    </a:cubicBezTo>
                    <a:cubicBezTo>
                      <a:pt x="0" y="1240217"/>
                      <a:pt x="154907" y="1105272"/>
                      <a:pt x="359227" y="1104103"/>
                    </a:cubicBezTo>
                    <a:cubicBezTo>
                      <a:pt x="454041" y="1103519"/>
                      <a:pt x="548188" y="1102935"/>
                      <a:pt x="643001" y="1104687"/>
                    </a:cubicBezTo>
                    <a:cubicBezTo>
                      <a:pt x="670379" y="1105272"/>
                      <a:pt x="684401" y="1098261"/>
                      <a:pt x="693748" y="1074309"/>
                    </a:cubicBezTo>
                    <a:cubicBezTo>
                      <a:pt x="728469" y="987267"/>
                      <a:pt x="775207" y="906065"/>
                      <a:pt x="843315" y="834796"/>
                    </a:cubicBezTo>
                    <a:cubicBezTo>
                      <a:pt x="888719" y="788060"/>
                      <a:pt x="940799" y="749504"/>
                      <a:pt x="1007571" y="727890"/>
                    </a:cubicBezTo>
                    <a:cubicBezTo>
                      <a:pt x="1026265" y="722048"/>
                      <a:pt x="1029604" y="712117"/>
                      <a:pt x="1027601" y="696928"/>
                    </a:cubicBezTo>
                    <a:cubicBezTo>
                      <a:pt x="1010908" y="561399"/>
                      <a:pt x="1023596" y="427037"/>
                      <a:pt x="1038285" y="292090"/>
                    </a:cubicBezTo>
                    <a:cubicBezTo>
                      <a:pt x="1048968" y="194533"/>
                      <a:pt x="1061654" y="96975"/>
                      <a:pt x="1081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53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C4FE285-C24D-411C-8872-173C5D0E2DC9}"/>
                </a:ext>
              </a:extLst>
            </p:cNvPr>
            <p:cNvSpPr txBox="1">
              <a:spLocks/>
            </p:cNvSpPr>
            <p:nvPr/>
          </p:nvSpPr>
          <p:spPr>
            <a:xfrm>
              <a:off x="1507789" y="4005905"/>
              <a:ext cx="1402966" cy="599602"/>
            </a:xfrm>
            <a:custGeom>
              <a:avLst/>
              <a:gdLst/>
              <a:ahLst/>
              <a:cxnLst/>
              <a:rect l="l" t="t" r="r" b="b"/>
              <a:pathLst>
                <a:path w="1491412" h="637403">
                  <a:moveTo>
                    <a:pt x="795994" y="545511"/>
                  </a:moveTo>
                  <a:cubicBezTo>
                    <a:pt x="789799" y="547576"/>
                    <a:pt x="779990" y="550043"/>
                    <a:pt x="766568" y="552911"/>
                  </a:cubicBezTo>
                  <a:cubicBezTo>
                    <a:pt x="753145" y="555779"/>
                    <a:pt x="744369" y="558589"/>
                    <a:pt x="740239" y="561343"/>
                  </a:cubicBezTo>
                  <a:cubicBezTo>
                    <a:pt x="733929" y="565817"/>
                    <a:pt x="730774" y="571496"/>
                    <a:pt x="730774" y="578379"/>
                  </a:cubicBezTo>
                  <a:cubicBezTo>
                    <a:pt x="730774" y="585147"/>
                    <a:pt x="733298" y="590998"/>
                    <a:pt x="738346" y="595931"/>
                  </a:cubicBezTo>
                  <a:cubicBezTo>
                    <a:pt x="743394" y="600864"/>
                    <a:pt x="749818" y="603331"/>
                    <a:pt x="757619" y="603331"/>
                  </a:cubicBezTo>
                  <a:cubicBezTo>
                    <a:pt x="766338" y="603331"/>
                    <a:pt x="774655" y="600463"/>
                    <a:pt x="782571" y="594727"/>
                  </a:cubicBezTo>
                  <a:cubicBezTo>
                    <a:pt x="788422" y="590367"/>
                    <a:pt x="792265" y="585033"/>
                    <a:pt x="794101" y="578723"/>
                  </a:cubicBezTo>
                  <a:cubicBezTo>
                    <a:pt x="795363" y="574593"/>
                    <a:pt x="795994" y="566735"/>
                    <a:pt x="795994" y="555148"/>
                  </a:cubicBezTo>
                  <a:close/>
                  <a:moveTo>
                    <a:pt x="1187844" y="485798"/>
                  </a:moveTo>
                  <a:cubicBezTo>
                    <a:pt x="1175225" y="485798"/>
                    <a:pt x="1164613" y="490617"/>
                    <a:pt x="1156009" y="500253"/>
                  </a:cubicBezTo>
                  <a:cubicBezTo>
                    <a:pt x="1147405" y="509890"/>
                    <a:pt x="1143103" y="523771"/>
                    <a:pt x="1143103" y="541897"/>
                  </a:cubicBezTo>
                  <a:cubicBezTo>
                    <a:pt x="1143103" y="560023"/>
                    <a:pt x="1147405" y="573905"/>
                    <a:pt x="1156009" y="583541"/>
                  </a:cubicBezTo>
                  <a:cubicBezTo>
                    <a:pt x="1164613" y="593178"/>
                    <a:pt x="1175225" y="597996"/>
                    <a:pt x="1187844" y="597996"/>
                  </a:cubicBezTo>
                  <a:cubicBezTo>
                    <a:pt x="1200464" y="597996"/>
                    <a:pt x="1211047" y="593178"/>
                    <a:pt x="1219593" y="583541"/>
                  </a:cubicBezTo>
                  <a:cubicBezTo>
                    <a:pt x="1228140" y="573905"/>
                    <a:pt x="1232414" y="559909"/>
                    <a:pt x="1232414" y="541553"/>
                  </a:cubicBezTo>
                  <a:cubicBezTo>
                    <a:pt x="1232414" y="523657"/>
                    <a:pt x="1228140" y="509890"/>
                    <a:pt x="1219593" y="500253"/>
                  </a:cubicBezTo>
                  <a:cubicBezTo>
                    <a:pt x="1211047" y="490617"/>
                    <a:pt x="1200464" y="485798"/>
                    <a:pt x="1187844" y="485798"/>
                  </a:cubicBezTo>
                  <a:close/>
                  <a:moveTo>
                    <a:pt x="340119" y="485798"/>
                  </a:moveTo>
                  <a:cubicBezTo>
                    <a:pt x="327500" y="485798"/>
                    <a:pt x="316888" y="490617"/>
                    <a:pt x="308284" y="500253"/>
                  </a:cubicBezTo>
                  <a:cubicBezTo>
                    <a:pt x="299680" y="509890"/>
                    <a:pt x="295378" y="523771"/>
                    <a:pt x="295378" y="541897"/>
                  </a:cubicBezTo>
                  <a:cubicBezTo>
                    <a:pt x="295378" y="560023"/>
                    <a:pt x="299680" y="573905"/>
                    <a:pt x="308284" y="583541"/>
                  </a:cubicBezTo>
                  <a:cubicBezTo>
                    <a:pt x="316888" y="593178"/>
                    <a:pt x="327500" y="597996"/>
                    <a:pt x="340119" y="597996"/>
                  </a:cubicBezTo>
                  <a:cubicBezTo>
                    <a:pt x="352739" y="597996"/>
                    <a:pt x="363322" y="593178"/>
                    <a:pt x="371868" y="583541"/>
                  </a:cubicBezTo>
                  <a:cubicBezTo>
                    <a:pt x="380415" y="573905"/>
                    <a:pt x="384689" y="559909"/>
                    <a:pt x="384689" y="541553"/>
                  </a:cubicBezTo>
                  <a:cubicBezTo>
                    <a:pt x="384689" y="523657"/>
                    <a:pt x="380415" y="509890"/>
                    <a:pt x="371868" y="500253"/>
                  </a:cubicBezTo>
                  <a:cubicBezTo>
                    <a:pt x="363322" y="490617"/>
                    <a:pt x="352739" y="485798"/>
                    <a:pt x="340119" y="485798"/>
                  </a:cubicBezTo>
                  <a:close/>
                  <a:moveTo>
                    <a:pt x="1009478" y="450522"/>
                  </a:moveTo>
                  <a:lnTo>
                    <a:pt x="1057834" y="450522"/>
                  </a:lnTo>
                  <a:lnTo>
                    <a:pt x="1057834" y="633273"/>
                  </a:lnTo>
                  <a:lnTo>
                    <a:pt x="1009478" y="633273"/>
                  </a:lnTo>
                  <a:close/>
                  <a:moveTo>
                    <a:pt x="1428602" y="446392"/>
                  </a:moveTo>
                  <a:cubicBezTo>
                    <a:pt x="1439271" y="446392"/>
                    <a:pt x="1449022" y="448313"/>
                    <a:pt x="1457856" y="452156"/>
                  </a:cubicBezTo>
                  <a:cubicBezTo>
                    <a:pt x="1466689" y="456000"/>
                    <a:pt x="1473372" y="460904"/>
                    <a:pt x="1477903" y="466869"/>
                  </a:cubicBezTo>
                  <a:cubicBezTo>
                    <a:pt x="1482435" y="472835"/>
                    <a:pt x="1485590" y="479604"/>
                    <a:pt x="1487368" y="487175"/>
                  </a:cubicBezTo>
                  <a:cubicBezTo>
                    <a:pt x="1489146" y="494747"/>
                    <a:pt x="1490035" y="505588"/>
                    <a:pt x="1490035" y="519699"/>
                  </a:cubicBezTo>
                  <a:lnTo>
                    <a:pt x="1490035" y="633273"/>
                  </a:lnTo>
                  <a:lnTo>
                    <a:pt x="1441680" y="633273"/>
                  </a:lnTo>
                  <a:lnTo>
                    <a:pt x="1441680" y="540005"/>
                  </a:lnTo>
                  <a:cubicBezTo>
                    <a:pt x="1441680" y="520272"/>
                    <a:pt x="1440647" y="507510"/>
                    <a:pt x="1438582" y="501716"/>
                  </a:cubicBezTo>
                  <a:cubicBezTo>
                    <a:pt x="1436517" y="495923"/>
                    <a:pt x="1433162" y="491420"/>
                    <a:pt x="1428516" y="488208"/>
                  </a:cubicBezTo>
                  <a:cubicBezTo>
                    <a:pt x="1423869" y="484995"/>
                    <a:pt x="1418277" y="483389"/>
                    <a:pt x="1411738" y="483389"/>
                  </a:cubicBezTo>
                  <a:cubicBezTo>
                    <a:pt x="1403363" y="483389"/>
                    <a:pt x="1395849" y="485684"/>
                    <a:pt x="1389195" y="490273"/>
                  </a:cubicBezTo>
                  <a:cubicBezTo>
                    <a:pt x="1382541" y="494862"/>
                    <a:pt x="1377981" y="500942"/>
                    <a:pt x="1375514" y="508513"/>
                  </a:cubicBezTo>
                  <a:cubicBezTo>
                    <a:pt x="1373048" y="516085"/>
                    <a:pt x="1371814" y="530081"/>
                    <a:pt x="1371814" y="550502"/>
                  </a:cubicBezTo>
                  <a:lnTo>
                    <a:pt x="1371814" y="633273"/>
                  </a:lnTo>
                  <a:lnTo>
                    <a:pt x="1323459" y="633273"/>
                  </a:lnTo>
                  <a:lnTo>
                    <a:pt x="1323459" y="450522"/>
                  </a:lnTo>
                  <a:lnTo>
                    <a:pt x="1368373" y="450522"/>
                  </a:lnTo>
                  <a:lnTo>
                    <a:pt x="1368373" y="477366"/>
                  </a:lnTo>
                  <a:cubicBezTo>
                    <a:pt x="1384319" y="456717"/>
                    <a:pt x="1404395" y="446392"/>
                    <a:pt x="1428602" y="446392"/>
                  </a:cubicBezTo>
                  <a:close/>
                  <a:moveTo>
                    <a:pt x="1187672" y="446392"/>
                  </a:moveTo>
                  <a:cubicBezTo>
                    <a:pt x="1215320" y="446392"/>
                    <a:pt x="1237978" y="455369"/>
                    <a:pt x="1255645" y="473323"/>
                  </a:cubicBezTo>
                  <a:cubicBezTo>
                    <a:pt x="1273312" y="491276"/>
                    <a:pt x="1282145" y="513963"/>
                    <a:pt x="1282145" y="541381"/>
                  </a:cubicBezTo>
                  <a:cubicBezTo>
                    <a:pt x="1282145" y="569029"/>
                    <a:pt x="1273226" y="591945"/>
                    <a:pt x="1255387" y="610128"/>
                  </a:cubicBezTo>
                  <a:cubicBezTo>
                    <a:pt x="1237547" y="628311"/>
                    <a:pt x="1215091" y="637403"/>
                    <a:pt x="1188016" y="637403"/>
                  </a:cubicBezTo>
                  <a:cubicBezTo>
                    <a:pt x="1171267" y="637403"/>
                    <a:pt x="1155292" y="633617"/>
                    <a:pt x="1140091" y="626046"/>
                  </a:cubicBezTo>
                  <a:cubicBezTo>
                    <a:pt x="1124891" y="618474"/>
                    <a:pt x="1113333" y="607375"/>
                    <a:pt x="1105417" y="592748"/>
                  </a:cubicBezTo>
                  <a:cubicBezTo>
                    <a:pt x="1097501" y="578121"/>
                    <a:pt x="1093543" y="560310"/>
                    <a:pt x="1093543" y="539316"/>
                  </a:cubicBezTo>
                  <a:cubicBezTo>
                    <a:pt x="1093543" y="523255"/>
                    <a:pt x="1097501" y="507710"/>
                    <a:pt x="1105417" y="492682"/>
                  </a:cubicBezTo>
                  <a:cubicBezTo>
                    <a:pt x="1113333" y="477653"/>
                    <a:pt x="1124546" y="466181"/>
                    <a:pt x="1139059" y="458265"/>
                  </a:cubicBezTo>
                  <a:cubicBezTo>
                    <a:pt x="1153571" y="450349"/>
                    <a:pt x="1169776" y="446392"/>
                    <a:pt x="1187672" y="446392"/>
                  </a:cubicBezTo>
                  <a:close/>
                  <a:moveTo>
                    <a:pt x="766568" y="446392"/>
                  </a:moveTo>
                  <a:cubicBezTo>
                    <a:pt x="788135" y="446392"/>
                    <a:pt x="804196" y="448944"/>
                    <a:pt x="814751" y="454049"/>
                  </a:cubicBezTo>
                  <a:cubicBezTo>
                    <a:pt x="825305" y="459154"/>
                    <a:pt x="832733" y="465636"/>
                    <a:pt x="837035" y="473495"/>
                  </a:cubicBezTo>
                  <a:cubicBezTo>
                    <a:pt x="841337" y="481353"/>
                    <a:pt x="843488" y="495779"/>
                    <a:pt x="843488" y="516773"/>
                  </a:cubicBezTo>
                  <a:lnTo>
                    <a:pt x="842972" y="573216"/>
                  </a:lnTo>
                  <a:cubicBezTo>
                    <a:pt x="842972" y="589277"/>
                    <a:pt x="843747" y="601122"/>
                    <a:pt x="845295" y="608751"/>
                  </a:cubicBezTo>
                  <a:cubicBezTo>
                    <a:pt x="846844" y="616380"/>
                    <a:pt x="849741" y="624554"/>
                    <a:pt x="853985" y="633273"/>
                  </a:cubicBezTo>
                  <a:lnTo>
                    <a:pt x="806147" y="633273"/>
                  </a:lnTo>
                  <a:cubicBezTo>
                    <a:pt x="804885" y="630061"/>
                    <a:pt x="803336" y="625300"/>
                    <a:pt x="801500" y="618990"/>
                  </a:cubicBezTo>
                  <a:cubicBezTo>
                    <a:pt x="800697" y="616122"/>
                    <a:pt x="800124" y="614229"/>
                    <a:pt x="799779" y="613312"/>
                  </a:cubicBezTo>
                  <a:cubicBezTo>
                    <a:pt x="791520" y="621342"/>
                    <a:pt x="782686" y="627365"/>
                    <a:pt x="773279" y="631380"/>
                  </a:cubicBezTo>
                  <a:cubicBezTo>
                    <a:pt x="763872" y="635396"/>
                    <a:pt x="753833" y="637403"/>
                    <a:pt x="743164" y="637403"/>
                  </a:cubicBezTo>
                  <a:cubicBezTo>
                    <a:pt x="724350" y="637403"/>
                    <a:pt x="709522" y="632298"/>
                    <a:pt x="698681" y="622088"/>
                  </a:cubicBezTo>
                  <a:cubicBezTo>
                    <a:pt x="687840" y="611878"/>
                    <a:pt x="682419" y="598971"/>
                    <a:pt x="682419" y="583369"/>
                  </a:cubicBezTo>
                  <a:cubicBezTo>
                    <a:pt x="682419" y="573044"/>
                    <a:pt x="684886" y="563838"/>
                    <a:pt x="689819" y="555750"/>
                  </a:cubicBezTo>
                  <a:cubicBezTo>
                    <a:pt x="694752" y="547662"/>
                    <a:pt x="701664" y="541467"/>
                    <a:pt x="710555" y="537165"/>
                  </a:cubicBezTo>
                  <a:cubicBezTo>
                    <a:pt x="719446" y="532863"/>
                    <a:pt x="732266" y="529106"/>
                    <a:pt x="749015" y="525894"/>
                  </a:cubicBezTo>
                  <a:cubicBezTo>
                    <a:pt x="771615" y="521649"/>
                    <a:pt x="787275" y="517691"/>
                    <a:pt x="795994" y="514020"/>
                  </a:cubicBezTo>
                  <a:lnTo>
                    <a:pt x="795994" y="509202"/>
                  </a:lnTo>
                  <a:cubicBezTo>
                    <a:pt x="795994" y="499909"/>
                    <a:pt x="793699" y="493284"/>
                    <a:pt x="789110" y="489326"/>
                  </a:cubicBezTo>
                  <a:cubicBezTo>
                    <a:pt x="784521" y="485368"/>
                    <a:pt x="775860" y="483389"/>
                    <a:pt x="763126" y="483389"/>
                  </a:cubicBezTo>
                  <a:cubicBezTo>
                    <a:pt x="754522" y="483389"/>
                    <a:pt x="747811" y="485081"/>
                    <a:pt x="742992" y="488466"/>
                  </a:cubicBezTo>
                  <a:cubicBezTo>
                    <a:pt x="738174" y="491850"/>
                    <a:pt x="734273" y="497787"/>
                    <a:pt x="731291" y="506276"/>
                  </a:cubicBezTo>
                  <a:lnTo>
                    <a:pt x="687410" y="498361"/>
                  </a:lnTo>
                  <a:cubicBezTo>
                    <a:pt x="692343" y="480693"/>
                    <a:pt x="700832" y="467615"/>
                    <a:pt x="712878" y="459126"/>
                  </a:cubicBezTo>
                  <a:cubicBezTo>
                    <a:pt x="724924" y="450636"/>
                    <a:pt x="742820" y="446392"/>
                    <a:pt x="766568" y="446392"/>
                  </a:cubicBezTo>
                  <a:close/>
                  <a:moveTo>
                    <a:pt x="580877" y="446392"/>
                  </a:moveTo>
                  <a:cubicBezTo>
                    <a:pt x="591546" y="446392"/>
                    <a:pt x="601297" y="448313"/>
                    <a:pt x="610131" y="452156"/>
                  </a:cubicBezTo>
                  <a:cubicBezTo>
                    <a:pt x="618964" y="456000"/>
                    <a:pt x="625647" y="460904"/>
                    <a:pt x="630178" y="466869"/>
                  </a:cubicBezTo>
                  <a:cubicBezTo>
                    <a:pt x="634710" y="472835"/>
                    <a:pt x="637865" y="479604"/>
                    <a:pt x="639643" y="487175"/>
                  </a:cubicBezTo>
                  <a:cubicBezTo>
                    <a:pt x="641421" y="494747"/>
                    <a:pt x="642310" y="505588"/>
                    <a:pt x="642310" y="519699"/>
                  </a:cubicBezTo>
                  <a:lnTo>
                    <a:pt x="642310" y="633273"/>
                  </a:lnTo>
                  <a:lnTo>
                    <a:pt x="593955" y="633273"/>
                  </a:lnTo>
                  <a:lnTo>
                    <a:pt x="593955" y="540005"/>
                  </a:lnTo>
                  <a:cubicBezTo>
                    <a:pt x="593955" y="520272"/>
                    <a:pt x="592922" y="507510"/>
                    <a:pt x="590857" y="501716"/>
                  </a:cubicBezTo>
                  <a:cubicBezTo>
                    <a:pt x="588792" y="495923"/>
                    <a:pt x="585437" y="491420"/>
                    <a:pt x="580791" y="488208"/>
                  </a:cubicBezTo>
                  <a:cubicBezTo>
                    <a:pt x="576144" y="484995"/>
                    <a:pt x="570552" y="483389"/>
                    <a:pt x="564013" y="483389"/>
                  </a:cubicBezTo>
                  <a:cubicBezTo>
                    <a:pt x="555638" y="483389"/>
                    <a:pt x="548124" y="485684"/>
                    <a:pt x="541470" y="490273"/>
                  </a:cubicBezTo>
                  <a:cubicBezTo>
                    <a:pt x="534816" y="494862"/>
                    <a:pt x="530256" y="500942"/>
                    <a:pt x="527789" y="508513"/>
                  </a:cubicBezTo>
                  <a:cubicBezTo>
                    <a:pt x="525323" y="516085"/>
                    <a:pt x="524089" y="530081"/>
                    <a:pt x="524089" y="550502"/>
                  </a:cubicBezTo>
                  <a:lnTo>
                    <a:pt x="524089" y="633273"/>
                  </a:lnTo>
                  <a:lnTo>
                    <a:pt x="475734" y="633273"/>
                  </a:lnTo>
                  <a:lnTo>
                    <a:pt x="475734" y="450522"/>
                  </a:lnTo>
                  <a:lnTo>
                    <a:pt x="520648" y="450522"/>
                  </a:lnTo>
                  <a:lnTo>
                    <a:pt x="520648" y="477366"/>
                  </a:lnTo>
                  <a:cubicBezTo>
                    <a:pt x="536594" y="456717"/>
                    <a:pt x="556670" y="446392"/>
                    <a:pt x="580877" y="446392"/>
                  </a:cubicBezTo>
                  <a:close/>
                  <a:moveTo>
                    <a:pt x="339947" y="446392"/>
                  </a:moveTo>
                  <a:cubicBezTo>
                    <a:pt x="367595" y="446392"/>
                    <a:pt x="390253" y="455369"/>
                    <a:pt x="407920" y="473323"/>
                  </a:cubicBezTo>
                  <a:cubicBezTo>
                    <a:pt x="425587" y="491276"/>
                    <a:pt x="434420" y="513963"/>
                    <a:pt x="434420" y="541381"/>
                  </a:cubicBezTo>
                  <a:cubicBezTo>
                    <a:pt x="434420" y="569029"/>
                    <a:pt x="425501" y="591945"/>
                    <a:pt x="407662" y="610128"/>
                  </a:cubicBezTo>
                  <a:cubicBezTo>
                    <a:pt x="389822" y="628311"/>
                    <a:pt x="367366" y="637403"/>
                    <a:pt x="340291" y="637403"/>
                  </a:cubicBezTo>
                  <a:cubicBezTo>
                    <a:pt x="323542" y="637403"/>
                    <a:pt x="307567" y="633617"/>
                    <a:pt x="292366" y="626046"/>
                  </a:cubicBezTo>
                  <a:cubicBezTo>
                    <a:pt x="277166" y="618474"/>
                    <a:pt x="265607" y="607375"/>
                    <a:pt x="257692" y="592748"/>
                  </a:cubicBezTo>
                  <a:cubicBezTo>
                    <a:pt x="249776" y="578121"/>
                    <a:pt x="245818" y="560310"/>
                    <a:pt x="245818" y="539316"/>
                  </a:cubicBezTo>
                  <a:cubicBezTo>
                    <a:pt x="245818" y="523255"/>
                    <a:pt x="249776" y="507710"/>
                    <a:pt x="257692" y="492682"/>
                  </a:cubicBezTo>
                  <a:cubicBezTo>
                    <a:pt x="265607" y="477653"/>
                    <a:pt x="276822" y="466181"/>
                    <a:pt x="291334" y="458265"/>
                  </a:cubicBezTo>
                  <a:cubicBezTo>
                    <a:pt x="305846" y="450349"/>
                    <a:pt x="322051" y="446392"/>
                    <a:pt x="339947" y="446392"/>
                  </a:cubicBezTo>
                  <a:close/>
                  <a:moveTo>
                    <a:pt x="50937" y="423677"/>
                  </a:moveTo>
                  <a:lnTo>
                    <a:pt x="50937" y="590769"/>
                  </a:lnTo>
                  <a:lnTo>
                    <a:pt x="88967" y="590769"/>
                  </a:lnTo>
                  <a:cubicBezTo>
                    <a:pt x="103193" y="590769"/>
                    <a:pt x="113460" y="589966"/>
                    <a:pt x="119770" y="588360"/>
                  </a:cubicBezTo>
                  <a:cubicBezTo>
                    <a:pt x="128030" y="586295"/>
                    <a:pt x="134884" y="582796"/>
                    <a:pt x="140334" y="577863"/>
                  </a:cubicBezTo>
                  <a:cubicBezTo>
                    <a:pt x="145783" y="572930"/>
                    <a:pt x="150229" y="564813"/>
                    <a:pt x="153670" y="553513"/>
                  </a:cubicBezTo>
                  <a:cubicBezTo>
                    <a:pt x="157112" y="542213"/>
                    <a:pt x="158833" y="526812"/>
                    <a:pt x="158833" y="507309"/>
                  </a:cubicBezTo>
                  <a:cubicBezTo>
                    <a:pt x="158833" y="487806"/>
                    <a:pt x="157112" y="472835"/>
                    <a:pt x="153670" y="462395"/>
                  </a:cubicBezTo>
                  <a:cubicBezTo>
                    <a:pt x="150229" y="451956"/>
                    <a:pt x="145410" y="443810"/>
                    <a:pt x="139215" y="437960"/>
                  </a:cubicBezTo>
                  <a:cubicBezTo>
                    <a:pt x="133020" y="432109"/>
                    <a:pt x="125162" y="428151"/>
                    <a:pt x="115640" y="426086"/>
                  </a:cubicBezTo>
                  <a:cubicBezTo>
                    <a:pt x="108527" y="424480"/>
                    <a:pt x="94588" y="423677"/>
                    <a:pt x="73824" y="423677"/>
                  </a:cubicBezTo>
                  <a:close/>
                  <a:moveTo>
                    <a:pt x="945943" y="385991"/>
                  </a:moveTo>
                  <a:lnTo>
                    <a:pt x="945943" y="450522"/>
                  </a:lnTo>
                  <a:lnTo>
                    <a:pt x="978983" y="450522"/>
                  </a:lnTo>
                  <a:lnTo>
                    <a:pt x="978983" y="489068"/>
                  </a:lnTo>
                  <a:lnTo>
                    <a:pt x="945943" y="489068"/>
                  </a:lnTo>
                  <a:lnTo>
                    <a:pt x="945943" y="562719"/>
                  </a:lnTo>
                  <a:cubicBezTo>
                    <a:pt x="945943" y="577633"/>
                    <a:pt x="946258" y="586323"/>
                    <a:pt x="946889" y="588790"/>
                  </a:cubicBezTo>
                  <a:cubicBezTo>
                    <a:pt x="947520" y="591256"/>
                    <a:pt x="948954" y="593293"/>
                    <a:pt x="951191" y="594899"/>
                  </a:cubicBezTo>
                  <a:cubicBezTo>
                    <a:pt x="953428" y="596505"/>
                    <a:pt x="956153" y="597308"/>
                    <a:pt x="959365" y="597308"/>
                  </a:cubicBezTo>
                  <a:cubicBezTo>
                    <a:pt x="963839" y="597308"/>
                    <a:pt x="970321" y="595759"/>
                    <a:pt x="978810" y="592662"/>
                  </a:cubicBezTo>
                  <a:lnTo>
                    <a:pt x="982940" y="630176"/>
                  </a:lnTo>
                  <a:cubicBezTo>
                    <a:pt x="971698" y="634994"/>
                    <a:pt x="958964" y="637403"/>
                    <a:pt x="944738" y="637403"/>
                  </a:cubicBezTo>
                  <a:cubicBezTo>
                    <a:pt x="936019" y="637403"/>
                    <a:pt x="928161" y="635941"/>
                    <a:pt x="921163" y="633015"/>
                  </a:cubicBezTo>
                  <a:cubicBezTo>
                    <a:pt x="914165" y="630090"/>
                    <a:pt x="909031" y="626304"/>
                    <a:pt x="905761" y="621658"/>
                  </a:cubicBezTo>
                  <a:cubicBezTo>
                    <a:pt x="902492" y="617011"/>
                    <a:pt x="900226" y="610730"/>
                    <a:pt x="898964" y="602815"/>
                  </a:cubicBezTo>
                  <a:cubicBezTo>
                    <a:pt x="897932" y="597193"/>
                    <a:pt x="897415" y="585836"/>
                    <a:pt x="897415" y="568742"/>
                  </a:cubicBezTo>
                  <a:lnTo>
                    <a:pt x="897415" y="489068"/>
                  </a:lnTo>
                  <a:lnTo>
                    <a:pt x="875217" y="489068"/>
                  </a:lnTo>
                  <a:lnTo>
                    <a:pt x="875217" y="450522"/>
                  </a:lnTo>
                  <a:lnTo>
                    <a:pt x="897415" y="450522"/>
                  </a:lnTo>
                  <a:lnTo>
                    <a:pt x="897415" y="414212"/>
                  </a:lnTo>
                  <a:close/>
                  <a:moveTo>
                    <a:pt x="1009478" y="381000"/>
                  </a:moveTo>
                  <a:lnTo>
                    <a:pt x="1057834" y="381000"/>
                  </a:lnTo>
                  <a:lnTo>
                    <a:pt x="1057834" y="425742"/>
                  </a:lnTo>
                  <a:lnTo>
                    <a:pt x="1009478" y="425742"/>
                  </a:lnTo>
                  <a:close/>
                  <a:moveTo>
                    <a:pt x="0" y="381000"/>
                  </a:moveTo>
                  <a:lnTo>
                    <a:pt x="93097" y="381000"/>
                  </a:lnTo>
                  <a:cubicBezTo>
                    <a:pt x="114091" y="381000"/>
                    <a:pt x="130095" y="382606"/>
                    <a:pt x="141108" y="385819"/>
                  </a:cubicBezTo>
                  <a:cubicBezTo>
                    <a:pt x="155907" y="390178"/>
                    <a:pt x="168584" y="397922"/>
                    <a:pt x="179138" y="409050"/>
                  </a:cubicBezTo>
                  <a:cubicBezTo>
                    <a:pt x="189693" y="420178"/>
                    <a:pt x="197723" y="433801"/>
                    <a:pt x="203230" y="449919"/>
                  </a:cubicBezTo>
                  <a:cubicBezTo>
                    <a:pt x="208737" y="466038"/>
                    <a:pt x="211490" y="485913"/>
                    <a:pt x="211490" y="509546"/>
                  </a:cubicBezTo>
                  <a:cubicBezTo>
                    <a:pt x="211490" y="530310"/>
                    <a:pt x="208909" y="548207"/>
                    <a:pt x="203746" y="563236"/>
                  </a:cubicBezTo>
                  <a:cubicBezTo>
                    <a:pt x="197436" y="581591"/>
                    <a:pt x="188431" y="596448"/>
                    <a:pt x="176729" y="607805"/>
                  </a:cubicBezTo>
                  <a:cubicBezTo>
                    <a:pt x="167896" y="616409"/>
                    <a:pt x="155965" y="623120"/>
                    <a:pt x="140936" y="627939"/>
                  </a:cubicBezTo>
                  <a:cubicBezTo>
                    <a:pt x="129693" y="631495"/>
                    <a:pt x="114665" y="633273"/>
                    <a:pt x="95850" y="633273"/>
                  </a:cubicBezTo>
                  <a:lnTo>
                    <a:pt x="0" y="633273"/>
                  </a:lnTo>
                  <a:close/>
                  <a:moveTo>
                    <a:pt x="584681" y="142313"/>
                  </a:moveTo>
                  <a:lnTo>
                    <a:pt x="584681" y="209769"/>
                  </a:lnTo>
                  <a:lnTo>
                    <a:pt x="631832" y="209769"/>
                  </a:lnTo>
                  <a:cubicBezTo>
                    <a:pt x="650187" y="209769"/>
                    <a:pt x="661831" y="209253"/>
                    <a:pt x="666764" y="208220"/>
                  </a:cubicBezTo>
                  <a:cubicBezTo>
                    <a:pt x="674336" y="206843"/>
                    <a:pt x="680502" y="203488"/>
                    <a:pt x="685263" y="198153"/>
                  </a:cubicBezTo>
                  <a:cubicBezTo>
                    <a:pt x="690024" y="192819"/>
                    <a:pt x="692405" y="185677"/>
                    <a:pt x="692405" y="176729"/>
                  </a:cubicBezTo>
                  <a:cubicBezTo>
                    <a:pt x="692405" y="169157"/>
                    <a:pt x="690569" y="162733"/>
                    <a:pt x="686898" y="157456"/>
                  </a:cubicBezTo>
                  <a:cubicBezTo>
                    <a:pt x="683227" y="152179"/>
                    <a:pt x="677921" y="148335"/>
                    <a:pt x="670980" y="145926"/>
                  </a:cubicBezTo>
                  <a:cubicBezTo>
                    <a:pt x="664040" y="143517"/>
                    <a:pt x="648983" y="142313"/>
                    <a:pt x="625809" y="142313"/>
                  </a:cubicBezTo>
                  <a:close/>
                  <a:moveTo>
                    <a:pt x="1187844" y="104799"/>
                  </a:moveTo>
                  <a:cubicBezTo>
                    <a:pt x="1175225" y="104799"/>
                    <a:pt x="1164613" y="109617"/>
                    <a:pt x="1156009" y="119253"/>
                  </a:cubicBezTo>
                  <a:cubicBezTo>
                    <a:pt x="1147405" y="128890"/>
                    <a:pt x="1143103" y="142771"/>
                    <a:pt x="1143103" y="160897"/>
                  </a:cubicBezTo>
                  <a:cubicBezTo>
                    <a:pt x="1143103" y="179023"/>
                    <a:pt x="1147405" y="192905"/>
                    <a:pt x="1156009" y="202541"/>
                  </a:cubicBezTo>
                  <a:cubicBezTo>
                    <a:pt x="1164613" y="212178"/>
                    <a:pt x="1175225" y="216996"/>
                    <a:pt x="1187844" y="216996"/>
                  </a:cubicBezTo>
                  <a:cubicBezTo>
                    <a:pt x="1200464" y="216996"/>
                    <a:pt x="1211047" y="212178"/>
                    <a:pt x="1219593" y="202541"/>
                  </a:cubicBezTo>
                  <a:cubicBezTo>
                    <a:pt x="1228140" y="192905"/>
                    <a:pt x="1232414" y="178909"/>
                    <a:pt x="1232414" y="160553"/>
                  </a:cubicBezTo>
                  <a:cubicBezTo>
                    <a:pt x="1232414" y="142657"/>
                    <a:pt x="1228140" y="128890"/>
                    <a:pt x="1219593" y="119253"/>
                  </a:cubicBezTo>
                  <a:cubicBezTo>
                    <a:pt x="1211047" y="109617"/>
                    <a:pt x="1200464" y="104799"/>
                    <a:pt x="1187844" y="104799"/>
                  </a:cubicBezTo>
                  <a:close/>
                  <a:moveTo>
                    <a:pt x="968769" y="104799"/>
                  </a:moveTo>
                  <a:cubicBezTo>
                    <a:pt x="956150" y="104799"/>
                    <a:pt x="945538" y="109617"/>
                    <a:pt x="936934" y="119253"/>
                  </a:cubicBezTo>
                  <a:cubicBezTo>
                    <a:pt x="928330" y="128890"/>
                    <a:pt x="924028" y="142771"/>
                    <a:pt x="924028" y="160897"/>
                  </a:cubicBezTo>
                  <a:cubicBezTo>
                    <a:pt x="924028" y="179023"/>
                    <a:pt x="928330" y="192905"/>
                    <a:pt x="936934" y="202541"/>
                  </a:cubicBezTo>
                  <a:cubicBezTo>
                    <a:pt x="945538" y="212178"/>
                    <a:pt x="956150" y="216996"/>
                    <a:pt x="968769" y="216996"/>
                  </a:cubicBezTo>
                  <a:cubicBezTo>
                    <a:pt x="981389" y="216996"/>
                    <a:pt x="991972" y="212178"/>
                    <a:pt x="1000518" y="202541"/>
                  </a:cubicBezTo>
                  <a:cubicBezTo>
                    <a:pt x="1009065" y="192905"/>
                    <a:pt x="1013339" y="178909"/>
                    <a:pt x="1013339" y="160553"/>
                  </a:cubicBezTo>
                  <a:cubicBezTo>
                    <a:pt x="1013339" y="142657"/>
                    <a:pt x="1009065" y="128890"/>
                    <a:pt x="1000518" y="119253"/>
                  </a:cubicBezTo>
                  <a:cubicBezTo>
                    <a:pt x="991972" y="109617"/>
                    <a:pt x="981389" y="104799"/>
                    <a:pt x="968769" y="104799"/>
                  </a:cubicBezTo>
                  <a:close/>
                  <a:moveTo>
                    <a:pt x="1402789" y="102389"/>
                  </a:moveTo>
                  <a:cubicBezTo>
                    <a:pt x="1391317" y="102389"/>
                    <a:pt x="1381709" y="106950"/>
                    <a:pt x="1373965" y="116070"/>
                  </a:cubicBezTo>
                  <a:cubicBezTo>
                    <a:pt x="1366222" y="125190"/>
                    <a:pt x="1362350" y="138814"/>
                    <a:pt x="1362350" y="156940"/>
                  </a:cubicBezTo>
                  <a:cubicBezTo>
                    <a:pt x="1362350" y="176442"/>
                    <a:pt x="1365046" y="190553"/>
                    <a:pt x="1370438" y="199272"/>
                  </a:cubicBezTo>
                  <a:cubicBezTo>
                    <a:pt x="1378239" y="211891"/>
                    <a:pt x="1389137" y="218201"/>
                    <a:pt x="1403133" y="218201"/>
                  </a:cubicBezTo>
                  <a:cubicBezTo>
                    <a:pt x="1414261" y="218201"/>
                    <a:pt x="1423726" y="213469"/>
                    <a:pt x="1431527" y="204004"/>
                  </a:cubicBezTo>
                  <a:cubicBezTo>
                    <a:pt x="1439328" y="194540"/>
                    <a:pt x="1443229" y="180400"/>
                    <a:pt x="1443229" y="161586"/>
                  </a:cubicBezTo>
                  <a:cubicBezTo>
                    <a:pt x="1443229" y="140592"/>
                    <a:pt x="1439443" y="125477"/>
                    <a:pt x="1431871" y="116242"/>
                  </a:cubicBezTo>
                  <a:cubicBezTo>
                    <a:pt x="1424300" y="107007"/>
                    <a:pt x="1414606" y="102389"/>
                    <a:pt x="1402789" y="102389"/>
                  </a:cubicBezTo>
                  <a:close/>
                  <a:moveTo>
                    <a:pt x="1187672" y="65392"/>
                  </a:moveTo>
                  <a:cubicBezTo>
                    <a:pt x="1215320" y="65392"/>
                    <a:pt x="1237978" y="74369"/>
                    <a:pt x="1255645" y="92323"/>
                  </a:cubicBezTo>
                  <a:cubicBezTo>
                    <a:pt x="1273312" y="110276"/>
                    <a:pt x="1282145" y="132963"/>
                    <a:pt x="1282145" y="160381"/>
                  </a:cubicBezTo>
                  <a:cubicBezTo>
                    <a:pt x="1282145" y="188029"/>
                    <a:pt x="1273226" y="210945"/>
                    <a:pt x="1255387" y="229128"/>
                  </a:cubicBezTo>
                  <a:cubicBezTo>
                    <a:pt x="1237547" y="247312"/>
                    <a:pt x="1215091" y="256403"/>
                    <a:pt x="1188016" y="256403"/>
                  </a:cubicBezTo>
                  <a:cubicBezTo>
                    <a:pt x="1171267" y="256403"/>
                    <a:pt x="1155292" y="252617"/>
                    <a:pt x="1140091" y="245046"/>
                  </a:cubicBezTo>
                  <a:cubicBezTo>
                    <a:pt x="1124891" y="237474"/>
                    <a:pt x="1113333" y="226375"/>
                    <a:pt x="1105417" y="211748"/>
                  </a:cubicBezTo>
                  <a:cubicBezTo>
                    <a:pt x="1097501" y="197121"/>
                    <a:pt x="1093543" y="179310"/>
                    <a:pt x="1093543" y="158316"/>
                  </a:cubicBezTo>
                  <a:cubicBezTo>
                    <a:pt x="1093543" y="142255"/>
                    <a:pt x="1097501" y="126710"/>
                    <a:pt x="1105417" y="111682"/>
                  </a:cubicBezTo>
                  <a:cubicBezTo>
                    <a:pt x="1113333" y="96653"/>
                    <a:pt x="1124546" y="85181"/>
                    <a:pt x="1139059" y="77265"/>
                  </a:cubicBezTo>
                  <a:cubicBezTo>
                    <a:pt x="1153571" y="69350"/>
                    <a:pt x="1169776" y="65392"/>
                    <a:pt x="1187672" y="65392"/>
                  </a:cubicBezTo>
                  <a:close/>
                  <a:moveTo>
                    <a:pt x="968597" y="65392"/>
                  </a:moveTo>
                  <a:cubicBezTo>
                    <a:pt x="996245" y="65392"/>
                    <a:pt x="1018903" y="74369"/>
                    <a:pt x="1036570" y="92323"/>
                  </a:cubicBezTo>
                  <a:cubicBezTo>
                    <a:pt x="1054237" y="110276"/>
                    <a:pt x="1063070" y="132963"/>
                    <a:pt x="1063070" y="160381"/>
                  </a:cubicBezTo>
                  <a:cubicBezTo>
                    <a:pt x="1063070" y="188029"/>
                    <a:pt x="1054151" y="210945"/>
                    <a:pt x="1036312" y="229128"/>
                  </a:cubicBezTo>
                  <a:cubicBezTo>
                    <a:pt x="1018472" y="247312"/>
                    <a:pt x="996016" y="256403"/>
                    <a:pt x="968941" y="256403"/>
                  </a:cubicBezTo>
                  <a:cubicBezTo>
                    <a:pt x="952192" y="256403"/>
                    <a:pt x="936217" y="252617"/>
                    <a:pt x="921016" y="245046"/>
                  </a:cubicBezTo>
                  <a:cubicBezTo>
                    <a:pt x="905816" y="237474"/>
                    <a:pt x="894258" y="226375"/>
                    <a:pt x="886342" y="211748"/>
                  </a:cubicBezTo>
                  <a:cubicBezTo>
                    <a:pt x="878426" y="197121"/>
                    <a:pt x="874468" y="179310"/>
                    <a:pt x="874468" y="158316"/>
                  </a:cubicBezTo>
                  <a:cubicBezTo>
                    <a:pt x="874468" y="142255"/>
                    <a:pt x="878426" y="126710"/>
                    <a:pt x="886342" y="111682"/>
                  </a:cubicBezTo>
                  <a:cubicBezTo>
                    <a:pt x="894258" y="96653"/>
                    <a:pt x="905471" y="85181"/>
                    <a:pt x="919984" y="77265"/>
                  </a:cubicBezTo>
                  <a:cubicBezTo>
                    <a:pt x="934496" y="69350"/>
                    <a:pt x="950701" y="65392"/>
                    <a:pt x="968597" y="65392"/>
                  </a:cubicBezTo>
                  <a:close/>
                  <a:moveTo>
                    <a:pt x="584681" y="41988"/>
                  </a:moveTo>
                  <a:lnTo>
                    <a:pt x="584681" y="100324"/>
                  </a:lnTo>
                  <a:lnTo>
                    <a:pt x="618065" y="100324"/>
                  </a:lnTo>
                  <a:cubicBezTo>
                    <a:pt x="637912" y="100324"/>
                    <a:pt x="650244" y="100038"/>
                    <a:pt x="655063" y="99464"/>
                  </a:cubicBezTo>
                  <a:cubicBezTo>
                    <a:pt x="663782" y="98431"/>
                    <a:pt x="670636" y="95420"/>
                    <a:pt x="675627" y="90430"/>
                  </a:cubicBezTo>
                  <a:cubicBezTo>
                    <a:pt x="680617" y="85439"/>
                    <a:pt x="683112" y="78871"/>
                    <a:pt x="683112" y="70726"/>
                  </a:cubicBezTo>
                  <a:cubicBezTo>
                    <a:pt x="683112" y="62925"/>
                    <a:pt x="680961" y="56587"/>
                    <a:pt x="676659" y="51711"/>
                  </a:cubicBezTo>
                  <a:cubicBezTo>
                    <a:pt x="672357" y="46835"/>
                    <a:pt x="665961" y="43881"/>
                    <a:pt x="657472" y="42849"/>
                  </a:cubicBezTo>
                  <a:cubicBezTo>
                    <a:pt x="652424" y="42275"/>
                    <a:pt x="637912" y="41988"/>
                    <a:pt x="613935" y="41988"/>
                  </a:cubicBezTo>
                  <a:close/>
                  <a:moveTo>
                    <a:pt x="1443057" y="0"/>
                  </a:moveTo>
                  <a:lnTo>
                    <a:pt x="1491412" y="0"/>
                  </a:lnTo>
                  <a:lnTo>
                    <a:pt x="1491412" y="252273"/>
                  </a:lnTo>
                  <a:lnTo>
                    <a:pt x="1446498" y="252273"/>
                  </a:lnTo>
                  <a:lnTo>
                    <a:pt x="1446498" y="225428"/>
                  </a:lnTo>
                  <a:cubicBezTo>
                    <a:pt x="1439041" y="235868"/>
                    <a:pt x="1430236" y="243640"/>
                    <a:pt x="1420084" y="248746"/>
                  </a:cubicBezTo>
                  <a:cubicBezTo>
                    <a:pt x="1409931" y="253851"/>
                    <a:pt x="1399692" y="256403"/>
                    <a:pt x="1389367" y="256403"/>
                  </a:cubicBezTo>
                  <a:cubicBezTo>
                    <a:pt x="1368373" y="256403"/>
                    <a:pt x="1350390" y="247942"/>
                    <a:pt x="1335419" y="231021"/>
                  </a:cubicBezTo>
                  <a:cubicBezTo>
                    <a:pt x="1320448" y="214100"/>
                    <a:pt x="1312962" y="190496"/>
                    <a:pt x="1312962" y="160209"/>
                  </a:cubicBezTo>
                  <a:cubicBezTo>
                    <a:pt x="1312962" y="129234"/>
                    <a:pt x="1320247" y="105688"/>
                    <a:pt x="1334817" y="89569"/>
                  </a:cubicBezTo>
                  <a:cubicBezTo>
                    <a:pt x="1349386" y="73451"/>
                    <a:pt x="1367799" y="65392"/>
                    <a:pt x="1390055" y="65392"/>
                  </a:cubicBezTo>
                  <a:cubicBezTo>
                    <a:pt x="1410476" y="65392"/>
                    <a:pt x="1428143" y="73881"/>
                    <a:pt x="1443057" y="90860"/>
                  </a:cubicBezTo>
                  <a:close/>
                  <a:moveTo>
                    <a:pt x="790403" y="0"/>
                  </a:moveTo>
                  <a:lnTo>
                    <a:pt x="838758" y="0"/>
                  </a:lnTo>
                  <a:lnTo>
                    <a:pt x="838758" y="252273"/>
                  </a:lnTo>
                  <a:lnTo>
                    <a:pt x="790403" y="252273"/>
                  </a:lnTo>
                  <a:close/>
                  <a:moveTo>
                    <a:pt x="533745" y="0"/>
                  </a:moveTo>
                  <a:lnTo>
                    <a:pt x="634585" y="0"/>
                  </a:lnTo>
                  <a:cubicBezTo>
                    <a:pt x="654547" y="0"/>
                    <a:pt x="669432" y="832"/>
                    <a:pt x="679240" y="2495"/>
                  </a:cubicBezTo>
                  <a:cubicBezTo>
                    <a:pt x="689049" y="4159"/>
                    <a:pt x="697825" y="7629"/>
                    <a:pt x="705569" y="12906"/>
                  </a:cubicBezTo>
                  <a:cubicBezTo>
                    <a:pt x="713313" y="18184"/>
                    <a:pt x="719766" y="25210"/>
                    <a:pt x="724928" y="33987"/>
                  </a:cubicBezTo>
                  <a:cubicBezTo>
                    <a:pt x="730091" y="42763"/>
                    <a:pt x="732672" y="52600"/>
                    <a:pt x="732672" y="63499"/>
                  </a:cubicBezTo>
                  <a:cubicBezTo>
                    <a:pt x="732672" y="75315"/>
                    <a:pt x="729488" y="86156"/>
                    <a:pt x="723121" y="96022"/>
                  </a:cubicBezTo>
                  <a:cubicBezTo>
                    <a:pt x="716754" y="105888"/>
                    <a:pt x="708122" y="113288"/>
                    <a:pt x="697223" y="118221"/>
                  </a:cubicBezTo>
                  <a:cubicBezTo>
                    <a:pt x="712596" y="122695"/>
                    <a:pt x="724412" y="130324"/>
                    <a:pt x="732672" y="141108"/>
                  </a:cubicBezTo>
                  <a:cubicBezTo>
                    <a:pt x="740932" y="151892"/>
                    <a:pt x="745062" y="164569"/>
                    <a:pt x="745062" y="179138"/>
                  </a:cubicBezTo>
                  <a:cubicBezTo>
                    <a:pt x="745062" y="190610"/>
                    <a:pt x="742395" y="201767"/>
                    <a:pt x="737060" y="212608"/>
                  </a:cubicBezTo>
                  <a:cubicBezTo>
                    <a:pt x="731726" y="223449"/>
                    <a:pt x="724441" y="232111"/>
                    <a:pt x="715206" y="238593"/>
                  </a:cubicBezTo>
                  <a:cubicBezTo>
                    <a:pt x="705971" y="245074"/>
                    <a:pt x="694584" y="249061"/>
                    <a:pt x="681047" y="250552"/>
                  </a:cubicBezTo>
                  <a:cubicBezTo>
                    <a:pt x="672558" y="251470"/>
                    <a:pt x="652080" y="252044"/>
                    <a:pt x="619614" y="252273"/>
                  </a:cubicBezTo>
                  <a:lnTo>
                    <a:pt x="533745" y="252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endParaRPr lang="ko-KR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13207B6-DC9A-4349-99E9-433A6A2D314D}"/>
              </a:ext>
            </a:extLst>
          </p:cNvPr>
          <p:cNvGrpSpPr/>
          <p:nvPr/>
        </p:nvGrpSpPr>
        <p:grpSpPr>
          <a:xfrm>
            <a:off x="4842399" y="4823914"/>
            <a:ext cx="4784245" cy="1533879"/>
            <a:chOff x="4875419" y="4365953"/>
            <a:chExt cx="6757301" cy="2166461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7A8E736-78CD-4AFE-A5D5-FADC2DA73EF4}"/>
                </a:ext>
              </a:extLst>
            </p:cNvPr>
            <p:cNvSpPr/>
            <p:nvPr/>
          </p:nvSpPr>
          <p:spPr>
            <a:xfrm>
              <a:off x="7153921" y="4365953"/>
              <a:ext cx="2166461" cy="216646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D882C95-170D-475A-A3FE-C9C43F77FF50}"/>
                </a:ext>
              </a:extLst>
            </p:cNvPr>
            <p:cNvSpPr/>
            <p:nvPr/>
          </p:nvSpPr>
          <p:spPr>
            <a:xfrm>
              <a:off x="9466259" y="4365953"/>
              <a:ext cx="2166461" cy="216646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0271AE5-75CA-4F73-8DFC-F39DD2AEF1E8}"/>
                </a:ext>
              </a:extLst>
            </p:cNvPr>
            <p:cNvSpPr/>
            <p:nvPr/>
          </p:nvSpPr>
          <p:spPr>
            <a:xfrm>
              <a:off x="4875419" y="4365953"/>
              <a:ext cx="2166461" cy="216646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D44B943-77D1-411A-8E5E-F1D4DC502366}"/>
                </a:ext>
              </a:extLst>
            </p:cNvPr>
            <p:cNvGrpSpPr/>
            <p:nvPr/>
          </p:nvGrpSpPr>
          <p:grpSpPr>
            <a:xfrm>
              <a:off x="7299798" y="4605848"/>
              <a:ext cx="1830926" cy="1686671"/>
              <a:chOff x="4976928" y="2100124"/>
              <a:chExt cx="1830926" cy="1686671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8EE8DA03-7791-41D6-9A70-F24C3418EA46}"/>
                  </a:ext>
                </a:extLst>
              </p:cNvPr>
              <p:cNvSpPr/>
              <p:nvPr/>
            </p:nvSpPr>
            <p:spPr>
              <a:xfrm>
                <a:off x="4976928" y="2100124"/>
                <a:ext cx="1830926" cy="1686671"/>
              </a:xfrm>
              <a:custGeom>
                <a:avLst/>
                <a:gdLst>
                  <a:gd name="connsiteX0" fmla="*/ 1827947 w 1830925"/>
                  <a:gd name="connsiteY0" fmla="*/ 753404 h 1686670"/>
                  <a:gd name="connsiteX1" fmla="*/ 1700337 w 1830925"/>
                  <a:gd name="connsiteY1" fmla="*/ 644658 h 1686670"/>
                  <a:gd name="connsiteX2" fmla="*/ 1633203 w 1830925"/>
                  <a:gd name="connsiteY2" fmla="*/ 635226 h 1686670"/>
                  <a:gd name="connsiteX3" fmla="*/ 1546650 w 1830925"/>
                  <a:gd name="connsiteY3" fmla="*/ 380006 h 1686670"/>
                  <a:gd name="connsiteX4" fmla="*/ 1407389 w 1830925"/>
                  <a:gd name="connsiteY4" fmla="*/ 328962 h 1686670"/>
                  <a:gd name="connsiteX5" fmla="*/ 1372435 w 1830925"/>
                  <a:gd name="connsiteY5" fmla="*/ 302885 h 1686670"/>
                  <a:gd name="connsiteX6" fmla="*/ 1288101 w 1830925"/>
                  <a:gd name="connsiteY6" fmla="*/ 110360 h 1686670"/>
                  <a:gd name="connsiteX7" fmla="*/ 1213755 w 1830925"/>
                  <a:gd name="connsiteY7" fmla="*/ 12711 h 1686670"/>
                  <a:gd name="connsiteX8" fmla="*/ 1100015 w 1830925"/>
                  <a:gd name="connsiteY8" fmla="*/ 72632 h 1686670"/>
                  <a:gd name="connsiteX9" fmla="*/ 1121653 w 1830925"/>
                  <a:gd name="connsiteY9" fmla="*/ 171946 h 1686670"/>
                  <a:gd name="connsiteX10" fmla="*/ 1188232 w 1830925"/>
                  <a:gd name="connsiteY10" fmla="*/ 327297 h 1686670"/>
                  <a:gd name="connsiteX11" fmla="*/ 1178246 w 1830925"/>
                  <a:gd name="connsiteY11" fmla="*/ 351710 h 1686670"/>
                  <a:gd name="connsiteX12" fmla="*/ 1113331 w 1830925"/>
                  <a:gd name="connsiteY12" fmla="*/ 387773 h 1686670"/>
                  <a:gd name="connsiteX13" fmla="*/ 1104454 w 1830925"/>
                  <a:gd name="connsiteY13" fmla="*/ 666296 h 1686670"/>
                  <a:gd name="connsiteX14" fmla="*/ 1123873 w 1830925"/>
                  <a:gd name="connsiteY14" fmla="*/ 685160 h 1686670"/>
                  <a:gd name="connsiteX15" fmla="*/ 1052300 w 1830925"/>
                  <a:gd name="connsiteY15" fmla="*/ 656309 h 1686670"/>
                  <a:gd name="connsiteX16" fmla="*/ 1036210 w 1830925"/>
                  <a:gd name="connsiteY16" fmla="*/ 645213 h 1686670"/>
                  <a:gd name="connsiteX17" fmla="*/ 946328 w 1830925"/>
                  <a:gd name="connsiteY17" fmla="*/ 603046 h 1686670"/>
                  <a:gd name="connsiteX18" fmla="*/ 901388 w 1830925"/>
                  <a:gd name="connsiteY18" fmla="*/ 511500 h 1686670"/>
                  <a:gd name="connsiteX19" fmla="*/ 899723 w 1830925"/>
                  <a:gd name="connsiteY19" fmla="*/ 509280 h 1686670"/>
                  <a:gd name="connsiteX20" fmla="*/ 908600 w 1830925"/>
                  <a:gd name="connsiteY20" fmla="*/ 482649 h 1686670"/>
                  <a:gd name="connsiteX21" fmla="*/ 1000701 w 1830925"/>
                  <a:gd name="connsiteY21" fmla="*/ 438817 h 1686670"/>
                  <a:gd name="connsiteX22" fmla="*/ 1014017 w 1830925"/>
                  <a:gd name="connsiteY22" fmla="*/ 117573 h 1686670"/>
                  <a:gd name="connsiteX23" fmla="*/ 745481 w 1830925"/>
                  <a:gd name="connsiteY23" fmla="*/ 60426 h 1686670"/>
                  <a:gd name="connsiteX24" fmla="*/ 560724 w 1830925"/>
                  <a:gd name="connsiteY24" fmla="*/ 302885 h 1686670"/>
                  <a:gd name="connsiteX25" fmla="*/ 544079 w 1830925"/>
                  <a:gd name="connsiteY25" fmla="*/ 323968 h 1686670"/>
                  <a:gd name="connsiteX26" fmla="*/ 394276 w 1830925"/>
                  <a:gd name="connsiteY26" fmla="*/ 525370 h 1686670"/>
                  <a:gd name="connsiteX27" fmla="*/ 407037 w 1830925"/>
                  <a:gd name="connsiteY27" fmla="*/ 583627 h 1686670"/>
                  <a:gd name="connsiteX28" fmla="*/ 36969 w 1830925"/>
                  <a:gd name="connsiteY28" fmla="*/ 678502 h 1686670"/>
                  <a:gd name="connsiteX29" fmla="*/ 130734 w 1830925"/>
                  <a:gd name="connsiteY29" fmla="*/ 1055784 h 1686670"/>
                  <a:gd name="connsiteX30" fmla="*/ 516338 w 1830925"/>
                  <a:gd name="connsiteY30" fmla="*/ 922071 h 1686670"/>
                  <a:gd name="connsiteX31" fmla="*/ 721069 w 1830925"/>
                  <a:gd name="connsiteY31" fmla="*/ 1058003 h 1686670"/>
                  <a:gd name="connsiteX32" fmla="*/ 557950 w 1830925"/>
                  <a:gd name="connsiteY32" fmla="*/ 1077977 h 1686670"/>
                  <a:gd name="connsiteX33" fmla="*/ 436443 w 1830925"/>
                  <a:gd name="connsiteY33" fmla="*/ 1131795 h 1686670"/>
                  <a:gd name="connsiteX34" fmla="*/ 373748 w 1830925"/>
                  <a:gd name="connsiteY34" fmla="*/ 1161201 h 1686670"/>
                  <a:gd name="connsiteX35" fmla="*/ 224500 w 1830925"/>
                  <a:gd name="connsiteY35" fmla="*/ 1278269 h 1686670"/>
                  <a:gd name="connsiteX36" fmla="*/ 256680 w 1830925"/>
                  <a:gd name="connsiteY36" fmla="*/ 1403660 h 1686670"/>
                  <a:gd name="connsiteX37" fmla="*/ 557950 w 1830925"/>
                  <a:gd name="connsiteY37" fmla="*/ 1592856 h 1686670"/>
                  <a:gd name="connsiteX38" fmla="*/ 736049 w 1830925"/>
                  <a:gd name="connsiteY38" fmla="*/ 1572327 h 1686670"/>
                  <a:gd name="connsiteX39" fmla="*/ 800409 w 1830925"/>
                  <a:gd name="connsiteY39" fmla="*/ 1509077 h 1686670"/>
                  <a:gd name="connsiteX40" fmla="*/ 804848 w 1830925"/>
                  <a:gd name="connsiteY40" fmla="*/ 1519064 h 1686670"/>
                  <a:gd name="connsiteX41" fmla="*/ 1015682 w 1830925"/>
                  <a:gd name="connsiteY41" fmla="*/ 1686621 h 1686670"/>
                  <a:gd name="connsiteX42" fmla="*/ 1273676 w 1830925"/>
                  <a:gd name="connsiteY42" fmla="*/ 1565669 h 1686670"/>
                  <a:gd name="connsiteX43" fmla="*/ 1303081 w 1830925"/>
                  <a:gd name="connsiteY43" fmla="*/ 1555127 h 1686670"/>
                  <a:gd name="connsiteX44" fmla="*/ 1379647 w 1830925"/>
                  <a:gd name="connsiteY44" fmla="*/ 1557347 h 1686670"/>
                  <a:gd name="connsiteX45" fmla="*/ 1661499 w 1830925"/>
                  <a:gd name="connsiteY45" fmla="*/ 1392563 h 1686670"/>
                  <a:gd name="connsiteX46" fmla="*/ 1743058 w 1830925"/>
                  <a:gd name="connsiteY46" fmla="*/ 1183949 h 1686670"/>
                  <a:gd name="connsiteX47" fmla="*/ 1609900 w 1830925"/>
                  <a:gd name="connsiteY47" fmla="*/ 1055229 h 1686670"/>
                  <a:gd name="connsiteX48" fmla="*/ 1475632 w 1830925"/>
                  <a:gd name="connsiteY48" fmla="*/ 1118479 h 1686670"/>
                  <a:gd name="connsiteX49" fmla="*/ 1349132 w 1830925"/>
                  <a:gd name="connsiteY49" fmla="*/ 1233883 h 1686670"/>
                  <a:gd name="connsiteX50" fmla="*/ 1348022 w 1830925"/>
                  <a:gd name="connsiteY50" fmla="*/ 1234438 h 1686670"/>
                  <a:gd name="connsiteX51" fmla="*/ 1288656 w 1830925"/>
                  <a:gd name="connsiteY51" fmla="*/ 1287701 h 1686670"/>
                  <a:gd name="connsiteX52" fmla="*/ 1262579 w 1830925"/>
                  <a:gd name="connsiteY52" fmla="*/ 1244980 h 1686670"/>
                  <a:gd name="connsiteX53" fmla="*/ 1346913 w 1830925"/>
                  <a:gd name="connsiteY53" fmla="*/ 1231664 h 1686670"/>
                  <a:gd name="connsiteX54" fmla="*/ 1347467 w 1830925"/>
                  <a:gd name="connsiteY54" fmla="*/ 1232219 h 1686670"/>
                  <a:gd name="connsiteX55" fmla="*/ 1348022 w 1830925"/>
                  <a:gd name="connsiteY55" fmla="*/ 1231664 h 1686670"/>
                  <a:gd name="connsiteX56" fmla="*/ 1416266 w 1830925"/>
                  <a:gd name="connsiteY56" fmla="*/ 1084635 h 1686670"/>
                  <a:gd name="connsiteX57" fmla="*/ 1435130 w 1830925"/>
                  <a:gd name="connsiteY57" fmla="*/ 1065216 h 1686670"/>
                  <a:gd name="connsiteX58" fmla="*/ 1522793 w 1830925"/>
                  <a:gd name="connsiteY58" fmla="*/ 1054674 h 1686670"/>
                  <a:gd name="connsiteX59" fmla="*/ 1789664 w 1830925"/>
                  <a:gd name="connsiteY59" fmla="*/ 894330 h 1686670"/>
                  <a:gd name="connsiteX60" fmla="*/ 1827947 w 1830925"/>
                  <a:gd name="connsiteY60" fmla="*/ 753404 h 1686670"/>
                  <a:gd name="connsiteX61" fmla="*/ 534093 w 1830925"/>
                  <a:gd name="connsiteY61" fmla="*/ 788358 h 1686670"/>
                  <a:gd name="connsiteX62" fmla="*/ 522441 w 1830925"/>
                  <a:gd name="connsiteY62" fmla="*/ 735649 h 1686670"/>
                  <a:gd name="connsiteX63" fmla="*/ 534093 w 1830925"/>
                  <a:gd name="connsiteY63" fmla="*/ 788358 h 1686670"/>
                  <a:gd name="connsiteX64" fmla="*/ 788758 w 1830925"/>
                  <a:gd name="connsiteY64" fmla="*/ 1373144 h 1686670"/>
                  <a:gd name="connsiteX65" fmla="*/ 673909 w 1830925"/>
                  <a:gd name="connsiteY65" fmla="*/ 1246644 h 1686670"/>
                  <a:gd name="connsiteX66" fmla="*/ 860330 w 1830925"/>
                  <a:gd name="connsiteY66" fmla="*/ 1223341 h 1686670"/>
                  <a:gd name="connsiteX67" fmla="*/ 788758 w 1830925"/>
                  <a:gd name="connsiteY67" fmla="*/ 1373144 h 1686670"/>
                  <a:gd name="connsiteX68" fmla="*/ 876420 w 1830925"/>
                  <a:gd name="connsiteY68" fmla="*/ 1041913 h 1686670"/>
                  <a:gd name="connsiteX69" fmla="*/ 970186 w 1830925"/>
                  <a:gd name="connsiteY69" fmla="*/ 997527 h 1686670"/>
                  <a:gd name="connsiteX70" fmla="*/ 987386 w 1830925"/>
                  <a:gd name="connsiteY70" fmla="*/ 1003630 h 1686670"/>
                  <a:gd name="connsiteX71" fmla="*/ 1010688 w 1830925"/>
                  <a:gd name="connsiteY71" fmla="*/ 1053010 h 1686670"/>
                  <a:gd name="connsiteX72" fmla="*/ 876420 w 1830925"/>
                  <a:gd name="connsiteY72" fmla="*/ 1041913 h 1686670"/>
                  <a:gd name="connsiteX73" fmla="*/ 1052300 w 1830925"/>
                  <a:gd name="connsiteY73" fmla="*/ 1110712 h 1686670"/>
                  <a:gd name="connsiteX74" fmla="*/ 1076158 w 1830925"/>
                  <a:gd name="connsiteY74" fmla="*/ 1136234 h 1686670"/>
                  <a:gd name="connsiteX75" fmla="*/ 1052300 w 1830925"/>
                  <a:gd name="connsiteY75" fmla="*/ 1110712 h 1686670"/>
                  <a:gd name="connsiteX76" fmla="*/ 1299198 w 1830925"/>
                  <a:gd name="connsiteY76" fmla="*/ 780590 h 1686670"/>
                  <a:gd name="connsiteX77" fmla="*/ 1281443 w 1830925"/>
                  <a:gd name="connsiteY77" fmla="*/ 780590 h 1686670"/>
                  <a:gd name="connsiteX78" fmla="*/ 1238167 w 1830925"/>
                  <a:gd name="connsiteY78" fmla="*/ 738978 h 1686670"/>
                  <a:gd name="connsiteX79" fmla="*/ 1319726 w 1830925"/>
                  <a:gd name="connsiteY79" fmla="*/ 752849 h 1686670"/>
                  <a:gd name="connsiteX80" fmla="*/ 1299198 w 1830925"/>
                  <a:gd name="connsiteY80" fmla="*/ 780590 h 168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830925" h="1686670">
                    <a:moveTo>
                      <a:pt x="1827947" y="753404"/>
                    </a:moveTo>
                    <a:cubicBezTo>
                      <a:pt x="1811857" y="687380"/>
                      <a:pt x="1760813" y="659638"/>
                      <a:pt x="1700337" y="644658"/>
                    </a:cubicBezTo>
                    <a:cubicBezTo>
                      <a:pt x="1678699" y="639110"/>
                      <a:pt x="1655951" y="638555"/>
                      <a:pt x="1633203" y="635226"/>
                    </a:cubicBezTo>
                    <a:cubicBezTo>
                      <a:pt x="1676479" y="523151"/>
                      <a:pt x="1648738" y="443256"/>
                      <a:pt x="1546650" y="380006"/>
                    </a:cubicBezTo>
                    <a:cubicBezTo>
                      <a:pt x="1503928" y="353374"/>
                      <a:pt x="1456768" y="336175"/>
                      <a:pt x="1407389" y="328962"/>
                    </a:cubicBezTo>
                    <a:cubicBezTo>
                      <a:pt x="1388525" y="326188"/>
                      <a:pt x="1380202" y="317865"/>
                      <a:pt x="1372435" y="302885"/>
                    </a:cubicBezTo>
                    <a:cubicBezTo>
                      <a:pt x="1340255" y="240190"/>
                      <a:pt x="1315288" y="174720"/>
                      <a:pt x="1288101" y="110360"/>
                    </a:cubicBezTo>
                    <a:cubicBezTo>
                      <a:pt x="1272011" y="71523"/>
                      <a:pt x="1250373" y="36014"/>
                      <a:pt x="1213755" y="12711"/>
                    </a:cubicBezTo>
                    <a:cubicBezTo>
                      <a:pt x="1163265" y="-19469"/>
                      <a:pt x="1102234" y="12711"/>
                      <a:pt x="1100015" y="72632"/>
                    </a:cubicBezTo>
                    <a:cubicBezTo>
                      <a:pt x="1098351" y="107586"/>
                      <a:pt x="1108338" y="140321"/>
                      <a:pt x="1121653" y="171946"/>
                    </a:cubicBezTo>
                    <a:cubicBezTo>
                      <a:pt x="1143292" y="224100"/>
                      <a:pt x="1165485" y="275699"/>
                      <a:pt x="1188232" y="327297"/>
                    </a:cubicBezTo>
                    <a:cubicBezTo>
                      <a:pt x="1194336" y="340613"/>
                      <a:pt x="1192671" y="346716"/>
                      <a:pt x="1178246" y="351710"/>
                    </a:cubicBezTo>
                    <a:cubicBezTo>
                      <a:pt x="1154388" y="360032"/>
                      <a:pt x="1133305" y="373348"/>
                      <a:pt x="1113331" y="387773"/>
                    </a:cubicBezTo>
                    <a:cubicBezTo>
                      <a:pt x="1012907" y="459901"/>
                      <a:pt x="1009024" y="587511"/>
                      <a:pt x="1104454" y="666296"/>
                    </a:cubicBezTo>
                    <a:cubicBezTo>
                      <a:pt x="1111666" y="671844"/>
                      <a:pt x="1120544" y="676283"/>
                      <a:pt x="1123873" y="685160"/>
                    </a:cubicBezTo>
                    <a:cubicBezTo>
                      <a:pt x="1093912" y="688489"/>
                      <a:pt x="1070609" y="677947"/>
                      <a:pt x="1052300" y="656309"/>
                    </a:cubicBezTo>
                    <a:cubicBezTo>
                      <a:pt x="1048416" y="651316"/>
                      <a:pt x="1041758" y="649097"/>
                      <a:pt x="1036210" y="645213"/>
                    </a:cubicBezTo>
                    <a:cubicBezTo>
                      <a:pt x="1009024" y="624129"/>
                      <a:pt x="964637" y="629678"/>
                      <a:pt x="946328" y="603046"/>
                    </a:cubicBezTo>
                    <a:cubicBezTo>
                      <a:pt x="928019" y="576414"/>
                      <a:pt x="920251" y="540351"/>
                      <a:pt x="901388" y="511500"/>
                    </a:cubicBezTo>
                    <a:cubicBezTo>
                      <a:pt x="900833" y="510945"/>
                      <a:pt x="900278" y="509835"/>
                      <a:pt x="899723" y="509280"/>
                    </a:cubicBezTo>
                    <a:cubicBezTo>
                      <a:pt x="889181" y="495965"/>
                      <a:pt x="885852" y="487642"/>
                      <a:pt x="908600" y="482649"/>
                    </a:cubicBezTo>
                    <a:cubicBezTo>
                      <a:pt x="941890" y="475436"/>
                      <a:pt x="972405" y="458791"/>
                      <a:pt x="1000701" y="438817"/>
                    </a:cubicBezTo>
                    <a:cubicBezTo>
                      <a:pt x="1113886" y="357813"/>
                      <a:pt x="1120544" y="206345"/>
                      <a:pt x="1014017" y="117573"/>
                    </a:cubicBezTo>
                    <a:cubicBezTo>
                      <a:pt x="935232" y="52104"/>
                      <a:pt x="844240" y="37678"/>
                      <a:pt x="745481" y="60426"/>
                    </a:cubicBezTo>
                    <a:cubicBezTo>
                      <a:pt x="642838" y="84284"/>
                      <a:pt x="541860" y="175275"/>
                      <a:pt x="560724" y="302885"/>
                    </a:cubicBezTo>
                    <a:cubicBezTo>
                      <a:pt x="562944" y="316756"/>
                      <a:pt x="558505" y="321194"/>
                      <a:pt x="544079" y="323968"/>
                    </a:cubicBezTo>
                    <a:cubicBezTo>
                      <a:pt x="430895" y="343387"/>
                      <a:pt x="380961" y="411076"/>
                      <a:pt x="394276" y="525370"/>
                    </a:cubicBezTo>
                    <a:cubicBezTo>
                      <a:pt x="396496" y="544234"/>
                      <a:pt x="402599" y="563099"/>
                      <a:pt x="407037" y="583627"/>
                    </a:cubicBezTo>
                    <a:cubicBezTo>
                      <a:pt x="268331" y="506506"/>
                      <a:pt x="113534" y="547009"/>
                      <a:pt x="36969" y="678502"/>
                    </a:cubicBezTo>
                    <a:cubicBezTo>
                      <a:pt x="-37933" y="807777"/>
                      <a:pt x="4789" y="976444"/>
                      <a:pt x="130734" y="1055784"/>
                    </a:cubicBezTo>
                    <a:cubicBezTo>
                      <a:pt x="237261" y="1122918"/>
                      <a:pt x="428121" y="1111822"/>
                      <a:pt x="516338" y="922071"/>
                    </a:cubicBezTo>
                    <a:cubicBezTo>
                      <a:pt x="551292" y="1014727"/>
                      <a:pt x="627303" y="1045242"/>
                      <a:pt x="721069" y="1058003"/>
                    </a:cubicBezTo>
                    <a:cubicBezTo>
                      <a:pt x="662812" y="1064661"/>
                      <a:pt x="610104" y="1069655"/>
                      <a:pt x="557950" y="1077977"/>
                    </a:cubicBezTo>
                    <a:cubicBezTo>
                      <a:pt x="513009" y="1085190"/>
                      <a:pt x="466959" y="1094622"/>
                      <a:pt x="436443" y="1131795"/>
                    </a:cubicBezTo>
                    <a:cubicBezTo>
                      <a:pt x="418689" y="1153988"/>
                      <a:pt x="400380" y="1160091"/>
                      <a:pt x="373748" y="1161201"/>
                    </a:cubicBezTo>
                    <a:cubicBezTo>
                      <a:pt x="297182" y="1164530"/>
                      <a:pt x="237261" y="1211690"/>
                      <a:pt x="224500" y="1278269"/>
                    </a:cubicBezTo>
                    <a:cubicBezTo>
                      <a:pt x="215622" y="1324320"/>
                      <a:pt x="231713" y="1366487"/>
                      <a:pt x="256680" y="1403660"/>
                    </a:cubicBezTo>
                    <a:cubicBezTo>
                      <a:pt x="328807" y="1510741"/>
                      <a:pt x="433114" y="1568998"/>
                      <a:pt x="557950" y="1592856"/>
                    </a:cubicBezTo>
                    <a:cubicBezTo>
                      <a:pt x="618981" y="1604507"/>
                      <a:pt x="678902" y="1601178"/>
                      <a:pt x="736049" y="1572327"/>
                    </a:cubicBezTo>
                    <a:cubicBezTo>
                      <a:pt x="763790" y="1558456"/>
                      <a:pt x="781545" y="1534044"/>
                      <a:pt x="800409" y="1509077"/>
                    </a:cubicBezTo>
                    <a:cubicBezTo>
                      <a:pt x="802628" y="1514070"/>
                      <a:pt x="803738" y="1516844"/>
                      <a:pt x="804848" y="1519064"/>
                    </a:cubicBezTo>
                    <a:cubicBezTo>
                      <a:pt x="845350" y="1612829"/>
                      <a:pt x="913593" y="1673305"/>
                      <a:pt x="1015682" y="1686621"/>
                    </a:cubicBezTo>
                    <a:cubicBezTo>
                      <a:pt x="1125537" y="1700492"/>
                      <a:pt x="1212645" y="1658880"/>
                      <a:pt x="1273676" y="1565669"/>
                    </a:cubicBezTo>
                    <a:cubicBezTo>
                      <a:pt x="1281998" y="1552908"/>
                      <a:pt x="1290320" y="1551244"/>
                      <a:pt x="1303081" y="1555127"/>
                    </a:cubicBezTo>
                    <a:cubicBezTo>
                      <a:pt x="1328604" y="1562895"/>
                      <a:pt x="1354680" y="1562895"/>
                      <a:pt x="1379647" y="1557347"/>
                    </a:cubicBezTo>
                    <a:cubicBezTo>
                      <a:pt x="1491168" y="1532380"/>
                      <a:pt x="1587152" y="1479671"/>
                      <a:pt x="1661499" y="1392563"/>
                    </a:cubicBezTo>
                    <a:cubicBezTo>
                      <a:pt x="1711988" y="1333197"/>
                      <a:pt x="1748607" y="1266618"/>
                      <a:pt x="1743058" y="1183949"/>
                    </a:cubicBezTo>
                    <a:cubicBezTo>
                      <a:pt x="1738620" y="1117924"/>
                      <a:pt x="1675924" y="1056339"/>
                      <a:pt x="1609900" y="1055229"/>
                    </a:cubicBezTo>
                    <a:cubicBezTo>
                      <a:pt x="1554417" y="1054119"/>
                      <a:pt x="1515025" y="1085190"/>
                      <a:pt x="1475632" y="1118479"/>
                    </a:cubicBezTo>
                    <a:cubicBezTo>
                      <a:pt x="1432356" y="1155653"/>
                      <a:pt x="1395737" y="1200039"/>
                      <a:pt x="1349132" y="1233883"/>
                    </a:cubicBezTo>
                    <a:cubicBezTo>
                      <a:pt x="1348577" y="1233883"/>
                      <a:pt x="1348022" y="1234438"/>
                      <a:pt x="1348022" y="1234438"/>
                    </a:cubicBezTo>
                    <a:cubicBezTo>
                      <a:pt x="1331378" y="1254967"/>
                      <a:pt x="1310294" y="1270502"/>
                      <a:pt x="1288656" y="1287701"/>
                    </a:cubicBezTo>
                    <a:cubicBezTo>
                      <a:pt x="1280888" y="1274940"/>
                      <a:pt x="1273121" y="1262734"/>
                      <a:pt x="1262579" y="1244980"/>
                    </a:cubicBezTo>
                    <a:cubicBezTo>
                      <a:pt x="1294204" y="1246644"/>
                      <a:pt x="1321391" y="1242760"/>
                      <a:pt x="1346913" y="1231664"/>
                    </a:cubicBezTo>
                    <a:cubicBezTo>
                      <a:pt x="1346913" y="1231664"/>
                      <a:pt x="1346913" y="1231664"/>
                      <a:pt x="1347467" y="1232219"/>
                    </a:cubicBezTo>
                    <a:cubicBezTo>
                      <a:pt x="1347467" y="1232219"/>
                      <a:pt x="1348022" y="1231664"/>
                      <a:pt x="1348022" y="1231664"/>
                    </a:cubicBezTo>
                    <a:cubicBezTo>
                      <a:pt x="1394628" y="1193936"/>
                      <a:pt x="1419595" y="1145666"/>
                      <a:pt x="1416266" y="1084635"/>
                    </a:cubicBezTo>
                    <a:cubicBezTo>
                      <a:pt x="1415711" y="1070764"/>
                      <a:pt x="1420150" y="1064661"/>
                      <a:pt x="1435130" y="1065216"/>
                    </a:cubicBezTo>
                    <a:cubicBezTo>
                      <a:pt x="1464536" y="1066326"/>
                      <a:pt x="1493942" y="1060777"/>
                      <a:pt x="1522793" y="1054674"/>
                    </a:cubicBezTo>
                    <a:cubicBezTo>
                      <a:pt x="1629874" y="1031926"/>
                      <a:pt x="1722530" y="983102"/>
                      <a:pt x="1789664" y="894330"/>
                    </a:cubicBezTo>
                    <a:cubicBezTo>
                      <a:pt x="1820734" y="852718"/>
                      <a:pt x="1840708" y="806112"/>
                      <a:pt x="1827947" y="753404"/>
                    </a:cubicBezTo>
                    <a:close/>
                    <a:moveTo>
                      <a:pt x="534093" y="788358"/>
                    </a:moveTo>
                    <a:cubicBezTo>
                      <a:pt x="530209" y="770603"/>
                      <a:pt x="526325" y="753959"/>
                      <a:pt x="522441" y="735649"/>
                    </a:cubicBezTo>
                    <a:cubicBezTo>
                      <a:pt x="559615" y="759507"/>
                      <a:pt x="559615" y="759507"/>
                      <a:pt x="534093" y="788358"/>
                    </a:cubicBezTo>
                    <a:close/>
                    <a:moveTo>
                      <a:pt x="788758" y="1373144"/>
                    </a:moveTo>
                    <a:cubicBezTo>
                      <a:pt x="758242" y="1320991"/>
                      <a:pt x="719404" y="1283263"/>
                      <a:pt x="673909" y="1246644"/>
                    </a:cubicBezTo>
                    <a:cubicBezTo>
                      <a:pt x="736049" y="1234438"/>
                      <a:pt x="795971" y="1227780"/>
                      <a:pt x="860330" y="1223341"/>
                    </a:cubicBezTo>
                    <a:cubicBezTo>
                      <a:pt x="823157" y="1267173"/>
                      <a:pt x="799854" y="1314333"/>
                      <a:pt x="788758" y="1373144"/>
                    </a:cubicBezTo>
                    <a:close/>
                    <a:moveTo>
                      <a:pt x="876420" y="1041913"/>
                    </a:moveTo>
                    <a:cubicBezTo>
                      <a:pt x="908045" y="1026933"/>
                      <a:pt x="940780" y="1015282"/>
                      <a:pt x="970186" y="997527"/>
                    </a:cubicBezTo>
                    <a:cubicBezTo>
                      <a:pt x="979063" y="991979"/>
                      <a:pt x="983502" y="995863"/>
                      <a:pt x="987386" y="1003630"/>
                    </a:cubicBezTo>
                    <a:cubicBezTo>
                      <a:pt x="994598" y="1019165"/>
                      <a:pt x="1001811" y="1034701"/>
                      <a:pt x="1010688" y="1053010"/>
                    </a:cubicBezTo>
                    <a:cubicBezTo>
                      <a:pt x="965193" y="1040804"/>
                      <a:pt x="921361" y="1034701"/>
                      <a:pt x="876420" y="1041913"/>
                    </a:cubicBezTo>
                    <a:close/>
                    <a:moveTo>
                      <a:pt x="1052300" y="1110712"/>
                    </a:moveTo>
                    <a:cubicBezTo>
                      <a:pt x="1062287" y="1121253"/>
                      <a:pt x="1068945" y="1128466"/>
                      <a:pt x="1076158" y="1136234"/>
                    </a:cubicBezTo>
                    <a:cubicBezTo>
                      <a:pt x="1049526" y="1140117"/>
                      <a:pt x="1049526" y="1140117"/>
                      <a:pt x="1052300" y="1110712"/>
                    </a:cubicBezTo>
                    <a:close/>
                    <a:moveTo>
                      <a:pt x="1299198" y="780590"/>
                    </a:moveTo>
                    <a:cubicBezTo>
                      <a:pt x="1293095" y="788358"/>
                      <a:pt x="1288101" y="787803"/>
                      <a:pt x="1281443" y="780590"/>
                    </a:cubicBezTo>
                    <a:cubicBezTo>
                      <a:pt x="1268127" y="767275"/>
                      <a:pt x="1254257" y="754513"/>
                      <a:pt x="1238167" y="738978"/>
                    </a:cubicBezTo>
                    <a:cubicBezTo>
                      <a:pt x="1267018" y="743972"/>
                      <a:pt x="1292540" y="748410"/>
                      <a:pt x="1319726" y="752849"/>
                    </a:cubicBezTo>
                    <a:cubicBezTo>
                      <a:pt x="1317507" y="766720"/>
                      <a:pt x="1305855" y="771713"/>
                      <a:pt x="1299198" y="780590"/>
                    </a:cubicBezTo>
                    <a:close/>
                  </a:path>
                </a:pathLst>
              </a:custGeom>
              <a:solidFill>
                <a:srgbClr val="920202"/>
              </a:solidFill>
              <a:ln w="5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AD0F3F0-F5DC-443D-B554-16BDF1438211}"/>
                  </a:ext>
                </a:extLst>
              </p:cNvPr>
              <p:cNvSpPr/>
              <p:nvPr/>
            </p:nvSpPr>
            <p:spPr>
              <a:xfrm>
                <a:off x="4987974" y="2112307"/>
                <a:ext cx="1810281" cy="1669247"/>
              </a:xfrm>
              <a:custGeom>
                <a:avLst/>
                <a:gdLst>
                  <a:gd name="connsiteX0" fmla="*/ 385450 w 1810281"/>
                  <a:gd name="connsiteY0" fmla="*/ 1155676 h 1669247"/>
                  <a:gd name="connsiteX1" fmla="*/ 400430 w 1810281"/>
                  <a:gd name="connsiteY1" fmla="*/ 1168992 h 1669247"/>
                  <a:gd name="connsiteX2" fmla="*/ 488092 w 1810281"/>
                  <a:gd name="connsiteY2" fmla="*/ 1247777 h 1669247"/>
                  <a:gd name="connsiteX3" fmla="*/ 622915 w 1810281"/>
                  <a:gd name="connsiteY3" fmla="*/ 1237790 h 1669247"/>
                  <a:gd name="connsiteX4" fmla="*/ 655095 w 1810281"/>
                  <a:gd name="connsiteY4" fmla="*/ 1242229 h 1669247"/>
                  <a:gd name="connsiteX5" fmla="*/ 782705 w 1810281"/>
                  <a:gd name="connsiteY5" fmla="*/ 1407012 h 1669247"/>
                  <a:gd name="connsiteX6" fmla="*/ 692823 w 1810281"/>
                  <a:gd name="connsiteY6" fmla="*/ 1563473 h 1669247"/>
                  <a:gd name="connsiteX7" fmla="*/ 608490 w 1810281"/>
                  <a:gd name="connsiteY7" fmla="*/ 1575679 h 1669247"/>
                  <a:gd name="connsiteX8" fmla="*/ 328303 w 1810281"/>
                  <a:gd name="connsiteY8" fmla="*/ 1467488 h 1669247"/>
                  <a:gd name="connsiteX9" fmla="*/ 227324 w 1810281"/>
                  <a:gd name="connsiteY9" fmla="*/ 1319904 h 1669247"/>
                  <a:gd name="connsiteX10" fmla="*/ 290020 w 1810281"/>
                  <a:gd name="connsiteY10" fmla="*/ 1180643 h 1669247"/>
                  <a:gd name="connsiteX11" fmla="*/ 385450 w 1810281"/>
                  <a:gd name="connsiteY11" fmla="*/ 1155676 h 1669247"/>
                  <a:gd name="connsiteX12" fmla="*/ 1056234 w 1810281"/>
                  <a:gd name="connsiteY12" fmla="*/ 1136812 h 1669247"/>
                  <a:gd name="connsiteX13" fmla="*/ 1261519 w 1810281"/>
                  <a:gd name="connsiteY13" fmla="*/ 1265532 h 1669247"/>
                  <a:gd name="connsiteX14" fmla="*/ 1257635 w 1810281"/>
                  <a:gd name="connsiteY14" fmla="*/ 1298266 h 1669247"/>
                  <a:gd name="connsiteX15" fmla="*/ 1213804 w 1810281"/>
                  <a:gd name="connsiteY15" fmla="*/ 1351531 h 1669247"/>
                  <a:gd name="connsiteX16" fmla="*/ 1247094 w 1810281"/>
                  <a:gd name="connsiteY16" fmla="*/ 1522417 h 1669247"/>
                  <a:gd name="connsiteX17" fmla="*/ 1252087 w 1810281"/>
                  <a:gd name="connsiteY17" fmla="*/ 1553487 h 1669247"/>
                  <a:gd name="connsiteX18" fmla="*/ 1045137 w 1810281"/>
                  <a:gd name="connsiteY18" fmla="*/ 1668891 h 1669247"/>
                  <a:gd name="connsiteX19" fmla="*/ 810446 w 1810281"/>
                  <a:gd name="connsiteY19" fmla="*/ 1519088 h 1669247"/>
                  <a:gd name="connsiteX20" fmla="*/ 794911 w 1810281"/>
                  <a:gd name="connsiteY20" fmla="*/ 1414781 h 1669247"/>
                  <a:gd name="connsiteX21" fmla="*/ 854277 w 1810281"/>
                  <a:gd name="connsiteY21" fmla="*/ 1222810 h 1669247"/>
                  <a:gd name="connsiteX22" fmla="*/ 884792 w 1810281"/>
                  <a:gd name="connsiteY22" fmla="*/ 1208385 h 1669247"/>
                  <a:gd name="connsiteX23" fmla="*/ 1031821 w 1810281"/>
                  <a:gd name="connsiteY23" fmla="*/ 1144025 h 1669247"/>
                  <a:gd name="connsiteX24" fmla="*/ 1056234 w 1810281"/>
                  <a:gd name="connsiteY24" fmla="*/ 1136812 h 1669247"/>
                  <a:gd name="connsiteX25" fmla="*/ 1592820 w 1810281"/>
                  <a:gd name="connsiteY25" fmla="*/ 1053103 h 1669247"/>
                  <a:gd name="connsiteX26" fmla="*/ 1662658 w 1810281"/>
                  <a:gd name="connsiteY26" fmla="*/ 1076891 h 1669247"/>
                  <a:gd name="connsiteX27" fmla="*/ 1715367 w 1810281"/>
                  <a:gd name="connsiteY27" fmla="*/ 1226139 h 1669247"/>
                  <a:gd name="connsiteX28" fmla="*/ 1531719 w 1810281"/>
                  <a:gd name="connsiteY28" fmla="*/ 1464159 h 1669247"/>
                  <a:gd name="connsiteX29" fmla="*/ 1355840 w 1810281"/>
                  <a:gd name="connsiteY29" fmla="*/ 1533513 h 1669247"/>
                  <a:gd name="connsiteX30" fmla="*/ 1215469 w 1810281"/>
                  <a:gd name="connsiteY30" fmla="*/ 1472482 h 1669247"/>
                  <a:gd name="connsiteX31" fmla="*/ 1239326 w 1810281"/>
                  <a:gd name="connsiteY31" fmla="*/ 1337659 h 1669247"/>
                  <a:gd name="connsiteX32" fmla="*/ 1271506 w 1810281"/>
                  <a:gd name="connsiteY32" fmla="*/ 1303815 h 1669247"/>
                  <a:gd name="connsiteX33" fmla="*/ 1264293 w 1810281"/>
                  <a:gd name="connsiteY33" fmla="*/ 1331001 h 1669247"/>
                  <a:gd name="connsiteX34" fmla="*/ 1245429 w 1810281"/>
                  <a:gd name="connsiteY34" fmla="*/ 1364846 h 1669247"/>
                  <a:gd name="connsiteX35" fmla="*/ 1319221 w 1810281"/>
                  <a:gd name="connsiteY35" fmla="*/ 1459721 h 1669247"/>
                  <a:gd name="connsiteX36" fmla="*/ 1466250 w 1810281"/>
                  <a:gd name="connsiteY36" fmla="*/ 1388703 h 1669247"/>
                  <a:gd name="connsiteX37" fmla="*/ 1520623 w 1810281"/>
                  <a:gd name="connsiteY37" fmla="*/ 1314356 h 1669247"/>
                  <a:gd name="connsiteX38" fmla="*/ 1446276 w 1810281"/>
                  <a:gd name="connsiteY38" fmla="*/ 1355414 h 1669247"/>
                  <a:gd name="connsiteX39" fmla="*/ 1324769 w 1810281"/>
                  <a:gd name="connsiteY39" fmla="*/ 1387594 h 1669247"/>
                  <a:gd name="connsiteX40" fmla="*/ 1289260 w 1810281"/>
                  <a:gd name="connsiteY40" fmla="*/ 1331001 h 1669247"/>
                  <a:gd name="connsiteX41" fmla="*/ 1326434 w 1810281"/>
                  <a:gd name="connsiteY41" fmla="*/ 1275519 h 1669247"/>
                  <a:gd name="connsiteX42" fmla="*/ 1309789 w 1810281"/>
                  <a:gd name="connsiteY42" fmla="*/ 1269970 h 1669247"/>
                  <a:gd name="connsiteX43" fmla="*/ 1516739 w 1810281"/>
                  <a:gd name="connsiteY43" fmla="*/ 1082994 h 1669247"/>
                  <a:gd name="connsiteX44" fmla="*/ 1592820 w 1810281"/>
                  <a:gd name="connsiteY44" fmla="*/ 1053103 h 1669247"/>
                  <a:gd name="connsiteX45" fmla="*/ 893671 w 1810281"/>
                  <a:gd name="connsiteY45" fmla="*/ 1038053 h 1669247"/>
                  <a:gd name="connsiteX46" fmla="*/ 989101 w 1810281"/>
                  <a:gd name="connsiteY46" fmla="*/ 1050259 h 1669247"/>
                  <a:gd name="connsiteX47" fmla="*/ 1010185 w 1810281"/>
                  <a:gd name="connsiteY47" fmla="*/ 1151793 h 1669247"/>
                  <a:gd name="connsiteX48" fmla="*/ 885904 w 1810281"/>
                  <a:gd name="connsiteY48" fmla="*/ 1197843 h 1669247"/>
                  <a:gd name="connsiteX49" fmla="*/ 623471 w 1810281"/>
                  <a:gd name="connsiteY49" fmla="*/ 1228358 h 1669247"/>
                  <a:gd name="connsiteX50" fmla="*/ 519718 w 1810281"/>
                  <a:gd name="connsiteY50" fmla="*/ 1236681 h 1669247"/>
                  <a:gd name="connsiteX51" fmla="*/ 475332 w 1810281"/>
                  <a:gd name="connsiteY51" fmla="*/ 1236126 h 1669247"/>
                  <a:gd name="connsiteX52" fmla="*/ 412636 w 1810281"/>
                  <a:gd name="connsiteY52" fmla="*/ 1197288 h 1669247"/>
                  <a:gd name="connsiteX53" fmla="*/ 441487 w 1810281"/>
                  <a:gd name="connsiteY53" fmla="*/ 1116284 h 1669247"/>
                  <a:gd name="connsiteX54" fmla="*/ 575756 w 1810281"/>
                  <a:gd name="connsiteY54" fmla="*/ 1070788 h 1669247"/>
                  <a:gd name="connsiteX55" fmla="*/ 893671 w 1810281"/>
                  <a:gd name="connsiteY55" fmla="*/ 1038053 h 1669247"/>
                  <a:gd name="connsiteX56" fmla="*/ 1081756 w 1810281"/>
                  <a:gd name="connsiteY56" fmla="*/ 682409 h 1669247"/>
                  <a:gd name="connsiteX57" fmla="*/ 1206037 w 1810281"/>
                  <a:gd name="connsiteY57" fmla="*/ 726240 h 1669247"/>
                  <a:gd name="connsiteX58" fmla="*/ 1397452 w 1810281"/>
                  <a:gd name="connsiteY58" fmla="*/ 1060800 h 1669247"/>
                  <a:gd name="connsiteX59" fmla="*/ 1317002 w 1810281"/>
                  <a:gd name="connsiteY59" fmla="*/ 1213932 h 1669247"/>
                  <a:gd name="connsiteX60" fmla="*/ 1217688 w 1810281"/>
                  <a:gd name="connsiteY60" fmla="*/ 1196733 h 1669247"/>
                  <a:gd name="connsiteX61" fmla="*/ 1112826 w 1810281"/>
                  <a:gd name="connsiteY61" fmla="*/ 1137921 h 1669247"/>
                  <a:gd name="connsiteX62" fmla="*/ 1054569 w 1810281"/>
                  <a:gd name="connsiteY62" fmla="*/ 1099083 h 1669247"/>
                  <a:gd name="connsiteX63" fmla="*/ 990764 w 1810281"/>
                  <a:gd name="connsiteY63" fmla="*/ 999215 h 1669247"/>
                  <a:gd name="connsiteX64" fmla="*/ 1001861 w 1810281"/>
                  <a:gd name="connsiteY64" fmla="*/ 955383 h 1669247"/>
                  <a:gd name="connsiteX65" fmla="*/ 1106168 w 1810281"/>
                  <a:gd name="connsiteY65" fmla="*/ 797813 h 1669247"/>
                  <a:gd name="connsiteX66" fmla="*/ 1081756 w 1810281"/>
                  <a:gd name="connsiteY66" fmla="*/ 682409 h 1669247"/>
                  <a:gd name="connsiteX67" fmla="*/ 1642686 w 1810281"/>
                  <a:gd name="connsiteY67" fmla="*/ 636914 h 1669247"/>
                  <a:gd name="connsiteX68" fmla="*/ 1777509 w 1810281"/>
                  <a:gd name="connsiteY68" fmla="*/ 690732 h 1669247"/>
                  <a:gd name="connsiteX69" fmla="*/ 1805250 w 1810281"/>
                  <a:gd name="connsiteY69" fmla="*/ 802253 h 1669247"/>
                  <a:gd name="connsiteX70" fmla="*/ 1672092 w 1810281"/>
                  <a:gd name="connsiteY70" fmla="*/ 965372 h 1669247"/>
                  <a:gd name="connsiteX71" fmla="*/ 1432962 w 1810281"/>
                  <a:gd name="connsiteY71" fmla="*/ 1041938 h 1669247"/>
                  <a:gd name="connsiteX72" fmla="*/ 1403556 w 1810281"/>
                  <a:gd name="connsiteY72" fmla="*/ 1018080 h 1669247"/>
                  <a:gd name="connsiteX73" fmla="*/ 1300358 w 1810281"/>
                  <a:gd name="connsiteY73" fmla="*/ 797815 h 1669247"/>
                  <a:gd name="connsiteX74" fmla="*/ 1302022 w 1810281"/>
                  <a:gd name="connsiteY74" fmla="*/ 768963 h 1669247"/>
                  <a:gd name="connsiteX75" fmla="*/ 1403001 w 1810281"/>
                  <a:gd name="connsiteY75" fmla="*/ 738447 h 1669247"/>
                  <a:gd name="connsiteX76" fmla="*/ 1594416 w 1810281"/>
                  <a:gd name="connsiteY76" fmla="*/ 650230 h 1669247"/>
                  <a:gd name="connsiteX77" fmla="*/ 1642686 w 1810281"/>
                  <a:gd name="connsiteY77" fmla="*/ 636914 h 1669247"/>
                  <a:gd name="connsiteX78" fmla="*/ 894224 w 1810281"/>
                  <a:gd name="connsiteY78" fmla="*/ 604734 h 1669247"/>
                  <a:gd name="connsiteX79" fmla="*/ 1049021 w 1810281"/>
                  <a:gd name="connsiteY79" fmla="*/ 662990 h 1669247"/>
                  <a:gd name="connsiteX80" fmla="*/ 1044582 w 1810281"/>
                  <a:gd name="connsiteY80" fmla="*/ 899901 h 1669247"/>
                  <a:gd name="connsiteX81" fmla="*/ 776601 w 1810281"/>
                  <a:gd name="connsiteY81" fmla="*/ 1032505 h 1669247"/>
                  <a:gd name="connsiteX82" fmla="*/ 612373 w 1810281"/>
                  <a:gd name="connsiteY82" fmla="*/ 1008647 h 1669247"/>
                  <a:gd name="connsiteX83" fmla="*/ 512504 w 1810281"/>
                  <a:gd name="connsiteY83" fmla="*/ 858289 h 1669247"/>
                  <a:gd name="connsiteX84" fmla="*/ 602386 w 1810281"/>
                  <a:gd name="connsiteY84" fmla="*/ 702383 h 1669247"/>
                  <a:gd name="connsiteX85" fmla="*/ 894224 w 1810281"/>
                  <a:gd name="connsiteY85" fmla="*/ 604734 h 1669247"/>
                  <a:gd name="connsiteX86" fmla="*/ 296245 w 1810281"/>
                  <a:gd name="connsiteY86" fmla="*/ 543122 h 1669247"/>
                  <a:gd name="connsiteX87" fmla="*/ 393773 w 1810281"/>
                  <a:gd name="connsiteY87" fmla="*/ 581431 h 1669247"/>
                  <a:gd name="connsiteX88" fmla="*/ 423179 w 1810281"/>
                  <a:gd name="connsiteY88" fmla="*/ 616940 h 1669247"/>
                  <a:gd name="connsiteX89" fmla="*/ 470894 w 1810281"/>
                  <a:gd name="connsiteY89" fmla="*/ 681300 h 1669247"/>
                  <a:gd name="connsiteX90" fmla="*/ 506957 w 1810281"/>
                  <a:gd name="connsiteY90" fmla="*/ 827220 h 1669247"/>
                  <a:gd name="connsiteX91" fmla="*/ 462571 w 1810281"/>
                  <a:gd name="connsiteY91" fmla="*/ 964262 h 1669247"/>
                  <a:gd name="connsiteX92" fmla="*/ 81960 w 1810281"/>
                  <a:gd name="connsiteY92" fmla="*/ 999771 h 1669247"/>
                  <a:gd name="connsiteX93" fmla="*/ 76412 w 1810281"/>
                  <a:gd name="connsiteY93" fmla="*/ 616940 h 1669247"/>
                  <a:gd name="connsiteX94" fmla="*/ 262279 w 1810281"/>
                  <a:gd name="connsiteY94" fmla="*/ 543148 h 1669247"/>
                  <a:gd name="connsiteX95" fmla="*/ 296245 w 1810281"/>
                  <a:gd name="connsiteY95" fmla="*/ 543122 h 1669247"/>
                  <a:gd name="connsiteX96" fmla="*/ 526376 w 1810281"/>
                  <a:gd name="connsiteY96" fmla="*/ 322327 h 1669247"/>
                  <a:gd name="connsiteX97" fmla="*/ 566879 w 1810281"/>
                  <a:gd name="connsiteY97" fmla="*/ 342856 h 1669247"/>
                  <a:gd name="connsiteX98" fmla="*/ 627355 w 1810281"/>
                  <a:gd name="connsiteY98" fmla="*/ 421086 h 1669247"/>
                  <a:gd name="connsiteX99" fmla="*/ 621252 w 1810281"/>
                  <a:gd name="connsiteY99" fmla="*/ 427744 h 1669247"/>
                  <a:gd name="connsiteX100" fmla="*/ 644000 w 1810281"/>
                  <a:gd name="connsiteY100" fmla="*/ 432183 h 1669247"/>
                  <a:gd name="connsiteX101" fmla="*/ 849285 w 1810281"/>
                  <a:gd name="connsiteY101" fmla="*/ 480453 h 1669247"/>
                  <a:gd name="connsiteX102" fmla="*/ 870368 w 1810281"/>
                  <a:gd name="connsiteY102" fmla="*/ 489330 h 1669247"/>
                  <a:gd name="connsiteX103" fmla="*/ 921413 w 1810281"/>
                  <a:gd name="connsiteY103" fmla="*/ 593637 h 1669247"/>
                  <a:gd name="connsiteX104" fmla="*/ 804899 w 1810281"/>
                  <a:gd name="connsiteY104" fmla="*/ 598076 h 1669247"/>
                  <a:gd name="connsiteX105" fmla="*/ 725004 w 1810281"/>
                  <a:gd name="connsiteY105" fmla="*/ 580321 h 1669247"/>
                  <a:gd name="connsiteX106" fmla="*/ 633458 w 1810281"/>
                  <a:gd name="connsiteY106" fmla="*/ 579767 h 1669247"/>
                  <a:gd name="connsiteX107" fmla="*/ 572427 w 1810281"/>
                  <a:gd name="connsiteY107" fmla="*/ 479898 h 1669247"/>
                  <a:gd name="connsiteX108" fmla="*/ 592401 w 1810281"/>
                  <a:gd name="connsiteY108" fmla="*/ 438841 h 1669247"/>
                  <a:gd name="connsiteX109" fmla="*/ 552453 w 1810281"/>
                  <a:gd name="connsiteY109" fmla="*/ 546477 h 1669247"/>
                  <a:gd name="connsiteX110" fmla="*/ 625135 w 1810281"/>
                  <a:gd name="connsiteY110" fmla="*/ 631365 h 1669247"/>
                  <a:gd name="connsiteX111" fmla="*/ 644000 w 1810281"/>
                  <a:gd name="connsiteY111" fmla="*/ 659107 h 1669247"/>
                  <a:gd name="connsiteX112" fmla="*/ 561330 w 1810281"/>
                  <a:gd name="connsiteY112" fmla="*/ 726795 h 1669247"/>
                  <a:gd name="connsiteX113" fmla="*/ 539137 w 1810281"/>
                  <a:gd name="connsiteY113" fmla="*/ 729015 h 1669247"/>
                  <a:gd name="connsiteX114" fmla="*/ 392108 w 1810281"/>
                  <a:gd name="connsiteY114" fmla="*/ 502091 h 1669247"/>
                  <a:gd name="connsiteX115" fmla="*/ 489202 w 1810281"/>
                  <a:gd name="connsiteY115" fmla="*/ 332869 h 1669247"/>
                  <a:gd name="connsiteX116" fmla="*/ 526376 w 1810281"/>
                  <a:gd name="connsiteY116" fmla="*/ 322327 h 1669247"/>
                  <a:gd name="connsiteX117" fmla="*/ 1324554 w 1810281"/>
                  <a:gd name="connsiteY117" fmla="*/ 321114 h 1669247"/>
                  <a:gd name="connsiteX118" fmla="*/ 1495657 w 1810281"/>
                  <a:gd name="connsiteY118" fmla="*/ 359501 h 1669247"/>
                  <a:gd name="connsiteX119" fmla="*/ 1616609 w 1810281"/>
                  <a:gd name="connsiteY119" fmla="*/ 468247 h 1669247"/>
                  <a:gd name="connsiteX120" fmla="*/ 1577217 w 1810281"/>
                  <a:gd name="connsiteY120" fmla="*/ 655778 h 1669247"/>
                  <a:gd name="connsiteX121" fmla="*/ 1321442 w 1810281"/>
                  <a:gd name="connsiteY121" fmla="*/ 730680 h 1669247"/>
                  <a:gd name="connsiteX122" fmla="*/ 1109498 w 1810281"/>
                  <a:gd name="connsiteY122" fmla="*/ 653559 h 1669247"/>
                  <a:gd name="connsiteX123" fmla="*/ 1059008 w 1810281"/>
                  <a:gd name="connsiteY123" fmla="*/ 437177 h 1669247"/>
                  <a:gd name="connsiteX124" fmla="*/ 1143897 w 1810281"/>
                  <a:gd name="connsiteY124" fmla="*/ 365604 h 1669247"/>
                  <a:gd name="connsiteX125" fmla="*/ 1120594 w 1810281"/>
                  <a:gd name="connsiteY125" fmla="*/ 396119 h 1669247"/>
                  <a:gd name="connsiteX126" fmla="*/ 1067331 w 1810281"/>
                  <a:gd name="connsiteY126" fmla="*/ 458815 h 1669247"/>
                  <a:gd name="connsiteX127" fmla="*/ 1067331 w 1810281"/>
                  <a:gd name="connsiteY127" fmla="*/ 553690 h 1669247"/>
                  <a:gd name="connsiteX128" fmla="*/ 1191058 w 1810281"/>
                  <a:gd name="connsiteY128" fmla="*/ 654114 h 1669247"/>
                  <a:gd name="connsiteX129" fmla="*/ 1204374 w 1810281"/>
                  <a:gd name="connsiteY129" fmla="*/ 656888 h 1669247"/>
                  <a:gd name="connsiteX130" fmla="*/ 1212142 w 1810281"/>
                  <a:gd name="connsiteY130" fmla="*/ 653559 h 1669247"/>
                  <a:gd name="connsiteX131" fmla="*/ 1152219 w 1810281"/>
                  <a:gd name="connsiteY131" fmla="*/ 556464 h 1669247"/>
                  <a:gd name="connsiteX132" fmla="*/ 1138348 w 1810281"/>
                  <a:gd name="connsiteY132" fmla="*/ 422751 h 1669247"/>
                  <a:gd name="connsiteX133" fmla="*/ 1254308 w 1810281"/>
                  <a:gd name="connsiteY133" fmla="*/ 353398 h 1669247"/>
                  <a:gd name="connsiteX134" fmla="*/ 1299804 w 1810281"/>
                  <a:gd name="connsiteY134" fmla="*/ 343966 h 1669247"/>
                  <a:gd name="connsiteX135" fmla="*/ 1264850 w 1810281"/>
                  <a:gd name="connsiteY135" fmla="*/ 326766 h 1669247"/>
                  <a:gd name="connsiteX136" fmla="*/ 1324554 w 1810281"/>
                  <a:gd name="connsiteY136" fmla="*/ 321114 h 1669247"/>
                  <a:gd name="connsiteX137" fmla="*/ 831738 w 1810281"/>
                  <a:gd name="connsiteY137" fmla="*/ 46995 h 1669247"/>
                  <a:gd name="connsiteX138" fmla="*/ 1014068 w 1810281"/>
                  <a:gd name="connsiteY138" fmla="*/ 128138 h 1669247"/>
                  <a:gd name="connsiteX139" fmla="*/ 989101 w 1810281"/>
                  <a:gd name="connsiteY139" fmla="*/ 414984 h 1669247"/>
                  <a:gd name="connsiteX140" fmla="*/ 818769 w 1810281"/>
                  <a:gd name="connsiteY140" fmla="*/ 471576 h 1669247"/>
                  <a:gd name="connsiteX141" fmla="*/ 621805 w 1810281"/>
                  <a:gd name="connsiteY141" fmla="*/ 400004 h 1669247"/>
                  <a:gd name="connsiteX142" fmla="*/ 639005 w 1810281"/>
                  <a:gd name="connsiteY142" fmla="*/ 103171 h 1669247"/>
                  <a:gd name="connsiteX143" fmla="*/ 831738 w 1810281"/>
                  <a:gd name="connsiteY143" fmla="*/ 46995 h 1669247"/>
                  <a:gd name="connsiteX144" fmla="*/ 1176077 w 1810281"/>
                  <a:gd name="connsiteY144" fmla="*/ 1083 h 1669247"/>
                  <a:gd name="connsiteX145" fmla="*/ 1237107 w 1810281"/>
                  <a:gd name="connsiteY145" fmla="*/ 49907 h 1669247"/>
                  <a:gd name="connsiteX146" fmla="*/ 1279829 w 1810281"/>
                  <a:gd name="connsiteY146" fmla="*/ 133131 h 1669247"/>
                  <a:gd name="connsiteX147" fmla="*/ 1360279 w 1810281"/>
                  <a:gd name="connsiteY147" fmla="*/ 311230 h 1669247"/>
                  <a:gd name="connsiteX148" fmla="*/ 1207147 w 1810281"/>
                  <a:gd name="connsiteY148" fmla="*/ 326211 h 1669247"/>
                  <a:gd name="connsiteX149" fmla="*/ 1187728 w 1810281"/>
                  <a:gd name="connsiteY149" fmla="*/ 315669 h 1669247"/>
                  <a:gd name="connsiteX150" fmla="*/ 1100620 w 1810281"/>
                  <a:gd name="connsiteY150" fmla="*/ 92074 h 1669247"/>
                  <a:gd name="connsiteX151" fmla="*/ 1176077 w 1810281"/>
                  <a:gd name="connsiteY151" fmla="*/ 1083 h 166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1810281" h="1669247">
                    <a:moveTo>
                      <a:pt x="385450" y="1155676"/>
                    </a:moveTo>
                    <a:cubicBezTo>
                      <a:pt x="397656" y="1153456"/>
                      <a:pt x="399320" y="1159005"/>
                      <a:pt x="400430" y="1168992"/>
                    </a:cubicBezTo>
                    <a:cubicBezTo>
                      <a:pt x="406533" y="1225029"/>
                      <a:pt x="430391" y="1246112"/>
                      <a:pt x="488092" y="1247777"/>
                    </a:cubicBezTo>
                    <a:cubicBezTo>
                      <a:pt x="533588" y="1249441"/>
                      <a:pt x="578529" y="1245558"/>
                      <a:pt x="622915" y="1237790"/>
                    </a:cubicBezTo>
                    <a:cubicBezTo>
                      <a:pt x="634012" y="1236126"/>
                      <a:pt x="645108" y="1235016"/>
                      <a:pt x="655095" y="1242229"/>
                    </a:cubicBezTo>
                    <a:cubicBezTo>
                      <a:pt x="713906" y="1284395"/>
                      <a:pt x="763286" y="1334885"/>
                      <a:pt x="782705" y="1407012"/>
                    </a:cubicBezTo>
                    <a:cubicBezTo>
                      <a:pt x="802124" y="1478585"/>
                      <a:pt x="764396" y="1542944"/>
                      <a:pt x="692823" y="1563473"/>
                    </a:cubicBezTo>
                    <a:cubicBezTo>
                      <a:pt x="665637" y="1571241"/>
                      <a:pt x="637896" y="1579563"/>
                      <a:pt x="608490" y="1575679"/>
                    </a:cubicBezTo>
                    <a:cubicBezTo>
                      <a:pt x="503073" y="1571241"/>
                      <a:pt x="409307" y="1535177"/>
                      <a:pt x="328303" y="1467488"/>
                    </a:cubicBezTo>
                    <a:cubicBezTo>
                      <a:pt x="280588" y="1428095"/>
                      <a:pt x="242305" y="1382045"/>
                      <a:pt x="227324" y="1319904"/>
                    </a:cubicBezTo>
                    <a:cubicBezTo>
                      <a:pt x="212899" y="1260538"/>
                      <a:pt x="236756" y="1208939"/>
                      <a:pt x="290020" y="1180643"/>
                    </a:cubicBezTo>
                    <a:cubicBezTo>
                      <a:pt x="319980" y="1164553"/>
                      <a:pt x="352715" y="1160669"/>
                      <a:pt x="385450" y="1155676"/>
                    </a:cubicBezTo>
                    <a:close/>
                    <a:moveTo>
                      <a:pt x="1056234" y="1136812"/>
                    </a:moveTo>
                    <a:cubicBezTo>
                      <a:pt x="1146115" y="1146799"/>
                      <a:pt x="1215469" y="1187301"/>
                      <a:pt x="1261519" y="1265532"/>
                    </a:cubicBezTo>
                    <a:cubicBezTo>
                      <a:pt x="1269287" y="1278293"/>
                      <a:pt x="1270397" y="1287725"/>
                      <a:pt x="1257635" y="1298266"/>
                    </a:cubicBezTo>
                    <a:cubicBezTo>
                      <a:pt x="1239881" y="1313247"/>
                      <a:pt x="1226565" y="1332112"/>
                      <a:pt x="1213804" y="1351531"/>
                    </a:cubicBezTo>
                    <a:cubicBezTo>
                      <a:pt x="1173302" y="1413116"/>
                      <a:pt x="1185508" y="1481360"/>
                      <a:pt x="1247094" y="1522417"/>
                    </a:cubicBezTo>
                    <a:cubicBezTo>
                      <a:pt x="1263184" y="1533514"/>
                      <a:pt x="1262629" y="1539062"/>
                      <a:pt x="1252087" y="1553487"/>
                    </a:cubicBezTo>
                    <a:cubicBezTo>
                      <a:pt x="1201598" y="1625060"/>
                      <a:pt x="1132245" y="1662233"/>
                      <a:pt x="1045137" y="1668891"/>
                    </a:cubicBezTo>
                    <a:cubicBezTo>
                      <a:pt x="958584" y="1674994"/>
                      <a:pt x="848174" y="1601757"/>
                      <a:pt x="810446" y="1519088"/>
                    </a:cubicBezTo>
                    <a:cubicBezTo>
                      <a:pt x="794911" y="1484134"/>
                      <a:pt x="802678" y="1449180"/>
                      <a:pt x="794911" y="1414781"/>
                    </a:cubicBezTo>
                    <a:cubicBezTo>
                      <a:pt x="777711" y="1339879"/>
                      <a:pt x="806562" y="1278293"/>
                      <a:pt x="854277" y="1222810"/>
                    </a:cubicBezTo>
                    <a:cubicBezTo>
                      <a:pt x="863154" y="1212268"/>
                      <a:pt x="872031" y="1210049"/>
                      <a:pt x="884792" y="1208385"/>
                    </a:cubicBezTo>
                    <a:cubicBezTo>
                      <a:pt x="939720" y="1201172"/>
                      <a:pt x="995203" y="1193959"/>
                      <a:pt x="1031821" y="1144025"/>
                    </a:cubicBezTo>
                    <a:cubicBezTo>
                      <a:pt x="1039034" y="1134038"/>
                      <a:pt x="1048466" y="1137922"/>
                      <a:pt x="1056234" y="1136812"/>
                    </a:cubicBezTo>
                    <a:close/>
                    <a:moveTo>
                      <a:pt x="1592820" y="1053103"/>
                    </a:moveTo>
                    <a:cubicBezTo>
                      <a:pt x="1616608" y="1052340"/>
                      <a:pt x="1639356" y="1060524"/>
                      <a:pt x="1662658" y="1076891"/>
                    </a:cubicBezTo>
                    <a:cubicBezTo>
                      <a:pt x="1710928" y="1111290"/>
                      <a:pt x="1731457" y="1166218"/>
                      <a:pt x="1715367" y="1226139"/>
                    </a:cubicBezTo>
                    <a:cubicBezTo>
                      <a:pt x="1689290" y="1332111"/>
                      <a:pt x="1623266" y="1408122"/>
                      <a:pt x="1531719" y="1464159"/>
                    </a:cubicBezTo>
                    <a:cubicBezTo>
                      <a:pt x="1477347" y="1497449"/>
                      <a:pt x="1420200" y="1523526"/>
                      <a:pt x="1355840" y="1533513"/>
                    </a:cubicBezTo>
                    <a:cubicBezTo>
                      <a:pt x="1301467" y="1542390"/>
                      <a:pt x="1242655" y="1518533"/>
                      <a:pt x="1215469" y="1472482"/>
                    </a:cubicBezTo>
                    <a:cubicBezTo>
                      <a:pt x="1192166" y="1433089"/>
                      <a:pt x="1201043" y="1382045"/>
                      <a:pt x="1239326" y="1337659"/>
                    </a:cubicBezTo>
                    <a:cubicBezTo>
                      <a:pt x="1249868" y="1326008"/>
                      <a:pt x="1255971" y="1310473"/>
                      <a:pt x="1271506" y="1303815"/>
                    </a:cubicBezTo>
                    <a:cubicBezTo>
                      <a:pt x="1278164" y="1314911"/>
                      <a:pt x="1269287" y="1322679"/>
                      <a:pt x="1264293" y="1331001"/>
                    </a:cubicBezTo>
                    <a:cubicBezTo>
                      <a:pt x="1257635" y="1342098"/>
                      <a:pt x="1249313" y="1352639"/>
                      <a:pt x="1245429" y="1364846"/>
                    </a:cubicBezTo>
                    <a:cubicBezTo>
                      <a:pt x="1224901" y="1429205"/>
                      <a:pt x="1250423" y="1464714"/>
                      <a:pt x="1319221" y="1459721"/>
                    </a:cubicBezTo>
                    <a:cubicBezTo>
                      <a:pt x="1376368" y="1455837"/>
                      <a:pt x="1425748" y="1429760"/>
                      <a:pt x="1466250" y="1388703"/>
                    </a:cubicBezTo>
                    <a:cubicBezTo>
                      <a:pt x="1487333" y="1367620"/>
                      <a:pt x="1512301" y="1349311"/>
                      <a:pt x="1520623" y="1314356"/>
                    </a:cubicBezTo>
                    <a:cubicBezTo>
                      <a:pt x="1492882" y="1326563"/>
                      <a:pt x="1470134" y="1342098"/>
                      <a:pt x="1446276" y="1355414"/>
                    </a:cubicBezTo>
                    <a:cubicBezTo>
                      <a:pt x="1408548" y="1376497"/>
                      <a:pt x="1369155" y="1390923"/>
                      <a:pt x="1324769" y="1387594"/>
                    </a:cubicBezTo>
                    <a:cubicBezTo>
                      <a:pt x="1288706" y="1384819"/>
                      <a:pt x="1275390" y="1363736"/>
                      <a:pt x="1289260" y="1331001"/>
                    </a:cubicBezTo>
                    <a:cubicBezTo>
                      <a:pt x="1298138" y="1310473"/>
                      <a:pt x="1313118" y="1293828"/>
                      <a:pt x="1326434" y="1275519"/>
                    </a:cubicBezTo>
                    <a:cubicBezTo>
                      <a:pt x="1321440" y="1271080"/>
                      <a:pt x="1313673" y="1275519"/>
                      <a:pt x="1309789" y="1269970"/>
                    </a:cubicBezTo>
                    <a:cubicBezTo>
                      <a:pt x="1378033" y="1206720"/>
                      <a:pt x="1440728" y="1137367"/>
                      <a:pt x="1516739" y="1082994"/>
                    </a:cubicBezTo>
                    <a:cubicBezTo>
                      <a:pt x="1544203" y="1063575"/>
                      <a:pt x="1569032" y="1053866"/>
                      <a:pt x="1592820" y="1053103"/>
                    </a:cubicBezTo>
                    <a:close/>
                    <a:moveTo>
                      <a:pt x="893671" y="1038053"/>
                    </a:moveTo>
                    <a:cubicBezTo>
                      <a:pt x="925851" y="1034724"/>
                      <a:pt x="958586" y="1039163"/>
                      <a:pt x="989101" y="1050259"/>
                    </a:cubicBezTo>
                    <a:cubicBezTo>
                      <a:pt x="1032932" y="1066349"/>
                      <a:pt x="1042920" y="1118503"/>
                      <a:pt x="1010185" y="1151793"/>
                    </a:cubicBezTo>
                    <a:cubicBezTo>
                      <a:pt x="976341" y="1186747"/>
                      <a:pt x="931399" y="1195624"/>
                      <a:pt x="885904" y="1197843"/>
                    </a:cubicBezTo>
                    <a:cubicBezTo>
                      <a:pt x="797686" y="1202282"/>
                      <a:pt x="710579" y="1216707"/>
                      <a:pt x="623471" y="1228358"/>
                    </a:cubicBezTo>
                    <a:cubicBezTo>
                      <a:pt x="589627" y="1232797"/>
                      <a:pt x="555226" y="1238345"/>
                      <a:pt x="519718" y="1236681"/>
                    </a:cubicBezTo>
                    <a:cubicBezTo>
                      <a:pt x="504737" y="1236681"/>
                      <a:pt x="489757" y="1237791"/>
                      <a:pt x="475332" y="1236126"/>
                    </a:cubicBezTo>
                    <a:cubicBezTo>
                      <a:pt x="448700" y="1233352"/>
                      <a:pt x="423733" y="1223920"/>
                      <a:pt x="412636" y="1197288"/>
                    </a:cubicBezTo>
                    <a:cubicBezTo>
                      <a:pt x="402094" y="1171766"/>
                      <a:pt x="416520" y="1134593"/>
                      <a:pt x="441487" y="1116284"/>
                    </a:cubicBezTo>
                    <a:cubicBezTo>
                      <a:pt x="481435" y="1087433"/>
                      <a:pt x="528040" y="1075781"/>
                      <a:pt x="575756" y="1070788"/>
                    </a:cubicBezTo>
                    <a:cubicBezTo>
                      <a:pt x="681728" y="1058582"/>
                      <a:pt x="787700" y="1048040"/>
                      <a:pt x="893671" y="1038053"/>
                    </a:cubicBezTo>
                    <a:close/>
                    <a:moveTo>
                      <a:pt x="1081756" y="682409"/>
                    </a:moveTo>
                    <a:cubicBezTo>
                      <a:pt x="1131690" y="682964"/>
                      <a:pt x="1171637" y="700718"/>
                      <a:pt x="1206037" y="726240"/>
                    </a:cubicBezTo>
                    <a:cubicBezTo>
                      <a:pt x="1318112" y="809464"/>
                      <a:pt x="1386355" y="920429"/>
                      <a:pt x="1397452" y="1060800"/>
                    </a:cubicBezTo>
                    <a:cubicBezTo>
                      <a:pt x="1401890" y="1117947"/>
                      <a:pt x="1381917" y="1191185"/>
                      <a:pt x="1317002" y="1213932"/>
                    </a:cubicBezTo>
                    <a:cubicBezTo>
                      <a:pt x="1270951" y="1230577"/>
                      <a:pt x="1249313" y="1232242"/>
                      <a:pt x="1217688" y="1196733"/>
                    </a:cubicBezTo>
                    <a:cubicBezTo>
                      <a:pt x="1189947" y="1165662"/>
                      <a:pt x="1152774" y="1147353"/>
                      <a:pt x="1112826" y="1137921"/>
                    </a:cubicBezTo>
                    <a:cubicBezTo>
                      <a:pt x="1087304" y="1131818"/>
                      <a:pt x="1069550" y="1117947"/>
                      <a:pt x="1054569" y="1099083"/>
                    </a:cubicBezTo>
                    <a:cubicBezTo>
                      <a:pt x="1030157" y="1068013"/>
                      <a:pt x="1009073" y="1034724"/>
                      <a:pt x="990764" y="999215"/>
                    </a:cubicBezTo>
                    <a:cubicBezTo>
                      <a:pt x="980222" y="978686"/>
                      <a:pt x="985216" y="968144"/>
                      <a:pt x="1001861" y="955383"/>
                    </a:cubicBezTo>
                    <a:cubicBezTo>
                      <a:pt x="1054569" y="914881"/>
                      <a:pt x="1093962" y="865502"/>
                      <a:pt x="1106168" y="797813"/>
                    </a:cubicBezTo>
                    <a:cubicBezTo>
                      <a:pt x="1113936" y="757865"/>
                      <a:pt x="1104504" y="721802"/>
                      <a:pt x="1081756" y="682409"/>
                    </a:cubicBezTo>
                    <a:close/>
                    <a:moveTo>
                      <a:pt x="1642686" y="636914"/>
                    </a:moveTo>
                    <a:cubicBezTo>
                      <a:pt x="1693175" y="640243"/>
                      <a:pt x="1740891" y="651894"/>
                      <a:pt x="1777509" y="690732"/>
                    </a:cubicBezTo>
                    <a:cubicBezTo>
                      <a:pt x="1808580" y="723467"/>
                      <a:pt x="1816902" y="760640"/>
                      <a:pt x="1805250" y="802253"/>
                    </a:cubicBezTo>
                    <a:cubicBezTo>
                      <a:pt x="1785277" y="876600"/>
                      <a:pt x="1733123" y="924315"/>
                      <a:pt x="1672092" y="965372"/>
                    </a:cubicBezTo>
                    <a:cubicBezTo>
                      <a:pt x="1599965" y="1014197"/>
                      <a:pt x="1518405" y="1035280"/>
                      <a:pt x="1432962" y="1041938"/>
                    </a:cubicBezTo>
                    <a:cubicBezTo>
                      <a:pt x="1414652" y="1043602"/>
                      <a:pt x="1406884" y="1039719"/>
                      <a:pt x="1403556" y="1018080"/>
                    </a:cubicBezTo>
                    <a:cubicBezTo>
                      <a:pt x="1389685" y="935411"/>
                      <a:pt x="1352511" y="862729"/>
                      <a:pt x="1300358" y="797815"/>
                    </a:cubicBezTo>
                    <a:cubicBezTo>
                      <a:pt x="1289816" y="784498"/>
                      <a:pt x="1294809" y="780059"/>
                      <a:pt x="1302022" y="768963"/>
                    </a:cubicBezTo>
                    <a:cubicBezTo>
                      <a:pt x="1327544" y="730125"/>
                      <a:pt x="1368601" y="743995"/>
                      <a:pt x="1403001" y="738447"/>
                    </a:cubicBezTo>
                    <a:cubicBezTo>
                      <a:pt x="1475684" y="726796"/>
                      <a:pt x="1542818" y="706267"/>
                      <a:pt x="1594416" y="650230"/>
                    </a:cubicBezTo>
                    <a:cubicBezTo>
                      <a:pt x="1608842" y="634695"/>
                      <a:pt x="1625487" y="637469"/>
                      <a:pt x="1642686" y="636914"/>
                    </a:cubicBezTo>
                    <a:close/>
                    <a:moveTo>
                      <a:pt x="894224" y="604734"/>
                    </a:moveTo>
                    <a:cubicBezTo>
                      <a:pt x="951926" y="606953"/>
                      <a:pt x="1006854" y="623043"/>
                      <a:pt x="1049021" y="662990"/>
                    </a:cubicBezTo>
                    <a:cubicBezTo>
                      <a:pt x="1120038" y="729570"/>
                      <a:pt x="1115045" y="817787"/>
                      <a:pt x="1044582" y="899901"/>
                    </a:cubicBezTo>
                    <a:cubicBezTo>
                      <a:pt x="974674" y="981461"/>
                      <a:pt x="882573" y="1020853"/>
                      <a:pt x="776601" y="1032505"/>
                    </a:cubicBezTo>
                    <a:cubicBezTo>
                      <a:pt x="718899" y="1039162"/>
                      <a:pt x="665081" y="1030285"/>
                      <a:pt x="612373" y="1008647"/>
                    </a:cubicBezTo>
                    <a:cubicBezTo>
                      <a:pt x="554671" y="985344"/>
                      <a:pt x="512504" y="925423"/>
                      <a:pt x="512504" y="858289"/>
                    </a:cubicBezTo>
                    <a:cubicBezTo>
                      <a:pt x="516943" y="798923"/>
                      <a:pt x="551342" y="745105"/>
                      <a:pt x="602386" y="702383"/>
                    </a:cubicBezTo>
                    <a:cubicBezTo>
                      <a:pt x="686164" y="631920"/>
                      <a:pt x="784924" y="599740"/>
                      <a:pt x="894224" y="604734"/>
                    </a:cubicBezTo>
                    <a:close/>
                    <a:moveTo>
                      <a:pt x="296245" y="543122"/>
                    </a:moveTo>
                    <a:cubicBezTo>
                      <a:pt x="329690" y="547621"/>
                      <a:pt x="361731" y="564370"/>
                      <a:pt x="393773" y="581431"/>
                    </a:cubicBezTo>
                    <a:cubicBezTo>
                      <a:pt x="408753" y="589199"/>
                      <a:pt x="415966" y="603624"/>
                      <a:pt x="423179" y="616940"/>
                    </a:cubicBezTo>
                    <a:cubicBezTo>
                      <a:pt x="436495" y="640797"/>
                      <a:pt x="452585" y="662436"/>
                      <a:pt x="470894" y="681300"/>
                    </a:cubicBezTo>
                    <a:cubicBezTo>
                      <a:pt x="511396" y="723466"/>
                      <a:pt x="515835" y="772847"/>
                      <a:pt x="506957" y="827220"/>
                    </a:cubicBezTo>
                    <a:cubicBezTo>
                      <a:pt x="499190" y="875490"/>
                      <a:pt x="491977" y="922095"/>
                      <a:pt x="462571" y="964262"/>
                    </a:cubicBezTo>
                    <a:cubicBezTo>
                      <a:pt x="374909" y="1089098"/>
                      <a:pt x="191816" y="1106297"/>
                      <a:pt x="81960" y="999771"/>
                    </a:cubicBezTo>
                    <a:cubicBezTo>
                      <a:pt x="-20683" y="900457"/>
                      <a:pt x="-31780" y="731234"/>
                      <a:pt x="76412" y="616940"/>
                    </a:cubicBezTo>
                    <a:cubicBezTo>
                      <a:pt x="124126" y="566451"/>
                      <a:pt x="185713" y="539264"/>
                      <a:pt x="262279" y="543148"/>
                    </a:cubicBezTo>
                    <a:cubicBezTo>
                      <a:pt x="273792" y="541483"/>
                      <a:pt x="285096" y="541622"/>
                      <a:pt x="296245" y="543122"/>
                    </a:cubicBezTo>
                    <a:close/>
                    <a:moveTo>
                      <a:pt x="526376" y="322327"/>
                    </a:moveTo>
                    <a:cubicBezTo>
                      <a:pt x="545241" y="318444"/>
                      <a:pt x="559666" y="320108"/>
                      <a:pt x="566879" y="342856"/>
                    </a:cubicBezTo>
                    <a:cubicBezTo>
                      <a:pt x="577420" y="375591"/>
                      <a:pt x="606271" y="395564"/>
                      <a:pt x="627355" y="421086"/>
                    </a:cubicBezTo>
                    <a:cubicBezTo>
                      <a:pt x="625690" y="423860"/>
                      <a:pt x="623471" y="426080"/>
                      <a:pt x="621252" y="427744"/>
                    </a:cubicBezTo>
                    <a:cubicBezTo>
                      <a:pt x="629019" y="427189"/>
                      <a:pt x="636787" y="428854"/>
                      <a:pt x="644000" y="432183"/>
                    </a:cubicBezTo>
                    <a:cubicBezTo>
                      <a:pt x="706695" y="471576"/>
                      <a:pt x="775493" y="487111"/>
                      <a:pt x="849285" y="480453"/>
                    </a:cubicBezTo>
                    <a:cubicBezTo>
                      <a:pt x="859272" y="479343"/>
                      <a:pt x="865375" y="482672"/>
                      <a:pt x="870368" y="489330"/>
                    </a:cubicBezTo>
                    <a:cubicBezTo>
                      <a:pt x="893117" y="520400"/>
                      <a:pt x="910871" y="554245"/>
                      <a:pt x="921413" y="593637"/>
                    </a:cubicBezTo>
                    <a:cubicBezTo>
                      <a:pt x="881465" y="593082"/>
                      <a:pt x="842627" y="589753"/>
                      <a:pt x="804899" y="598076"/>
                    </a:cubicBezTo>
                    <a:cubicBezTo>
                      <a:pt x="773274" y="552025"/>
                      <a:pt x="773274" y="552025"/>
                      <a:pt x="725004" y="580321"/>
                    </a:cubicBezTo>
                    <a:cubicBezTo>
                      <a:pt x="694489" y="598631"/>
                      <a:pt x="662864" y="599186"/>
                      <a:pt x="633458" y="579767"/>
                    </a:cubicBezTo>
                    <a:cubicBezTo>
                      <a:pt x="598504" y="556464"/>
                      <a:pt x="572982" y="524839"/>
                      <a:pt x="572427" y="479898"/>
                    </a:cubicBezTo>
                    <a:cubicBezTo>
                      <a:pt x="572427" y="463253"/>
                      <a:pt x="580195" y="448273"/>
                      <a:pt x="592401" y="438841"/>
                    </a:cubicBezTo>
                    <a:cubicBezTo>
                      <a:pt x="550789" y="458815"/>
                      <a:pt x="534699" y="499872"/>
                      <a:pt x="552453" y="546477"/>
                    </a:cubicBezTo>
                    <a:cubicBezTo>
                      <a:pt x="566324" y="583650"/>
                      <a:pt x="594065" y="608618"/>
                      <a:pt x="625135" y="631365"/>
                    </a:cubicBezTo>
                    <a:cubicBezTo>
                      <a:pt x="634013" y="637468"/>
                      <a:pt x="651767" y="640243"/>
                      <a:pt x="644000" y="659107"/>
                    </a:cubicBezTo>
                    <a:cubicBezTo>
                      <a:pt x="613484" y="677416"/>
                      <a:pt x="583523" y="697945"/>
                      <a:pt x="561330" y="726795"/>
                    </a:cubicBezTo>
                    <a:cubicBezTo>
                      <a:pt x="553563" y="737337"/>
                      <a:pt x="548569" y="736228"/>
                      <a:pt x="539137" y="729015"/>
                    </a:cubicBezTo>
                    <a:cubicBezTo>
                      <a:pt x="465344" y="669648"/>
                      <a:pt x="409307" y="599740"/>
                      <a:pt x="392108" y="502091"/>
                    </a:cubicBezTo>
                    <a:cubicBezTo>
                      <a:pt x="379901" y="428854"/>
                      <a:pt x="418739" y="358391"/>
                      <a:pt x="489202" y="332869"/>
                    </a:cubicBezTo>
                    <a:cubicBezTo>
                      <a:pt x="501408" y="328430"/>
                      <a:pt x="513614" y="325101"/>
                      <a:pt x="526376" y="322327"/>
                    </a:cubicBezTo>
                    <a:close/>
                    <a:moveTo>
                      <a:pt x="1324554" y="321114"/>
                    </a:moveTo>
                    <a:cubicBezTo>
                      <a:pt x="1383617" y="320490"/>
                      <a:pt x="1440729" y="334533"/>
                      <a:pt x="1495657" y="359501"/>
                    </a:cubicBezTo>
                    <a:cubicBezTo>
                      <a:pt x="1547256" y="382804"/>
                      <a:pt x="1590533" y="416093"/>
                      <a:pt x="1616609" y="468247"/>
                    </a:cubicBezTo>
                    <a:cubicBezTo>
                      <a:pt x="1648235" y="531497"/>
                      <a:pt x="1632145" y="610837"/>
                      <a:pt x="1577217" y="655778"/>
                    </a:cubicBezTo>
                    <a:cubicBezTo>
                      <a:pt x="1502870" y="717364"/>
                      <a:pt x="1414653" y="737337"/>
                      <a:pt x="1321442" y="730680"/>
                    </a:cubicBezTo>
                    <a:cubicBezTo>
                      <a:pt x="1244321" y="725131"/>
                      <a:pt x="1171083" y="703493"/>
                      <a:pt x="1109498" y="653559"/>
                    </a:cubicBezTo>
                    <a:cubicBezTo>
                      <a:pt x="1049576" y="604734"/>
                      <a:pt x="1005190" y="519291"/>
                      <a:pt x="1059008" y="437177"/>
                    </a:cubicBezTo>
                    <a:cubicBezTo>
                      <a:pt x="1080092" y="405552"/>
                      <a:pt x="1106169" y="378365"/>
                      <a:pt x="1143897" y="365604"/>
                    </a:cubicBezTo>
                    <a:cubicBezTo>
                      <a:pt x="1146671" y="383913"/>
                      <a:pt x="1130026" y="388352"/>
                      <a:pt x="1120594" y="396119"/>
                    </a:cubicBezTo>
                    <a:cubicBezTo>
                      <a:pt x="1098956" y="413874"/>
                      <a:pt x="1080647" y="434403"/>
                      <a:pt x="1067331" y="458815"/>
                    </a:cubicBezTo>
                    <a:cubicBezTo>
                      <a:pt x="1050686" y="489885"/>
                      <a:pt x="1049576" y="521510"/>
                      <a:pt x="1067331" y="553690"/>
                    </a:cubicBezTo>
                    <a:cubicBezTo>
                      <a:pt x="1095072" y="603624"/>
                      <a:pt x="1138348" y="634695"/>
                      <a:pt x="1191058" y="654114"/>
                    </a:cubicBezTo>
                    <a:cubicBezTo>
                      <a:pt x="1194942" y="655778"/>
                      <a:pt x="1199935" y="656888"/>
                      <a:pt x="1204374" y="656888"/>
                    </a:cubicBezTo>
                    <a:cubicBezTo>
                      <a:pt x="1207148" y="656888"/>
                      <a:pt x="1209922" y="656888"/>
                      <a:pt x="1212142" y="653559"/>
                    </a:cubicBezTo>
                    <a:cubicBezTo>
                      <a:pt x="1200490" y="616385"/>
                      <a:pt x="1187173" y="582541"/>
                      <a:pt x="1152219" y="556464"/>
                    </a:cubicBezTo>
                    <a:cubicBezTo>
                      <a:pt x="1103949" y="520955"/>
                      <a:pt x="1101730" y="470466"/>
                      <a:pt x="1138348" y="422751"/>
                    </a:cubicBezTo>
                    <a:cubicBezTo>
                      <a:pt x="1167754" y="384468"/>
                      <a:pt x="1207148" y="362275"/>
                      <a:pt x="1254308" y="353398"/>
                    </a:cubicBezTo>
                    <a:cubicBezTo>
                      <a:pt x="1268734" y="350624"/>
                      <a:pt x="1284824" y="350069"/>
                      <a:pt x="1299804" y="343966"/>
                    </a:cubicBezTo>
                    <a:cubicBezTo>
                      <a:pt x="1290372" y="330095"/>
                      <a:pt x="1272617" y="338418"/>
                      <a:pt x="1264850" y="326766"/>
                    </a:cubicBezTo>
                    <a:cubicBezTo>
                      <a:pt x="1284962" y="323160"/>
                      <a:pt x="1304867" y="321322"/>
                      <a:pt x="1324554" y="321114"/>
                    </a:cubicBezTo>
                    <a:close/>
                    <a:moveTo>
                      <a:pt x="831738" y="46995"/>
                    </a:moveTo>
                    <a:cubicBezTo>
                      <a:pt x="899774" y="51433"/>
                      <a:pt x="966075" y="78759"/>
                      <a:pt x="1014068" y="128138"/>
                    </a:cubicBezTo>
                    <a:cubicBezTo>
                      <a:pt x="1103395" y="219684"/>
                      <a:pt x="1082312" y="342857"/>
                      <a:pt x="989101" y="414984"/>
                    </a:cubicBezTo>
                    <a:cubicBezTo>
                      <a:pt x="938057" y="454377"/>
                      <a:pt x="879245" y="473241"/>
                      <a:pt x="818769" y="471576"/>
                    </a:cubicBezTo>
                    <a:cubicBezTo>
                      <a:pt x="740539" y="472131"/>
                      <a:pt x="675068" y="450493"/>
                      <a:pt x="621805" y="400004"/>
                    </a:cubicBezTo>
                    <a:cubicBezTo>
                      <a:pt x="528039" y="310676"/>
                      <a:pt x="536362" y="181401"/>
                      <a:pt x="639005" y="103171"/>
                    </a:cubicBezTo>
                    <a:cubicBezTo>
                      <a:pt x="693933" y="61004"/>
                      <a:pt x="763702" y="42556"/>
                      <a:pt x="831738" y="46995"/>
                    </a:cubicBezTo>
                    <a:close/>
                    <a:moveTo>
                      <a:pt x="1176077" y="1083"/>
                    </a:moveTo>
                    <a:cubicBezTo>
                      <a:pt x="1205482" y="5521"/>
                      <a:pt x="1221017" y="28824"/>
                      <a:pt x="1237107" y="49907"/>
                    </a:cubicBezTo>
                    <a:cubicBezTo>
                      <a:pt x="1255971" y="74875"/>
                      <a:pt x="1268732" y="103725"/>
                      <a:pt x="1279829" y="133131"/>
                    </a:cubicBezTo>
                    <a:cubicBezTo>
                      <a:pt x="1302577" y="192498"/>
                      <a:pt x="1327544" y="250200"/>
                      <a:pt x="1360279" y="311230"/>
                    </a:cubicBezTo>
                    <a:cubicBezTo>
                      <a:pt x="1304796" y="310121"/>
                      <a:pt x="1255417" y="310676"/>
                      <a:pt x="1207147" y="326211"/>
                    </a:cubicBezTo>
                    <a:cubicBezTo>
                      <a:pt x="1197160" y="329540"/>
                      <a:pt x="1191057" y="324546"/>
                      <a:pt x="1187728" y="315669"/>
                    </a:cubicBezTo>
                    <a:cubicBezTo>
                      <a:pt x="1158877" y="240767"/>
                      <a:pt x="1116710" y="171969"/>
                      <a:pt x="1100620" y="92074"/>
                    </a:cubicBezTo>
                    <a:cubicBezTo>
                      <a:pt x="1088969" y="33263"/>
                      <a:pt x="1121703" y="-7240"/>
                      <a:pt x="1176077" y="1083"/>
                    </a:cubicBezTo>
                    <a:close/>
                  </a:path>
                </a:pathLst>
              </a:custGeom>
              <a:solidFill>
                <a:srgbClr val="E11B1B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22A37F-8189-4E0C-9657-B82CFC5BD054}"/>
                  </a:ext>
                </a:extLst>
              </p:cNvPr>
              <p:cNvSpPr/>
              <p:nvPr/>
            </p:nvSpPr>
            <p:spPr>
              <a:xfrm>
                <a:off x="5110539" y="2261295"/>
                <a:ext cx="1516162" cy="1388780"/>
              </a:xfrm>
              <a:custGeom>
                <a:avLst/>
                <a:gdLst>
                  <a:gd name="connsiteX0" fmla="*/ 1019668 w 1516162"/>
                  <a:gd name="connsiteY0" fmla="*/ 1180348 h 1388780"/>
                  <a:gd name="connsiteX1" fmla="*/ 1042971 w 1516162"/>
                  <a:gd name="connsiteY1" fmla="*/ 1215857 h 1388780"/>
                  <a:gd name="connsiteX2" fmla="*/ 995256 w 1516162"/>
                  <a:gd name="connsiteY2" fmla="*/ 1355119 h 1388780"/>
                  <a:gd name="connsiteX3" fmla="*/ 861543 w 1516162"/>
                  <a:gd name="connsiteY3" fmla="*/ 1370654 h 1388780"/>
                  <a:gd name="connsiteX4" fmla="*/ 787750 w 1516162"/>
                  <a:gd name="connsiteY4" fmla="*/ 1255804 h 1388780"/>
                  <a:gd name="connsiteX5" fmla="*/ 803840 w 1516162"/>
                  <a:gd name="connsiteY5" fmla="*/ 1225844 h 1388780"/>
                  <a:gd name="connsiteX6" fmla="*/ 828252 w 1516162"/>
                  <a:gd name="connsiteY6" fmla="*/ 1243043 h 1388780"/>
                  <a:gd name="connsiteX7" fmla="*/ 857104 w 1516162"/>
                  <a:gd name="connsiteY7" fmla="*/ 1276334 h 1388780"/>
                  <a:gd name="connsiteX8" fmla="*/ 960302 w 1516162"/>
                  <a:gd name="connsiteY8" fmla="*/ 1298527 h 1388780"/>
                  <a:gd name="connsiteX9" fmla="*/ 1019668 w 1516162"/>
                  <a:gd name="connsiteY9" fmla="*/ 1190890 h 1388780"/>
                  <a:gd name="connsiteX10" fmla="*/ 1019668 w 1516162"/>
                  <a:gd name="connsiteY10" fmla="*/ 1180348 h 1388780"/>
                  <a:gd name="connsiteX11" fmla="*/ 313928 w 1516162"/>
                  <a:gd name="connsiteY11" fmla="*/ 1104337 h 1388780"/>
                  <a:gd name="connsiteX12" fmla="*/ 336121 w 1516162"/>
                  <a:gd name="connsiteY12" fmla="*/ 1118207 h 1388780"/>
                  <a:gd name="connsiteX13" fmla="*/ 370521 w 1516162"/>
                  <a:gd name="connsiteY13" fmla="*/ 1162593 h 1388780"/>
                  <a:gd name="connsiteX14" fmla="*/ 524207 w 1516162"/>
                  <a:gd name="connsiteY14" fmla="*/ 1200877 h 1388780"/>
                  <a:gd name="connsiteX15" fmla="*/ 537523 w 1516162"/>
                  <a:gd name="connsiteY15" fmla="*/ 1205871 h 1388780"/>
                  <a:gd name="connsiteX16" fmla="*/ 533084 w 1516162"/>
                  <a:gd name="connsiteY16" fmla="*/ 1234722 h 1388780"/>
                  <a:gd name="connsiteX17" fmla="*/ 447641 w 1516162"/>
                  <a:gd name="connsiteY17" fmla="*/ 1271895 h 1388780"/>
                  <a:gd name="connsiteX18" fmla="*/ 281194 w 1516162"/>
                  <a:gd name="connsiteY18" fmla="*/ 1180904 h 1388780"/>
                  <a:gd name="connsiteX19" fmla="*/ 313928 w 1516162"/>
                  <a:gd name="connsiteY19" fmla="*/ 1104337 h 1388780"/>
                  <a:gd name="connsiteX20" fmla="*/ 1396395 w 1516162"/>
                  <a:gd name="connsiteY20" fmla="*/ 1016119 h 1388780"/>
                  <a:gd name="connsiteX21" fmla="*/ 1421362 w 1516162"/>
                  <a:gd name="connsiteY21" fmla="*/ 1036647 h 1388780"/>
                  <a:gd name="connsiteX22" fmla="*/ 1386963 w 1516162"/>
                  <a:gd name="connsiteY22" fmla="*/ 1120982 h 1388780"/>
                  <a:gd name="connsiteX23" fmla="*/ 1237159 w 1516162"/>
                  <a:gd name="connsiteY23" fmla="*/ 1201432 h 1388780"/>
                  <a:gd name="connsiteX24" fmla="*/ 1283209 w 1516162"/>
                  <a:gd name="connsiteY24" fmla="*/ 1167587 h 1388780"/>
                  <a:gd name="connsiteX25" fmla="*/ 1315390 w 1516162"/>
                  <a:gd name="connsiteY25" fmla="*/ 1099898 h 1388780"/>
                  <a:gd name="connsiteX26" fmla="*/ 1396395 w 1516162"/>
                  <a:gd name="connsiteY26" fmla="*/ 1016119 h 1388780"/>
                  <a:gd name="connsiteX27" fmla="*/ 1030071 w 1516162"/>
                  <a:gd name="connsiteY27" fmla="*/ 665330 h 1388780"/>
                  <a:gd name="connsiteX28" fmla="*/ 1056841 w 1516162"/>
                  <a:gd name="connsiteY28" fmla="*/ 673236 h 1388780"/>
                  <a:gd name="connsiteX29" fmla="*/ 1066828 w 1516162"/>
                  <a:gd name="connsiteY29" fmla="*/ 685997 h 1388780"/>
                  <a:gd name="connsiteX30" fmla="*/ 1099008 w 1516162"/>
                  <a:gd name="connsiteY30" fmla="*/ 799737 h 1388780"/>
                  <a:gd name="connsiteX31" fmla="*/ 1188335 w 1516162"/>
                  <a:gd name="connsiteY31" fmla="*/ 865761 h 1388780"/>
                  <a:gd name="connsiteX32" fmla="*/ 1192774 w 1516162"/>
                  <a:gd name="connsiteY32" fmla="*/ 881851 h 1388780"/>
                  <a:gd name="connsiteX33" fmla="*/ 1060725 w 1516162"/>
                  <a:gd name="connsiteY33" fmla="*/ 872419 h 1388780"/>
                  <a:gd name="connsiteX34" fmla="*/ 983603 w 1516162"/>
                  <a:gd name="connsiteY34" fmla="*/ 731493 h 1388780"/>
                  <a:gd name="connsiteX35" fmla="*/ 1004132 w 1516162"/>
                  <a:gd name="connsiteY35" fmla="*/ 671572 h 1388780"/>
                  <a:gd name="connsiteX36" fmla="*/ 1030071 w 1516162"/>
                  <a:gd name="connsiteY36" fmla="*/ 665330 h 1388780"/>
                  <a:gd name="connsiteX37" fmla="*/ 714062 w 1516162"/>
                  <a:gd name="connsiteY37" fmla="*/ 581396 h 1388780"/>
                  <a:gd name="connsiteX38" fmla="*/ 758899 w 1516162"/>
                  <a:gd name="connsiteY38" fmla="*/ 586129 h 1388780"/>
                  <a:gd name="connsiteX39" fmla="*/ 801621 w 1516162"/>
                  <a:gd name="connsiteY39" fmla="*/ 743699 h 1388780"/>
                  <a:gd name="connsiteX40" fmla="*/ 733377 w 1516162"/>
                  <a:gd name="connsiteY40" fmla="*/ 770886 h 1388780"/>
                  <a:gd name="connsiteX41" fmla="*/ 783312 w 1516162"/>
                  <a:gd name="connsiteY41" fmla="*/ 745918 h 1388780"/>
                  <a:gd name="connsiteX42" fmla="*/ 815492 w 1516162"/>
                  <a:gd name="connsiteY42" fmla="*/ 683778 h 1388780"/>
                  <a:gd name="connsiteX43" fmla="*/ 766112 w 1516162"/>
                  <a:gd name="connsiteY43" fmla="*/ 637727 h 1388780"/>
                  <a:gd name="connsiteX44" fmla="*/ 687882 w 1516162"/>
                  <a:gd name="connsiteY44" fmla="*/ 644385 h 1388780"/>
                  <a:gd name="connsiteX45" fmla="*/ 638502 w 1516162"/>
                  <a:gd name="connsiteY45" fmla="*/ 714293 h 1388780"/>
                  <a:gd name="connsiteX46" fmla="*/ 638502 w 1516162"/>
                  <a:gd name="connsiteY46" fmla="*/ 719842 h 1388780"/>
                  <a:gd name="connsiteX47" fmla="*/ 617974 w 1516162"/>
                  <a:gd name="connsiteY47" fmla="*/ 778098 h 1388780"/>
                  <a:gd name="connsiteX48" fmla="*/ 566374 w 1516162"/>
                  <a:gd name="connsiteY48" fmla="*/ 762009 h 1388780"/>
                  <a:gd name="connsiteX49" fmla="*/ 547510 w 1516162"/>
                  <a:gd name="connsiteY49" fmla="*/ 694320 h 1388780"/>
                  <a:gd name="connsiteX50" fmla="*/ 590786 w 1516162"/>
                  <a:gd name="connsiteY50" fmla="*/ 627741 h 1388780"/>
                  <a:gd name="connsiteX51" fmla="*/ 714062 w 1516162"/>
                  <a:gd name="connsiteY51" fmla="*/ 581396 h 1388780"/>
                  <a:gd name="connsiteX52" fmla="*/ 1491921 w 1516162"/>
                  <a:gd name="connsiteY52" fmla="*/ 562679 h 1388780"/>
                  <a:gd name="connsiteX53" fmla="*/ 1507915 w 1516162"/>
                  <a:gd name="connsiteY53" fmla="*/ 573368 h 1388780"/>
                  <a:gd name="connsiteX54" fmla="*/ 1504586 w 1516162"/>
                  <a:gd name="connsiteY54" fmla="*/ 651599 h 1388780"/>
                  <a:gd name="connsiteX55" fmla="*/ 1404718 w 1516162"/>
                  <a:gd name="connsiteY55" fmla="*/ 725391 h 1388780"/>
                  <a:gd name="connsiteX56" fmla="*/ 1303183 w 1516162"/>
                  <a:gd name="connsiteY56" fmla="*/ 738706 h 1388780"/>
                  <a:gd name="connsiteX57" fmla="*/ 1271003 w 1516162"/>
                  <a:gd name="connsiteY57" fmla="*/ 666024 h 1388780"/>
                  <a:gd name="connsiteX58" fmla="*/ 1279881 w 1516162"/>
                  <a:gd name="connsiteY58" fmla="*/ 646605 h 1388780"/>
                  <a:gd name="connsiteX59" fmla="*/ 1409711 w 1516162"/>
                  <a:gd name="connsiteY59" fmla="*/ 639393 h 1388780"/>
                  <a:gd name="connsiteX60" fmla="*/ 1485722 w 1516162"/>
                  <a:gd name="connsiteY60" fmla="*/ 570594 h 1388780"/>
                  <a:gd name="connsiteX61" fmla="*/ 1491921 w 1516162"/>
                  <a:gd name="connsiteY61" fmla="*/ 562679 h 1388780"/>
                  <a:gd name="connsiteX62" fmla="*/ 146292 w 1516162"/>
                  <a:gd name="connsiteY62" fmla="*/ 521266 h 1388780"/>
                  <a:gd name="connsiteX63" fmla="*/ 246239 w 1516162"/>
                  <a:gd name="connsiteY63" fmla="*/ 569484 h 1388780"/>
                  <a:gd name="connsiteX64" fmla="*/ 267323 w 1516162"/>
                  <a:gd name="connsiteY64" fmla="*/ 652153 h 1388780"/>
                  <a:gd name="connsiteX65" fmla="*/ 259555 w 1516162"/>
                  <a:gd name="connsiteY65" fmla="*/ 662140 h 1388780"/>
                  <a:gd name="connsiteX66" fmla="*/ 251233 w 1516162"/>
                  <a:gd name="connsiteY66" fmla="*/ 652708 h 1388780"/>
                  <a:gd name="connsiteX67" fmla="*/ 215724 w 1516162"/>
                  <a:gd name="connsiteY67" fmla="*/ 588348 h 1388780"/>
                  <a:gd name="connsiteX68" fmla="*/ 72024 w 1516162"/>
                  <a:gd name="connsiteY68" fmla="*/ 624412 h 1388780"/>
                  <a:gd name="connsiteX69" fmla="*/ 84230 w 1516162"/>
                  <a:gd name="connsiteY69" fmla="*/ 731493 h 1388780"/>
                  <a:gd name="connsiteX70" fmla="*/ 179660 w 1516162"/>
                  <a:gd name="connsiteY70" fmla="*/ 774215 h 1388780"/>
                  <a:gd name="connsiteX71" fmla="*/ 52605 w 1516162"/>
                  <a:gd name="connsiteY71" fmla="*/ 758680 h 1388780"/>
                  <a:gd name="connsiteX72" fmla="*/ 2116 w 1516162"/>
                  <a:gd name="connsiteY72" fmla="*/ 616644 h 1388780"/>
                  <a:gd name="connsiteX73" fmla="*/ 107533 w 1516162"/>
                  <a:gd name="connsiteY73" fmla="*/ 522878 h 1388780"/>
                  <a:gd name="connsiteX74" fmla="*/ 146292 w 1516162"/>
                  <a:gd name="connsiteY74" fmla="*/ 521266 h 1388780"/>
                  <a:gd name="connsiteX75" fmla="*/ 505344 w 1516162"/>
                  <a:gd name="connsiteY75" fmla="*/ 272097 h 1388780"/>
                  <a:gd name="connsiteX76" fmla="*/ 521988 w 1516162"/>
                  <a:gd name="connsiteY76" fmla="*/ 283194 h 1388780"/>
                  <a:gd name="connsiteX77" fmla="*/ 463177 w 1516162"/>
                  <a:gd name="connsiteY77" fmla="*/ 309270 h 1388780"/>
                  <a:gd name="connsiteX78" fmla="*/ 477048 w 1516162"/>
                  <a:gd name="connsiteY78" fmla="*/ 389166 h 1388780"/>
                  <a:gd name="connsiteX79" fmla="*/ 616864 w 1516162"/>
                  <a:gd name="connsiteY79" fmla="*/ 415243 h 1388780"/>
                  <a:gd name="connsiteX80" fmla="*/ 683443 w 1516162"/>
                  <a:gd name="connsiteY80" fmla="*/ 449642 h 1388780"/>
                  <a:gd name="connsiteX81" fmla="*/ 521988 w 1516162"/>
                  <a:gd name="connsiteY81" fmla="*/ 510118 h 1388780"/>
                  <a:gd name="connsiteX82" fmla="*/ 477048 w 1516162"/>
                  <a:gd name="connsiteY82" fmla="*/ 471835 h 1388780"/>
                  <a:gd name="connsiteX83" fmla="*/ 417126 w 1516162"/>
                  <a:gd name="connsiteY83" fmla="*/ 375851 h 1388780"/>
                  <a:gd name="connsiteX84" fmla="*/ 505344 w 1516162"/>
                  <a:gd name="connsiteY84" fmla="*/ 272097 h 1388780"/>
                  <a:gd name="connsiteX85" fmla="*/ 1201095 w 1516162"/>
                  <a:gd name="connsiteY85" fmla="*/ 261417 h 1388780"/>
                  <a:gd name="connsiteX86" fmla="*/ 1300964 w 1516162"/>
                  <a:gd name="connsiteY86" fmla="*/ 287078 h 1388780"/>
                  <a:gd name="connsiteX87" fmla="*/ 1342576 w 1516162"/>
                  <a:gd name="connsiteY87" fmla="*/ 327025 h 1388780"/>
                  <a:gd name="connsiteX88" fmla="*/ 1310951 w 1516162"/>
                  <a:gd name="connsiteY88" fmla="*/ 434661 h 1388780"/>
                  <a:gd name="connsiteX89" fmla="*/ 1168916 w 1516162"/>
                  <a:gd name="connsiteY89" fmla="*/ 460183 h 1388780"/>
                  <a:gd name="connsiteX90" fmla="*/ 1131741 w 1516162"/>
                  <a:gd name="connsiteY90" fmla="*/ 430778 h 1388780"/>
                  <a:gd name="connsiteX91" fmla="*/ 1165032 w 1516162"/>
                  <a:gd name="connsiteY91" fmla="*/ 398598 h 1388780"/>
                  <a:gd name="connsiteX92" fmla="*/ 1239379 w 1516162"/>
                  <a:gd name="connsiteY92" fmla="*/ 368082 h 1388780"/>
                  <a:gd name="connsiteX93" fmla="*/ 1239379 w 1516162"/>
                  <a:gd name="connsiteY93" fmla="*/ 326470 h 1388780"/>
                  <a:gd name="connsiteX94" fmla="*/ 1066272 w 1516162"/>
                  <a:gd name="connsiteY94" fmla="*/ 308716 h 1388780"/>
                  <a:gd name="connsiteX95" fmla="*/ 1097897 w 1516162"/>
                  <a:gd name="connsiteY95" fmla="*/ 263220 h 1388780"/>
                  <a:gd name="connsiteX96" fmla="*/ 1201095 w 1516162"/>
                  <a:gd name="connsiteY96" fmla="*/ 261417 h 1388780"/>
                  <a:gd name="connsiteX97" fmla="*/ 697244 w 1516162"/>
                  <a:gd name="connsiteY97" fmla="*/ 233 h 1388780"/>
                  <a:gd name="connsiteX98" fmla="*/ 793298 w 1516162"/>
                  <a:gd name="connsiteY98" fmla="*/ 31303 h 1388780"/>
                  <a:gd name="connsiteX99" fmla="*/ 813827 w 1516162"/>
                  <a:gd name="connsiteY99" fmla="*/ 118411 h 1388780"/>
                  <a:gd name="connsiteX100" fmla="*/ 677339 w 1516162"/>
                  <a:gd name="connsiteY100" fmla="*/ 34632 h 1388780"/>
                  <a:gd name="connsiteX101" fmla="*/ 621857 w 1516162"/>
                  <a:gd name="connsiteY101" fmla="*/ 121740 h 1388780"/>
                  <a:gd name="connsiteX102" fmla="*/ 731157 w 1516162"/>
                  <a:gd name="connsiteY102" fmla="*/ 208292 h 1388780"/>
                  <a:gd name="connsiteX103" fmla="*/ 595225 w 1516162"/>
                  <a:gd name="connsiteY103" fmla="*/ 180551 h 1388780"/>
                  <a:gd name="connsiteX104" fmla="*/ 563045 w 1516162"/>
                  <a:gd name="connsiteY104" fmla="*/ 66257 h 1388780"/>
                  <a:gd name="connsiteX105" fmla="*/ 599109 w 1516162"/>
                  <a:gd name="connsiteY105" fmla="*/ 22426 h 1388780"/>
                  <a:gd name="connsiteX106" fmla="*/ 697244 w 1516162"/>
                  <a:gd name="connsiteY106" fmla="*/ 233 h 138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1516162" h="1388780">
                    <a:moveTo>
                      <a:pt x="1019668" y="1180348"/>
                    </a:moveTo>
                    <a:cubicBezTo>
                      <a:pt x="1040752" y="1183677"/>
                      <a:pt x="1042416" y="1201431"/>
                      <a:pt x="1042971" y="1215857"/>
                    </a:cubicBezTo>
                    <a:cubicBezTo>
                      <a:pt x="1046300" y="1268566"/>
                      <a:pt x="1034094" y="1316281"/>
                      <a:pt x="995256" y="1355119"/>
                    </a:cubicBezTo>
                    <a:cubicBezTo>
                      <a:pt x="957528" y="1392847"/>
                      <a:pt x="910367" y="1400060"/>
                      <a:pt x="861543" y="1370654"/>
                    </a:cubicBezTo>
                    <a:cubicBezTo>
                      <a:pt x="819375" y="1345132"/>
                      <a:pt x="787195" y="1310733"/>
                      <a:pt x="787750" y="1255804"/>
                    </a:cubicBezTo>
                    <a:cubicBezTo>
                      <a:pt x="788305" y="1241934"/>
                      <a:pt x="792744" y="1230282"/>
                      <a:pt x="803840" y="1225844"/>
                    </a:cubicBezTo>
                    <a:cubicBezTo>
                      <a:pt x="816601" y="1220850"/>
                      <a:pt x="822704" y="1235276"/>
                      <a:pt x="828252" y="1243043"/>
                    </a:cubicBezTo>
                    <a:cubicBezTo>
                      <a:pt x="837130" y="1255250"/>
                      <a:pt x="846561" y="1265792"/>
                      <a:pt x="857104" y="1276334"/>
                    </a:cubicBezTo>
                    <a:cubicBezTo>
                      <a:pt x="894832" y="1314062"/>
                      <a:pt x="919245" y="1319056"/>
                      <a:pt x="960302" y="1298527"/>
                    </a:cubicBezTo>
                    <a:cubicBezTo>
                      <a:pt x="1006353" y="1275224"/>
                      <a:pt x="1027436" y="1237495"/>
                      <a:pt x="1019668" y="1190890"/>
                    </a:cubicBezTo>
                    <a:cubicBezTo>
                      <a:pt x="1019114" y="1187561"/>
                      <a:pt x="1016339" y="1184232"/>
                      <a:pt x="1019668" y="1180348"/>
                    </a:cubicBezTo>
                    <a:close/>
                    <a:moveTo>
                      <a:pt x="313928" y="1104337"/>
                    </a:moveTo>
                    <a:cubicBezTo>
                      <a:pt x="326134" y="1102672"/>
                      <a:pt x="332792" y="1102672"/>
                      <a:pt x="336121" y="1118207"/>
                    </a:cubicBezTo>
                    <a:cubicBezTo>
                      <a:pt x="340005" y="1137071"/>
                      <a:pt x="352766" y="1152052"/>
                      <a:pt x="370521" y="1162593"/>
                    </a:cubicBezTo>
                    <a:cubicBezTo>
                      <a:pt x="418236" y="1190336"/>
                      <a:pt x="467060" y="1212529"/>
                      <a:pt x="524207" y="1200877"/>
                    </a:cubicBezTo>
                    <a:cubicBezTo>
                      <a:pt x="530310" y="1199768"/>
                      <a:pt x="535859" y="1198658"/>
                      <a:pt x="537523" y="1205871"/>
                    </a:cubicBezTo>
                    <a:cubicBezTo>
                      <a:pt x="539742" y="1215858"/>
                      <a:pt x="540298" y="1225845"/>
                      <a:pt x="533084" y="1234722"/>
                    </a:cubicBezTo>
                    <a:cubicBezTo>
                      <a:pt x="510891" y="1261354"/>
                      <a:pt x="482595" y="1273005"/>
                      <a:pt x="447641" y="1271895"/>
                    </a:cubicBezTo>
                    <a:cubicBezTo>
                      <a:pt x="379953" y="1264682"/>
                      <a:pt x="323915" y="1233612"/>
                      <a:pt x="281194" y="1180904"/>
                    </a:cubicBezTo>
                    <a:cubicBezTo>
                      <a:pt x="255117" y="1148168"/>
                      <a:pt x="273426" y="1109885"/>
                      <a:pt x="313928" y="1104337"/>
                    </a:cubicBezTo>
                    <a:close/>
                    <a:moveTo>
                      <a:pt x="1396395" y="1016119"/>
                    </a:moveTo>
                    <a:cubicBezTo>
                      <a:pt x="1411930" y="1013899"/>
                      <a:pt x="1420253" y="1020003"/>
                      <a:pt x="1421362" y="1036647"/>
                    </a:cubicBezTo>
                    <a:cubicBezTo>
                      <a:pt x="1424136" y="1071046"/>
                      <a:pt x="1408046" y="1097679"/>
                      <a:pt x="1386963" y="1120982"/>
                    </a:cubicBezTo>
                    <a:cubicBezTo>
                      <a:pt x="1347015" y="1165368"/>
                      <a:pt x="1299301" y="1196438"/>
                      <a:pt x="1237159" y="1201432"/>
                    </a:cubicBezTo>
                    <a:cubicBezTo>
                      <a:pt x="1252694" y="1190890"/>
                      <a:pt x="1268784" y="1180903"/>
                      <a:pt x="1283209" y="1167587"/>
                    </a:cubicBezTo>
                    <a:cubicBezTo>
                      <a:pt x="1303739" y="1148723"/>
                      <a:pt x="1312616" y="1125975"/>
                      <a:pt x="1315390" y="1099898"/>
                    </a:cubicBezTo>
                    <a:cubicBezTo>
                      <a:pt x="1319829" y="1062169"/>
                      <a:pt x="1359222" y="1020557"/>
                      <a:pt x="1396395" y="1016119"/>
                    </a:cubicBezTo>
                    <a:close/>
                    <a:moveTo>
                      <a:pt x="1030071" y="665330"/>
                    </a:moveTo>
                    <a:cubicBezTo>
                      <a:pt x="1039087" y="666717"/>
                      <a:pt x="1048241" y="670462"/>
                      <a:pt x="1056841" y="673236"/>
                    </a:cubicBezTo>
                    <a:cubicBezTo>
                      <a:pt x="1062389" y="674901"/>
                      <a:pt x="1070712" y="676565"/>
                      <a:pt x="1066828" y="685997"/>
                    </a:cubicBezTo>
                    <a:cubicBezTo>
                      <a:pt x="1047964" y="732048"/>
                      <a:pt x="1074596" y="767002"/>
                      <a:pt x="1099008" y="799737"/>
                    </a:cubicBezTo>
                    <a:cubicBezTo>
                      <a:pt x="1121201" y="829697"/>
                      <a:pt x="1148388" y="857439"/>
                      <a:pt x="1188335" y="865761"/>
                    </a:cubicBezTo>
                    <a:cubicBezTo>
                      <a:pt x="1200541" y="867980"/>
                      <a:pt x="1197767" y="874638"/>
                      <a:pt x="1192774" y="881851"/>
                    </a:cubicBezTo>
                    <a:cubicBezTo>
                      <a:pt x="1155600" y="913476"/>
                      <a:pt x="1097898" y="911257"/>
                      <a:pt x="1060725" y="872419"/>
                    </a:cubicBezTo>
                    <a:cubicBezTo>
                      <a:pt x="1022996" y="833026"/>
                      <a:pt x="994145" y="786421"/>
                      <a:pt x="983603" y="731493"/>
                    </a:cubicBezTo>
                    <a:cubicBezTo>
                      <a:pt x="979165" y="708190"/>
                      <a:pt x="985823" y="685997"/>
                      <a:pt x="1004132" y="671572"/>
                    </a:cubicBezTo>
                    <a:cubicBezTo>
                      <a:pt x="1012177" y="664914"/>
                      <a:pt x="1021055" y="663943"/>
                      <a:pt x="1030071" y="665330"/>
                    </a:cubicBezTo>
                    <a:close/>
                    <a:moveTo>
                      <a:pt x="714062" y="581396"/>
                    </a:moveTo>
                    <a:cubicBezTo>
                      <a:pt x="728800" y="581344"/>
                      <a:pt x="743780" y="582939"/>
                      <a:pt x="758899" y="586129"/>
                    </a:cubicBezTo>
                    <a:cubicBezTo>
                      <a:pt x="837685" y="602773"/>
                      <a:pt x="857658" y="682114"/>
                      <a:pt x="801621" y="743699"/>
                    </a:cubicBezTo>
                    <a:cubicBezTo>
                      <a:pt x="769996" y="779763"/>
                      <a:pt x="766112" y="780873"/>
                      <a:pt x="733377" y="770886"/>
                    </a:cubicBezTo>
                    <a:cubicBezTo>
                      <a:pt x="751132" y="762009"/>
                      <a:pt x="767222" y="754241"/>
                      <a:pt x="783312" y="745918"/>
                    </a:cubicBezTo>
                    <a:cubicBezTo>
                      <a:pt x="808279" y="732603"/>
                      <a:pt x="819930" y="709855"/>
                      <a:pt x="815492" y="683778"/>
                    </a:cubicBezTo>
                    <a:cubicBezTo>
                      <a:pt x="811053" y="658256"/>
                      <a:pt x="791079" y="644385"/>
                      <a:pt x="766112" y="637727"/>
                    </a:cubicBezTo>
                    <a:cubicBezTo>
                      <a:pt x="738926" y="629960"/>
                      <a:pt x="712849" y="635508"/>
                      <a:pt x="687882" y="644385"/>
                    </a:cubicBezTo>
                    <a:cubicBezTo>
                      <a:pt x="657366" y="655482"/>
                      <a:pt x="639612" y="681559"/>
                      <a:pt x="638502" y="714293"/>
                    </a:cubicBezTo>
                    <a:cubicBezTo>
                      <a:pt x="638502" y="715958"/>
                      <a:pt x="638502" y="718177"/>
                      <a:pt x="638502" y="719842"/>
                    </a:cubicBezTo>
                    <a:cubicBezTo>
                      <a:pt x="637947" y="741480"/>
                      <a:pt x="642386" y="765892"/>
                      <a:pt x="617974" y="778098"/>
                    </a:cubicBezTo>
                    <a:cubicBezTo>
                      <a:pt x="596889" y="789195"/>
                      <a:pt x="580244" y="774769"/>
                      <a:pt x="566374" y="762009"/>
                    </a:cubicBezTo>
                    <a:cubicBezTo>
                      <a:pt x="546955" y="744254"/>
                      <a:pt x="537523" y="720396"/>
                      <a:pt x="547510" y="694320"/>
                    </a:cubicBezTo>
                    <a:cubicBezTo>
                      <a:pt x="556942" y="669352"/>
                      <a:pt x="569703" y="645495"/>
                      <a:pt x="590786" y="627741"/>
                    </a:cubicBezTo>
                    <a:cubicBezTo>
                      <a:pt x="627822" y="596532"/>
                      <a:pt x="669849" y="581552"/>
                      <a:pt x="714062" y="581396"/>
                    </a:cubicBezTo>
                    <a:close/>
                    <a:moveTo>
                      <a:pt x="1491921" y="562679"/>
                    </a:moveTo>
                    <a:cubicBezTo>
                      <a:pt x="1498032" y="559533"/>
                      <a:pt x="1503754" y="568791"/>
                      <a:pt x="1507915" y="573368"/>
                    </a:cubicBezTo>
                    <a:cubicBezTo>
                      <a:pt x="1520676" y="587239"/>
                      <a:pt x="1517902" y="628851"/>
                      <a:pt x="1504586" y="651599"/>
                    </a:cubicBezTo>
                    <a:cubicBezTo>
                      <a:pt x="1481838" y="690991"/>
                      <a:pt x="1445774" y="712630"/>
                      <a:pt x="1404718" y="725391"/>
                    </a:cubicBezTo>
                    <a:cubicBezTo>
                      <a:pt x="1372538" y="735377"/>
                      <a:pt x="1339803" y="749248"/>
                      <a:pt x="1303183" y="738706"/>
                    </a:cubicBezTo>
                    <a:cubicBezTo>
                      <a:pt x="1259907" y="725945"/>
                      <a:pt x="1249365" y="704862"/>
                      <a:pt x="1271003" y="666024"/>
                    </a:cubicBezTo>
                    <a:cubicBezTo>
                      <a:pt x="1274332" y="660476"/>
                      <a:pt x="1276552" y="654373"/>
                      <a:pt x="1279881" y="646605"/>
                    </a:cubicBezTo>
                    <a:cubicBezTo>
                      <a:pt x="1325932" y="681004"/>
                      <a:pt x="1368654" y="659366"/>
                      <a:pt x="1409711" y="639393"/>
                    </a:cubicBezTo>
                    <a:cubicBezTo>
                      <a:pt x="1440781" y="624412"/>
                      <a:pt x="1469632" y="604438"/>
                      <a:pt x="1485722" y="570594"/>
                    </a:cubicBezTo>
                    <a:cubicBezTo>
                      <a:pt x="1487803" y="566156"/>
                      <a:pt x="1489883" y="563728"/>
                      <a:pt x="1491921" y="562679"/>
                    </a:cubicBezTo>
                    <a:close/>
                    <a:moveTo>
                      <a:pt x="146292" y="521266"/>
                    </a:moveTo>
                    <a:cubicBezTo>
                      <a:pt x="183821" y="523607"/>
                      <a:pt x="217527" y="538275"/>
                      <a:pt x="246239" y="569484"/>
                    </a:cubicBezTo>
                    <a:cubicBezTo>
                      <a:pt x="268987" y="593896"/>
                      <a:pt x="268987" y="622192"/>
                      <a:pt x="267323" y="652153"/>
                    </a:cubicBezTo>
                    <a:cubicBezTo>
                      <a:pt x="266768" y="656592"/>
                      <a:pt x="264549" y="661585"/>
                      <a:pt x="259555" y="662140"/>
                    </a:cubicBezTo>
                    <a:cubicBezTo>
                      <a:pt x="254562" y="662140"/>
                      <a:pt x="252343" y="657146"/>
                      <a:pt x="251233" y="652708"/>
                    </a:cubicBezTo>
                    <a:cubicBezTo>
                      <a:pt x="244020" y="628850"/>
                      <a:pt x="234588" y="606657"/>
                      <a:pt x="215724" y="588348"/>
                    </a:cubicBezTo>
                    <a:cubicBezTo>
                      <a:pt x="161351" y="535639"/>
                      <a:pt x="91998" y="552284"/>
                      <a:pt x="72024" y="624412"/>
                    </a:cubicBezTo>
                    <a:cubicBezTo>
                      <a:pt x="62037" y="661030"/>
                      <a:pt x="64257" y="697649"/>
                      <a:pt x="84230" y="731493"/>
                    </a:cubicBezTo>
                    <a:cubicBezTo>
                      <a:pt x="103649" y="764783"/>
                      <a:pt x="130836" y="776989"/>
                      <a:pt x="179660" y="774215"/>
                    </a:cubicBezTo>
                    <a:cubicBezTo>
                      <a:pt x="141377" y="799182"/>
                      <a:pt x="92553" y="794188"/>
                      <a:pt x="52605" y="758680"/>
                    </a:cubicBezTo>
                    <a:cubicBezTo>
                      <a:pt x="9884" y="720951"/>
                      <a:pt x="-6206" y="672127"/>
                      <a:pt x="2116" y="616644"/>
                    </a:cubicBezTo>
                    <a:cubicBezTo>
                      <a:pt x="9884" y="566155"/>
                      <a:pt x="50386" y="530646"/>
                      <a:pt x="107533" y="522878"/>
                    </a:cubicBezTo>
                    <a:cubicBezTo>
                      <a:pt x="120849" y="521075"/>
                      <a:pt x="133783" y="520486"/>
                      <a:pt x="146292" y="521266"/>
                    </a:cubicBezTo>
                    <a:close/>
                    <a:moveTo>
                      <a:pt x="505344" y="272097"/>
                    </a:moveTo>
                    <a:cubicBezTo>
                      <a:pt x="510892" y="275981"/>
                      <a:pt x="516440" y="279310"/>
                      <a:pt x="521988" y="283194"/>
                    </a:cubicBezTo>
                    <a:cubicBezTo>
                      <a:pt x="497576" y="280974"/>
                      <a:pt x="474828" y="285413"/>
                      <a:pt x="463177" y="309270"/>
                    </a:cubicBezTo>
                    <a:cubicBezTo>
                      <a:pt x="448752" y="338121"/>
                      <a:pt x="459293" y="366418"/>
                      <a:pt x="477048" y="389166"/>
                    </a:cubicBezTo>
                    <a:cubicBezTo>
                      <a:pt x="516995" y="440765"/>
                      <a:pt x="563600" y="456300"/>
                      <a:pt x="616864" y="415243"/>
                    </a:cubicBezTo>
                    <a:cubicBezTo>
                      <a:pt x="654592" y="386392"/>
                      <a:pt x="674011" y="398044"/>
                      <a:pt x="683443" y="449642"/>
                    </a:cubicBezTo>
                    <a:cubicBezTo>
                      <a:pt x="625741" y="459074"/>
                      <a:pt x="571368" y="478493"/>
                      <a:pt x="521988" y="510118"/>
                    </a:cubicBezTo>
                    <a:cubicBezTo>
                      <a:pt x="513111" y="490145"/>
                      <a:pt x="492028" y="484596"/>
                      <a:pt x="477048" y="471835"/>
                    </a:cubicBezTo>
                    <a:cubicBezTo>
                      <a:pt x="447087" y="445759"/>
                      <a:pt x="422675" y="415798"/>
                      <a:pt x="417126" y="375851"/>
                    </a:cubicBezTo>
                    <a:cubicBezTo>
                      <a:pt x="409914" y="319257"/>
                      <a:pt x="434881" y="290961"/>
                      <a:pt x="505344" y="272097"/>
                    </a:cubicBezTo>
                    <a:close/>
                    <a:moveTo>
                      <a:pt x="1201095" y="261417"/>
                    </a:moveTo>
                    <a:cubicBezTo>
                      <a:pt x="1235217" y="263775"/>
                      <a:pt x="1268785" y="270710"/>
                      <a:pt x="1300964" y="287078"/>
                    </a:cubicBezTo>
                    <a:cubicBezTo>
                      <a:pt x="1318719" y="296510"/>
                      <a:pt x="1332034" y="310935"/>
                      <a:pt x="1342576" y="327025"/>
                    </a:cubicBezTo>
                    <a:cubicBezTo>
                      <a:pt x="1368098" y="366418"/>
                      <a:pt x="1355892" y="411914"/>
                      <a:pt x="1310951" y="434661"/>
                    </a:cubicBezTo>
                    <a:cubicBezTo>
                      <a:pt x="1266565" y="457409"/>
                      <a:pt x="1218295" y="464622"/>
                      <a:pt x="1168916" y="460183"/>
                    </a:cubicBezTo>
                    <a:cubicBezTo>
                      <a:pt x="1152271" y="458519"/>
                      <a:pt x="1133406" y="454635"/>
                      <a:pt x="1131741" y="430778"/>
                    </a:cubicBezTo>
                    <a:cubicBezTo>
                      <a:pt x="1130077" y="405810"/>
                      <a:pt x="1147277" y="403591"/>
                      <a:pt x="1165032" y="398598"/>
                    </a:cubicBezTo>
                    <a:cubicBezTo>
                      <a:pt x="1190554" y="391385"/>
                      <a:pt x="1219960" y="393604"/>
                      <a:pt x="1239379" y="368082"/>
                    </a:cubicBezTo>
                    <a:cubicBezTo>
                      <a:pt x="1251030" y="353102"/>
                      <a:pt x="1251585" y="340896"/>
                      <a:pt x="1239379" y="326470"/>
                    </a:cubicBezTo>
                    <a:cubicBezTo>
                      <a:pt x="1206089" y="285968"/>
                      <a:pt x="1136180" y="262665"/>
                      <a:pt x="1066272" y="308716"/>
                    </a:cubicBezTo>
                    <a:cubicBezTo>
                      <a:pt x="1065717" y="282639"/>
                      <a:pt x="1077368" y="264330"/>
                      <a:pt x="1097897" y="263220"/>
                    </a:cubicBezTo>
                    <a:cubicBezTo>
                      <a:pt x="1132297" y="261278"/>
                      <a:pt x="1166973" y="259059"/>
                      <a:pt x="1201095" y="261417"/>
                    </a:cubicBezTo>
                    <a:close/>
                    <a:moveTo>
                      <a:pt x="697244" y="233"/>
                    </a:moveTo>
                    <a:cubicBezTo>
                      <a:pt x="732683" y="1897"/>
                      <a:pt x="767776" y="12439"/>
                      <a:pt x="793298" y="31303"/>
                    </a:cubicBezTo>
                    <a:cubicBezTo>
                      <a:pt x="827142" y="56270"/>
                      <a:pt x="834910" y="90669"/>
                      <a:pt x="813827" y="118411"/>
                    </a:cubicBezTo>
                    <a:cubicBezTo>
                      <a:pt x="780537" y="49057"/>
                      <a:pt x="733932" y="20761"/>
                      <a:pt x="677339" y="34632"/>
                    </a:cubicBezTo>
                    <a:cubicBezTo>
                      <a:pt x="646269" y="42399"/>
                      <a:pt x="620192" y="83456"/>
                      <a:pt x="621857" y="121740"/>
                    </a:cubicBezTo>
                    <a:cubicBezTo>
                      <a:pt x="624076" y="170564"/>
                      <a:pt x="657920" y="198306"/>
                      <a:pt x="731157" y="208292"/>
                    </a:cubicBezTo>
                    <a:cubicBezTo>
                      <a:pt x="677339" y="227711"/>
                      <a:pt x="632953" y="213286"/>
                      <a:pt x="595225" y="180551"/>
                    </a:cubicBezTo>
                    <a:cubicBezTo>
                      <a:pt x="560826" y="150590"/>
                      <a:pt x="547510" y="112862"/>
                      <a:pt x="563045" y="66257"/>
                    </a:cubicBezTo>
                    <a:cubicBezTo>
                      <a:pt x="569703" y="46283"/>
                      <a:pt x="582464" y="32413"/>
                      <a:pt x="599109" y="22426"/>
                    </a:cubicBezTo>
                    <a:cubicBezTo>
                      <a:pt x="626018" y="5781"/>
                      <a:pt x="661805" y="-1432"/>
                      <a:pt x="697244" y="233"/>
                    </a:cubicBezTo>
                    <a:close/>
                  </a:path>
                </a:pathLst>
              </a:custGeom>
              <a:solidFill>
                <a:srgbClr val="BE0000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5F459FA-DA80-41BB-BDAF-0FFF36824B09}"/>
                  </a:ext>
                </a:extLst>
              </p:cNvPr>
              <p:cNvSpPr/>
              <p:nvPr/>
            </p:nvSpPr>
            <p:spPr>
              <a:xfrm>
                <a:off x="5004913" y="2195455"/>
                <a:ext cx="1715451" cy="1439823"/>
              </a:xfrm>
              <a:custGeom>
                <a:avLst/>
                <a:gdLst>
                  <a:gd name="connsiteX0" fmla="*/ 846215 w 1715451"/>
                  <a:gd name="connsiteY0" fmla="*/ 1321645 h 1439823"/>
                  <a:gd name="connsiteX1" fmla="*/ 910575 w 1715451"/>
                  <a:gd name="connsiteY1" fmla="*/ 1439823 h 1439823"/>
                  <a:gd name="connsiteX2" fmla="*/ 846215 w 1715451"/>
                  <a:gd name="connsiteY2" fmla="*/ 1321645 h 1439823"/>
                  <a:gd name="connsiteX3" fmla="*/ 657575 w 1715451"/>
                  <a:gd name="connsiteY3" fmla="*/ 1266162 h 1439823"/>
                  <a:gd name="connsiteX4" fmla="*/ 683097 w 1715451"/>
                  <a:gd name="connsiteY4" fmla="*/ 1331632 h 1439823"/>
                  <a:gd name="connsiteX5" fmla="*/ 590441 w 1715451"/>
                  <a:gd name="connsiteY5" fmla="*/ 1359929 h 1439823"/>
                  <a:gd name="connsiteX6" fmla="*/ 657575 w 1715451"/>
                  <a:gd name="connsiteY6" fmla="*/ 1266162 h 1439823"/>
                  <a:gd name="connsiteX7" fmla="*/ 1307831 w 1715451"/>
                  <a:gd name="connsiteY7" fmla="*/ 1182592 h 1439823"/>
                  <a:gd name="connsiteX8" fmla="*/ 1323921 w 1715451"/>
                  <a:gd name="connsiteY8" fmla="*/ 1183493 h 1439823"/>
                  <a:gd name="connsiteX9" fmla="*/ 1283419 w 1715451"/>
                  <a:gd name="connsiteY9" fmla="*/ 1241750 h 1439823"/>
                  <a:gd name="connsiteX10" fmla="*/ 1315598 w 1715451"/>
                  <a:gd name="connsiteY10" fmla="*/ 1297788 h 1439823"/>
                  <a:gd name="connsiteX11" fmla="*/ 1464292 w 1715451"/>
                  <a:gd name="connsiteY11" fmla="*/ 1245079 h 1439823"/>
                  <a:gd name="connsiteX12" fmla="*/ 1513671 w 1715451"/>
                  <a:gd name="connsiteY12" fmla="*/ 1216228 h 1439823"/>
                  <a:gd name="connsiteX13" fmla="*/ 1494252 w 1715451"/>
                  <a:gd name="connsiteY13" fmla="*/ 1270046 h 1439823"/>
                  <a:gd name="connsiteX14" fmla="*/ 1302837 w 1715451"/>
                  <a:gd name="connsiteY14" fmla="*/ 1384895 h 1439823"/>
                  <a:gd name="connsiteX15" fmla="*/ 1225717 w 1715451"/>
                  <a:gd name="connsiteY15" fmla="*/ 1357154 h 1439823"/>
                  <a:gd name="connsiteX16" fmla="*/ 1223497 w 1715451"/>
                  <a:gd name="connsiteY16" fmla="*/ 1277814 h 1439823"/>
                  <a:gd name="connsiteX17" fmla="*/ 1255677 w 1715451"/>
                  <a:gd name="connsiteY17" fmla="*/ 1220112 h 1439823"/>
                  <a:gd name="connsiteX18" fmla="*/ 1293405 w 1715451"/>
                  <a:gd name="connsiteY18" fmla="*/ 1186268 h 1439823"/>
                  <a:gd name="connsiteX19" fmla="*/ 1307831 w 1715451"/>
                  <a:gd name="connsiteY19" fmla="*/ 1182592 h 1439823"/>
                  <a:gd name="connsiteX20" fmla="*/ 1153728 w 1715451"/>
                  <a:gd name="connsiteY20" fmla="*/ 1126684 h 1439823"/>
                  <a:gd name="connsiteX21" fmla="*/ 1167460 w 1715451"/>
                  <a:gd name="connsiteY21" fmla="*/ 1137998 h 1439823"/>
                  <a:gd name="connsiteX22" fmla="*/ 1207407 w 1715451"/>
                  <a:gd name="connsiteY22" fmla="*/ 1175172 h 1439823"/>
                  <a:gd name="connsiteX23" fmla="*/ 1215730 w 1715451"/>
                  <a:gd name="connsiteY23" fmla="*/ 1196810 h 1439823"/>
                  <a:gd name="connsiteX24" fmla="*/ 1190762 w 1715451"/>
                  <a:gd name="connsiteY24" fmla="*/ 1233429 h 1439823"/>
                  <a:gd name="connsiteX25" fmla="*/ 1166905 w 1715451"/>
                  <a:gd name="connsiteY25" fmla="*/ 1211790 h 1439823"/>
                  <a:gd name="connsiteX26" fmla="*/ 1145822 w 1715451"/>
                  <a:gd name="connsiteY26" fmla="*/ 1152423 h 1439823"/>
                  <a:gd name="connsiteX27" fmla="*/ 1147486 w 1715451"/>
                  <a:gd name="connsiteY27" fmla="*/ 1129120 h 1439823"/>
                  <a:gd name="connsiteX28" fmla="*/ 1153728 w 1715451"/>
                  <a:gd name="connsiteY28" fmla="*/ 1126684 h 1439823"/>
                  <a:gd name="connsiteX29" fmla="*/ 289300 w 1715451"/>
                  <a:gd name="connsiteY29" fmla="*/ 1115267 h 1439823"/>
                  <a:gd name="connsiteX30" fmla="*/ 304705 w 1715451"/>
                  <a:gd name="connsiteY30" fmla="*/ 1118024 h 1439823"/>
                  <a:gd name="connsiteX31" fmla="*/ 318021 w 1715451"/>
                  <a:gd name="connsiteY31" fmla="*/ 1167404 h 1439823"/>
                  <a:gd name="connsiteX32" fmla="*/ 304705 w 1715451"/>
                  <a:gd name="connsiteY32" fmla="*/ 1279478 h 1439823"/>
                  <a:gd name="connsiteX33" fmla="*/ 377942 w 1715451"/>
                  <a:gd name="connsiteY33" fmla="*/ 1369915 h 1439823"/>
                  <a:gd name="connsiteX34" fmla="*/ 387929 w 1715451"/>
                  <a:gd name="connsiteY34" fmla="*/ 1377683 h 1439823"/>
                  <a:gd name="connsiteX35" fmla="*/ 381826 w 1715451"/>
                  <a:gd name="connsiteY35" fmla="*/ 1380457 h 1439823"/>
                  <a:gd name="connsiteX36" fmla="*/ 251997 w 1715451"/>
                  <a:gd name="connsiteY36" fmla="*/ 1287801 h 1439823"/>
                  <a:gd name="connsiteX37" fmla="*/ 257545 w 1715451"/>
                  <a:gd name="connsiteY37" fmla="*/ 1141327 h 1439823"/>
                  <a:gd name="connsiteX38" fmla="*/ 289300 w 1715451"/>
                  <a:gd name="connsiteY38" fmla="*/ 1115267 h 1439823"/>
                  <a:gd name="connsiteX39" fmla="*/ 1541968 w 1715451"/>
                  <a:gd name="connsiteY39" fmla="*/ 1020374 h 1439823"/>
                  <a:gd name="connsiteX40" fmla="*/ 1570819 w 1715451"/>
                  <a:gd name="connsiteY40" fmla="*/ 1059767 h 1439823"/>
                  <a:gd name="connsiteX41" fmla="*/ 1543077 w 1715451"/>
                  <a:gd name="connsiteY41" fmla="*/ 1115804 h 1439823"/>
                  <a:gd name="connsiteX42" fmla="*/ 1538639 w 1715451"/>
                  <a:gd name="connsiteY42" fmla="*/ 1094166 h 1439823"/>
                  <a:gd name="connsiteX43" fmla="*/ 1515891 w 1715451"/>
                  <a:gd name="connsiteY43" fmla="*/ 1071973 h 1439823"/>
                  <a:gd name="connsiteX44" fmla="*/ 1464846 w 1715451"/>
                  <a:gd name="connsiteY44" fmla="*/ 1071418 h 1439823"/>
                  <a:gd name="connsiteX45" fmla="*/ 1541968 w 1715451"/>
                  <a:gd name="connsiteY45" fmla="*/ 1020374 h 1439823"/>
                  <a:gd name="connsiteX46" fmla="*/ 737470 w 1715451"/>
                  <a:gd name="connsiteY46" fmla="*/ 985420 h 1439823"/>
                  <a:gd name="connsiteX47" fmla="*/ 789623 w 1715451"/>
                  <a:gd name="connsiteY47" fmla="*/ 993188 h 1439823"/>
                  <a:gd name="connsiteX48" fmla="*/ 794617 w 1715451"/>
                  <a:gd name="connsiteY48" fmla="*/ 1023148 h 1439823"/>
                  <a:gd name="connsiteX49" fmla="*/ 765211 w 1715451"/>
                  <a:gd name="connsiteY49" fmla="*/ 1037020 h 1439823"/>
                  <a:gd name="connsiteX50" fmla="*/ 642039 w 1715451"/>
                  <a:gd name="connsiteY50" fmla="*/ 1048116 h 1439823"/>
                  <a:gd name="connsiteX51" fmla="*/ 564919 w 1715451"/>
                  <a:gd name="connsiteY51" fmla="*/ 1051445 h 1439823"/>
                  <a:gd name="connsiteX52" fmla="*/ 500559 w 1715451"/>
                  <a:gd name="connsiteY52" fmla="*/ 1092502 h 1439823"/>
                  <a:gd name="connsiteX53" fmla="*/ 452844 w 1715451"/>
                  <a:gd name="connsiteY53" fmla="*/ 1114141 h 1439823"/>
                  <a:gd name="connsiteX54" fmla="*/ 413451 w 1715451"/>
                  <a:gd name="connsiteY54" fmla="*/ 1088064 h 1439823"/>
                  <a:gd name="connsiteX55" fmla="*/ 431206 w 1715451"/>
                  <a:gd name="connsiteY55" fmla="*/ 1048116 h 1439823"/>
                  <a:gd name="connsiteX56" fmla="*/ 527745 w 1715451"/>
                  <a:gd name="connsiteY56" fmla="*/ 1011497 h 1439823"/>
                  <a:gd name="connsiteX57" fmla="*/ 737470 w 1715451"/>
                  <a:gd name="connsiteY57" fmla="*/ 985420 h 1439823"/>
                  <a:gd name="connsiteX58" fmla="*/ 1057049 w 1715451"/>
                  <a:gd name="connsiteY58" fmla="*/ 874455 h 1439823"/>
                  <a:gd name="connsiteX59" fmla="*/ 1151370 w 1715451"/>
                  <a:gd name="connsiteY59" fmla="*/ 1027032 h 1439823"/>
                  <a:gd name="connsiteX60" fmla="*/ 1032082 w 1715451"/>
                  <a:gd name="connsiteY60" fmla="*/ 940479 h 1439823"/>
                  <a:gd name="connsiteX61" fmla="*/ 1057049 w 1715451"/>
                  <a:gd name="connsiteY61" fmla="*/ 874455 h 1439823"/>
                  <a:gd name="connsiteX62" fmla="*/ 1263999 w 1715451"/>
                  <a:gd name="connsiteY62" fmla="*/ 831179 h 1439823"/>
                  <a:gd name="connsiteX63" fmla="*/ 1318372 w 1715451"/>
                  <a:gd name="connsiteY63" fmla="*/ 951576 h 1439823"/>
                  <a:gd name="connsiteX64" fmla="*/ 1280089 w 1715451"/>
                  <a:gd name="connsiteY64" fmla="*/ 1004840 h 1439823"/>
                  <a:gd name="connsiteX65" fmla="*/ 1298398 w 1715451"/>
                  <a:gd name="connsiteY65" fmla="*/ 947138 h 1439823"/>
                  <a:gd name="connsiteX66" fmla="*/ 1293960 w 1715451"/>
                  <a:gd name="connsiteY66" fmla="*/ 931048 h 1439823"/>
                  <a:gd name="connsiteX67" fmla="*/ 1263999 w 1715451"/>
                  <a:gd name="connsiteY67" fmla="*/ 831179 h 1439823"/>
                  <a:gd name="connsiteX68" fmla="*/ 397361 w 1715451"/>
                  <a:gd name="connsiteY68" fmla="*/ 672498 h 1439823"/>
                  <a:gd name="connsiteX69" fmla="*/ 389039 w 1715451"/>
                  <a:gd name="connsiteY69" fmla="*/ 797889 h 1439823"/>
                  <a:gd name="connsiteX70" fmla="*/ 260319 w 1715451"/>
                  <a:gd name="connsiteY70" fmla="*/ 872790 h 1439823"/>
                  <a:gd name="connsiteX71" fmla="*/ 397361 w 1715451"/>
                  <a:gd name="connsiteY71" fmla="*/ 672498 h 1439823"/>
                  <a:gd name="connsiteX72" fmla="*/ 1676167 w 1715451"/>
                  <a:gd name="connsiteY72" fmla="*/ 603839 h 1439823"/>
                  <a:gd name="connsiteX73" fmla="*/ 1697874 w 1715451"/>
                  <a:gd name="connsiteY73" fmla="*/ 617571 h 1439823"/>
                  <a:gd name="connsiteX74" fmla="*/ 1715073 w 1715451"/>
                  <a:gd name="connsiteY74" fmla="*/ 668060 h 1439823"/>
                  <a:gd name="connsiteX75" fmla="*/ 1676790 w 1715451"/>
                  <a:gd name="connsiteY75" fmla="*/ 754614 h 1439823"/>
                  <a:gd name="connsiteX76" fmla="*/ 1440989 w 1715451"/>
                  <a:gd name="connsiteY76" fmla="*/ 879450 h 1439823"/>
                  <a:gd name="connsiteX77" fmla="*/ 1416577 w 1715451"/>
                  <a:gd name="connsiteY77" fmla="*/ 876121 h 1439823"/>
                  <a:gd name="connsiteX78" fmla="*/ 1390500 w 1715451"/>
                  <a:gd name="connsiteY78" fmla="*/ 863915 h 1439823"/>
                  <a:gd name="connsiteX79" fmla="*/ 1416577 w 1715451"/>
                  <a:gd name="connsiteY79" fmla="*/ 848380 h 1439823"/>
                  <a:gd name="connsiteX80" fmla="*/ 1529207 w 1715451"/>
                  <a:gd name="connsiteY80" fmla="*/ 813980 h 1439823"/>
                  <a:gd name="connsiteX81" fmla="*/ 1620198 w 1715451"/>
                  <a:gd name="connsiteY81" fmla="*/ 739079 h 1439823"/>
                  <a:gd name="connsiteX82" fmla="*/ 1637953 w 1715451"/>
                  <a:gd name="connsiteY82" fmla="*/ 648641 h 1439823"/>
                  <a:gd name="connsiteX83" fmla="*/ 1650714 w 1715451"/>
                  <a:gd name="connsiteY83" fmla="*/ 609249 h 1439823"/>
                  <a:gd name="connsiteX84" fmla="*/ 1676167 w 1715451"/>
                  <a:gd name="connsiteY84" fmla="*/ 603839 h 1439823"/>
                  <a:gd name="connsiteX85" fmla="*/ 850655 w 1715451"/>
                  <a:gd name="connsiteY85" fmla="*/ 543779 h 1439823"/>
                  <a:gd name="connsiteX86" fmla="*/ 948305 w 1715451"/>
                  <a:gd name="connsiteY86" fmla="*/ 578178 h 1439823"/>
                  <a:gd name="connsiteX87" fmla="*/ 958292 w 1715451"/>
                  <a:gd name="connsiteY87" fmla="*/ 604255 h 1439823"/>
                  <a:gd name="connsiteX88" fmla="*/ 934434 w 1715451"/>
                  <a:gd name="connsiteY88" fmla="*/ 599816 h 1439823"/>
                  <a:gd name="connsiteX89" fmla="*/ 790733 w 1715451"/>
                  <a:gd name="connsiteY89" fmla="*/ 598707 h 1439823"/>
                  <a:gd name="connsiteX90" fmla="*/ 586557 w 1715451"/>
                  <a:gd name="connsiteY90" fmla="*/ 719659 h 1439823"/>
                  <a:gd name="connsiteX91" fmla="*/ 544390 w 1715451"/>
                  <a:gd name="connsiteY91" fmla="*/ 817308 h 1439823"/>
                  <a:gd name="connsiteX92" fmla="*/ 538842 w 1715451"/>
                  <a:gd name="connsiteY92" fmla="*/ 828404 h 1439823"/>
                  <a:gd name="connsiteX93" fmla="*/ 528301 w 1715451"/>
                  <a:gd name="connsiteY93" fmla="*/ 821192 h 1439823"/>
                  <a:gd name="connsiteX94" fmla="*/ 521643 w 1715451"/>
                  <a:gd name="connsiteY94" fmla="*/ 739078 h 1439823"/>
                  <a:gd name="connsiteX95" fmla="*/ 701961 w 1715451"/>
                  <a:gd name="connsiteY95" fmla="*/ 571520 h 1439823"/>
                  <a:gd name="connsiteX96" fmla="*/ 850655 w 1715451"/>
                  <a:gd name="connsiteY96" fmla="*/ 543779 h 1439823"/>
                  <a:gd name="connsiteX97" fmla="*/ 219262 w 1715451"/>
                  <a:gd name="connsiteY97" fmla="*/ 481639 h 1439823"/>
                  <a:gd name="connsiteX98" fmla="*/ 242565 w 1715451"/>
                  <a:gd name="connsiteY98" fmla="*/ 501057 h 1439823"/>
                  <a:gd name="connsiteX99" fmla="*/ 227584 w 1715451"/>
                  <a:gd name="connsiteY99" fmla="*/ 519922 h 1439823"/>
                  <a:gd name="connsiteX100" fmla="*/ 172102 w 1715451"/>
                  <a:gd name="connsiteY100" fmla="*/ 536012 h 1439823"/>
                  <a:gd name="connsiteX101" fmla="*/ 49485 w 1715451"/>
                  <a:gd name="connsiteY101" fmla="*/ 732976 h 1439823"/>
                  <a:gd name="connsiteX102" fmla="*/ 57808 w 1715451"/>
                  <a:gd name="connsiteY102" fmla="*/ 803993 h 1439823"/>
                  <a:gd name="connsiteX103" fmla="*/ 113290 w 1715451"/>
                  <a:gd name="connsiteY103" fmla="*/ 927720 h 1439823"/>
                  <a:gd name="connsiteX104" fmla="*/ 15641 w 1715451"/>
                  <a:gd name="connsiteY104" fmla="*/ 648642 h 1439823"/>
                  <a:gd name="connsiteX105" fmla="*/ 129935 w 1715451"/>
                  <a:gd name="connsiteY105" fmla="*/ 505496 h 1439823"/>
                  <a:gd name="connsiteX106" fmla="*/ 219262 w 1715451"/>
                  <a:gd name="connsiteY106" fmla="*/ 481639 h 1439823"/>
                  <a:gd name="connsiteX107" fmla="*/ 1462072 w 1715451"/>
                  <a:gd name="connsiteY107" fmla="*/ 378996 h 1439823"/>
                  <a:gd name="connsiteX108" fmla="*/ 1514781 w 1715451"/>
                  <a:gd name="connsiteY108" fmla="*/ 427266 h 1439823"/>
                  <a:gd name="connsiteX109" fmla="*/ 1485930 w 1715451"/>
                  <a:gd name="connsiteY109" fmla="*/ 493845 h 1439823"/>
                  <a:gd name="connsiteX110" fmla="*/ 1465401 w 1715451"/>
                  <a:gd name="connsiteY110" fmla="*/ 497174 h 1439823"/>
                  <a:gd name="connsiteX111" fmla="*/ 1468175 w 1715451"/>
                  <a:gd name="connsiteY111" fmla="*/ 478310 h 1439823"/>
                  <a:gd name="connsiteX112" fmla="*/ 1462072 w 1715451"/>
                  <a:gd name="connsiteY112" fmla="*/ 378996 h 1439823"/>
                  <a:gd name="connsiteX113" fmla="*/ 476147 w 1715451"/>
                  <a:gd name="connsiteY113" fmla="*/ 280237 h 1439823"/>
                  <a:gd name="connsiteX114" fmla="*/ 500005 w 1715451"/>
                  <a:gd name="connsiteY114" fmla="*/ 282456 h 1439823"/>
                  <a:gd name="connsiteX115" fmla="*/ 501115 w 1715451"/>
                  <a:gd name="connsiteY115" fmla="*/ 301320 h 1439823"/>
                  <a:gd name="connsiteX116" fmla="*/ 443967 w 1715451"/>
                  <a:gd name="connsiteY116" fmla="*/ 434479 h 1439823"/>
                  <a:gd name="connsiteX117" fmla="*/ 447296 w 1715451"/>
                  <a:gd name="connsiteY117" fmla="*/ 469988 h 1439823"/>
                  <a:gd name="connsiteX118" fmla="*/ 443967 w 1715451"/>
                  <a:gd name="connsiteY118" fmla="*/ 491626 h 1439823"/>
                  <a:gd name="connsiteX119" fmla="*/ 423438 w 1715451"/>
                  <a:gd name="connsiteY119" fmla="*/ 479975 h 1439823"/>
                  <a:gd name="connsiteX120" fmla="*/ 400136 w 1715451"/>
                  <a:gd name="connsiteY120" fmla="*/ 400635 h 1439823"/>
                  <a:gd name="connsiteX121" fmla="*/ 476147 w 1715451"/>
                  <a:gd name="connsiteY121" fmla="*/ 280237 h 1439823"/>
                  <a:gd name="connsiteX122" fmla="*/ 1249019 w 1715451"/>
                  <a:gd name="connsiteY122" fmla="*/ 243063 h 1439823"/>
                  <a:gd name="connsiteX123" fmla="*/ 1281754 w 1715451"/>
                  <a:gd name="connsiteY123" fmla="*/ 246392 h 1439823"/>
                  <a:gd name="connsiteX124" fmla="*/ 1297289 w 1715451"/>
                  <a:gd name="connsiteY124" fmla="*/ 262482 h 1439823"/>
                  <a:gd name="connsiteX125" fmla="*/ 1278980 w 1715451"/>
                  <a:gd name="connsiteY125" fmla="*/ 271359 h 1439823"/>
                  <a:gd name="connsiteX126" fmla="*/ 1160247 w 1715451"/>
                  <a:gd name="connsiteY126" fmla="*/ 310197 h 1439823"/>
                  <a:gd name="connsiteX127" fmla="*/ 1111978 w 1715451"/>
                  <a:gd name="connsiteY127" fmla="*/ 366234 h 1439823"/>
                  <a:gd name="connsiteX128" fmla="*/ 1144712 w 1715451"/>
                  <a:gd name="connsiteY128" fmla="*/ 473317 h 1439823"/>
                  <a:gd name="connsiteX129" fmla="*/ 1190763 w 1715451"/>
                  <a:gd name="connsiteY129" fmla="*/ 539896 h 1439823"/>
                  <a:gd name="connsiteX130" fmla="*/ 1201304 w 1715451"/>
                  <a:gd name="connsiteY130" fmla="*/ 558760 h 1439823"/>
                  <a:gd name="connsiteX131" fmla="*/ 1207962 w 1715451"/>
                  <a:gd name="connsiteY131" fmla="*/ 577624 h 1439823"/>
                  <a:gd name="connsiteX132" fmla="*/ 1187434 w 1715451"/>
                  <a:gd name="connsiteY132" fmla="*/ 581508 h 1439823"/>
                  <a:gd name="connsiteX133" fmla="*/ 1029863 w 1715451"/>
                  <a:gd name="connsiteY133" fmla="*/ 432260 h 1439823"/>
                  <a:gd name="connsiteX134" fmla="*/ 1058714 w 1715451"/>
                  <a:gd name="connsiteY134" fmla="*/ 348480 h 1439823"/>
                  <a:gd name="connsiteX135" fmla="*/ 1127513 w 1715451"/>
                  <a:gd name="connsiteY135" fmla="*/ 281901 h 1439823"/>
                  <a:gd name="connsiteX136" fmla="*/ 1249019 w 1715451"/>
                  <a:gd name="connsiteY136" fmla="*/ 243063 h 1439823"/>
                  <a:gd name="connsiteX137" fmla="*/ 953297 w 1715451"/>
                  <a:gd name="connsiteY137" fmla="*/ 182032 h 1439823"/>
                  <a:gd name="connsiteX138" fmla="*/ 878950 w 1715451"/>
                  <a:gd name="connsiteY138" fmla="*/ 286895 h 1439823"/>
                  <a:gd name="connsiteX139" fmla="*/ 953297 w 1715451"/>
                  <a:gd name="connsiteY139" fmla="*/ 182032 h 1439823"/>
                  <a:gd name="connsiteX140" fmla="*/ 748568 w 1715451"/>
                  <a:gd name="connsiteY140" fmla="*/ 50 h 1439823"/>
                  <a:gd name="connsiteX141" fmla="*/ 764657 w 1715451"/>
                  <a:gd name="connsiteY141" fmla="*/ 2824 h 1439823"/>
                  <a:gd name="connsiteX142" fmla="*/ 747458 w 1715451"/>
                  <a:gd name="connsiteY142" fmla="*/ 11146 h 1439823"/>
                  <a:gd name="connsiteX143" fmla="*/ 695858 w 1715451"/>
                  <a:gd name="connsiteY143" fmla="*/ 38887 h 1439823"/>
                  <a:gd name="connsiteX144" fmla="*/ 660349 w 1715451"/>
                  <a:gd name="connsiteY144" fmla="*/ 64409 h 1439823"/>
                  <a:gd name="connsiteX145" fmla="*/ 595434 w 1715451"/>
                  <a:gd name="connsiteY145" fmla="*/ 244729 h 1439823"/>
                  <a:gd name="connsiteX146" fmla="*/ 618183 w 1715451"/>
                  <a:gd name="connsiteY146" fmla="*/ 279128 h 1439823"/>
                  <a:gd name="connsiteX147" fmla="*/ 567138 w 1715451"/>
                  <a:gd name="connsiteY147" fmla="*/ 125995 h 1439823"/>
                  <a:gd name="connsiteX148" fmla="*/ 748568 w 1715451"/>
                  <a:gd name="connsiteY148" fmla="*/ 50 h 14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1715451" h="1439823">
                    <a:moveTo>
                      <a:pt x="846215" y="1321645"/>
                    </a:moveTo>
                    <a:cubicBezTo>
                      <a:pt x="855647" y="1369360"/>
                      <a:pt x="881169" y="1402649"/>
                      <a:pt x="910575" y="1439823"/>
                    </a:cubicBezTo>
                    <a:cubicBezTo>
                      <a:pt x="856202" y="1421514"/>
                      <a:pt x="827351" y="1369360"/>
                      <a:pt x="846215" y="1321645"/>
                    </a:cubicBezTo>
                    <a:close/>
                    <a:moveTo>
                      <a:pt x="657575" y="1266162"/>
                    </a:moveTo>
                    <a:cubicBezTo>
                      <a:pt x="689755" y="1283361"/>
                      <a:pt x="697522" y="1305556"/>
                      <a:pt x="683097" y="1331632"/>
                    </a:cubicBezTo>
                    <a:cubicBezTo>
                      <a:pt x="664787" y="1364367"/>
                      <a:pt x="623731" y="1378238"/>
                      <a:pt x="590441" y="1359929"/>
                    </a:cubicBezTo>
                    <a:cubicBezTo>
                      <a:pt x="630943" y="1341065"/>
                      <a:pt x="671445" y="1322755"/>
                      <a:pt x="657575" y="1266162"/>
                    </a:cubicBezTo>
                    <a:close/>
                    <a:moveTo>
                      <a:pt x="1307831" y="1182592"/>
                    </a:moveTo>
                    <a:cubicBezTo>
                      <a:pt x="1312686" y="1180997"/>
                      <a:pt x="1317818" y="1180165"/>
                      <a:pt x="1323921" y="1183493"/>
                    </a:cubicBezTo>
                    <a:cubicBezTo>
                      <a:pt x="1310050" y="1202912"/>
                      <a:pt x="1295070" y="1221777"/>
                      <a:pt x="1283419" y="1241750"/>
                    </a:cubicBezTo>
                    <a:cubicBezTo>
                      <a:pt x="1262335" y="1277814"/>
                      <a:pt x="1274541" y="1296123"/>
                      <a:pt x="1315598" y="1297788"/>
                    </a:cubicBezTo>
                    <a:cubicBezTo>
                      <a:pt x="1372746" y="1300562"/>
                      <a:pt x="1417687" y="1270601"/>
                      <a:pt x="1464292" y="1245079"/>
                    </a:cubicBezTo>
                    <a:cubicBezTo>
                      <a:pt x="1480382" y="1236757"/>
                      <a:pt x="1495917" y="1226770"/>
                      <a:pt x="1513671" y="1216228"/>
                    </a:cubicBezTo>
                    <a:cubicBezTo>
                      <a:pt x="1517000" y="1239531"/>
                      <a:pt x="1505349" y="1256176"/>
                      <a:pt x="1494252" y="1270046"/>
                    </a:cubicBezTo>
                    <a:cubicBezTo>
                      <a:pt x="1444873" y="1331077"/>
                      <a:pt x="1383287" y="1375463"/>
                      <a:pt x="1302837" y="1384895"/>
                    </a:cubicBezTo>
                    <a:cubicBezTo>
                      <a:pt x="1273986" y="1388779"/>
                      <a:pt x="1243471" y="1381566"/>
                      <a:pt x="1225717" y="1357154"/>
                    </a:cubicBezTo>
                    <a:cubicBezTo>
                      <a:pt x="1208517" y="1333296"/>
                      <a:pt x="1211846" y="1303891"/>
                      <a:pt x="1223497" y="1277814"/>
                    </a:cubicBezTo>
                    <a:cubicBezTo>
                      <a:pt x="1232930" y="1257840"/>
                      <a:pt x="1245136" y="1239531"/>
                      <a:pt x="1255677" y="1220112"/>
                    </a:cubicBezTo>
                    <a:cubicBezTo>
                      <a:pt x="1268438" y="1209015"/>
                      <a:pt x="1280644" y="1197364"/>
                      <a:pt x="1293405" y="1186268"/>
                    </a:cubicBezTo>
                    <a:cubicBezTo>
                      <a:pt x="1298399" y="1186545"/>
                      <a:pt x="1302976" y="1184187"/>
                      <a:pt x="1307831" y="1182592"/>
                    </a:cubicBezTo>
                    <a:close/>
                    <a:moveTo>
                      <a:pt x="1153728" y="1126684"/>
                    </a:moveTo>
                    <a:cubicBezTo>
                      <a:pt x="1159242" y="1127179"/>
                      <a:pt x="1162883" y="1135085"/>
                      <a:pt x="1167460" y="1137998"/>
                    </a:cubicBezTo>
                    <a:cubicBezTo>
                      <a:pt x="1182995" y="1147429"/>
                      <a:pt x="1195201" y="1161300"/>
                      <a:pt x="1207407" y="1175172"/>
                    </a:cubicBezTo>
                    <a:cubicBezTo>
                      <a:pt x="1212955" y="1181830"/>
                      <a:pt x="1216839" y="1189042"/>
                      <a:pt x="1215730" y="1196810"/>
                    </a:cubicBezTo>
                    <a:cubicBezTo>
                      <a:pt x="1217394" y="1216229"/>
                      <a:pt x="1204633" y="1228435"/>
                      <a:pt x="1190762" y="1233429"/>
                    </a:cubicBezTo>
                    <a:cubicBezTo>
                      <a:pt x="1176892" y="1238422"/>
                      <a:pt x="1172453" y="1221777"/>
                      <a:pt x="1166905" y="1211790"/>
                    </a:cubicBezTo>
                    <a:cubicBezTo>
                      <a:pt x="1156363" y="1193481"/>
                      <a:pt x="1150815" y="1172953"/>
                      <a:pt x="1145822" y="1152423"/>
                    </a:cubicBezTo>
                    <a:cubicBezTo>
                      <a:pt x="1144157" y="1144655"/>
                      <a:pt x="1140828" y="1134669"/>
                      <a:pt x="1147486" y="1129120"/>
                    </a:cubicBezTo>
                    <a:cubicBezTo>
                      <a:pt x="1149844" y="1127178"/>
                      <a:pt x="1151890" y="1126520"/>
                      <a:pt x="1153728" y="1126684"/>
                    </a:cubicBezTo>
                    <a:close/>
                    <a:moveTo>
                      <a:pt x="289300" y="1115267"/>
                    </a:moveTo>
                    <a:cubicBezTo>
                      <a:pt x="294024" y="1114764"/>
                      <a:pt x="299157" y="1115527"/>
                      <a:pt x="304705" y="1118024"/>
                    </a:cubicBezTo>
                    <a:cubicBezTo>
                      <a:pt x="325234" y="1127456"/>
                      <a:pt x="329672" y="1148540"/>
                      <a:pt x="318021" y="1167404"/>
                    </a:cubicBezTo>
                    <a:cubicBezTo>
                      <a:pt x="295828" y="1203467"/>
                      <a:pt x="285841" y="1238976"/>
                      <a:pt x="304705" y="1279478"/>
                    </a:cubicBezTo>
                    <a:cubicBezTo>
                      <a:pt x="321905" y="1316097"/>
                      <a:pt x="341324" y="1349941"/>
                      <a:pt x="377942" y="1369915"/>
                    </a:cubicBezTo>
                    <a:cubicBezTo>
                      <a:pt x="381271" y="1371580"/>
                      <a:pt x="383491" y="1373799"/>
                      <a:pt x="387929" y="1377683"/>
                    </a:cubicBezTo>
                    <a:cubicBezTo>
                      <a:pt x="383491" y="1379902"/>
                      <a:pt x="382381" y="1380457"/>
                      <a:pt x="381826" y="1380457"/>
                    </a:cubicBezTo>
                    <a:cubicBezTo>
                      <a:pt x="321350" y="1373799"/>
                      <a:pt x="281957" y="1335516"/>
                      <a:pt x="251997" y="1287801"/>
                    </a:cubicBezTo>
                    <a:cubicBezTo>
                      <a:pt x="221481" y="1238976"/>
                      <a:pt x="229249" y="1188487"/>
                      <a:pt x="257545" y="1141327"/>
                    </a:cubicBezTo>
                    <a:cubicBezTo>
                      <a:pt x="264619" y="1129676"/>
                      <a:pt x="275126" y="1116776"/>
                      <a:pt x="289300" y="1115267"/>
                    </a:cubicBezTo>
                    <a:close/>
                    <a:moveTo>
                      <a:pt x="1541968" y="1020374"/>
                    </a:moveTo>
                    <a:cubicBezTo>
                      <a:pt x="1564716" y="1023703"/>
                      <a:pt x="1570819" y="1040903"/>
                      <a:pt x="1570819" y="1059767"/>
                    </a:cubicBezTo>
                    <a:cubicBezTo>
                      <a:pt x="1570264" y="1076967"/>
                      <a:pt x="1558613" y="1098605"/>
                      <a:pt x="1543077" y="1115804"/>
                    </a:cubicBezTo>
                    <a:cubicBezTo>
                      <a:pt x="1533646" y="1110256"/>
                      <a:pt x="1539194" y="1101379"/>
                      <a:pt x="1538639" y="1094166"/>
                    </a:cubicBezTo>
                    <a:cubicBezTo>
                      <a:pt x="1537529" y="1070863"/>
                      <a:pt x="1536974" y="1075302"/>
                      <a:pt x="1515891" y="1071973"/>
                    </a:cubicBezTo>
                    <a:cubicBezTo>
                      <a:pt x="1500356" y="1069754"/>
                      <a:pt x="1485375" y="1061431"/>
                      <a:pt x="1464846" y="1071418"/>
                    </a:cubicBezTo>
                    <a:cubicBezTo>
                      <a:pt x="1480936" y="1035355"/>
                      <a:pt x="1512007" y="1015936"/>
                      <a:pt x="1541968" y="1020374"/>
                    </a:cubicBezTo>
                    <a:close/>
                    <a:moveTo>
                      <a:pt x="737470" y="985420"/>
                    </a:moveTo>
                    <a:cubicBezTo>
                      <a:pt x="755224" y="985975"/>
                      <a:pt x="772978" y="987084"/>
                      <a:pt x="789623" y="993188"/>
                    </a:cubicBezTo>
                    <a:cubicBezTo>
                      <a:pt x="809597" y="1000955"/>
                      <a:pt x="808487" y="1010387"/>
                      <a:pt x="794617" y="1023148"/>
                    </a:cubicBezTo>
                    <a:cubicBezTo>
                      <a:pt x="786294" y="1030361"/>
                      <a:pt x="776307" y="1034800"/>
                      <a:pt x="765211" y="1037020"/>
                    </a:cubicBezTo>
                    <a:cubicBezTo>
                      <a:pt x="724708" y="1044233"/>
                      <a:pt x="683651" y="1049226"/>
                      <a:pt x="642039" y="1048116"/>
                    </a:cubicBezTo>
                    <a:cubicBezTo>
                      <a:pt x="616517" y="1047561"/>
                      <a:pt x="590995" y="1048671"/>
                      <a:pt x="564919" y="1051445"/>
                    </a:cubicBezTo>
                    <a:cubicBezTo>
                      <a:pt x="534403" y="1054219"/>
                      <a:pt x="516094" y="1069754"/>
                      <a:pt x="500559" y="1092502"/>
                    </a:cubicBezTo>
                    <a:cubicBezTo>
                      <a:pt x="488353" y="1110257"/>
                      <a:pt x="472818" y="1115805"/>
                      <a:pt x="452844" y="1114141"/>
                    </a:cubicBezTo>
                    <a:cubicBezTo>
                      <a:pt x="434534" y="1113031"/>
                      <a:pt x="420109" y="1104154"/>
                      <a:pt x="413451" y="1088064"/>
                    </a:cubicBezTo>
                    <a:cubicBezTo>
                      <a:pt x="406238" y="1070864"/>
                      <a:pt x="418999" y="1058103"/>
                      <a:pt x="431206" y="1048116"/>
                    </a:cubicBezTo>
                    <a:cubicBezTo>
                      <a:pt x="458947" y="1024258"/>
                      <a:pt x="492236" y="1015381"/>
                      <a:pt x="527745" y="1011497"/>
                    </a:cubicBezTo>
                    <a:cubicBezTo>
                      <a:pt x="597653" y="1004284"/>
                      <a:pt x="667561" y="994297"/>
                      <a:pt x="737470" y="985420"/>
                    </a:cubicBezTo>
                    <a:close/>
                    <a:moveTo>
                      <a:pt x="1057049" y="874455"/>
                    </a:moveTo>
                    <a:cubicBezTo>
                      <a:pt x="1075359" y="933821"/>
                      <a:pt x="1129177" y="970995"/>
                      <a:pt x="1151370" y="1027032"/>
                    </a:cubicBezTo>
                    <a:cubicBezTo>
                      <a:pt x="1086456" y="1023148"/>
                      <a:pt x="1052056" y="996517"/>
                      <a:pt x="1032082" y="940479"/>
                    </a:cubicBezTo>
                    <a:cubicBezTo>
                      <a:pt x="1021540" y="910519"/>
                      <a:pt x="1030417" y="891100"/>
                      <a:pt x="1057049" y="874455"/>
                    </a:cubicBezTo>
                    <a:close/>
                    <a:moveTo>
                      <a:pt x="1263999" y="831179"/>
                    </a:moveTo>
                    <a:cubicBezTo>
                      <a:pt x="1296179" y="865023"/>
                      <a:pt x="1320591" y="902752"/>
                      <a:pt x="1318372" y="951576"/>
                    </a:cubicBezTo>
                    <a:cubicBezTo>
                      <a:pt x="1317262" y="971550"/>
                      <a:pt x="1317262" y="997072"/>
                      <a:pt x="1280089" y="1004840"/>
                    </a:cubicBezTo>
                    <a:cubicBezTo>
                      <a:pt x="1298953" y="984866"/>
                      <a:pt x="1301172" y="966557"/>
                      <a:pt x="1298398" y="947138"/>
                    </a:cubicBezTo>
                    <a:cubicBezTo>
                      <a:pt x="1298953" y="941035"/>
                      <a:pt x="1299508" y="935486"/>
                      <a:pt x="1293960" y="931048"/>
                    </a:cubicBezTo>
                    <a:cubicBezTo>
                      <a:pt x="1291740" y="895539"/>
                      <a:pt x="1274541" y="864469"/>
                      <a:pt x="1263999" y="831179"/>
                    </a:cubicBezTo>
                    <a:close/>
                    <a:moveTo>
                      <a:pt x="397361" y="672498"/>
                    </a:moveTo>
                    <a:cubicBezTo>
                      <a:pt x="422883" y="693027"/>
                      <a:pt x="412341" y="757941"/>
                      <a:pt x="389039" y="797889"/>
                    </a:cubicBezTo>
                    <a:cubicBezTo>
                      <a:pt x="360743" y="847268"/>
                      <a:pt x="308589" y="888880"/>
                      <a:pt x="260319" y="872790"/>
                    </a:cubicBezTo>
                    <a:cubicBezTo>
                      <a:pt x="356304" y="838946"/>
                      <a:pt x="406238" y="775141"/>
                      <a:pt x="397361" y="672498"/>
                    </a:cubicBezTo>
                    <a:close/>
                    <a:moveTo>
                      <a:pt x="1676167" y="603839"/>
                    </a:moveTo>
                    <a:cubicBezTo>
                      <a:pt x="1684142" y="604949"/>
                      <a:pt x="1691494" y="609249"/>
                      <a:pt x="1697874" y="617571"/>
                    </a:cubicBezTo>
                    <a:cubicBezTo>
                      <a:pt x="1709525" y="632551"/>
                      <a:pt x="1717293" y="648641"/>
                      <a:pt x="1715073" y="668060"/>
                    </a:cubicBezTo>
                    <a:cubicBezTo>
                      <a:pt x="1713409" y="701905"/>
                      <a:pt x="1698428" y="730756"/>
                      <a:pt x="1676790" y="754614"/>
                    </a:cubicBezTo>
                    <a:cubicBezTo>
                      <a:pt x="1613540" y="823967"/>
                      <a:pt x="1536420" y="870018"/>
                      <a:pt x="1440989" y="879450"/>
                    </a:cubicBezTo>
                    <a:cubicBezTo>
                      <a:pt x="1432112" y="880560"/>
                      <a:pt x="1424345" y="877231"/>
                      <a:pt x="1416577" y="876121"/>
                    </a:cubicBezTo>
                    <a:cubicBezTo>
                      <a:pt x="1406590" y="874456"/>
                      <a:pt x="1390500" y="880005"/>
                      <a:pt x="1390500" y="863915"/>
                    </a:cubicBezTo>
                    <a:cubicBezTo>
                      <a:pt x="1391055" y="851709"/>
                      <a:pt x="1405480" y="849489"/>
                      <a:pt x="1416577" y="848380"/>
                    </a:cubicBezTo>
                    <a:cubicBezTo>
                      <a:pt x="1456524" y="844496"/>
                      <a:pt x="1493143" y="830070"/>
                      <a:pt x="1529207" y="813980"/>
                    </a:cubicBezTo>
                    <a:cubicBezTo>
                      <a:pt x="1566380" y="797336"/>
                      <a:pt x="1595231" y="769594"/>
                      <a:pt x="1620198" y="739079"/>
                    </a:cubicBezTo>
                    <a:cubicBezTo>
                      <a:pt x="1641281" y="713557"/>
                      <a:pt x="1650714" y="682486"/>
                      <a:pt x="1637953" y="648641"/>
                    </a:cubicBezTo>
                    <a:cubicBezTo>
                      <a:pt x="1631849" y="631996"/>
                      <a:pt x="1632959" y="618126"/>
                      <a:pt x="1650714" y="609249"/>
                    </a:cubicBezTo>
                    <a:cubicBezTo>
                      <a:pt x="1659591" y="604810"/>
                      <a:pt x="1668191" y="602729"/>
                      <a:pt x="1676167" y="603839"/>
                    </a:cubicBezTo>
                    <a:close/>
                    <a:moveTo>
                      <a:pt x="850655" y="543779"/>
                    </a:moveTo>
                    <a:cubicBezTo>
                      <a:pt x="876732" y="545443"/>
                      <a:pt x="918344" y="544888"/>
                      <a:pt x="948305" y="578178"/>
                    </a:cubicBezTo>
                    <a:cubicBezTo>
                      <a:pt x="955518" y="585946"/>
                      <a:pt x="965504" y="594268"/>
                      <a:pt x="958292" y="604255"/>
                    </a:cubicBezTo>
                    <a:cubicBezTo>
                      <a:pt x="951079" y="614242"/>
                      <a:pt x="942202" y="602590"/>
                      <a:pt x="934434" y="599816"/>
                    </a:cubicBezTo>
                    <a:cubicBezTo>
                      <a:pt x="886719" y="584281"/>
                      <a:pt x="838448" y="587610"/>
                      <a:pt x="790733" y="598707"/>
                    </a:cubicBezTo>
                    <a:cubicBezTo>
                      <a:pt x="709729" y="617016"/>
                      <a:pt x="637046" y="649751"/>
                      <a:pt x="586557" y="719659"/>
                    </a:cubicBezTo>
                    <a:cubicBezTo>
                      <a:pt x="565474" y="749064"/>
                      <a:pt x="547720" y="780135"/>
                      <a:pt x="544390" y="817308"/>
                    </a:cubicBezTo>
                    <a:cubicBezTo>
                      <a:pt x="543836" y="821192"/>
                      <a:pt x="544945" y="827295"/>
                      <a:pt x="538842" y="828404"/>
                    </a:cubicBezTo>
                    <a:cubicBezTo>
                      <a:pt x="533294" y="829514"/>
                      <a:pt x="530520" y="825076"/>
                      <a:pt x="528301" y="821192"/>
                    </a:cubicBezTo>
                    <a:cubicBezTo>
                      <a:pt x="512211" y="795115"/>
                      <a:pt x="511101" y="766819"/>
                      <a:pt x="521643" y="739078"/>
                    </a:cubicBezTo>
                    <a:cubicBezTo>
                      <a:pt x="553822" y="653634"/>
                      <a:pt x="620957" y="604255"/>
                      <a:pt x="701961" y="571520"/>
                    </a:cubicBezTo>
                    <a:cubicBezTo>
                      <a:pt x="744683" y="554320"/>
                      <a:pt x="789069" y="542114"/>
                      <a:pt x="850655" y="543779"/>
                    </a:cubicBezTo>
                    <a:close/>
                    <a:moveTo>
                      <a:pt x="219262" y="481639"/>
                    </a:moveTo>
                    <a:cubicBezTo>
                      <a:pt x="232578" y="482748"/>
                      <a:pt x="239791" y="489961"/>
                      <a:pt x="242565" y="501057"/>
                    </a:cubicBezTo>
                    <a:cubicBezTo>
                      <a:pt x="245339" y="512154"/>
                      <a:pt x="235907" y="518257"/>
                      <a:pt x="227584" y="519922"/>
                    </a:cubicBezTo>
                    <a:cubicBezTo>
                      <a:pt x="209275" y="526579"/>
                      <a:pt x="190966" y="531573"/>
                      <a:pt x="172102" y="536012"/>
                    </a:cubicBezTo>
                    <a:cubicBezTo>
                      <a:pt x="90542" y="556540"/>
                      <a:pt x="34505" y="628113"/>
                      <a:pt x="49485" y="732976"/>
                    </a:cubicBezTo>
                    <a:cubicBezTo>
                      <a:pt x="52814" y="756278"/>
                      <a:pt x="52814" y="780691"/>
                      <a:pt x="57808" y="803993"/>
                    </a:cubicBezTo>
                    <a:cubicBezTo>
                      <a:pt x="66685" y="849489"/>
                      <a:pt x="79446" y="893320"/>
                      <a:pt x="113290" y="927720"/>
                    </a:cubicBezTo>
                    <a:cubicBezTo>
                      <a:pt x="20079" y="878340"/>
                      <a:pt x="-26526" y="753504"/>
                      <a:pt x="15641" y="648642"/>
                    </a:cubicBezTo>
                    <a:cubicBezTo>
                      <a:pt x="40053" y="588720"/>
                      <a:pt x="72788" y="537676"/>
                      <a:pt x="129935" y="505496"/>
                    </a:cubicBezTo>
                    <a:cubicBezTo>
                      <a:pt x="157121" y="490516"/>
                      <a:pt x="186527" y="478864"/>
                      <a:pt x="219262" y="481639"/>
                    </a:cubicBezTo>
                    <a:close/>
                    <a:moveTo>
                      <a:pt x="1462072" y="378996"/>
                    </a:moveTo>
                    <a:cubicBezTo>
                      <a:pt x="1491478" y="382880"/>
                      <a:pt x="1509787" y="400079"/>
                      <a:pt x="1514781" y="427266"/>
                    </a:cubicBezTo>
                    <a:cubicBezTo>
                      <a:pt x="1519219" y="451123"/>
                      <a:pt x="1505349" y="483858"/>
                      <a:pt x="1485930" y="493845"/>
                    </a:cubicBezTo>
                    <a:cubicBezTo>
                      <a:pt x="1479272" y="497729"/>
                      <a:pt x="1471504" y="501612"/>
                      <a:pt x="1465401" y="497174"/>
                    </a:cubicBezTo>
                    <a:cubicBezTo>
                      <a:pt x="1456524" y="491071"/>
                      <a:pt x="1464846" y="483858"/>
                      <a:pt x="1468175" y="478310"/>
                    </a:cubicBezTo>
                    <a:cubicBezTo>
                      <a:pt x="1488149" y="444465"/>
                      <a:pt x="1488704" y="411731"/>
                      <a:pt x="1462072" y="378996"/>
                    </a:cubicBezTo>
                    <a:close/>
                    <a:moveTo>
                      <a:pt x="476147" y="280237"/>
                    </a:moveTo>
                    <a:cubicBezTo>
                      <a:pt x="485580" y="278017"/>
                      <a:pt x="492238" y="278017"/>
                      <a:pt x="500005" y="282456"/>
                    </a:cubicBezTo>
                    <a:cubicBezTo>
                      <a:pt x="510547" y="288004"/>
                      <a:pt x="515540" y="294662"/>
                      <a:pt x="501115" y="301320"/>
                    </a:cubicBezTo>
                    <a:cubicBezTo>
                      <a:pt x="441193" y="328507"/>
                      <a:pt x="431761" y="376223"/>
                      <a:pt x="443967" y="434479"/>
                    </a:cubicBezTo>
                    <a:cubicBezTo>
                      <a:pt x="446186" y="446131"/>
                      <a:pt x="445631" y="458337"/>
                      <a:pt x="447296" y="469988"/>
                    </a:cubicBezTo>
                    <a:cubicBezTo>
                      <a:pt x="448960" y="478311"/>
                      <a:pt x="454508" y="487188"/>
                      <a:pt x="443967" y="491626"/>
                    </a:cubicBezTo>
                    <a:cubicBezTo>
                      <a:pt x="434535" y="494955"/>
                      <a:pt x="428432" y="486078"/>
                      <a:pt x="423438" y="479975"/>
                    </a:cubicBezTo>
                    <a:cubicBezTo>
                      <a:pt x="404574" y="455563"/>
                      <a:pt x="397361" y="427821"/>
                      <a:pt x="400136" y="400635"/>
                    </a:cubicBezTo>
                    <a:cubicBezTo>
                      <a:pt x="400136" y="332945"/>
                      <a:pt x="425658" y="294107"/>
                      <a:pt x="476147" y="280237"/>
                    </a:cubicBezTo>
                    <a:close/>
                    <a:moveTo>
                      <a:pt x="1249019" y="243063"/>
                    </a:moveTo>
                    <a:cubicBezTo>
                      <a:pt x="1260116" y="244173"/>
                      <a:pt x="1271212" y="243618"/>
                      <a:pt x="1281754" y="246392"/>
                    </a:cubicBezTo>
                    <a:cubicBezTo>
                      <a:pt x="1289522" y="248056"/>
                      <a:pt x="1300063" y="251385"/>
                      <a:pt x="1297289" y="262482"/>
                    </a:cubicBezTo>
                    <a:cubicBezTo>
                      <a:pt x="1295070" y="270804"/>
                      <a:pt x="1286748" y="270804"/>
                      <a:pt x="1278980" y="271359"/>
                    </a:cubicBezTo>
                    <a:cubicBezTo>
                      <a:pt x="1235704" y="273578"/>
                      <a:pt x="1195756" y="284120"/>
                      <a:pt x="1160247" y="310197"/>
                    </a:cubicBezTo>
                    <a:cubicBezTo>
                      <a:pt x="1139719" y="325177"/>
                      <a:pt x="1123074" y="344041"/>
                      <a:pt x="1111978" y="366234"/>
                    </a:cubicBezTo>
                    <a:cubicBezTo>
                      <a:pt x="1093113" y="402854"/>
                      <a:pt x="1106984" y="445021"/>
                      <a:pt x="1144712" y="473317"/>
                    </a:cubicBezTo>
                    <a:cubicBezTo>
                      <a:pt x="1167460" y="490516"/>
                      <a:pt x="1191318" y="506051"/>
                      <a:pt x="1190763" y="539896"/>
                    </a:cubicBezTo>
                    <a:cubicBezTo>
                      <a:pt x="1190208" y="545999"/>
                      <a:pt x="1196866" y="552657"/>
                      <a:pt x="1201304" y="558760"/>
                    </a:cubicBezTo>
                    <a:cubicBezTo>
                      <a:pt x="1205743" y="564308"/>
                      <a:pt x="1213511" y="569856"/>
                      <a:pt x="1207962" y="577624"/>
                    </a:cubicBezTo>
                    <a:cubicBezTo>
                      <a:pt x="1203524" y="584837"/>
                      <a:pt x="1194646" y="582063"/>
                      <a:pt x="1187434" y="581508"/>
                    </a:cubicBezTo>
                    <a:cubicBezTo>
                      <a:pt x="1123629" y="574850"/>
                      <a:pt x="1035411" y="493290"/>
                      <a:pt x="1029863" y="432260"/>
                    </a:cubicBezTo>
                    <a:cubicBezTo>
                      <a:pt x="1026534" y="401744"/>
                      <a:pt x="1039850" y="374003"/>
                      <a:pt x="1058714" y="348480"/>
                    </a:cubicBezTo>
                    <a:cubicBezTo>
                      <a:pt x="1078133" y="321848"/>
                      <a:pt x="1106429" y="305758"/>
                      <a:pt x="1127513" y="281901"/>
                    </a:cubicBezTo>
                    <a:cubicBezTo>
                      <a:pt x="1164686" y="259153"/>
                      <a:pt x="1205188" y="245837"/>
                      <a:pt x="1249019" y="243063"/>
                    </a:cubicBezTo>
                    <a:close/>
                    <a:moveTo>
                      <a:pt x="953297" y="182032"/>
                    </a:moveTo>
                    <a:cubicBezTo>
                      <a:pt x="968278" y="224199"/>
                      <a:pt x="936652" y="266367"/>
                      <a:pt x="878950" y="286895"/>
                    </a:cubicBezTo>
                    <a:cubicBezTo>
                      <a:pt x="905027" y="252496"/>
                      <a:pt x="938872" y="226418"/>
                      <a:pt x="953297" y="182032"/>
                    </a:cubicBezTo>
                    <a:close/>
                    <a:moveTo>
                      <a:pt x="748568" y="50"/>
                    </a:moveTo>
                    <a:cubicBezTo>
                      <a:pt x="753561" y="50"/>
                      <a:pt x="758554" y="1714"/>
                      <a:pt x="764657" y="2824"/>
                    </a:cubicBezTo>
                    <a:cubicBezTo>
                      <a:pt x="760219" y="13365"/>
                      <a:pt x="753006" y="10036"/>
                      <a:pt x="747458" y="11146"/>
                    </a:cubicBezTo>
                    <a:cubicBezTo>
                      <a:pt x="727484" y="15030"/>
                      <a:pt x="708619" y="19468"/>
                      <a:pt x="695858" y="38887"/>
                    </a:cubicBezTo>
                    <a:cubicBezTo>
                      <a:pt x="688090" y="51094"/>
                      <a:pt x="673110" y="57197"/>
                      <a:pt x="660349" y="64409"/>
                    </a:cubicBezTo>
                    <a:cubicBezTo>
                      <a:pt x="593215" y="100473"/>
                      <a:pt x="577125" y="187582"/>
                      <a:pt x="595434" y="244729"/>
                    </a:cubicBezTo>
                    <a:cubicBezTo>
                      <a:pt x="599318" y="258045"/>
                      <a:pt x="609305" y="268032"/>
                      <a:pt x="618183" y="279128"/>
                    </a:cubicBezTo>
                    <a:cubicBezTo>
                      <a:pt x="558816" y="242509"/>
                      <a:pt x="543281" y="189246"/>
                      <a:pt x="567138" y="125995"/>
                    </a:cubicBezTo>
                    <a:cubicBezTo>
                      <a:pt x="600983" y="37778"/>
                      <a:pt x="689200" y="-1615"/>
                      <a:pt x="748568" y="50"/>
                    </a:cubicBezTo>
                    <a:close/>
                  </a:path>
                </a:pathLst>
              </a:custGeom>
              <a:solidFill>
                <a:srgbClr val="F34E34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2585308-D8DA-46D3-A9CC-C76EE84A4319}"/>
                </a:ext>
              </a:extLst>
            </p:cNvPr>
            <p:cNvGrpSpPr/>
            <p:nvPr/>
          </p:nvGrpSpPr>
          <p:grpSpPr>
            <a:xfrm>
              <a:off x="9612439" y="4483786"/>
              <a:ext cx="1874100" cy="1930794"/>
              <a:chOff x="7929939" y="1996385"/>
              <a:chExt cx="1874100" cy="1930794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813EB1B-EE8B-473B-9442-1039AB17D072}"/>
                  </a:ext>
                </a:extLst>
              </p:cNvPr>
              <p:cNvSpPr/>
              <p:nvPr/>
            </p:nvSpPr>
            <p:spPr>
              <a:xfrm>
                <a:off x="9365726" y="2908980"/>
                <a:ext cx="438313" cy="388378"/>
              </a:xfrm>
              <a:custGeom>
                <a:avLst/>
                <a:gdLst>
                  <a:gd name="connsiteX0" fmla="*/ 422222 w 438312"/>
                  <a:gd name="connsiteY0" fmla="*/ 207299 h 388378"/>
                  <a:gd name="connsiteX1" fmla="*/ 401694 w 438312"/>
                  <a:gd name="connsiteY1" fmla="*/ 198977 h 388378"/>
                  <a:gd name="connsiteX2" fmla="*/ 348430 w 438312"/>
                  <a:gd name="connsiteY2" fmla="*/ 186216 h 388378"/>
                  <a:gd name="connsiteX3" fmla="*/ 329567 w 438312"/>
                  <a:gd name="connsiteY3" fmla="*/ 171791 h 388378"/>
                  <a:gd name="connsiteX4" fmla="*/ 342882 w 438312"/>
                  <a:gd name="connsiteY4" fmla="*/ 159030 h 388378"/>
                  <a:gd name="connsiteX5" fmla="*/ 343437 w 438312"/>
                  <a:gd name="connsiteY5" fmla="*/ 125740 h 388378"/>
                  <a:gd name="connsiteX6" fmla="*/ 340663 w 438312"/>
                  <a:gd name="connsiteY6" fmla="*/ 94115 h 388378"/>
                  <a:gd name="connsiteX7" fmla="*/ 370623 w 438312"/>
                  <a:gd name="connsiteY7" fmla="*/ 65264 h 388378"/>
                  <a:gd name="connsiteX8" fmla="*/ 363411 w 438312"/>
                  <a:gd name="connsiteY8" fmla="*/ 48619 h 388378"/>
                  <a:gd name="connsiteX9" fmla="*/ 310148 w 438312"/>
                  <a:gd name="connsiteY9" fmla="*/ 58051 h 388378"/>
                  <a:gd name="connsiteX10" fmla="*/ 316806 w 438312"/>
                  <a:gd name="connsiteY10" fmla="*/ 49174 h 388378"/>
                  <a:gd name="connsiteX11" fmla="*/ 326237 w 438312"/>
                  <a:gd name="connsiteY11" fmla="*/ 26981 h 388378"/>
                  <a:gd name="connsiteX12" fmla="*/ 304600 w 438312"/>
                  <a:gd name="connsiteY12" fmla="*/ 30865 h 388378"/>
                  <a:gd name="connsiteX13" fmla="*/ 262432 w 438312"/>
                  <a:gd name="connsiteY13" fmla="*/ 44735 h 388378"/>
                  <a:gd name="connsiteX14" fmla="*/ 263542 w 438312"/>
                  <a:gd name="connsiteY14" fmla="*/ 30865 h 388378"/>
                  <a:gd name="connsiteX15" fmla="*/ 253555 w 438312"/>
                  <a:gd name="connsiteY15" fmla="*/ 1459 h 388378"/>
                  <a:gd name="connsiteX16" fmla="*/ 231917 w 438312"/>
                  <a:gd name="connsiteY16" fmla="*/ 19213 h 388378"/>
                  <a:gd name="connsiteX17" fmla="*/ 115403 w 438312"/>
                  <a:gd name="connsiteY17" fmla="*/ 49174 h 388378"/>
                  <a:gd name="connsiteX18" fmla="*/ 174770 w 438312"/>
                  <a:gd name="connsiteY18" fmla="*/ 51393 h 388378"/>
                  <a:gd name="connsiteX19" fmla="*/ 111520 w 438312"/>
                  <a:gd name="connsiteY19" fmla="*/ 36968 h 388378"/>
                  <a:gd name="connsiteX20" fmla="*/ 73237 w 438312"/>
                  <a:gd name="connsiteY20" fmla="*/ 66374 h 388378"/>
                  <a:gd name="connsiteX21" fmla="*/ 12761 w 438312"/>
                  <a:gd name="connsiteY21" fmla="*/ 97444 h 388378"/>
                  <a:gd name="connsiteX22" fmla="*/ 0 w 438312"/>
                  <a:gd name="connsiteY22" fmla="*/ 106321 h 388378"/>
                  <a:gd name="connsiteX23" fmla="*/ 8322 w 438312"/>
                  <a:gd name="connsiteY23" fmla="*/ 111315 h 388378"/>
                  <a:gd name="connsiteX24" fmla="*/ 8322 w 438312"/>
                  <a:gd name="connsiteY24" fmla="*/ 111315 h 388378"/>
                  <a:gd name="connsiteX25" fmla="*/ 62695 w 438312"/>
                  <a:gd name="connsiteY25" fmla="*/ 110760 h 388378"/>
                  <a:gd name="connsiteX26" fmla="*/ 62695 w 438312"/>
                  <a:gd name="connsiteY26" fmla="*/ 110760 h 388378"/>
                  <a:gd name="connsiteX27" fmla="*/ 63250 w 438312"/>
                  <a:gd name="connsiteY27" fmla="*/ 110760 h 388378"/>
                  <a:gd name="connsiteX28" fmla="*/ 63250 w 438312"/>
                  <a:gd name="connsiteY28" fmla="*/ 110760 h 388378"/>
                  <a:gd name="connsiteX29" fmla="*/ 118178 w 438312"/>
                  <a:gd name="connsiteY29" fmla="*/ 115198 h 388378"/>
                  <a:gd name="connsiteX30" fmla="*/ 144809 w 438312"/>
                  <a:gd name="connsiteY30" fmla="*/ 136282 h 388378"/>
                  <a:gd name="connsiteX31" fmla="*/ 113185 w 438312"/>
                  <a:gd name="connsiteY31" fmla="*/ 146269 h 388378"/>
                  <a:gd name="connsiteX32" fmla="*/ 150358 w 438312"/>
                  <a:gd name="connsiteY32" fmla="*/ 171791 h 388378"/>
                  <a:gd name="connsiteX33" fmla="*/ 163119 w 438312"/>
                  <a:gd name="connsiteY33" fmla="*/ 180668 h 388378"/>
                  <a:gd name="connsiteX34" fmla="*/ 163119 w 438312"/>
                  <a:gd name="connsiteY34" fmla="*/ 180668 h 388378"/>
                  <a:gd name="connsiteX35" fmla="*/ 209724 w 438312"/>
                  <a:gd name="connsiteY35" fmla="*/ 245583 h 388378"/>
                  <a:gd name="connsiteX36" fmla="*/ 125945 w 438312"/>
                  <a:gd name="connsiteY36" fmla="*/ 201196 h 388378"/>
                  <a:gd name="connsiteX37" fmla="*/ 184757 w 438312"/>
                  <a:gd name="connsiteY37" fmla="*/ 265001 h 388378"/>
                  <a:gd name="connsiteX38" fmla="*/ 191415 w 438312"/>
                  <a:gd name="connsiteY38" fmla="*/ 269995 h 388378"/>
                  <a:gd name="connsiteX39" fmla="*/ 241349 w 438312"/>
                  <a:gd name="connsiteY39" fmla="*/ 360431 h 388378"/>
                  <a:gd name="connsiteX40" fmla="*/ 272419 w 438312"/>
                  <a:gd name="connsiteY40" fmla="*/ 392057 h 388378"/>
                  <a:gd name="connsiteX41" fmla="*/ 300715 w 438312"/>
                  <a:gd name="connsiteY41" fmla="*/ 363206 h 388378"/>
                  <a:gd name="connsiteX42" fmla="*/ 307928 w 438312"/>
                  <a:gd name="connsiteY42" fmla="*/ 350999 h 388378"/>
                  <a:gd name="connsiteX43" fmla="*/ 334560 w 438312"/>
                  <a:gd name="connsiteY43" fmla="*/ 326032 h 388378"/>
                  <a:gd name="connsiteX44" fmla="*/ 340663 w 438312"/>
                  <a:gd name="connsiteY44" fmla="*/ 312716 h 388378"/>
                  <a:gd name="connsiteX45" fmla="*/ 353424 w 438312"/>
                  <a:gd name="connsiteY45" fmla="*/ 322148 h 388378"/>
                  <a:gd name="connsiteX46" fmla="*/ 361192 w 438312"/>
                  <a:gd name="connsiteY46" fmla="*/ 337129 h 388378"/>
                  <a:gd name="connsiteX47" fmla="*/ 376172 w 438312"/>
                  <a:gd name="connsiteY47" fmla="*/ 352664 h 388378"/>
                  <a:gd name="connsiteX48" fmla="*/ 390598 w 438312"/>
                  <a:gd name="connsiteY48" fmla="*/ 328252 h 388378"/>
                  <a:gd name="connsiteX49" fmla="*/ 365630 w 438312"/>
                  <a:gd name="connsiteY49" fmla="*/ 289969 h 388378"/>
                  <a:gd name="connsiteX50" fmla="*/ 208060 w 438312"/>
                  <a:gd name="connsiteY50" fmla="*/ 212293 h 388378"/>
                  <a:gd name="connsiteX51" fmla="*/ 317360 w 438312"/>
                  <a:gd name="connsiteY51" fmla="*/ 234486 h 388378"/>
                  <a:gd name="connsiteX52" fmla="*/ 343992 w 438312"/>
                  <a:gd name="connsiteY52" fmla="*/ 230047 h 388378"/>
                  <a:gd name="connsiteX53" fmla="*/ 377282 w 438312"/>
                  <a:gd name="connsiteY53" fmla="*/ 217841 h 388378"/>
                  <a:gd name="connsiteX54" fmla="*/ 408352 w 438312"/>
                  <a:gd name="connsiteY54" fmla="*/ 235596 h 388378"/>
                  <a:gd name="connsiteX55" fmla="*/ 438867 w 438312"/>
                  <a:gd name="connsiteY55" fmla="*/ 234486 h 388378"/>
                  <a:gd name="connsiteX56" fmla="*/ 422222 w 438312"/>
                  <a:gd name="connsiteY56" fmla="*/ 207299 h 38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38312" h="388378">
                    <a:moveTo>
                      <a:pt x="422222" y="207299"/>
                    </a:moveTo>
                    <a:cubicBezTo>
                      <a:pt x="415565" y="203971"/>
                      <a:pt x="408906" y="201751"/>
                      <a:pt x="401694" y="198977"/>
                    </a:cubicBezTo>
                    <a:cubicBezTo>
                      <a:pt x="384494" y="191764"/>
                      <a:pt x="366740" y="188990"/>
                      <a:pt x="348430" y="186216"/>
                    </a:cubicBezTo>
                    <a:cubicBezTo>
                      <a:pt x="340663" y="185106"/>
                      <a:pt x="331786" y="181778"/>
                      <a:pt x="329567" y="171791"/>
                    </a:cubicBezTo>
                    <a:cubicBezTo>
                      <a:pt x="327347" y="160694"/>
                      <a:pt x="339553" y="163468"/>
                      <a:pt x="342882" y="159030"/>
                    </a:cubicBezTo>
                    <a:cubicBezTo>
                      <a:pt x="351204" y="149043"/>
                      <a:pt x="366740" y="137946"/>
                      <a:pt x="343437" y="125740"/>
                    </a:cubicBezTo>
                    <a:cubicBezTo>
                      <a:pt x="328457" y="117973"/>
                      <a:pt x="315141" y="108540"/>
                      <a:pt x="340663" y="94115"/>
                    </a:cubicBezTo>
                    <a:cubicBezTo>
                      <a:pt x="352315" y="87457"/>
                      <a:pt x="361192" y="75251"/>
                      <a:pt x="370623" y="65264"/>
                    </a:cubicBezTo>
                    <a:cubicBezTo>
                      <a:pt x="380610" y="54722"/>
                      <a:pt x="377282" y="49729"/>
                      <a:pt x="363411" y="48619"/>
                    </a:cubicBezTo>
                    <a:cubicBezTo>
                      <a:pt x="345101" y="46955"/>
                      <a:pt x="327347" y="50839"/>
                      <a:pt x="310148" y="58051"/>
                    </a:cubicBezTo>
                    <a:cubicBezTo>
                      <a:pt x="311812" y="53613"/>
                      <a:pt x="314031" y="50839"/>
                      <a:pt x="316806" y="49174"/>
                    </a:cubicBezTo>
                    <a:cubicBezTo>
                      <a:pt x="326237" y="44181"/>
                      <a:pt x="332341" y="35303"/>
                      <a:pt x="326237" y="26981"/>
                    </a:cubicBezTo>
                    <a:cubicBezTo>
                      <a:pt x="319580" y="17549"/>
                      <a:pt x="311812" y="28091"/>
                      <a:pt x="304600" y="30865"/>
                    </a:cubicBezTo>
                    <a:cubicBezTo>
                      <a:pt x="291284" y="35858"/>
                      <a:pt x="279632" y="45845"/>
                      <a:pt x="262432" y="44735"/>
                    </a:cubicBezTo>
                    <a:cubicBezTo>
                      <a:pt x="262432" y="39742"/>
                      <a:pt x="261878" y="34749"/>
                      <a:pt x="263542" y="30865"/>
                    </a:cubicBezTo>
                    <a:cubicBezTo>
                      <a:pt x="270200" y="17549"/>
                      <a:pt x="266871" y="6452"/>
                      <a:pt x="253555" y="1459"/>
                    </a:cubicBezTo>
                    <a:cubicBezTo>
                      <a:pt x="237465" y="-4644"/>
                      <a:pt x="236356" y="9781"/>
                      <a:pt x="231917" y="19213"/>
                    </a:cubicBezTo>
                    <a:cubicBezTo>
                      <a:pt x="208614" y="66928"/>
                      <a:pt x="167002" y="73032"/>
                      <a:pt x="115403" y="49174"/>
                    </a:cubicBezTo>
                    <a:cubicBezTo>
                      <a:pt x="136487" y="50284"/>
                      <a:pt x="154241" y="59716"/>
                      <a:pt x="174770" y="51393"/>
                    </a:cubicBezTo>
                    <a:cubicBezTo>
                      <a:pt x="152022" y="45290"/>
                      <a:pt x="130384" y="47510"/>
                      <a:pt x="111520" y="36968"/>
                    </a:cubicBezTo>
                    <a:cubicBezTo>
                      <a:pt x="98759" y="46955"/>
                      <a:pt x="85998" y="56387"/>
                      <a:pt x="73237" y="66374"/>
                    </a:cubicBezTo>
                    <a:cubicBezTo>
                      <a:pt x="54928" y="80244"/>
                      <a:pt x="33290" y="87457"/>
                      <a:pt x="12761" y="97444"/>
                    </a:cubicBezTo>
                    <a:cubicBezTo>
                      <a:pt x="8322" y="100218"/>
                      <a:pt x="3884" y="103547"/>
                      <a:pt x="0" y="106321"/>
                    </a:cubicBezTo>
                    <a:cubicBezTo>
                      <a:pt x="2774" y="107986"/>
                      <a:pt x="5548" y="109650"/>
                      <a:pt x="8322" y="111315"/>
                    </a:cubicBezTo>
                    <a:cubicBezTo>
                      <a:pt x="8322" y="111315"/>
                      <a:pt x="8322" y="111315"/>
                      <a:pt x="8322" y="111315"/>
                    </a:cubicBezTo>
                    <a:cubicBezTo>
                      <a:pt x="26631" y="117973"/>
                      <a:pt x="44941" y="117973"/>
                      <a:pt x="62695" y="110760"/>
                    </a:cubicBezTo>
                    <a:cubicBezTo>
                      <a:pt x="62695" y="110760"/>
                      <a:pt x="62695" y="110760"/>
                      <a:pt x="62695" y="110760"/>
                    </a:cubicBezTo>
                    <a:cubicBezTo>
                      <a:pt x="62695" y="110760"/>
                      <a:pt x="63250" y="110760"/>
                      <a:pt x="63250" y="110760"/>
                    </a:cubicBezTo>
                    <a:cubicBezTo>
                      <a:pt x="63250" y="110760"/>
                      <a:pt x="63250" y="110760"/>
                      <a:pt x="63250" y="110760"/>
                    </a:cubicBezTo>
                    <a:cubicBezTo>
                      <a:pt x="81559" y="111315"/>
                      <a:pt x="99869" y="109650"/>
                      <a:pt x="118178" y="115198"/>
                    </a:cubicBezTo>
                    <a:cubicBezTo>
                      <a:pt x="127610" y="120747"/>
                      <a:pt x="139261" y="124630"/>
                      <a:pt x="144809" y="136282"/>
                    </a:cubicBezTo>
                    <a:cubicBezTo>
                      <a:pt x="133713" y="139611"/>
                      <a:pt x="124281" y="142940"/>
                      <a:pt x="113185" y="146269"/>
                    </a:cubicBezTo>
                    <a:cubicBezTo>
                      <a:pt x="124281" y="160139"/>
                      <a:pt x="136487" y="167352"/>
                      <a:pt x="150358" y="171791"/>
                    </a:cubicBezTo>
                    <a:cubicBezTo>
                      <a:pt x="154797" y="174565"/>
                      <a:pt x="158680" y="177894"/>
                      <a:pt x="163119" y="180668"/>
                    </a:cubicBezTo>
                    <a:cubicBezTo>
                      <a:pt x="163119" y="180668"/>
                      <a:pt x="163119" y="180668"/>
                      <a:pt x="163119" y="180668"/>
                    </a:cubicBezTo>
                    <a:cubicBezTo>
                      <a:pt x="186976" y="195648"/>
                      <a:pt x="205840" y="214512"/>
                      <a:pt x="209724" y="245583"/>
                    </a:cubicBezTo>
                    <a:cubicBezTo>
                      <a:pt x="183647" y="229492"/>
                      <a:pt x="163674" y="204525"/>
                      <a:pt x="125945" y="201196"/>
                    </a:cubicBezTo>
                    <a:cubicBezTo>
                      <a:pt x="151467" y="221725"/>
                      <a:pt x="172551" y="239479"/>
                      <a:pt x="184757" y="265001"/>
                    </a:cubicBezTo>
                    <a:cubicBezTo>
                      <a:pt x="186976" y="266666"/>
                      <a:pt x="189196" y="267776"/>
                      <a:pt x="191415" y="269995"/>
                    </a:cubicBezTo>
                    <a:cubicBezTo>
                      <a:pt x="218602" y="294407"/>
                      <a:pt x="231917" y="326032"/>
                      <a:pt x="241349" y="360431"/>
                    </a:cubicBezTo>
                    <a:cubicBezTo>
                      <a:pt x="245233" y="375412"/>
                      <a:pt x="254110" y="390947"/>
                      <a:pt x="272419" y="392057"/>
                    </a:cubicBezTo>
                    <a:cubicBezTo>
                      <a:pt x="290729" y="393166"/>
                      <a:pt x="296277" y="377076"/>
                      <a:pt x="300715" y="363206"/>
                    </a:cubicBezTo>
                    <a:cubicBezTo>
                      <a:pt x="302380" y="358212"/>
                      <a:pt x="302380" y="348225"/>
                      <a:pt x="307928" y="350999"/>
                    </a:cubicBezTo>
                    <a:cubicBezTo>
                      <a:pt x="340108" y="365980"/>
                      <a:pt x="332341" y="341567"/>
                      <a:pt x="334560" y="326032"/>
                    </a:cubicBezTo>
                    <a:cubicBezTo>
                      <a:pt x="335115" y="321039"/>
                      <a:pt x="333450" y="313826"/>
                      <a:pt x="340663" y="312716"/>
                    </a:cubicBezTo>
                    <a:cubicBezTo>
                      <a:pt x="346766" y="311607"/>
                      <a:pt x="350095" y="317710"/>
                      <a:pt x="353424" y="322148"/>
                    </a:cubicBezTo>
                    <a:cubicBezTo>
                      <a:pt x="356753" y="326587"/>
                      <a:pt x="358972" y="331581"/>
                      <a:pt x="361192" y="337129"/>
                    </a:cubicBezTo>
                    <a:cubicBezTo>
                      <a:pt x="363966" y="344896"/>
                      <a:pt x="364520" y="355993"/>
                      <a:pt x="376172" y="352664"/>
                    </a:cubicBezTo>
                    <a:cubicBezTo>
                      <a:pt x="386713" y="349335"/>
                      <a:pt x="391152" y="339903"/>
                      <a:pt x="390598" y="328252"/>
                    </a:cubicBezTo>
                    <a:cubicBezTo>
                      <a:pt x="388933" y="311052"/>
                      <a:pt x="378391" y="299955"/>
                      <a:pt x="365630" y="289969"/>
                    </a:cubicBezTo>
                    <a:cubicBezTo>
                      <a:pt x="320134" y="253905"/>
                      <a:pt x="268536" y="229492"/>
                      <a:pt x="208060" y="212293"/>
                    </a:cubicBezTo>
                    <a:cubicBezTo>
                      <a:pt x="251336" y="205635"/>
                      <a:pt x="283516" y="222280"/>
                      <a:pt x="317360" y="234486"/>
                    </a:cubicBezTo>
                    <a:cubicBezTo>
                      <a:pt x="326793" y="237815"/>
                      <a:pt x="340663" y="247802"/>
                      <a:pt x="343992" y="230047"/>
                    </a:cubicBezTo>
                    <a:cubicBezTo>
                      <a:pt x="348986" y="203971"/>
                      <a:pt x="361746" y="210074"/>
                      <a:pt x="377282" y="217841"/>
                    </a:cubicBezTo>
                    <a:cubicBezTo>
                      <a:pt x="387824" y="223389"/>
                      <a:pt x="397810" y="230047"/>
                      <a:pt x="408352" y="235596"/>
                    </a:cubicBezTo>
                    <a:cubicBezTo>
                      <a:pt x="418894" y="241144"/>
                      <a:pt x="430545" y="251131"/>
                      <a:pt x="438867" y="234486"/>
                    </a:cubicBezTo>
                    <a:cubicBezTo>
                      <a:pt x="444970" y="220061"/>
                      <a:pt x="433874" y="212848"/>
                      <a:pt x="422222" y="2072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5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4" name="Graphic 116">
                <a:extLst>
                  <a:ext uri="{FF2B5EF4-FFF2-40B4-BE49-F238E27FC236}">
                    <a16:creationId xmlns:a16="http://schemas.microsoft.com/office/drawing/2014/main" id="{F7B3EDD5-C717-4298-AFFB-6EE18FE57000}"/>
                  </a:ext>
                </a:extLst>
              </p:cNvPr>
              <p:cNvGrpSpPr/>
              <p:nvPr/>
            </p:nvGrpSpPr>
            <p:grpSpPr>
              <a:xfrm>
                <a:off x="9365726" y="2974244"/>
                <a:ext cx="266316" cy="122062"/>
                <a:chOff x="6724511" y="1771434"/>
                <a:chExt cx="266316" cy="122062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03D7EDB-7A11-4348-BDE2-382251187110}"/>
                    </a:ext>
                  </a:extLst>
                </p:cNvPr>
                <p:cNvSpPr/>
                <p:nvPr/>
              </p:nvSpPr>
              <p:spPr>
                <a:xfrm>
                  <a:off x="6724511" y="1771434"/>
                  <a:ext cx="160900" cy="44386"/>
                </a:xfrm>
                <a:custGeom>
                  <a:avLst/>
                  <a:gdLst>
                    <a:gd name="connsiteX0" fmla="*/ 164783 w 160899"/>
                    <a:gd name="connsiteY0" fmla="*/ 33844 h 44386"/>
                    <a:gd name="connsiteX1" fmla="*/ 145364 w 160899"/>
                    <a:gd name="connsiteY1" fmla="*/ 15535 h 44386"/>
                    <a:gd name="connsiteX2" fmla="*/ 73237 w 160899"/>
                    <a:gd name="connsiteY2" fmla="*/ 0 h 44386"/>
                    <a:gd name="connsiteX3" fmla="*/ 12761 w 160899"/>
                    <a:gd name="connsiteY3" fmla="*/ 31070 h 44386"/>
                    <a:gd name="connsiteX4" fmla="*/ 0 w 160899"/>
                    <a:gd name="connsiteY4" fmla="*/ 39947 h 44386"/>
                    <a:gd name="connsiteX5" fmla="*/ 8322 w 160899"/>
                    <a:gd name="connsiteY5" fmla="*/ 44941 h 44386"/>
                    <a:gd name="connsiteX6" fmla="*/ 62695 w 160899"/>
                    <a:gd name="connsiteY6" fmla="*/ 44386 h 44386"/>
                    <a:gd name="connsiteX7" fmla="*/ 63250 w 160899"/>
                    <a:gd name="connsiteY7" fmla="*/ 44386 h 44386"/>
                    <a:gd name="connsiteX8" fmla="*/ 63250 w 160899"/>
                    <a:gd name="connsiteY8" fmla="*/ 44386 h 44386"/>
                    <a:gd name="connsiteX9" fmla="*/ 118178 w 160899"/>
                    <a:gd name="connsiteY9" fmla="*/ 48825 h 44386"/>
                    <a:gd name="connsiteX10" fmla="*/ 144255 w 160899"/>
                    <a:gd name="connsiteY10" fmla="*/ 43276 h 44386"/>
                    <a:gd name="connsiteX11" fmla="*/ 164783 w 160899"/>
                    <a:gd name="connsiteY11" fmla="*/ 33844 h 4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0899" h="44386">
                      <a:moveTo>
                        <a:pt x="164783" y="33844"/>
                      </a:moveTo>
                      <a:cubicBezTo>
                        <a:pt x="164783" y="23303"/>
                        <a:pt x="158680" y="17199"/>
                        <a:pt x="145364" y="15535"/>
                      </a:cubicBezTo>
                      <a:cubicBezTo>
                        <a:pt x="120952" y="12761"/>
                        <a:pt x="96540" y="9432"/>
                        <a:pt x="73237" y="0"/>
                      </a:cubicBezTo>
                      <a:cubicBezTo>
                        <a:pt x="54928" y="13871"/>
                        <a:pt x="33290" y="21083"/>
                        <a:pt x="12761" y="31070"/>
                      </a:cubicBezTo>
                      <a:cubicBezTo>
                        <a:pt x="8322" y="33844"/>
                        <a:pt x="3884" y="37173"/>
                        <a:pt x="0" y="39947"/>
                      </a:cubicBezTo>
                      <a:cubicBezTo>
                        <a:pt x="2774" y="41612"/>
                        <a:pt x="5548" y="43276"/>
                        <a:pt x="8322" y="44941"/>
                      </a:cubicBezTo>
                      <a:cubicBezTo>
                        <a:pt x="26631" y="47160"/>
                        <a:pt x="44941" y="48270"/>
                        <a:pt x="62695" y="44386"/>
                      </a:cubicBezTo>
                      <a:cubicBezTo>
                        <a:pt x="62695" y="44386"/>
                        <a:pt x="63250" y="44386"/>
                        <a:pt x="63250" y="44386"/>
                      </a:cubicBezTo>
                      <a:cubicBezTo>
                        <a:pt x="63250" y="44386"/>
                        <a:pt x="63250" y="44386"/>
                        <a:pt x="63250" y="44386"/>
                      </a:cubicBezTo>
                      <a:cubicBezTo>
                        <a:pt x="81559" y="44941"/>
                        <a:pt x="99869" y="43276"/>
                        <a:pt x="118178" y="48825"/>
                      </a:cubicBezTo>
                      <a:cubicBezTo>
                        <a:pt x="125391" y="40502"/>
                        <a:pt x="135378" y="45496"/>
                        <a:pt x="144255" y="43276"/>
                      </a:cubicBezTo>
                      <a:cubicBezTo>
                        <a:pt x="151467" y="41612"/>
                        <a:pt x="164783" y="49934"/>
                        <a:pt x="164783" y="33844"/>
                      </a:cubicBezTo>
                      <a:close/>
                    </a:path>
                  </a:pathLst>
                </a:custGeom>
                <a:grpFill/>
                <a:ln w="55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D10DAB3-74AF-4F4A-B38C-49D5F081C9E5}"/>
                    </a:ext>
                  </a:extLst>
                </p:cNvPr>
                <p:cNvSpPr/>
                <p:nvPr/>
              </p:nvSpPr>
              <p:spPr>
                <a:xfrm>
                  <a:off x="6874868" y="1869707"/>
                  <a:ext cx="116513" cy="22193"/>
                </a:xfrm>
                <a:custGeom>
                  <a:avLst/>
                  <a:gdLst>
                    <a:gd name="connsiteX0" fmla="*/ 0 w 116513"/>
                    <a:gd name="connsiteY0" fmla="*/ 6589 h 22193"/>
                    <a:gd name="connsiteX1" fmla="*/ 12761 w 116513"/>
                    <a:gd name="connsiteY1" fmla="*/ 15466 h 22193"/>
                    <a:gd name="connsiteX2" fmla="*/ 118733 w 116513"/>
                    <a:gd name="connsiteY2" fmla="*/ 23788 h 22193"/>
                    <a:gd name="connsiteX3" fmla="*/ 0 w 116513"/>
                    <a:gd name="connsiteY3" fmla="*/ 6589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513" h="22193">
                      <a:moveTo>
                        <a:pt x="0" y="6589"/>
                      </a:moveTo>
                      <a:cubicBezTo>
                        <a:pt x="4439" y="9363"/>
                        <a:pt x="8322" y="12692"/>
                        <a:pt x="12761" y="15466"/>
                      </a:cubicBezTo>
                      <a:cubicBezTo>
                        <a:pt x="48270" y="14356"/>
                        <a:pt x="83224" y="23233"/>
                        <a:pt x="118733" y="23788"/>
                      </a:cubicBezTo>
                      <a:cubicBezTo>
                        <a:pt x="80450" y="8253"/>
                        <a:pt x="42721" y="-10056"/>
                        <a:pt x="0" y="6589"/>
                      </a:cubicBezTo>
                      <a:close/>
                    </a:path>
                  </a:pathLst>
                </a:custGeom>
                <a:grpFill/>
                <a:ln w="55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126B3EE-32A8-49AF-BB14-6120E6896DF5}"/>
                  </a:ext>
                </a:extLst>
              </p:cNvPr>
              <p:cNvSpPr/>
              <p:nvPr/>
            </p:nvSpPr>
            <p:spPr>
              <a:xfrm>
                <a:off x="7929939" y="1996385"/>
                <a:ext cx="1753250" cy="1930794"/>
              </a:xfrm>
              <a:custGeom>
                <a:avLst/>
                <a:gdLst>
                  <a:gd name="connsiteX0" fmla="*/ 1724851 w 1753250"/>
                  <a:gd name="connsiteY0" fmla="*/ 495715 h 1930794"/>
                  <a:gd name="connsiteX1" fmla="*/ 1420252 w 1753250"/>
                  <a:gd name="connsiteY1" fmla="*/ 297087 h 1930794"/>
                  <a:gd name="connsiteX2" fmla="*/ 1223289 w 1753250"/>
                  <a:gd name="connsiteY2" fmla="*/ 327603 h 1930794"/>
                  <a:gd name="connsiteX3" fmla="*/ 1165587 w 1753250"/>
                  <a:gd name="connsiteY3" fmla="*/ 393072 h 1930794"/>
                  <a:gd name="connsiteX4" fmla="*/ 1081808 w 1753250"/>
                  <a:gd name="connsiteY4" fmla="*/ 283217 h 1930794"/>
                  <a:gd name="connsiteX5" fmla="*/ 1029654 w 1753250"/>
                  <a:gd name="connsiteY5" fmla="*/ 187232 h 1930794"/>
                  <a:gd name="connsiteX6" fmla="*/ 1005797 w 1753250"/>
                  <a:gd name="connsiteY6" fmla="*/ 82370 h 1930794"/>
                  <a:gd name="connsiteX7" fmla="*/ 790524 w 1753250"/>
                  <a:gd name="connsiteY7" fmla="*/ 45196 h 1930794"/>
                  <a:gd name="connsiteX8" fmla="*/ 740035 w 1753250"/>
                  <a:gd name="connsiteY8" fmla="*/ 262688 h 1930794"/>
                  <a:gd name="connsiteX9" fmla="*/ 766112 w 1753250"/>
                  <a:gd name="connsiteY9" fmla="*/ 374763 h 1930794"/>
                  <a:gd name="connsiteX10" fmla="*/ 755570 w 1753250"/>
                  <a:gd name="connsiteY10" fmla="*/ 367550 h 1930794"/>
                  <a:gd name="connsiteX11" fmla="*/ 286188 w 1753250"/>
                  <a:gd name="connsiteY11" fmla="*/ 301526 h 1930794"/>
                  <a:gd name="connsiteX12" fmla="*/ 186319 w 1753250"/>
                  <a:gd name="connsiteY12" fmla="*/ 438013 h 1930794"/>
                  <a:gd name="connsiteX13" fmla="*/ 210731 w 1753250"/>
                  <a:gd name="connsiteY13" fmla="*/ 575055 h 1930794"/>
                  <a:gd name="connsiteX14" fmla="*/ 301168 w 1753250"/>
                  <a:gd name="connsiteY14" fmla="*/ 693233 h 1930794"/>
                  <a:gd name="connsiteX15" fmla="*/ 236808 w 1753250"/>
                  <a:gd name="connsiteY15" fmla="*/ 676588 h 1930794"/>
                  <a:gd name="connsiteX16" fmla="*/ 6001 w 1753250"/>
                  <a:gd name="connsiteY16" fmla="*/ 823617 h 1930794"/>
                  <a:gd name="connsiteX17" fmla="*/ 20426 w 1753250"/>
                  <a:gd name="connsiteY17" fmla="*/ 1017252 h 1930794"/>
                  <a:gd name="connsiteX18" fmla="*/ 182435 w 1753250"/>
                  <a:gd name="connsiteY18" fmla="*/ 1176487 h 1930794"/>
                  <a:gd name="connsiteX19" fmla="*/ 280084 w 1753250"/>
                  <a:gd name="connsiteY19" fmla="*/ 1197570 h 1930794"/>
                  <a:gd name="connsiteX20" fmla="*/ 233479 w 1753250"/>
                  <a:gd name="connsiteY20" fmla="*/ 1233079 h 1930794"/>
                  <a:gd name="connsiteX21" fmla="*/ 176332 w 1753250"/>
                  <a:gd name="connsiteY21" fmla="*/ 1310200 h 1930794"/>
                  <a:gd name="connsiteX22" fmla="*/ 241802 w 1753250"/>
                  <a:gd name="connsiteY22" fmla="*/ 1510492 h 1930794"/>
                  <a:gd name="connsiteX23" fmla="*/ 505899 w 1753250"/>
                  <a:gd name="connsiteY23" fmla="*/ 1569858 h 1930794"/>
                  <a:gd name="connsiteX24" fmla="*/ 643495 w 1753250"/>
                  <a:gd name="connsiteY24" fmla="*/ 1521034 h 1930794"/>
                  <a:gd name="connsiteX25" fmla="*/ 634618 w 1753250"/>
                  <a:gd name="connsiteY25" fmla="*/ 1552104 h 1930794"/>
                  <a:gd name="connsiteX26" fmla="*/ 768331 w 1753250"/>
                  <a:gd name="connsiteY26" fmla="*/ 1881116 h 1930794"/>
                  <a:gd name="connsiteX27" fmla="*/ 983604 w 1753250"/>
                  <a:gd name="connsiteY27" fmla="*/ 1933824 h 1930794"/>
                  <a:gd name="connsiteX28" fmla="*/ 1155045 w 1753250"/>
                  <a:gd name="connsiteY28" fmla="*/ 1730203 h 1930794"/>
                  <a:gd name="connsiteX29" fmla="*/ 1147832 w 1753250"/>
                  <a:gd name="connsiteY29" fmla="*/ 1678604 h 1930794"/>
                  <a:gd name="connsiteX30" fmla="*/ 1389736 w 1753250"/>
                  <a:gd name="connsiteY30" fmla="*/ 1706346 h 1930794"/>
                  <a:gd name="connsiteX31" fmla="*/ 1573384 w 1753250"/>
                  <a:gd name="connsiteY31" fmla="*/ 1595380 h 1930794"/>
                  <a:gd name="connsiteX32" fmla="*/ 1623873 w 1753250"/>
                  <a:gd name="connsiteY32" fmla="*/ 1269143 h 1930794"/>
                  <a:gd name="connsiteX33" fmla="*/ 1429129 w 1753250"/>
                  <a:gd name="connsiteY33" fmla="*/ 1183699 h 1930794"/>
                  <a:gd name="connsiteX34" fmla="*/ 1374756 w 1753250"/>
                  <a:gd name="connsiteY34" fmla="*/ 1215879 h 1930794"/>
                  <a:gd name="connsiteX35" fmla="*/ 1279326 w 1753250"/>
                  <a:gd name="connsiteY35" fmla="*/ 1293000 h 1930794"/>
                  <a:gd name="connsiteX36" fmla="*/ 1287648 w 1753250"/>
                  <a:gd name="connsiteY36" fmla="*/ 1229750 h 1930794"/>
                  <a:gd name="connsiteX37" fmla="*/ 1316500 w 1753250"/>
                  <a:gd name="connsiteY37" fmla="*/ 1195906 h 1930794"/>
                  <a:gd name="connsiteX38" fmla="*/ 1445219 w 1753250"/>
                  <a:gd name="connsiteY38" fmla="*/ 1143197 h 1930794"/>
                  <a:gd name="connsiteX39" fmla="*/ 1462418 w 1753250"/>
                  <a:gd name="connsiteY39" fmla="*/ 1135430 h 1930794"/>
                  <a:gd name="connsiteX40" fmla="*/ 1557849 w 1753250"/>
                  <a:gd name="connsiteY40" fmla="*/ 1155403 h 1930794"/>
                  <a:gd name="connsiteX41" fmla="*/ 1607783 w 1753250"/>
                  <a:gd name="connsiteY41" fmla="*/ 1185364 h 1930794"/>
                  <a:gd name="connsiteX42" fmla="*/ 1621099 w 1753250"/>
                  <a:gd name="connsiteY42" fmla="*/ 1179261 h 1930794"/>
                  <a:gd name="connsiteX43" fmla="*/ 1577823 w 1753250"/>
                  <a:gd name="connsiteY43" fmla="*/ 1122669 h 1930794"/>
                  <a:gd name="connsiteX44" fmla="*/ 1627757 w 1753250"/>
                  <a:gd name="connsiteY44" fmla="*/ 1155403 h 1930794"/>
                  <a:gd name="connsiteX45" fmla="*/ 1647176 w 1753250"/>
                  <a:gd name="connsiteY45" fmla="*/ 1161506 h 1930794"/>
                  <a:gd name="connsiteX46" fmla="*/ 1646066 w 1753250"/>
                  <a:gd name="connsiteY46" fmla="*/ 1138759 h 1930794"/>
                  <a:gd name="connsiteX47" fmla="*/ 1603344 w 1753250"/>
                  <a:gd name="connsiteY47" fmla="*/ 1091044 h 1930794"/>
                  <a:gd name="connsiteX48" fmla="*/ 1587254 w 1753250"/>
                  <a:gd name="connsiteY48" fmla="*/ 1081057 h 1930794"/>
                  <a:gd name="connsiteX49" fmla="*/ 1566171 w 1753250"/>
                  <a:gd name="connsiteY49" fmla="*/ 1064967 h 1930794"/>
                  <a:gd name="connsiteX50" fmla="*/ 1562287 w 1753250"/>
                  <a:gd name="connsiteY50" fmla="*/ 1026684 h 1930794"/>
                  <a:gd name="connsiteX51" fmla="*/ 1552301 w 1753250"/>
                  <a:gd name="connsiteY51" fmla="*/ 1022245 h 1930794"/>
                  <a:gd name="connsiteX52" fmla="*/ 1503476 w 1753250"/>
                  <a:gd name="connsiteY52" fmla="*/ 1017806 h 1930794"/>
                  <a:gd name="connsiteX53" fmla="*/ 1495708 w 1753250"/>
                  <a:gd name="connsiteY53" fmla="*/ 1019471 h 1930794"/>
                  <a:gd name="connsiteX54" fmla="*/ 1448548 w 1753250"/>
                  <a:gd name="connsiteY54" fmla="*/ 1020581 h 1930794"/>
                  <a:gd name="connsiteX55" fmla="*/ 1443555 w 1753250"/>
                  <a:gd name="connsiteY55" fmla="*/ 1020026 h 1930794"/>
                  <a:gd name="connsiteX56" fmla="*/ 1452432 w 1753250"/>
                  <a:gd name="connsiteY56" fmla="*/ 1015587 h 1930794"/>
                  <a:gd name="connsiteX57" fmla="*/ 1512908 w 1753250"/>
                  <a:gd name="connsiteY57" fmla="*/ 985072 h 1930794"/>
                  <a:gd name="connsiteX58" fmla="*/ 1547862 w 1753250"/>
                  <a:gd name="connsiteY58" fmla="*/ 950673 h 1930794"/>
                  <a:gd name="connsiteX59" fmla="*/ 1543424 w 1753250"/>
                  <a:gd name="connsiteY59" fmla="*/ 944015 h 1930794"/>
                  <a:gd name="connsiteX60" fmla="*/ 1435233 w 1753250"/>
                  <a:gd name="connsiteY60" fmla="*/ 911280 h 1930794"/>
                  <a:gd name="connsiteX61" fmla="*/ 1392511 w 1753250"/>
                  <a:gd name="connsiteY61" fmla="*/ 883539 h 1930794"/>
                  <a:gd name="connsiteX62" fmla="*/ 1408601 w 1753250"/>
                  <a:gd name="connsiteY62" fmla="*/ 841372 h 1930794"/>
                  <a:gd name="connsiteX63" fmla="*/ 1470741 w 1753250"/>
                  <a:gd name="connsiteY63" fmla="*/ 795321 h 1930794"/>
                  <a:gd name="connsiteX64" fmla="*/ 1673808 w 1753250"/>
                  <a:gd name="connsiteY64" fmla="*/ 728187 h 1930794"/>
                  <a:gd name="connsiteX65" fmla="*/ 1724851 w 1753250"/>
                  <a:gd name="connsiteY65" fmla="*/ 495715 h 1930794"/>
                  <a:gd name="connsiteX66" fmla="*/ 420456 w 1753250"/>
                  <a:gd name="connsiteY66" fmla="*/ 757038 h 1930794"/>
                  <a:gd name="connsiteX67" fmla="*/ 382173 w 1753250"/>
                  <a:gd name="connsiteY67" fmla="*/ 730961 h 1930794"/>
                  <a:gd name="connsiteX68" fmla="*/ 460958 w 1753250"/>
                  <a:gd name="connsiteY68" fmla="*/ 747606 h 1930794"/>
                  <a:gd name="connsiteX69" fmla="*/ 420456 w 1753250"/>
                  <a:gd name="connsiteY69" fmla="*/ 757038 h 1930794"/>
                  <a:gd name="connsiteX70" fmla="*/ 865981 w 1753250"/>
                  <a:gd name="connsiteY70" fmla="*/ 719310 h 1930794"/>
                  <a:gd name="connsiteX71" fmla="*/ 848781 w 1753250"/>
                  <a:gd name="connsiteY71" fmla="*/ 719865 h 1930794"/>
                  <a:gd name="connsiteX72" fmla="*/ 737261 w 1753250"/>
                  <a:gd name="connsiteY72" fmla="*/ 667711 h 1930794"/>
                  <a:gd name="connsiteX73" fmla="*/ 731713 w 1753250"/>
                  <a:gd name="connsiteY73" fmla="*/ 648847 h 1930794"/>
                  <a:gd name="connsiteX74" fmla="*/ 803286 w 1753250"/>
                  <a:gd name="connsiteY74" fmla="*/ 510695 h 1930794"/>
                  <a:gd name="connsiteX75" fmla="*/ 798847 w 1753250"/>
                  <a:gd name="connsiteY75" fmla="*/ 439678 h 1930794"/>
                  <a:gd name="connsiteX76" fmla="*/ 857103 w 1753250"/>
                  <a:gd name="connsiteY76" fmla="*/ 513470 h 1930794"/>
                  <a:gd name="connsiteX77" fmla="*/ 958637 w 1753250"/>
                  <a:gd name="connsiteY77" fmla="*/ 601687 h 1930794"/>
                  <a:gd name="connsiteX78" fmla="*/ 977501 w 1753250"/>
                  <a:gd name="connsiteY78" fmla="*/ 612783 h 1930794"/>
                  <a:gd name="connsiteX79" fmla="*/ 865981 w 1753250"/>
                  <a:gd name="connsiteY79" fmla="*/ 719310 h 193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753250" h="1930794">
                    <a:moveTo>
                      <a:pt x="1724851" y="495715"/>
                    </a:moveTo>
                    <a:cubicBezTo>
                      <a:pt x="1651615" y="386969"/>
                      <a:pt x="1548972" y="320945"/>
                      <a:pt x="1420252" y="297087"/>
                    </a:cubicBezTo>
                    <a:cubicBezTo>
                      <a:pt x="1352009" y="284326"/>
                      <a:pt x="1284319" y="284881"/>
                      <a:pt x="1223289" y="327603"/>
                    </a:cubicBezTo>
                    <a:cubicBezTo>
                      <a:pt x="1199431" y="344248"/>
                      <a:pt x="1183341" y="366996"/>
                      <a:pt x="1165587" y="393072"/>
                    </a:cubicBezTo>
                    <a:cubicBezTo>
                      <a:pt x="1140619" y="352015"/>
                      <a:pt x="1114543" y="315397"/>
                      <a:pt x="1081808" y="283217"/>
                    </a:cubicBezTo>
                    <a:cubicBezTo>
                      <a:pt x="1054621" y="256585"/>
                      <a:pt x="1038532" y="224405"/>
                      <a:pt x="1029654" y="187232"/>
                    </a:cubicBezTo>
                    <a:cubicBezTo>
                      <a:pt x="1021332" y="152278"/>
                      <a:pt x="1017448" y="116769"/>
                      <a:pt x="1005797" y="82370"/>
                    </a:cubicBezTo>
                    <a:cubicBezTo>
                      <a:pt x="971952" y="-18054"/>
                      <a:pt x="843788" y="-21937"/>
                      <a:pt x="790524" y="45196"/>
                    </a:cubicBezTo>
                    <a:cubicBezTo>
                      <a:pt x="738926" y="109556"/>
                      <a:pt x="731713" y="184458"/>
                      <a:pt x="740035" y="262688"/>
                    </a:cubicBezTo>
                    <a:cubicBezTo>
                      <a:pt x="743919" y="299862"/>
                      <a:pt x="756125" y="334816"/>
                      <a:pt x="766112" y="374763"/>
                    </a:cubicBezTo>
                    <a:cubicBezTo>
                      <a:pt x="759454" y="370325"/>
                      <a:pt x="757235" y="369215"/>
                      <a:pt x="755570" y="367550"/>
                    </a:cubicBezTo>
                    <a:cubicBezTo>
                      <a:pt x="640167" y="239386"/>
                      <a:pt x="434881" y="222186"/>
                      <a:pt x="286188" y="301526"/>
                    </a:cubicBezTo>
                    <a:cubicBezTo>
                      <a:pt x="231260" y="330932"/>
                      <a:pt x="192422" y="372544"/>
                      <a:pt x="186319" y="438013"/>
                    </a:cubicBezTo>
                    <a:cubicBezTo>
                      <a:pt x="181880" y="486283"/>
                      <a:pt x="191867" y="531224"/>
                      <a:pt x="210731" y="575055"/>
                    </a:cubicBezTo>
                    <a:cubicBezTo>
                      <a:pt x="230705" y="621661"/>
                      <a:pt x="261775" y="660499"/>
                      <a:pt x="301168" y="693233"/>
                    </a:cubicBezTo>
                    <a:cubicBezTo>
                      <a:pt x="280084" y="684356"/>
                      <a:pt x="257891" y="681027"/>
                      <a:pt x="236808" y="676588"/>
                    </a:cubicBezTo>
                    <a:cubicBezTo>
                      <a:pt x="124178" y="652176"/>
                      <a:pt x="26529" y="714317"/>
                      <a:pt x="6001" y="823617"/>
                    </a:cubicBezTo>
                    <a:cubicBezTo>
                      <a:pt x="-6206" y="889087"/>
                      <a:pt x="1007" y="953447"/>
                      <a:pt x="20426" y="1017252"/>
                    </a:cubicBezTo>
                    <a:cubicBezTo>
                      <a:pt x="45393" y="1101030"/>
                      <a:pt x="100876" y="1151520"/>
                      <a:pt x="182435" y="1176487"/>
                    </a:cubicBezTo>
                    <a:cubicBezTo>
                      <a:pt x="213505" y="1185919"/>
                      <a:pt x="245685" y="1189803"/>
                      <a:pt x="280084" y="1197570"/>
                    </a:cubicBezTo>
                    <a:cubicBezTo>
                      <a:pt x="262885" y="1210886"/>
                      <a:pt x="247905" y="1221428"/>
                      <a:pt x="233479" y="1233079"/>
                    </a:cubicBezTo>
                    <a:cubicBezTo>
                      <a:pt x="208512" y="1254162"/>
                      <a:pt x="187983" y="1279130"/>
                      <a:pt x="176332" y="1310200"/>
                    </a:cubicBezTo>
                    <a:cubicBezTo>
                      <a:pt x="151920" y="1373450"/>
                      <a:pt x="180771" y="1460558"/>
                      <a:pt x="241802" y="1510492"/>
                    </a:cubicBezTo>
                    <a:cubicBezTo>
                      <a:pt x="320032" y="1573742"/>
                      <a:pt x="409914" y="1584284"/>
                      <a:pt x="505899" y="1569858"/>
                    </a:cubicBezTo>
                    <a:cubicBezTo>
                      <a:pt x="553059" y="1562646"/>
                      <a:pt x="596335" y="1542672"/>
                      <a:pt x="643495" y="1521034"/>
                    </a:cubicBezTo>
                    <a:cubicBezTo>
                      <a:pt x="639612" y="1534349"/>
                      <a:pt x="636838" y="1543227"/>
                      <a:pt x="634618" y="1552104"/>
                    </a:cubicBezTo>
                    <a:cubicBezTo>
                      <a:pt x="595226" y="1694694"/>
                      <a:pt x="643495" y="1814537"/>
                      <a:pt x="768331" y="1881116"/>
                    </a:cubicBezTo>
                    <a:cubicBezTo>
                      <a:pt x="835465" y="1916625"/>
                      <a:pt x="907593" y="1934379"/>
                      <a:pt x="983604" y="1933824"/>
                    </a:cubicBezTo>
                    <a:cubicBezTo>
                      <a:pt x="1103446" y="1933269"/>
                      <a:pt x="1175019" y="1848381"/>
                      <a:pt x="1155045" y="1730203"/>
                    </a:cubicBezTo>
                    <a:cubicBezTo>
                      <a:pt x="1152271" y="1714113"/>
                      <a:pt x="1150607" y="1698578"/>
                      <a:pt x="1147832" y="1678604"/>
                    </a:cubicBezTo>
                    <a:cubicBezTo>
                      <a:pt x="1226063" y="1731313"/>
                      <a:pt x="1306513" y="1733532"/>
                      <a:pt x="1389736" y="1706346"/>
                    </a:cubicBezTo>
                    <a:cubicBezTo>
                      <a:pt x="1459090" y="1683598"/>
                      <a:pt x="1530108" y="1661405"/>
                      <a:pt x="1573384" y="1595380"/>
                    </a:cubicBezTo>
                    <a:cubicBezTo>
                      <a:pt x="1639408" y="1494402"/>
                      <a:pt x="1654389" y="1383437"/>
                      <a:pt x="1623873" y="1269143"/>
                    </a:cubicBezTo>
                    <a:cubicBezTo>
                      <a:pt x="1600570" y="1181480"/>
                      <a:pt x="1512353" y="1146526"/>
                      <a:pt x="1429129" y="1183699"/>
                    </a:cubicBezTo>
                    <a:cubicBezTo>
                      <a:pt x="1409710" y="1192577"/>
                      <a:pt x="1391401" y="1203118"/>
                      <a:pt x="1374756" y="1215879"/>
                    </a:cubicBezTo>
                    <a:cubicBezTo>
                      <a:pt x="1344796" y="1239737"/>
                      <a:pt x="1314835" y="1264149"/>
                      <a:pt x="1279326" y="1293000"/>
                    </a:cubicBezTo>
                    <a:cubicBezTo>
                      <a:pt x="1288204" y="1268033"/>
                      <a:pt x="1289868" y="1248614"/>
                      <a:pt x="1287648" y="1229750"/>
                    </a:cubicBezTo>
                    <a:cubicBezTo>
                      <a:pt x="1284874" y="1206447"/>
                      <a:pt x="1296526" y="1199789"/>
                      <a:pt x="1316500" y="1195906"/>
                    </a:cubicBezTo>
                    <a:cubicBezTo>
                      <a:pt x="1363105" y="1187583"/>
                      <a:pt x="1408601" y="1175932"/>
                      <a:pt x="1445219" y="1143197"/>
                    </a:cubicBezTo>
                    <a:cubicBezTo>
                      <a:pt x="1449658" y="1139313"/>
                      <a:pt x="1457980" y="1134320"/>
                      <a:pt x="1462418" y="1135430"/>
                    </a:cubicBezTo>
                    <a:cubicBezTo>
                      <a:pt x="1493489" y="1144862"/>
                      <a:pt x="1528998" y="1133765"/>
                      <a:pt x="1557849" y="1155403"/>
                    </a:cubicBezTo>
                    <a:cubicBezTo>
                      <a:pt x="1573384" y="1167055"/>
                      <a:pt x="1591138" y="1175377"/>
                      <a:pt x="1607783" y="1185364"/>
                    </a:cubicBezTo>
                    <a:cubicBezTo>
                      <a:pt x="1616660" y="1190912"/>
                      <a:pt x="1621099" y="1190912"/>
                      <a:pt x="1621099" y="1179261"/>
                    </a:cubicBezTo>
                    <a:cubicBezTo>
                      <a:pt x="1620544" y="1148191"/>
                      <a:pt x="1593358" y="1138204"/>
                      <a:pt x="1577823" y="1122669"/>
                    </a:cubicBezTo>
                    <a:cubicBezTo>
                      <a:pt x="1593358" y="1130991"/>
                      <a:pt x="1610557" y="1143197"/>
                      <a:pt x="1627757" y="1155403"/>
                    </a:cubicBezTo>
                    <a:cubicBezTo>
                      <a:pt x="1633305" y="1159287"/>
                      <a:pt x="1639963" y="1167055"/>
                      <a:pt x="1647176" y="1161506"/>
                    </a:cubicBezTo>
                    <a:cubicBezTo>
                      <a:pt x="1655498" y="1154849"/>
                      <a:pt x="1648841" y="1146526"/>
                      <a:pt x="1646066" y="1138759"/>
                    </a:cubicBezTo>
                    <a:cubicBezTo>
                      <a:pt x="1638299" y="1117120"/>
                      <a:pt x="1624428" y="1100475"/>
                      <a:pt x="1603344" y="1091044"/>
                    </a:cubicBezTo>
                    <a:cubicBezTo>
                      <a:pt x="1597796" y="1088269"/>
                      <a:pt x="1592803" y="1084386"/>
                      <a:pt x="1587254" y="1081057"/>
                    </a:cubicBezTo>
                    <a:cubicBezTo>
                      <a:pt x="1580042" y="1076063"/>
                      <a:pt x="1570055" y="1074399"/>
                      <a:pt x="1566171" y="1064967"/>
                    </a:cubicBezTo>
                    <a:cubicBezTo>
                      <a:pt x="1587254" y="1046103"/>
                      <a:pt x="1586700" y="1041109"/>
                      <a:pt x="1562287" y="1026684"/>
                    </a:cubicBezTo>
                    <a:cubicBezTo>
                      <a:pt x="1558958" y="1025019"/>
                      <a:pt x="1555630" y="1023355"/>
                      <a:pt x="1552301" y="1022245"/>
                    </a:cubicBezTo>
                    <a:cubicBezTo>
                      <a:pt x="1536211" y="1016142"/>
                      <a:pt x="1520121" y="1015587"/>
                      <a:pt x="1503476" y="1017806"/>
                    </a:cubicBezTo>
                    <a:cubicBezTo>
                      <a:pt x="1500702" y="1018361"/>
                      <a:pt x="1498482" y="1018916"/>
                      <a:pt x="1495708" y="1019471"/>
                    </a:cubicBezTo>
                    <a:cubicBezTo>
                      <a:pt x="1480173" y="1023355"/>
                      <a:pt x="1464638" y="1022800"/>
                      <a:pt x="1448548" y="1020581"/>
                    </a:cubicBezTo>
                    <a:cubicBezTo>
                      <a:pt x="1446884" y="1020026"/>
                      <a:pt x="1445219" y="1020026"/>
                      <a:pt x="1443555" y="1020026"/>
                    </a:cubicBezTo>
                    <a:cubicBezTo>
                      <a:pt x="1445219" y="1016142"/>
                      <a:pt x="1449658" y="1017252"/>
                      <a:pt x="1452432" y="1015587"/>
                    </a:cubicBezTo>
                    <a:cubicBezTo>
                      <a:pt x="1474070" y="1007820"/>
                      <a:pt x="1494044" y="997833"/>
                      <a:pt x="1512908" y="985072"/>
                    </a:cubicBezTo>
                    <a:cubicBezTo>
                      <a:pt x="1525114" y="973975"/>
                      <a:pt x="1542314" y="968427"/>
                      <a:pt x="1547862" y="950673"/>
                    </a:cubicBezTo>
                    <a:cubicBezTo>
                      <a:pt x="1546198" y="948453"/>
                      <a:pt x="1544533" y="944015"/>
                      <a:pt x="1543424" y="944015"/>
                    </a:cubicBezTo>
                    <a:cubicBezTo>
                      <a:pt x="1501812" y="951782"/>
                      <a:pt x="1469077" y="930144"/>
                      <a:pt x="1435233" y="911280"/>
                    </a:cubicBezTo>
                    <a:cubicBezTo>
                      <a:pt x="1420252" y="902957"/>
                      <a:pt x="1397504" y="898519"/>
                      <a:pt x="1392511" y="883539"/>
                    </a:cubicBezTo>
                    <a:cubicBezTo>
                      <a:pt x="1389182" y="872442"/>
                      <a:pt x="1406381" y="856352"/>
                      <a:pt x="1408601" y="841372"/>
                    </a:cubicBezTo>
                    <a:cubicBezTo>
                      <a:pt x="1414149" y="804198"/>
                      <a:pt x="1438561" y="798650"/>
                      <a:pt x="1470741" y="795321"/>
                    </a:cubicBezTo>
                    <a:cubicBezTo>
                      <a:pt x="1542868" y="787554"/>
                      <a:pt x="1611667" y="767580"/>
                      <a:pt x="1673808" y="728187"/>
                    </a:cubicBezTo>
                    <a:cubicBezTo>
                      <a:pt x="1763689" y="672150"/>
                      <a:pt x="1784218" y="583378"/>
                      <a:pt x="1724851" y="495715"/>
                    </a:cubicBezTo>
                    <a:close/>
                    <a:moveTo>
                      <a:pt x="420456" y="757038"/>
                    </a:moveTo>
                    <a:cubicBezTo>
                      <a:pt x="411024" y="747606"/>
                      <a:pt x="398263" y="741503"/>
                      <a:pt x="382173" y="730961"/>
                    </a:cubicBezTo>
                    <a:cubicBezTo>
                      <a:pt x="411578" y="737065"/>
                      <a:pt x="435436" y="742058"/>
                      <a:pt x="460958" y="747606"/>
                    </a:cubicBezTo>
                    <a:cubicBezTo>
                      <a:pt x="451526" y="768135"/>
                      <a:pt x="440429" y="777012"/>
                      <a:pt x="420456" y="757038"/>
                    </a:cubicBezTo>
                    <a:close/>
                    <a:moveTo>
                      <a:pt x="865981" y="719310"/>
                    </a:moveTo>
                    <a:cubicBezTo>
                      <a:pt x="859878" y="729297"/>
                      <a:pt x="854884" y="724858"/>
                      <a:pt x="848781" y="719865"/>
                    </a:cubicBezTo>
                    <a:cubicBezTo>
                      <a:pt x="816047" y="693233"/>
                      <a:pt x="778318" y="676034"/>
                      <a:pt x="737261" y="667711"/>
                    </a:cubicBezTo>
                    <a:cubicBezTo>
                      <a:pt x="722281" y="664937"/>
                      <a:pt x="721171" y="659944"/>
                      <a:pt x="731713" y="648847"/>
                    </a:cubicBezTo>
                    <a:cubicBezTo>
                      <a:pt x="767777" y="609455"/>
                      <a:pt x="794408" y="565068"/>
                      <a:pt x="803286" y="510695"/>
                    </a:cubicBezTo>
                    <a:cubicBezTo>
                      <a:pt x="807169" y="488502"/>
                      <a:pt x="802731" y="466864"/>
                      <a:pt x="798847" y="439678"/>
                    </a:cubicBezTo>
                    <a:cubicBezTo>
                      <a:pt x="820485" y="466864"/>
                      <a:pt x="838794" y="490167"/>
                      <a:pt x="857103" y="513470"/>
                    </a:cubicBezTo>
                    <a:cubicBezTo>
                      <a:pt x="883180" y="552307"/>
                      <a:pt x="920908" y="576720"/>
                      <a:pt x="958637" y="601687"/>
                    </a:cubicBezTo>
                    <a:cubicBezTo>
                      <a:pt x="964740" y="605571"/>
                      <a:pt x="970843" y="608900"/>
                      <a:pt x="977501" y="612783"/>
                    </a:cubicBezTo>
                    <a:cubicBezTo>
                      <a:pt x="934779" y="643299"/>
                      <a:pt x="893167" y="673814"/>
                      <a:pt x="865981" y="719310"/>
                    </a:cubicBezTo>
                    <a:close/>
                  </a:path>
                </a:pathLst>
              </a:custGeom>
              <a:solidFill>
                <a:srgbClr val="8D0101"/>
              </a:solidFill>
              <a:ln w="5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42F111-F26D-434C-B3FE-3011887966EA}"/>
                  </a:ext>
                </a:extLst>
              </p:cNvPr>
              <p:cNvSpPr/>
              <p:nvPr/>
            </p:nvSpPr>
            <p:spPr>
              <a:xfrm>
                <a:off x="7940220" y="2005846"/>
                <a:ext cx="1738592" cy="1913067"/>
              </a:xfrm>
              <a:custGeom>
                <a:avLst/>
                <a:gdLst>
                  <a:gd name="connsiteX0" fmla="*/ 815466 w 1738592"/>
                  <a:gd name="connsiteY0" fmla="*/ 1367422 h 1913067"/>
                  <a:gd name="connsiteX1" fmla="*/ 845713 w 1738592"/>
                  <a:gd name="connsiteY1" fmla="*/ 1370092 h 1913067"/>
                  <a:gd name="connsiteX2" fmla="*/ 1060985 w 1738592"/>
                  <a:gd name="connsiteY2" fmla="*/ 1527107 h 1913067"/>
                  <a:gd name="connsiteX3" fmla="*/ 1063204 w 1738592"/>
                  <a:gd name="connsiteY3" fmla="*/ 1542642 h 1913067"/>
                  <a:gd name="connsiteX4" fmla="*/ 1092611 w 1738592"/>
                  <a:gd name="connsiteY4" fmla="*/ 1625311 h 1913067"/>
                  <a:gd name="connsiteX5" fmla="*/ 1136442 w 1738592"/>
                  <a:gd name="connsiteY5" fmla="*/ 1780108 h 1913067"/>
                  <a:gd name="connsiteX6" fmla="*/ 963891 w 1738592"/>
                  <a:gd name="connsiteY6" fmla="*/ 1912711 h 1913067"/>
                  <a:gd name="connsiteX7" fmla="*/ 700903 w 1738592"/>
                  <a:gd name="connsiteY7" fmla="*/ 1819501 h 1913067"/>
                  <a:gd name="connsiteX8" fmla="*/ 623228 w 1738592"/>
                  <a:gd name="connsiteY8" fmla="*/ 1664704 h 1913067"/>
                  <a:gd name="connsiteX9" fmla="*/ 642092 w 1738592"/>
                  <a:gd name="connsiteY9" fmla="*/ 1521004 h 1913067"/>
                  <a:gd name="connsiteX10" fmla="*/ 674826 w 1738592"/>
                  <a:gd name="connsiteY10" fmla="*/ 1482166 h 1913067"/>
                  <a:gd name="connsiteX11" fmla="*/ 742515 w 1738592"/>
                  <a:gd name="connsiteY11" fmla="*/ 1413923 h 1913067"/>
                  <a:gd name="connsiteX12" fmla="*/ 815466 w 1738592"/>
                  <a:gd name="connsiteY12" fmla="*/ 1367422 h 1913067"/>
                  <a:gd name="connsiteX13" fmla="*/ 1475995 w 1738592"/>
                  <a:gd name="connsiteY13" fmla="*/ 1171473 h 1913067"/>
                  <a:gd name="connsiteX14" fmla="*/ 1610818 w 1738592"/>
                  <a:gd name="connsiteY14" fmla="*/ 1301848 h 1913067"/>
                  <a:gd name="connsiteX15" fmla="*/ 1616921 w 1738592"/>
                  <a:gd name="connsiteY15" fmla="*/ 1347899 h 1913067"/>
                  <a:gd name="connsiteX16" fmla="*/ 1538135 w 1738592"/>
                  <a:gd name="connsiteY16" fmla="*/ 1596462 h 1913067"/>
                  <a:gd name="connsiteX17" fmla="*/ 1489311 w 1738592"/>
                  <a:gd name="connsiteY17" fmla="*/ 1636409 h 1913067"/>
                  <a:gd name="connsiteX18" fmla="*/ 1287909 w 1738592"/>
                  <a:gd name="connsiteY18" fmla="*/ 1699660 h 1913067"/>
                  <a:gd name="connsiteX19" fmla="*/ 1095939 w 1738592"/>
                  <a:gd name="connsiteY19" fmla="*/ 1608668 h 1913067"/>
                  <a:gd name="connsiteX20" fmla="*/ 1086507 w 1738592"/>
                  <a:gd name="connsiteY20" fmla="*/ 1501032 h 1913067"/>
                  <a:gd name="connsiteX21" fmla="*/ 1133668 w 1738592"/>
                  <a:gd name="connsiteY21" fmla="*/ 1433343 h 1913067"/>
                  <a:gd name="connsiteX22" fmla="*/ 1400539 w 1738592"/>
                  <a:gd name="connsiteY22" fmla="*/ 1198096 h 1913067"/>
                  <a:gd name="connsiteX23" fmla="*/ 1475995 w 1738592"/>
                  <a:gd name="connsiteY23" fmla="*/ 1171473 h 1913067"/>
                  <a:gd name="connsiteX24" fmla="*/ 542778 w 1738592"/>
                  <a:gd name="connsiteY24" fmla="*/ 1115427 h 1913067"/>
                  <a:gd name="connsiteX25" fmla="*/ 687588 w 1738592"/>
                  <a:gd name="connsiteY25" fmla="*/ 1144278 h 1913067"/>
                  <a:gd name="connsiteX26" fmla="*/ 746399 w 1738592"/>
                  <a:gd name="connsiteY26" fmla="*/ 1391176 h 1913067"/>
                  <a:gd name="connsiteX27" fmla="*/ 466212 w 1738592"/>
                  <a:gd name="connsiteY27" fmla="*/ 1553186 h 1913067"/>
                  <a:gd name="connsiteX28" fmla="*/ 251494 w 1738592"/>
                  <a:gd name="connsiteY28" fmla="*/ 1502697 h 1913067"/>
                  <a:gd name="connsiteX29" fmla="*/ 168270 w 1738592"/>
                  <a:gd name="connsiteY29" fmla="*/ 1364544 h 1913067"/>
                  <a:gd name="connsiteX30" fmla="*/ 235404 w 1738592"/>
                  <a:gd name="connsiteY30" fmla="*/ 1229166 h 1913067"/>
                  <a:gd name="connsiteX31" fmla="*/ 490069 w 1738592"/>
                  <a:gd name="connsiteY31" fmla="*/ 1115982 h 1913067"/>
                  <a:gd name="connsiteX32" fmla="*/ 542778 w 1738592"/>
                  <a:gd name="connsiteY32" fmla="*/ 1115427 h 1913067"/>
                  <a:gd name="connsiteX33" fmla="*/ 912153 w 1738592"/>
                  <a:gd name="connsiteY33" fmla="*/ 961878 h 1913067"/>
                  <a:gd name="connsiteX34" fmla="*/ 924497 w 1738592"/>
                  <a:gd name="connsiteY34" fmla="*/ 967288 h 1913067"/>
                  <a:gd name="connsiteX35" fmla="*/ 929491 w 1738592"/>
                  <a:gd name="connsiteY35" fmla="*/ 970062 h 1913067"/>
                  <a:gd name="connsiteX36" fmla="*/ 947245 w 1738592"/>
                  <a:gd name="connsiteY36" fmla="*/ 1028874 h 1913067"/>
                  <a:gd name="connsiteX37" fmla="*/ 927271 w 1738592"/>
                  <a:gd name="connsiteY37" fmla="*/ 1074369 h 1913067"/>
                  <a:gd name="connsiteX38" fmla="*/ 880111 w 1738592"/>
                  <a:gd name="connsiteY38" fmla="*/ 1119310 h 1913067"/>
                  <a:gd name="connsiteX39" fmla="*/ 876782 w 1738592"/>
                  <a:gd name="connsiteY39" fmla="*/ 1149826 h 1913067"/>
                  <a:gd name="connsiteX40" fmla="*/ 906188 w 1738592"/>
                  <a:gd name="connsiteY40" fmla="*/ 1145387 h 1913067"/>
                  <a:gd name="connsiteX41" fmla="*/ 921168 w 1738592"/>
                  <a:gd name="connsiteY41" fmla="*/ 1142058 h 1913067"/>
                  <a:gd name="connsiteX42" fmla="*/ 1110920 w 1738592"/>
                  <a:gd name="connsiteY42" fmla="*/ 1269668 h 1913067"/>
                  <a:gd name="connsiteX43" fmla="*/ 1200802 w 1738592"/>
                  <a:gd name="connsiteY43" fmla="*/ 1227501 h 1913067"/>
                  <a:gd name="connsiteX44" fmla="*/ 1264052 w 1738592"/>
                  <a:gd name="connsiteY44" fmla="*/ 1200315 h 1913067"/>
                  <a:gd name="connsiteX45" fmla="*/ 1204685 w 1738592"/>
                  <a:gd name="connsiteY45" fmla="*/ 1347899 h 1913067"/>
                  <a:gd name="connsiteX46" fmla="*/ 1085953 w 1738592"/>
                  <a:gd name="connsiteY46" fmla="*/ 1474400 h 1913067"/>
                  <a:gd name="connsiteX47" fmla="*/ 1034909 w 1738592"/>
                  <a:gd name="connsiteY47" fmla="*/ 1477174 h 1913067"/>
                  <a:gd name="connsiteX48" fmla="*/ 849596 w 1738592"/>
                  <a:gd name="connsiteY48" fmla="*/ 1360106 h 1913067"/>
                  <a:gd name="connsiteX49" fmla="*/ 773585 w 1738592"/>
                  <a:gd name="connsiteY49" fmla="*/ 1363435 h 1913067"/>
                  <a:gd name="connsiteX50" fmla="*/ 783572 w 1738592"/>
                  <a:gd name="connsiteY50" fmla="*/ 1269668 h 1913067"/>
                  <a:gd name="connsiteX51" fmla="*/ 729199 w 1738592"/>
                  <a:gd name="connsiteY51" fmla="*/ 1158703 h 1913067"/>
                  <a:gd name="connsiteX52" fmla="*/ 716993 w 1738592"/>
                  <a:gd name="connsiteY52" fmla="*/ 1136510 h 1913067"/>
                  <a:gd name="connsiteX53" fmla="*/ 735856 w 1738592"/>
                  <a:gd name="connsiteY53" fmla="*/ 1123749 h 1913067"/>
                  <a:gd name="connsiteX54" fmla="*/ 903969 w 1738592"/>
                  <a:gd name="connsiteY54" fmla="*/ 973946 h 1913067"/>
                  <a:gd name="connsiteX55" fmla="*/ 912153 w 1738592"/>
                  <a:gd name="connsiteY55" fmla="*/ 961878 h 1913067"/>
                  <a:gd name="connsiteX56" fmla="*/ 1254116 w 1738592"/>
                  <a:gd name="connsiteY56" fmla="*/ 857085 h 1913067"/>
                  <a:gd name="connsiteX57" fmla="*/ 1427170 w 1738592"/>
                  <a:gd name="connsiteY57" fmla="*/ 915134 h 1913067"/>
                  <a:gd name="connsiteX58" fmla="*/ 1507620 w 1738592"/>
                  <a:gd name="connsiteY58" fmla="*/ 949534 h 1913067"/>
                  <a:gd name="connsiteX59" fmla="*/ 1404977 w 1738592"/>
                  <a:gd name="connsiteY59" fmla="*/ 1015558 h 1913067"/>
                  <a:gd name="connsiteX60" fmla="*/ 1545903 w 1738592"/>
                  <a:gd name="connsiteY60" fmla="*/ 1030538 h 1913067"/>
                  <a:gd name="connsiteX61" fmla="*/ 1543129 w 1738592"/>
                  <a:gd name="connsiteY61" fmla="*/ 1071041 h 1913067"/>
                  <a:gd name="connsiteX62" fmla="*/ 1601940 w 1738592"/>
                  <a:gd name="connsiteY62" fmla="*/ 1110988 h 1913067"/>
                  <a:gd name="connsiteX63" fmla="*/ 1544793 w 1738592"/>
                  <a:gd name="connsiteY63" fmla="*/ 1097672 h 1913067"/>
                  <a:gd name="connsiteX64" fmla="*/ 1535361 w 1738592"/>
                  <a:gd name="connsiteY64" fmla="*/ 1105440 h 1913067"/>
                  <a:gd name="connsiteX65" fmla="*/ 1542019 w 1738592"/>
                  <a:gd name="connsiteY65" fmla="*/ 1113207 h 1913067"/>
                  <a:gd name="connsiteX66" fmla="*/ 1593618 w 1738592"/>
                  <a:gd name="connsiteY66" fmla="*/ 1159813 h 1913067"/>
                  <a:gd name="connsiteX67" fmla="*/ 1558109 w 1738592"/>
                  <a:gd name="connsiteY67" fmla="*/ 1140394 h 1913067"/>
                  <a:gd name="connsiteX68" fmla="*/ 1449918 w 1738592"/>
                  <a:gd name="connsiteY68" fmla="*/ 1114317 h 1913067"/>
                  <a:gd name="connsiteX69" fmla="*/ 1432718 w 1738592"/>
                  <a:gd name="connsiteY69" fmla="*/ 1121530 h 1913067"/>
                  <a:gd name="connsiteX70" fmla="*/ 1312876 w 1738592"/>
                  <a:gd name="connsiteY70" fmla="*/ 1174238 h 1913067"/>
                  <a:gd name="connsiteX71" fmla="*/ 1182492 w 1738592"/>
                  <a:gd name="connsiteY71" fmla="*/ 1225837 h 1913067"/>
                  <a:gd name="connsiteX72" fmla="*/ 1047669 w 1738592"/>
                  <a:gd name="connsiteY72" fmla="*/ 1270223 h 1913067"/>
                  <a:gd name="connsiteX73" fmla="*/ 932820 w 1738592"/>
                  <a:gd name="connsiteY73" fmla="*/ 1164806 h 1913067"/>
                  <a:gd name="connsiteX74" fmla="*/ 1190814 w 1738592"/>
                  <a:gd name="connsiteY74" fmla="*/ 857432 h 1913067"/>
                  <a:gd name="connsiteX75" fmla="*/ 1254116 w 1738592"/>
                  <a:gd name="connsiteY75" fmla="*/ 857085 h 1913067"/>
                  <a:gd name="connsiteX76" fmla="*/ 164386 w 1738592"/>
                  <a:gd name="connsiteY76" fmla="*/ 675449 h 1913067"/>
                  <a:gd name="connsiteX77" fmla="*/ 405737 w 1738592"/>
                  <a:gd name="connsiteY77" fmla="*/ 757009 h 1913067"/>
                  <a:gd name="connsiteX78" fmla="*/ 414614 w 1738592"/>
                  <a:gd name="connsiteY78" fmla="*/ 787524 h 1913067"/>
                  <a:gd name="connsiteX79" fmla="*/ 476199 w 1738592"/>
                  <a:gd name="connsiteY79" fmla="*/ 1096008 h 1913067"/>
                  <a:gd name="connsiteX80" fmla="*/ 491180 w 1738592"/>
                  <a:gd name="connsiteY80" fmla="*/ 1106549 h 1913067"/>
                  <a:gd name="connsiteX81" fmla="*/ 318628 w 1738592"/>
                  <a:gd name="connsiteY81" fmla="*/ 1162587 h 1913067"/>
                  <a:gd name="connsiteX82" fmla="*/ 222643 w 1738592"/>
                  <a:gd name="connsiteY82" fmla="*/ 1168690 h 1913067"/>
                  <a:gd name="connsiteX83" fmla="*/ 126103 w 1738592"/>
                  <a:gd name="connsiteY83" fmla="*/ 1136510 h 1913067"/>
                  <a:gd name="connsiteX84" fmla="*/ 7371 w 1738592"/>
                  <a:gd name="connsiteY84" fmla="*/ 948424 h 1913067"/>
                  <a:gd name="connsiteX85" fmla="*/ 29564 w 1738592"/>
                  <a:gd name="connsiteY85" fmla="*/ 757564 h 1913067"/>
                  <a:gd name="connsiteX86" fmla="*/ 164386 w 1738592"/>
                  <a:gd name="connsiteY86" fmla="*/ 675449 h 1913067"/>
                  <a:gd name="connsiteX87" fmla="*/ 702637 w 1738592"/>
                  <a:gd name="connsiteY87" fmla="*/ 664978 h 1913067"/>
                  <a:gd name="connsiteX88" fmla="*/ 730864 w 1738592"/>
                  <a:gd name="connsiteY88" fmla="*/ 667683 h 1913067"/>
                  <a:gd name="connsiteX89" fmla="*/ 900641 w 1738592"/>
                  <a:gd name="connsiteY89" fmla="*/ 808608 h 1913067"/>
                  <a:gd name="connsiteX90" fmla="*/ 864023 w 1738592"/>
                  <a:gd name="connsiteY90" fmla="*/ 1023882 h 1913067"/>
                  <a:gd name="connsiteX91" fmla="*/ 710336 w 1738592"/>
                  <a:gd name="connsiteY91" fmla="*/ 1123196 h 1913067"/>
                  <a:gd name="connsiteX92" fmla="*/ 649304 w 1738592"/>
                  <a:gd name="connsiteY92" fmla="*/ 1118202 h 1913067"/>
                  <a:gd name="connsiteX93" fmla="*/ 545551 w 1738592"/>
                  <a:gd name="connsiteY93" fmla="*/ 1103222 h 1913067"/>
                  <a:gd name="connsiteX94" fmla="*/ 402406 w 1738592"/>
                  <a:gd name="connsiteY94" fmla="*/ 992812 h 1913067"/>
                  <a:gd name="connsiteX95" fmla="*/ 459553 w 1738592"/>
                  <a:gd name="connsiteY95" fmla="*/ 745913 h 1913067"/>
                  <a:gd name="connsiteX96" fmla="*/ 487295 w 1738592"/>
                  <a:gd name="connsiteY96" fmla="*/ 736481 h 1913067"/>
                  <a:gd name="connsiteX97" fmla="*/ 676492 w 1738592"/>
                  <a:gd name="connsiteY97" fmla="*/ 676005 h 1913067"/>
                  <a:gd name="connsiteX98" fmla="*/ 702637 w 1738592"/>
                  <a:gd name="connsiteY98" fmla="*/ 664978 h 1913067"/>
                  <a:gd name="connsiteX99" fmla="*/ 1144555 w 1738592"/>
                  <a:gd name="connsiteY99" fmla="*/ 556162 h 1913067"/>
                  <a:gd name="connsiteX100" fmla="*/ 1150312 w 1738592"/>
                  <a:gd name="connsiteY100" fmla="*/ 566704 h 1913067"/>
                  <a:gd name="connsiteX101" fmla="*/ 1177498 w 1738592"/>
                  <a:gd name="connsiteY101" fmla="*/ 647708 h 1913067"/>
                  <a:gd name="connsiteX102" fmla="*/ 1061540 w 1738592"/>
                  <a:gd name="connsiteY102" fmla="*/ 715952 h 1913067"/>
                  <a:gd name="connsiteX103" fmla="*/ 1014934 w 1738592"/>
                  <a:gd name="connsiteY103" fmla="*/ 717617 h 1913067"/>
                  <a:gd name="connsiteX104" fmla="*/ 1038237 w 1738592"/>
                  <a:gd name="connsiteY104" fmla="*/ 733706 h 1913067"/>
                  <a:gd name="connsiteX105" fmla="*/ 1190814 w 1738592"/>
                  <a:gd name="connsiteY105" fmla="*/ 705410 h 1913067"/>
                  <a:gd name="connsiteX106" fmla="*/ 1210233 w 1738592"/>
                  <a:gd name="connsiteY106" fmla="*/ 698198 h 1913067"/>
                  <a:gd name="connsiteX107" fmla="*/ 1358926 w 1738592"/>
                  <a:gd name="connsiteY107" fmla="*/ 783641 h 1913067"/>
                  <a:gd name="connsiteX108" fmla="*/ 1366694 w 1738592"/>
                  <a:gd name="connsiteY108" fmla="*/ 785860 h 1913067"/>
                  <a:gd name="connsiteX109" fmla="*/ 1399983 w 1738592"/>
                  <a:gd name="connsiteY109" fmla="*/ 791408 h 1913067"/>
                  <a:gd name="connsiteX110" fmla="*/ 1388332 w 1738592"/>
                  <a:gd name="connsiteY110" fmla="*/ 829692 h 1913067"/>
                  <a:gd name="connsiteX111" fmla="*/ 1382783 w 1738592"/>
                  <a:gd name="connsiteY111" fmla="*/ 842453 h 1913067"/>
                  <a:gd name="connsiteX112" fmla="*/ 1337843 w 1738592"/>
                  <a:gd name="connsiteY112" fmla="*/ 862982 h 1913067"/>
                  <a:gd name="connsiteX113" fmla="*/ 1057101 w 1738592"/>
                  <a:gd name="connsiteY113" fmla="*/ 896826 h 1913067"/>
                  <a:gd name="connsiteX114" fmla="*/ 984419 w 1738592"/>
                  <a:gd name="connsiteY114" fmla="*/ 968399 h 1913067"/>
                  <a:gd name="connsiteX115" fmla="*/ 954458 w 1738592"/>
                  <a:gd name="connsiteY115" fmla="*/ 974502 h 1913067"/>
                  <a:gd name="connsiteX116" fmla="*/ 920059 w 1738592"/>
                  <a:gd name="connsiteY116" fmla="*/ 912361 h 1913067"/>
                  <a:gd name="connsiteX117" fmla="*/ 871789 w 1738592"/>
                  <a:gd name="connsiteY117" fmla="*/ 742584 h 1913067"/>
                  <a:gd name="connsiteX118" fmla="*/ 871789 w 1738592"/>
                  <a:gd name="connsiteY118" fmla="*/ 702081 h 1913067"/>
                  <a:gd name="connsiteX119" fmla="*/ 976651 w 1738592"/>
                  <a:gd name="connsiteY119" fmla="*/ 608871 h 1913067"/>
                  <a:gd name="connsiteX120" fmla="*/ 1001618 w 1738592"/>
                  <a:gd name="connsiteY120" fmla="*/ 606096 h 1913067"/>
                  <a:gd name="connsiteX121" fmla="*/ 1037682 w 1738592"/>
                  <a:gd name="connsiteY121" fmla="*/ 593890 h 1913067"/>
                  <a:gd name="connsiteX122" fmla="*/ 1134222 w 1738592"/>
                  <a:gd name="connsiteY122" fmla="*/ 560601 h 1913067"/>
                  <a:gd name="connsiteX123" fmla="*/ 1144555 w 1738592"/>
                  <a:gd name="connsiteY123" fmla="*/ 556162 h 1913067"/>
                  <a:gd name="connsiteX124" fmla="*/ 1344502 w 1738592"/>
                  <a:gd name="connsiteY124" fmla="*/ 291510 h 1913067"/>
                  <a:gd name="connsiteX125" fmla="*/ 1713462 w 1738592"/>
                  <a:gd name="connsiteY125" fmla="*/ 504563 h 1913067"/>
                  <a:gd name="connsiteX126" fmla="*/ 1670185 w 1738592"/>
                  <a:gd name="connsiteY126" fmla="*/ 702082 h 1913067"/>
                  <a:gd name="connsiteX127" fmla="*/ 1453248 w 1738592"/>
                  <a:gd name="connsiteY127" fmla="*/ 776429 h 1913067"/>
                  <a:gd name="connsiteX128" fmla="*/ 1225214 w 1738592"/>
                  <a:gd name="connsiteY128" fmla="*/ 697089 h 1913067"/>
                  <a:gd name="connsiteX129" fmla="*/ 1155305 w 1738592"/>
                  <a:gd name="connsiteY129" fmla="*/ 537298 h 1913067"/>
                  <a:gd name="connsiteX130" fmla="*/ 1161409 w 1738592"/>
                  <a:gd name="connsiteY130" fmla="*/ 403585 h 1913067"/>
                  <a:gd name="connsiteX131" fmla="*/ 1344502 w 1738592"/>
                  <a:gd name="connsiteY131" fmla="*/ 291510 h 1913067"/>
                  <a:gd name="connsiteX132" fmla="*/ 489515 w 1738592"/>
                  <a:gd name="connsiteY132" fmla="*/ 253436 h 1913067"/>
                  <a:gd name="connsiteX133" fmla="*/ 688143 w 1738592"/>
                  <a:gd name="connsiteY133" fmla="*/ 320916 h 1913067"/>
                  <a:gd name="connsiteX134" fmla="*/ 780244 w 1738592"/>
                  <a:gd name="connsiteY134" fmla="*/ 456294 h 1913067"/>
                  <a:gd name="connsiteX135" fmla="*/ 750283 w 1738592"/>
                  <a:gd name="connsiteY135" fmla="*/ 582239 h 1913067"/>
                  <a:gd name="connsiteX136" fmla="*/ 477308 w 1738592"/>
                  <a:gd name="connsiteY136" fmla="*/ 725384 h 1913067"/>
                  <a:gd name="connsiteX137" fmla="*/ 193792 w 1738592"/>
                  <a:gd name="connsiteY137" fmla="*/ 510112 h 1913067"/>
                  <a:gd name="connsiteX138" fmla="*/ 284229 w 1738592"/>
                  <a:gd name="connsiteY138" fmla="*/ 300388 h 1913067"/>
                  <a:gd name="connsiteX139" fmla="*/ 489515 w 1738592"/>
                  <a:gd name="connsiteY139" fmla="*/ 253436 h 1913067"/>
                  <a:gd name="connsiteX140" fmla="*/ 880294 w 1738592"/>
                  <a:gd name="connsiteY140" fmla="*/ 35 h 1913067"/>
                  <a:gd name="connsiteX141" fmla="*/ 926163 w 1738592"/>
                  <a:gd name="connsiteY141" fmla="*/ 9658 h 1913067"/>
                  <a:gd name="connsiteX142" fmla="*/ 999400 w 1738592"/>
                  <a:gd name="connsiteY142" fmla="*/ 121733 h 1913067"/>
                  <a:gd name="connsiteX143" fmla="*/ 1090392 w 1738592"/>
                  <a:gd name="connsiteY143" fmla="*/ 308155 h 1913067"/>
                  <a:gd name="connsiteX144" fmla="*/ 1127565 w 1738592"/>
                  <a:gd name="connsiteY144" fmla="*/ 355870 h 1913067"/>
                  <a:gd name="connsiteX145" fmla="*/ 1144210 w 1738592"/>
                  <a:gd name="connsiteY145" fmla="*/ 435765 h 1913067"/>
                  <a:gd name="connsiteX146" fmla="*/ 1143100 w 1738592"/>
                  <a:gd name="connsiteY146" fmla="*/ 517879 h 1913067"/>
                  <a:gd name="connsiteX147" fmla="*/ 1116468 w 1738592"/>
                  <a:gd name="connsiteY147" fmla="*/ 564484 h 1913067"/>
                  <a:gd name="connsiteX148" fmla="*/ 1022703 w 1738592"/>
                  <a:gd name="connsiteY148" fmla="*/ 586677 h 1913067"/>
                  <a:gd name="connsiteX149" fmla="*/ 982201 w 1738592"/>
                  <a:gd name="connsiteY149" fmla="*/ 557827 h 1913067"/>
                  <a:gd name="connsiteX150" fmla="*/ 898421 w 1738592"/>
                  <a:gd name="connsiteY150" fmla="*/ 358089 h 1913067"/>
                  <a:gd name="connsiteX151" fmla="*/ 902860 w 1738592"/>
                  <a:gd name="connsiteY151" fmla="*/ 237692 h 1913067"/>
                  <a:gd name="connsiteX152" fmla="*/ 921724 w 1738592"/>
                  <a:gd name="connsiteY152" fmla="*/ 208286 h 1913067"/>
                  <a:gd name="connsiteX153" fmla="*/ 930601 w 1738592"/>
                  <a:gd name="connsiteY153" fmla="*/ 177771 h 1913067"/>
                  <a:gd name="connsiteX154" fmla="*/ 871789 w 1738592"/>
                  <a:gd name="connsiteY154" fmla="*/ 118404 h 1913067"/>
                  <a:gd name="connsiteX155" fmla="*/ 806320 w 1738592"/>
                  <a:gd name="connsiteY155" fmla="*/ 139488 h 1913067"/>
                  <a:gd name="connsiteX156" fmla="*/ 780798 w 1738592"/>
                  <a:gd name="connsiteY156" fmla="*/ 235473 h 1913067"/>
                  <a:gd name="connsiteX157" fmla="*/ 780243 w 1738592"/>
                  <a:gd name="connsiteY157" fmla="*/ 243795 h 1913067"/>
                  <a:gd name="connsiteX158" fmla="*/ 814088 w 1738592"/>
                  <a:gd name="connsiteY158" fmla="*/ 317587 h 1913067"/>
                  <a:gd name="connsiteX159" fmla="*/ 872899 w 1738592"/>
                  <a:gd name="connsiteY159" fmla="*/ 472938 h 1913067"/>
                  <a:gd name="connsiteX160" fmla="*/ 854590 w 1738592"/>
                  <a:gd name="connsiteY160" fmla="*/ 492912 h 1913067"/>
                  <a:gd name="connsiteX161" fmla="*/ 745844 w 1738592"/>
                  <a:gd name="connsiteY161" fmla="*/ 277639 h 1913067"/>
                  <a:gd name="connsiteX162" fmla="*/ 771921 w 1738592"/>
                  <a:gd name="connsiteY162" fmla="*/ 67915 h 1913067"/>
                  <a:gd name="connsiteX163" fmla="*/ 880294 w 1738592"/>
                  <a:gd name="connsiteY163" fmla="*/ 35 h 191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</a:cxnLst>
                <a:rect l="l" t="t" r="r" b="b"/>
                <a:pathLst>
                  <a:path w="1738592" h="1913067">
                    <a:moveTo>
                      <a:pt x="815466" y="1367422"/>
                    </a:moveTo>
                    <a:cubicBezTo>
                      <a:pt x="825184" y="1367144"/>
                      <a:pt x="835310" y="1368150"/>
                      <a:pt x="845713" y="1370092"/>
                    </a:cubicBezTo>
                    <a:cubicBezTo>
                      <a:pt x="942252" y="1387291"/>
                      <a:pt x="1007167" y="1450541"/>
                      <a:pt x="1060985" y="1527107"/>
                    </a:cubicBezTo>
                    <a:cubicBezTo>
                      <a:pt x="1064315" y="1532101"/>
                      <a:pt x="1063759" y="1537094"/>
                      <a:pt x="1063204" y="1542642"/>
                    </a:cubicBezTo>
                    <a:cubicBezTo>
                      <a:pt x="1059321" y="1574822"/>
                      <a:pt x="1069307" y="1603673"/>
                      <a:pt x="1092611" y="1625311"/>
                    </a:cubicBezTo>
                    <a:cubicBezTo>
                      <a:pt x="1139216" y="1668588"/>
                      <a:pt x="1143100" y="1724625"/>
                      <a:pt x="1136442" y="1780108"/>
                    </a:cubicBezTo>
                    <a:cubicBezTo>
                      <a:pt x="1125900" y="1869990"/>
                      <a:pt x="1061540" y="1917705"/>
                      <a:pt x="963891" y="1912711"/>
                    </a:cubicBezTo>
                    <a:cubicBezTo>
                      <a:pt x="866241" y="1909382"/>
                      <a:pt x="776914" y="1882196"/>
                      <a:pt x="700903" y="1819501"/>
                    </a:cubicBezTo>
                    <a:cubicBezTo>
                      <a:pt x="653188" y="1780108"/>
                      <a:pt x="630995" y="1724625"/>
                      <a:pt x="623228" y="1664704"/>
                    </a:cubicBezTo>
                    <a:cubicBezTo>
                      <a:pt x="617125" y="1615879"/>
                      <a:pt x="625447" y="1568164"/>
                      <a:pt x="642092" y="1521004"/>
                    </a:cubicBezTo>
                    <a:cubicBezTo>
                      <a:pt x="648750" y="1502695"/>
                      <a:pt x="660956" y="1492153"/>
                      <a:pt x="674826" y="1482166"/>
                    </a:cubicBezTo>
                    <a:cubicBezTo>
                      <a:pt x="700903" y="1462747"/>
                      <a:pt x="727535" y="1441664"/>
                      <a:pt x="742515" y="1413923"/>
                    </a:cubicBezTo>
                    <a:cubicBezTo>
                      <a:pt x="760825" y="1380634"/>
                      <a:pt x="786312" y="1368254"/>
                      <a:pt x="815466" y="1367422"/>
                    </a:cubicBezTo>
                    <a:close/>
                    <a:moveTo>
                      <a:pt x="1475995" y="1171473"/>
                    </a:moveTo>
                    <a:cubicBezTo>
                      <a:pt x="1547775" y="1167337"/>
                      <a:pt x="1604576" y="1225698"/>
                      <a:pt x="1610818" y="1301848"/>
                    </a:cubicBezTo>
                    <a:cubicBezTo>
                      <a:pt x="1612482" y="1320158"/>
                      <a:pt x="1619140" y="1337912"/>
                      <a:pt x="1616921" y="1347899"/>
                    </a:cubicBezTo>
                    <a:cubicBezTo>
                      <a:pt x="1611927" y="1443885"/>
                      <a:pt x="1595837" y="1527109"/>
                      <a:pt x="1538135" y="1596462"/>
                    </a:cubicBezTo>
                    <a:cubicBezTo>
                      <a:pt x="1524264" y="1613107"/>
                      <a:pt x="1508175" y="1626422"/>
                      <a:pt x="1489311" y="1636409"/>
                    </a:cubicBezTo>
                    <a:cubicBezTo>
                      <a:pt x="1426061" y="1669699"/>
                      <a:pt x="1359481" y="1696331"/>
                      <a:pt x="1287909" y="1699660"/>
                    </a:cubicBezTo>
                    <a:cubicBezTo>
                      <a:pt x="1209678" y="1703543"/>
                      <a:pt x="1144209" y="1670809"/>
                      <a:pt x="1095939" y="1608668"/>
                    </a:cubicBezTo>
                    <a:cubicBezTo>
                      <a:pt x="1070417" y="1576488"/>
                      <a:pt x="1070972" y="1538760"/>
                      <a:pt x="1086507" y="1501032"/>
                    </a:cubicBezTo>
                    <a:cubicBezTo>
                      <a:pt x="1097048" y="1474955"/>
                      <a:pt x="1114249" y="1452207"/>
                      <a:pt x="1133668" y="1433343"/>
                    </a:cubicBezTo>
                    <a:cubicBezTo>
                      <a:pt x="1218555" y="1350673"/>
                      <a:pt x="1300670" y="1263565"/>
                      <a:pt x="1400539" y="1198096"/>
                    </a:cubicBezTo>
                    <a:cubicBezTo>
                      <a:pt x="1426477" y="1181174"/>
                      <a:pt x="1452068" y="1172851"/>
                      <a:pt x="1475995" y="1171473"/>
                    </a:cubicBezTo>
                    <a:close/>
                    <a:moveTo>
                      <a:pt x="542778" y="1115427"/>
                    </a:moveTo>
                    <a:cubicBezTo>
                      <a:pt x="593822" y="1110988"/>
                      <a:pt x="642092" y="1122640"/>
                      <a:pt x="687588" y="1144278"/>
                    </a:cubicBezTo>
                    <a:cubicBezTo>
                      <a:pt x="787456" y="1191993"/>
                      <a:pt x="796888" y="1314055"/>
                      <a:pt x="746399" y="1391176"/>
                    </a:cubicBezTo>
                    <a:cubicBezTo>
                      <a:pt x="680375" y="1491045"/>
                      <a:pt x="582171" y="1537650"/>
                      <a:pt x="466212" y="1553186"/>
                    </a:cubicBezTo>
                    <a:cubicBezTo>
                      <a:pt x="387982" y="1563173"/>
                      <a:pt x="315854" y="1548192"/>
                      <a:pt x="251494" y="1502697"/>
                    </a:cubicBezTo>
                    <a:cubicBezTo>
                      <a:pt x="204334" y="1469407"/>
                      <a:pt x="176038" y="1421692"/>
                      <a:pt x="168270" y="1364544"/>
                    </a:cubicBezTo>
                    <a:cubicBezTo>
                      <a:pt x="160503" y="1305732"/>
                      <a:pt x="193237" y="1262456"/>
                      <a:pt x="235404" y="1229166"/>
                    </a:cubicBezTo>
                    <a:cubicBezTo>
                      <a:pt x="310306" y="1169800"/>
                      <a:pt x="394639" y="1129852"/>
                      <a:pt x="490069" y="1115982"/>
                    </a:cubicBezTo>
                    <a:cubicBezTo>
                      <a:pt x="507269" y="1113208"/>
                      <a:pt x="525023" y="1115427"/>
                      <a:pt x="542778" y="1115427"/>
                    </a:cubicBezTo>
                    <a:close/>
                    <a:moveTo>
                      <a:pt x="912153" y="961878"/>
                    </a:moveTo>
                    <a:cubicBezTo>
                      <a:pt x="915204" y="960630"/>
                      <a:pt x="918949" y="962294"/>
                      <a:pt x="924497" y="967288"/>
                    </a:cubicBezTo>
                    <a:cubicBezTo>
                      <a:pt x="926162" y="968398"/>
                      <a:pt x="927826" y="968952"/>
                      <a:pt x="929491" y="970062"/>
                    </a:cubicBezTo>
                    <a:cubicBezTo>
                      <a:pt x="965555" y="991145"/>
                      <a:pt x="965555" y="991145"/>
                      <a:pt x="947245" y="1028874"/>
                    </a:cubicBezTo>
                    <a:cubicBezTo>
                      <a:pt x="940033" y="1043854"/>
                      <a:pt x="933929" y="1059389"/>
                      <a:pt x="927271" y="1074369"/>
                    </a:cubicBezTo>
                    <a:cubicBezTo>
                      <a:pt x="910627" y="1088240"/>
                      <a:pt x="889543" y="1097672"/>
                      <a:pt x="880111" y="1119310"/>
                    </a:cubicBezTo>
                    <a:cubicBezTo>
                      <a:pt x="875673" y="1129297"/>
                      <a:pt x="867905" y="1140394"/>
                      <a:pt x="876782" y="1149826"/>
                    </a:cubicBezTo>
                    <a:cubicBezTo>
                      <a:pt x="886769" y="1160922"/>
                      <a:pt x="896756" y="1150380"/>
                      <a:pt x="906188" y="1145387"/>
                    </a:cubicBezTo>
                    <a:cubicBezTo>
                      <a:pt x="910627" y="1142613"/>
                      <a:pt x="915066" y="1138729"/>
                      <a:pt x="921168" y="1142058"/>
                    </a:cubicBezTo>
                    <a:cubicBezTo>
                      <a:pt x="926717" y="1245811"/>
                      <a:pt x="1012161" y="1303513"/>
                      <a:pt x="1110920" y="1269668"/>
                    </a:cubicBezTo>
                    <a:cubicBezTo>
                      <a:pt x="1141990" y="1258571"/>
                      <a:pt x="1171951" y="1244701"/>
                      <a:pt x="1200802" y="1227501"/>
                    </a:cubicBezTo>
                    <a:cubicBezTo>
                      <a:pt x="1220776" y="1215850"/>
                      <a:pt x="1241304" y="1205308"/>
                      <a:pt x="1264052" y="1200315"/>
                    </a:cubicBezTo>
                    <a:cubicBezTo>
                      <a:pt x="1274039" y="1262455"/>
                      <a:pt x="1254620" y="1309062"/>
                      <a:pt x="1204685" y="1347899"/>
                    </a:cubicBezTo>
                    <a:cubicBezTo>
                      <a:pt x="1159190" y="1383408"/>
                      <a:pt x="1117578" y="1424465"/>
                      <a:pt x="1085953" y="1474400"/>
                    </a:cubicBezTo>
                    <a:cubicBezTo>
                      <a:pt x="1067089" y="1504360"/>
                      <a:pt x="1057102" y="1504360"/>
                      <a:pt x="1034909" y="1477174"/>
                    </a:cubicBezTo>
                    <a:cubicBezTo>
                      <a:pt x="985528" y="1418362"/>
                      <a:pt x="926717" y="1375641"/>
                      <a:pt x="849596" y="1360106"/>
                    </a:cubicBezTo>
                    <a:cubicBezTo>
                      <a:pt x="825184" y="1355667"/>
                      <a:pt x="801881" y="1358996"/>
                      <a:pt x="773585" y="1363435"/>
                    </a:cubicBezTo>
                    <a:cubicBezTo>
                      <a:pt x="784126" y="1331255"/>
                      <a:pt x="784681" y="1300183"/>
                      <a:pt x="783572" y="1269668"/>
                    </a:cubicBezTo>
                    <a:cubicBezTo>
                      <a:pt x="781907" y="1224727"/>
                      <a:pt x="762488" y="1188108"/>
                      <a:pt x="729199" y="1158703"/>
                    </a:cubicBezTo>
                    <a:cubicBezTo>
                      <a:pt x="721986" y="1152600"/>
                      <a:pt x="714773" y="1147606"/>
                      <a:pt x="716993" y="1136510"/>
                    </a:cubicBezTo>
                    <a:cubicBezTo>
                      <a:pt x="719212" y="1126523"/>
                      <a:pt x="728089" y="1126523"/>
                      <a:pt x="735856" y="1123749"/>
                    </a:cubicBezTo>
                    <a:cubicBezTo>
                      <a:pt x="811868" y="1096007"/>
                      <a:pt x="871789" y="1049957"/>
                      <a:pt x="903969" y="973946"/>
                    </a:cubicBezTo>
                    <a:cubicBezTo>
                      <a:pt x="906743" y="967288"/>
                      <a:pt x="909101" y="963127"/>
                      <a:pt x="912153" y="961878"/>
                    </a:cubicBezTo>
                    <a:close/>
                    <a:moveTo>
                      <a:pt x="1254116" y="857085"/>
                    </a:moveTo>
                    <a:cubicBezTo>
                      <a:pt x="1315858" y="861767"/>
                      <a:pt x="1373074" y="881428"/>
                      <a:pt x="1427170" y="915134"/>
                    </a:cubicBezTo>
                    <a:cubicBezTo>
                      <a:pt x="1452137" y="930115"/>
                      <a:pt x="1478214" y="939547"/>
                      <a:pt x="1507620" y="949534"/>
                    </a:cubicBezTo>
                    <a:cubicBezTo>
                      <a:pt x="1478769" y="981713"/>
                      <a:pt x="1432718" y="981713"/>
                      <a:pt x="1404977" y="1015558"/>
                    </a:cubicBezTo>
                    <a:cubicBezTo>
                      <a:pt x="1451028" y="1037196"/>
                      <a:pt x="1499853" y="1015558"/>
                      <a:pt x="1545903" y="1030538"/>
                    </a:cubicBezTo>
                    <a:cubicBezTo>
                      <a:pt x="1518716" y="1046628"/>
                      <a:pt x="1518716" y="1053841"/>
                      <a:pt x="1543129" y="1071041"/>
                    </a:cubicBezTo>
                    <a:cubicBezTo>
                      <a:pt x="1559773" y="1083247"/>
                      <a:pt x="1580857" y="1088795"/>
                      <a:pt x="1601940" y="1110988"/>
                    </a:cubicBezTo>
                    <a:cubicBezTo>
                      <a:pt x="1578638" y="1101001"/>
                      <a:pt x="1562547" y="1093788"/>
                      <a:pt x="1544793" y="1097672"/>
                    </a:cubicBezTo>
                    <a:cubicBezTo>
                      <a:pt x="1540354" y="1098782"/>
                      <a:pt x="1535361" y="1099891"/>
                      <a:pt x="1535361" y="1105440"/>
                    </a:cubicBezTo>
                    <a:cubicBezTo>
                      <a:pt x="1535361" y="1108214"/>
                      <a:pt x="1539245" y="1110988"/>
                      <a:pt x="1542019" y="1113207"/>
                    </a:cubicBezTo>
                    <a:cubicBezTo>
                      <a:pt x="1558664" y="1125413"/>
                      <a:pt x="1576973" y="1136510"/>
                      <a:pt x="1593618" y="1159813"/>
                    </a:cubicBezTo>
                    <a:cubicBezTo>
                      <a:pt x="1578083" y="1151490"/>
                      <a:pt x="1566986" y="1147606"/>
                      <a:pt x="1558109" y="1140394"/>
                    </a:cubicBezTo>
                    <a:cubicBezTo>
                      <a:pt x="1525929" y="1114872"/>
                      <a:pt x="1485982" y="1122639"/>
                      <a:pt x="1449918" y="1114317"/>
                    </a:cubicBezTo>
                    <a:cubicBezTo>
                      <a:pt x="1443260" y="1112652"/>
                      <a:pt x="1437712" y="1117091"/>
                      <a:pt x="1432718" y="1121530"/>
                    </a:cubicBezTo>
                    <a:cubicBezTo>
                      <a:pt x="1398319" y="1152045"/>
                      <a:pt x="1356707" y="1165361"/>
                      <a:pt x="1312876" y="1174238"/>
                    </a:cubicBezTo>
                    <a:cubicBezTo>
                      <a:pt x="1266270" y="1183670"/>
                      <a:pt x="1224104" y="1203089"/>
                      <a:pt x="1182492" y="1225837"/>
                    </a:cubicBezTo>
                    <a:cubicBezTo>
                      <a:pt x="1140325" y="1248585"/>
                      <a:pt x="1097604" y="1268004"/>
                      <a:pt x="1047669" y="1270223"/>
                    </a:cubicBezTo>
                    <a:cubicBezTo>
                      <a:pt x="996625" y="1272997"/>
                      <a:pt x="938923" y="1214186"/>
                      <a:pt x="932820" y="1164806"/>
                    </a:cubicBezTo>
                    <a:cubicBezTo>
                      <a:pt x="915066" y="1023880"/>
                      <a:pt x="1046559" y="869639"/>
                      <a:pt x="1190814" y="857432"/>
                    </a:cubicBezTo>
                    <a:cubicBezTo>
                      <a:pt x="1212452" y="855629"/>
                      <a:pt x="1233536" y="855525"/>
                      <a:pt x="1254116" y="857085"/>
                    </a:cubicBezTo>
                    <a:close/>
                    <a:moveTo>
                      <a:pt x="164386" y="675449"/>
                    </a:moveTo>
                    <a:cubicBezTo>
                      <a:pt x="255378" y="671566"/>
                      <a:pt x="333053" y="707629"/>
                      <a:pt x="405737" y="757009"/>
                    </a:cubicBezTo>
                    <a:cubicBezTo>
                      <a:pt x="415724" y="763667"/>
                      <a:pt x="425710" y="770325"/>
                      <a:pt x="414614" y="787524"/>
                    </a:cubicBezTo>
                    <a:cubicBezTo>
                      <a:pt x="342486" y="898489"/>
                      <a:pt x="373002" y="1016667"/>
                      <a:pt x="476199" y="1096008"/>
                    </a:cubicBezTo>
                    <a:cubicBezTo>
                      <a:pt x="479529" y="1098227"/>
                      <a:pt x="482303" y="1100446"/>
                      <a:pt x="491180" y="1106549"/>
                    </a:cubicBezTo>
                    <a:cubicBezTo>
                      <a:pt x="424046" y="1109878"/>
                      <a:pt x="369673" y="1133736"/>
                      <a:pt x="318628" y="1162587"/>
                    </a:cubicBezTo>
                    <a:cubicBezTo>
                      <a:pt x="285339" y="1181451"/>
                      <a:pt x="254268" y="1173128"/>
                      <a:pt x="222643" y="1168690"/>
                    </a:cubicBezTo>
                    <a:cubicBezTo>
                      <a:pt x="188799" y="1163696"/>
                      <a:pt x="157174" y="1151490"/>
                      <a:pt x="126103" y="1136510"/>
                    </a:cubicBezTo>
                    <a:cubicBezTo>
                      <a:pt x="47318" y="1098782"/>
                      <a:pt x="22351" y="1026099"/>
                      <a:pt x="7371" y="948424"/>
                    </a:cubicBezTo>
                    <a:cubicBezTo>
                      <a:pt x="-5390" y="882954"/>
                      <a:pt x="-3726" y="817485"/>
                      <a:pt x="29564" y="757564"/>
                    </a:cubicBezTo>
                    <a:cubicBezTo>
                      <a:pt x="58415" y="705965"/>
                      <a:pt x="103910" y="678223"/>
                      <a:pt x="164386" y="675449"/>
                    </a:cubicBezTo>
                    <a:close/>
                    <a:moveTo>
                      <a:pt x="702637" y="664978"/>
                    </a:moveTo>
                    <a:cubicBezTo>
                      <a:pt x="711584" y="663799"/>
                      <a:pt x="720877" y="664908"/>
                      <a:pt x="730864" y="667683"/>
                    </a:cubicBezTo>
                    <a:cubicBezTo>
                      <a:pt x="808540" y="689321"/>
                      <a:pt x="870126" y="730378"/>
                      <a:pt x="900641" y="808608"/>
                    </a:cubicBezTo>
                    <a:cubicBezTo>
                      <a:pt x="931711" y="887394"/>
                      <a:pt x="913402" y="959521"/>
                      <a:pt x="864023" y="1023882"/>
                    </a:cubicBezTo>
                    <a:cubicBezTo>
                      <a:pt x="825185" y="1074371"/>
                      <a:pt x="773031" y="1105996"/>
                      <a:pt x="710336" y="1123196"/>
                    </a:cubicBezTo>
                    <a:cubicBezTo>
                      <a:pt x="688143" y="1129299"/>
                      <a:pt x="669279" y="1124860"/>
                      <a:pt x="649304" y="1118202"/>
                    </a:cubicBezTo>
                    <a:cubicBezTo>
                      <a:pt x="615460" y="1106551"/>
                      <a:pt x="581060" y="1101558"/>
                      <a:pt x="545551" y="1103222"/>
                    </a:cubicBezTo>
                    <a:cubicBezTo>
                      <a:pt x="468431" y="1105441"/>
                      <a:pt x="432367" y="1050514"/>
                      <a:pt x="402406" y="992812"/>
                    </a:cubicBezTo>
                    <a:cubicBezTo>
                      <a:pt x="355246" y="901264"/>
                      <a:pt x="402406" y="800286"/>
                      <a:pt x="459553" y="745913"/>
                    </a:cubicBezTo>
                    <a:cubicBezTo>
                      <a:pt x="467876" y="738145"/>
                      <a:pt x="476753" y="736481"/>
                      <a:pt x="487295" y="736481"/>
                    </a:cubicBezTo>
                    <a:cubicBezTo>
                      <a:pt x="556648" y="735926"/>
                      <a:pt x="619898" y="716507"/>
                      <a:pt x="676492" y="676005"/>
                    </a:cubicBezTo>
                    <a:cubicBezTo>
                      <a:pt x="685092" y="669624"/>
                      <a:pt x="693691" y="666157"/>
                      <a:pt x="702637" y="664978"/>
                    </a:cubicBezTo>
                    <a:close/>
                    <a:moveTo>
                      <a:pt x="1144555" y="556162"/>
                    </a:moveTo>
                    <a:cubicBezTo>
                      <a:pt x="1146982" y="557549"/>
                      <a:pt x="1148647" y="561433"/>
                      <a:pt x="1150312" y="566704"/>
                    </a:cubicBezTo>
                    <a:cubicBezTo>
                      <a:pt x="1158634" y="593890"/>
                      <a:pt x="1168621" y="620522"/>
                      <a:pt x="1177498" y="647708"/>
                    </a:cubicBezTo>
                    <a:cubicBezTo>
                      <a:pt x="1153086" y="694869"/>
                      <a:pt x="1112583" y="713733"/>
                      <a:pt x="1061540" y="715952"/>
                    </a:cubicBezTo>
                    <a:cubicBezTo>
                      <a:pt x="1046559" y="716507"/>
                      <a:pt x="1031024" y="714842"/>
                      <a:pt x="1014934" y="717617"/>
                    </a:cubicBezTo>
                    <a:cubicBezTo>
                      <a:pt x="1020482" y="728713"/>
                      <a:pt x="1029359" y="732042"/>
                      <a:pt x="1038237" y="733706"/>
                    </a:cubicBezTo>
                    <a:cubicBezTo>
                      <a:pt x="1092610" y="745358"/>
                      <a:pt x="1145873" y="747577"/>
                      <a:pt x="1190814" y="705410"/>
                    </a:cubicBezTo>
                    <a:cubicBezTo>
                      <a:pt x="1195807" y="700417"/>
                      <a:pt x="1201910" y="695423"/>
                      <a:pt x="1210233" y="698198"/>
                    </a:cubicBezTo>
                    <a:cubicBezTo>
                      <a:pt x="1251290" y="740919"/>
                      <a:pt x="1299559" y="771989"/>
                      <a:pt x="1358926" y="783641"/>
                    </a:cubicBezTo>
                    <a:cubicBezTo>
                      <a:pt x="1361700" y="783641"/>
                      <a:pt x="1363920" y="785305"/>
                      <a:pt x="1366694" y="785860"/>
                    </a:cubicBezTo>
                    <a:cubicBezTo>
                      <a:pt x="1377790" y="788634"/>
                      <a:pt x="1395545" y="780867"/>
                      <a:pt x="1399983" y="791408"/>
                    </a:cubicBezTo>
                    <a:cubicBezTo>
                      <a:pt x="1404976" y="803060"/>
                      <a:pt x="1392770" y="816930"/>
                      <a:pt x="1388332" y="829692"/>
                    </a:cubicBezTo>
                    <a:cubicBezTo>
                      <a:pt x="1387222" y="834131"/>
                      <a:pt x="1383893" y="838015"/>
                      <a:pt x="1382783" y="842453"/>
                    </a:cubicBezTo>
                    <a:cubicBezTo>
                      <a:pt x="1375571" y="866866"/>
                      <a:pt x="1363364" y="870195"/>
                      <a:pt x="1337843" y="862982"/>
                    </a:cubicBezTo>
                    <a:cubicBezTo>
                      <a:pt x="1240193" y="834131"/>
                      <a:pt x="1144764" y="837460"/>
                      <a:pt x="1057101" y="896826"/>
                    </a:cubicBezTo>
                    <a:cubicBezTo>
                      <a:pt x="1028805" y="916245"/>
                      <a:pt x="1004947" y="941212"/>
                      <a:pt x="984419" y="968399"/>
                    </a:cubicBezTo>
                    <a:cubicBezTo>
                      <a:pt x="974432" y="981160"/>
                      <a:pt x="967219" y="981715"/>
                      <a:pt x="954458" y="974502"/>
                    </a:cubicBezTo>
                    <a:cubicBezTo>
                      <a:pt x="930600" y="960077"/>
                      <a:pt x="913956" y="948425"/>
                      <a:pt x="920059" y="912361"/>
                    </a:cubicBezTo>
                    <a:cubicBezTo>
                      <a:pt x="930600" y="850221"/>
                      <a:pt x="916175" y="790854"/>
                      <a:pt x="871789" y="742584"/>
                    </a:cubicBezTo>
                    <a:cubicBezTo>
                      <a:pt x="857918" y="728158"/>
                      <a:pt x="860138" y="715952"/>
                      <a:pt x="871789" y="702081"/>
                    </a:cubicBezTo>
                    <a:cubicBezTo>
                      <a:pt x="902304" y="665463"/>
                      <a:pt x="936703" y="634393"/>
                      <a:pt x="976651" y="608871"/>
                    </a:cubicBezTo>
                    <a:cubicBezTo>
                      <a:pt x="983864" y="600548"/>
                      <a:pt x="993296" y="604987"/>
                      <a:pt x="1001618" y="606096"/>
                    </a:cubicBezTo>
                    <a:cubicBezTo>
                      <a:pt x="1016043" y="607761"/>
                      <a:pt x="1028805" y="606651"/>
                      <a:pt x="1037682" y="593890"/>
                    </a:cubicBezTo>
                    <a:cubicBezTo>
                      <a:pt x="1073191" y="593336"/>
                      <a:pt x="1107590" y="588342"/>
                      <a:pt x="1134222" y="560601"/>
                    </a:cubicBezTo>
                    <a:cubicBezTo>
                      <a:pt x="1138937" y="555885"/>
                      <a:pt x="1142127" y="554775"/>
                      <a:pt x="1144555" y="556162"/>
                    </a:cubicBezTo>
                    <a:close/>
                    <a:moveTo>
                      <a:pt x="1344502" y="291510"/>
                    </a:moveTo>
                    <a:cubicBezTo>
                      <a:pt x="1502073" y="301497"/>
                      <a:pt x="1628018" y="369186"/>
                      <a:pt x="1713462" y="504563"/>
                    </a:cubicBezTo>
                    <a:cubicBezTo>
                      <a:pt x="1759512" y="577245"/>
                      <a:pt x="1740648" y="653257"/>
                      <a:pt x="1670185" y="702082"/>
                    </a:cubicBezTo>
                    <a:cubicBezTo>
                      <a:pt x="1604715" y="747578"/>
                      <a:pt x="1531479" y="767552"/>
                      <a:pt x="1453248" y="776429"/>
                    </a:cubicBezTo>
                    <a:cubicBezTo>
                      <a:pt x="1363920" y="786416"/>
                      <a:pt x="1287354" y="761449"/>
                      <a:pt x="1225214" y="697089"/>
                    </a:cubicBezTo>
                    <a:cubicBezTo>
                      <a:pt x="1182492" y="653257"/>
                      <a:pt x="1166402" y="595555"/>
                      <a:pt x="1155305" y="537298"/>
                    </a:cubicBezTo>
                    <a:cubicBezTo>
                      <a:pt x="1146983" y="492357"/>
                      <a:pt x="1144764" y="446861"/>
                      <a:pt x="1161409" y="403585"/>
                    </a:cubicBezTo>
                    <a:cubicBezTo>
                      <a:pt x="1187485" y="335341"/>
                      <a:pt x="1253510" y="287626"/>
                      <a:pt x="1344502" y="291510"/>
                    </a:cubicBezTo>
                    <a:close/>
                    <a:moveTo>
                      <a:pt x="489515" y="253436"/>
                    </a:moveTo>
                    <a:cubicBezTo>
                      <a:pt x="557065" y="256418"/>
                      <a:pt x="623506" y="278472"/>
                      <a:pt x="688143" y="320916"/>
                    </a:cubicBezTo>
                    <a:cubicBezTo>
                      <a:pt x="735303" y="352541"/>
                      <a:pt x="770812" y="395263"/>
                      <a:pt x="780244" y="456294"/>
                    </a:cubicBezTo>
                    <a:cubicBezTo>
                      <a:pt x="787457" y="504009"/>
                      <a:pt x="773031" y="544511"/>
                      <a:pt x="750283" y="582239"/>
                    </a:cubicBezTo>
                    <a:cubicBezTo>
                      <a:pt x="694801" y="674340"/>
                      <a:pt x="596042" y="724829"/>
                      <a:pt x="477308" y="725384"/>
                    </a:cubicBezTo>
                    <a:cubicBezTo>
                      <a:pt x="333053" y="725939"/>
                      <a:pt x="230965" y="650483"/>
                      <a:pt x="193792" y="510112"/>
                    </a:cubicBezTo>
                    <a:cubicBezTo>
                      <a:pt x="169934" y="420230"/>
                      <a:pt x="192682" y="345328"/>
                      <a:pt x="284229" y="300388"/>
                    </a:cubicBezTo>
                    <a:cubicBezTo>
                      <a:pt x="353305" y="266543"/>
                      <a:pt x="421964" y="250453"/>
                      <a:pt x="489515" y="253436"/>
                    </a:cubicBezTo>
                    <a:close/>
                    <a:moveTo>
                      <a:pt x="880294" y="35"/>
                    </a:moveTo>
                    <a:cubicBezTo>
                      <a:pt x="895092" y="399"/>
                      <a:pt x="910489" y="3555"/>
                      <a:pt x="926163" y="9658"/>
                    </a:cubicBezTo>
                    <a:cubicBezTo>
                      <a:pt x="976098" y="29077"/>
                      <a:pt x="993852" y="74573"/>
                      <a:pt x="999400" y="121733"/>
                    </a:cubicBezTo>
                    <a:cubicBezTo>
                      <a:pt x="1008277" y="195525"/>
                      <a:pt x="1036019" y="257111"/>
                      <a:pt x="1090392" y="308155"/>
                    </a:cubicBezTo>
                    <a:cubicBezTo>
                      <a:pt x="1104817" y="321471"/>
                      <a:pt x="1115359" y="339780"/>
                      <a:pt x="1127565" y="355870"/>
                    </a:cubicBezTo>
                    <a:cubicBezTo>
                      <a:pt x="1145874" y="379727"/>
                      <a:pt x="1154197" y="405249"/>
                      <a:pt x="1144210" y="435765"/>
                    </a:cubicBezTo>
                    <a:cubicBezTo>
                      <a:pt x="1135333" y="462396"/>
                      <a:pt x="1136443" y="490693"/>
                      <a:pt x="1143100" y="517879"/>
                    </a:cubicBezTo>
                    <a:cubicBezTo>
                      <a:pt x="1149203" y="542291"/>
                      <a:pt x="1132559" y="553388"/>
                      <a:pt x="1116468" y="564484"/>
                    </a:cubicBezTo>
                    <a:cubicBezTo>
                      <a:pt x="1088172" y="583903"/>
                      <a:pt x="1054883" y="582239"/>
                      <a:pt x="1022703" y="586677"/>
                    </a:cubicBezTo>
                    <a:cubicBezTo>
                      <a:pt x="1001620" y="587787"/>
                      <a:pt x="992743" y="570588"/>
                      <a:pt x="982201" y="557827"/>
                    </a:cubicBezTo>
                    <a:cubicBezTo>
                      <a:pt x="933930" y="499570"/>
                      <a:pt x="911737" y="430771"/>
                      <a:pt x="898421" y="358089"/>
                    </a:cubicBezTo>
                    <a:cubicBezTo>
                      <a:pt x="890654" y="317587"/>
                      <a:pt x="889544" y="277639"/>
                      <a:pt x="902860" y="237692"/>
                    </a:cubicBezTo>
                    <a:cubicBezTo>
                      <a:pt x="906744" y="226041"/>
                      <a:pt x="909518" y="212170"/>
                      <a:pt x="921724" y="208286"/>
                    </a:cubicBezTo>
                    <a:cubicBezTo>
                      <a:pt x="941698" y="201628"/>
                      <a:pt x="935594" y="189977"/>
                      <a:pt x="930601" y="177771"/>
                    </a:cubicBezTo>
                    <a:cubicBezTo>
                      <a:pt x="918950" y="150029"/>
                      <a:pt x="899531" y="130056"/>
                      <a:pt x="871789" y="118404"/>
                    </a:cubicBezTo>
                    <a:cubicBezTo>
                      <a:pt x="842384" y="105643"/>
                      <a:pt x="822965" y="111746"/>
                      <a:pt x="806320" y="139488"/>
                    </a:cubicBezTo>
                    <a:cubicBezTo>
                      <a:pt x="788565" y="168893"/>
                      <a:pt x="787456" y="203293"/>
                      <a:pt x="780798" y="235473"/>
                    </a:cubicBezTo>
                    <a:cubicBezTo>
                      <a:pt x="780243" y="238247"/>
                      <a:pt x="780798" y="241021"/>
                      <a:pt x="780243" y="243795"/>
                    </a:cubicBezTo>
                    <a:cubicBezTo>
                      <a:pt x="770256" y="278194"/>
                      <a:pt x="775804" y="299832"/>
                      <a:pt x="814088" y="317587"/>
                    </a:cubicBezTo>
                    <a:cubicBezTo>
                      <a:pt x="862358" y="340335"/>
                      <a:pt x="888434" y="421894"/>
                      <a:pt x="872899" y="472938"/>
                    </a:cubicBezTo>
                    <a:cubicBezTo>
                      <a:pt x="870125" y="481815"/>
                      <a:pt x="869015" y="494022"/>
                      <a:pt x="854590" y="492912"/>
                    </a:cubicBezTo>
                    <a:cubicBezTo>
                      <a:pt x="791340" y="434655"/>
                      <a:pt x="760824" y="359199"/>
                      <a:pt x="745844" y="277639"/>
                    </a:cubicBezTo>
                    <a:cubicBezTo>
                      <a:pt x="731973" y="205512"/>
                      <a:pt x="734748" y="134494"/>
                      <a:pt x="771921" y="67915"/>
                    </a:cubicBezTo>
                    <a:cubicBezTo>
                      <a:pt x="796888" y="22974"/>
                      <a:pt x="835899" y="-1057"/>
                      <a:pt x="880294" y="35"/>
                    </a:cubicBezTo>
                    <a:close/>
                  </a:path>
                </a:pathLst>
              </a:custGeom>
              <a:solidFill>
                <a:srgbClr val="E11B1B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225456C-8479-49E4-83D3-E1805F97D568}"/>
                  </a:ext>
                </a:extLst>
              </p:cNvPr>
              <p:cNvSpPr/>
              <p:nvPr/>
            </p:nvSpPr>
            <p:spPr>
              <a:xfrm>
                <a:off x="8102377" y="2368285"/>
                <a:ext cx="1387076" cy="1237484"/>
              </a:xfrm>
              <a:custGeom>
                <a:avLst/>
                <a:gdLst>
                  <a:gd name="connsiteX0" fmla="*/ 757001 w 1387076"/>
                  <a:gd name="connsiteY0" fmla="*/ 1144901 h 1237484"/>
                  <a:gd name="connsiteX1" fmla="*/ 767890 w 1387076"/>
                  <a:gd name="connsiteY1" fmla="*/ 1150796 h 1237484"/>
                  <a:gd name="connsiteX2" fmla="*/ 754574 w 1387076"/>
                  <a:gd name="connsiteY2" fmla="*/ 1169661 h 1237484"/>
                  <a:gd name="connsiteX3" fmla="*/ 722948 w 1387076"/>
                  <a:gd name="connsiteY3" fmla="*/ 1217376 h 1237484"/>
                  <a:gd name="connsiteX4" fmla="*/ 700755 w 1387076"/>
                  <a:gd name="connsiteY4" fmla="*/ 1236794 h 1237484"/>
                  <a:gd name="connsiteX5" fmla="*/ 687439 w 1387076"/>
                  <a:gd name="connsiteY5" fmla="*/ 1209053 h 1237484"/>
                  <a:gd name="connsiteX6" fmla="*/ 744032 w 1387076"/>
                  <a:gd name="connsiteY6" fmla="*/ 1145248 h 1237484"/>
                  <a:gd name="connsiteX7" fmla="*/ 757001 w 1387076"/>
                  <a:gd name="connsiteY7" fmla="*/ 1144901 h 1237484"/>
                  <a:gd name="connsiteX8" fmla="*/ 1223401 w 1387076"/>
                  <a:gd name="connsiteY8" fmla="*/ 912221 h 1237484"/>
                  <a:gd name="connsiteX9" fmla="*/ 1258910 w 1387076"/>
                  <a:gd name="connsiteY9" fmla="*/ 923318 h 1237484"/>
                  <a:gd name="connsiteX10" fmla="*/ 1225621 w 1387076"/>
                  <a:gd name="connsiteY10" fmla="*/ 1005987 h 1237484"/>
                  <a:gd name="connsiteX11" fmla="*/ 1232834 w 1387076"/>
                  <a:gd name="connsiteY11" fmla="*/ 959936 h 1237484"/>
                  <a:gd name="connsiteX12" fmla="*/ 1228395 w 1387076"/>
                  <a:gd name="connsiteY12" fmla="*/ 958827 h 1237484"/>
                  <a:gd name="connsiteX13" fmla="*/ 1189002 w 1387076"/>
                  <a:gd name="connsiteY13" fmla="*/ 943847 h 1237484"/>
                  <a:gd name="connsiteX14" fmla="*/ 1223401 w 1387076"/>
                  <a:gd name="connsiteY14" fmla="*/ 912221 h 1237484"/>
                  <a:gd name="connsiteX15" fmla="*/ 364132 w 1387076"/>
                  <a:gd name="connsiteY15" fmla="*/ 890150 h 1237484"/>
                  <a:gd name="connsiteX16" fmla="*/ 403923 w 1387076"/>
                  <a:gd name="connsiteY16" fmla="*/ 891693 h 1237484"/>
                  <a:gd name="connsiteX17" fmla="*/ 416129 w 1387076"/>
                  <a:gd name="connsiteY17" fmla="*/ 918325 h 1237484"/>
                  <a:gd name="connsiteX18" fmla="*/ 404478 w 1387076"/>
                  <a:gd name="connsiteY18" fmla="*/ 928866 h 1237484"/>
                  <a:gd name="connsiteX19" fmla="*/ 284636 w 1387076"/>
                  <a:gd name="connsiteY19" fmla="*/ 953278 h 1237484"/>
                  <a:gd name="connsiteX20" fmla="*/ 263552 w 1387076"/>
                  <a:gd name="connsiteY20" fmla="*/ 956607 h 1237484"/>
                  <a:gd name="connsiteX21" fmla="*/ 243024 w 1387076"/>
                  <a:gd name="connsiteY21" fmla="*/ 944956 h 1237484"/>
                  <a:gd name="connsiteX22" fmla="*/ 254120 w 1387076"/>
                  <a:gd name="connsiteY22" fmla="*/ 927757 h 1237484"/>
                  <a:gd name="connsiteX23" fmla="*/ 364132 w 1387076"/>
                  <a:gd name="connsiteY23" fmla="*/ 890150 h 1237484"/>
                  <a:gd name="connsiteX24" fmla="*/ 765116 w 1387076"/>
                  <a:gd name="connsiteY24" fmla="*/ 712484 h 1237484"/>
                  <a:gd name="connsiteX25" fmla="*/ 759013 w 1387076"/>
                  <a:gd name="connsiteY25" fmla="*/ 780173 h 1237484"/>
                  <a:gd name="connsiteX26" fmla="*/ 756239 w 1387076"/>
                  <a:gd name="connsiteY26" fmla="*/ 781282 h 1237484"/>
                  <a:gd name="connsiteX27" fmla="*/ 707413 w 1387076"/>
                  <a:gd name="connsiteY27" fmla="*/ 794043 h 1237484"/>
                  <a:gd name="connsiteX28" fmla="*/ 719065 w 1387076"/>
                  <a:gd name="connsiteY28" fmla="*/ 742999 h 1237484"/>
                  <a:gd name="connsiteX29" fmla="*/ 765116 w 1387076"/>
                  <a:gd name="connsiteY29" fmla="*/ 712484 h 1237484"/>
                  <a:gd name="connsiteX30" fmla="*/ 96619 w 1387076"/>
                  <a:gd name="connsiteY30" fmla="*/ 415306 h 1237484"/>
                  <a:gd name="connsiteX31" fmla="*/ 142601 w 1387076"/>
                  <a:gd name="connsiteY31" fmla="*/ 422310 h 1237484"/>
                  <a:gd name="connsiteX32" fmla="*/ 171452 w 1387076"/>
                  <a:gd name="connsiteY32" fmla="*/ 455601 h 1237484"/>
                  <a:gd name="connsiteX33" fmla="*/ 125401 w 1387076"/>
                  <a:gd name="connsiteY33" fmla="*/ 430632 h 1237484"/>
                  <a:gd name="connsiteX34" fmla="*/ 44396 w 1387076"/>
                  <a:gd name="connsiteY34" fmla="*/ 467807 h 1237484"/>
                  <a:gd name="connsiteX35" fmla="*/ 10 w 1387076"/>
                  <a:gd name="connsiteY35" fmla="*/ 495548 h 1237484"/>
                  <a:gd name="connsiteX36" fmla="*/ 51054 w 1387076"/>
                  <a:gd name="connsiteY36" fmla="*/ 422865 h 1237484"/>
                  <a:gd name="connsiteX37" fmla="*/ 96619 w 1387076"/>
                  <a:gd name="connsiteY37" fmla="*/ 415306 h 1237484"/>
                  <a:gd name="connsiteX38" fmla="*/ 479034 w 1387076"/>
                  <a:gd name="connsiteY38" fmla="*/ 406637 h 1237484"/>
                  <a:gd name="connsiteX39" fmla="*/ 489922 w 1387076"/>
                  <a:gd name="connsiteY39" fmla="*/ 411769 h 1237484"/>
                  <a:gd name="connsiteX40" fmla="*/ 476051 w 1387076"/>
                  <a:gd name="connsiteY40" fmla="*/ 432852 h 1237484"/>
                  <a:gd name="connsiteX41" fmla="*/ 414465 w 1387076"/>
                  <a:gd name="connsiteY41" fmla="*/ 473355 h 1237484"/>
                  <a:gd name="connsiteX42" fmla="*/ 387278 w 1387076"/>
                  <a:gd name="connsiteY42" fmla="*/ 473355 h 1237484"/>
                  <a:gd name="connsiteX43" fmla="*/ 388943 w 1387076"/>
                  <a:gd name="connsiteY43" fmla="*/ 437846 h 1237484"/>
                  <a:gd name="connsiteX44" fmla="*/ 466065 w 1387076"/>
                  <a:gd name="connsiteY44" fmla="*/ 407330 h 1237484"/>
                  <a:gd name="connsiteX45" fmla="*/ 479034 w 1387076"/>
                  <a:gd name="connsiteY45" fmla="*/ 406637 h 1237484"/>
                  <a:gd name="connsiteX46" fmla="*/ 1015897 w 1387076"/>
                  <a:gd name="connsiteY46" fmla="*/ 285268 h 1237484"/>
                  <a:gd name="connsiteX47" fmla="*/ 1048632 w 1387076"/>
                  <a:gd name="connsiteY47" fmla="*/ 335203 h 1237484"/>
                  <a:gd name="connsiteX48" fmla="*/ 877190 w 1387076"/>
                  <a:gd name="connsiteY48" fmla="*/ 379589 h 1237484"/>
                  <a:gd name="connsiteX49" fmla="*/ 837242 w 1387076"/>
                  <a:gd name="connsiteY49" fmla="*/ 345745 h 1237484"/>
                  <a:gd name="connsiteX50" fmla="*/ 917692 w 1387076"/>
                  <a:gd name="connsiteY50" fmla="*/ 345190 h 1237484"/>
                  <a:gd name="connsiteX51" fmla="*/ 1015897 w 1387076"/>
                  <a:gd name="connsiteY51" fmla="*/ 285268 h 1237484"/>
                  <a:gd name="connsiteX52" fmla="*/ 1212790 w 1387076"/>
                  <a:gd name="connsiteY52" fmla="*/ 16941 h 1237484"/>
                  <a:gd name="connsiteX53" fmla="*/ 1240046 w 1387076"/>
                  <a:gd name="connsiteY53" fmla="*/ 17842 h 1237484"/>
                  <a:gd name="connsiteX54" fmla="*/ 1266123 w 1387076"/>
                  <a:gd name="connsiteY54" fmla="*/ 18397 h 1237484"/>
                  <a:gd name="connsiteX55" fmla="*/ 1251142 w 1387076"/>
                  <a:gd name="connsiteY55" fmla="*/ 63893 h 1237484"/>
                  <a:gd name="connsiteX56" fmla="*/ 1297194 w 1387076"/>
                  <a:gd name="connsiteY56" fmla="*/ 109944 h 1237484"/>
                  <a:gd name="connsiteX57" fmla="*/ 1387076 w 1387076"/>
                  <a:gd name="connsiteY57" fmla="*/ 141014 h 1237484"/>
                  <a:gd name="connsiteX58" fmla="*/ 1242820 w 1387076"/>
                  <a:gd name="connsiteY58" fmla="*/ 152111 h 1237484"/>
                  <a:gd name="connsiteX59" fmla="*/ 1187893 w 1387076"/>
                  <a:gd name="connsiteY59" fmla="*/ 88305 h 1237484"/>
                  <a:gd name="connsiteX60" fmla="*/ 1191776 w 1387076"/>
                  <a:gd name="connsiteY60" fmla="*/ 33932 h 1237484"/>
                  <a:gd name="connsiteX61" fmla="*/ 1212790 w 1387076"/>
                  <a:gd name="connsiteY61" fmla="*/ 16941 h 1237484"/>
                  <a:gd name="connsiteX62" fmla="*/ 367868 w 1387076"/>
                  <a:gd name="connsiteY62" fmla="*/ 1067 h 1237484"/>
                  <a:gd name="connsiteX63" fmla="*/ 396641 w 1387076"/>
                  <a:gd name="connsiteY63" fmla="*/ 1960 h 1237484"/>
                  <a:gd name="connsiteX64" fmla="*/ 448309 w 1387076"/>
                  <a:gd name="connsiteY64" fmla="*/ 37816 h 1237484"/>
                  <a:gd name="connsiteX65" fmla="*/ 444980 w 1387076"/>
                  <a:gd name="connsiteY65" fmla="*/ 136575 h 1237484"/>
                  <a:gd name="connsiteX66" fmla="*/ 371188 w 1387076"/>
                  <a:gd name="connsiteY66" fmla="*/ 178187 h 1237484"/>
                  <a:gd name="connsiteX67" fmla="*/ 333460 w 1387076"/>
                  <a:gd name="connsiteY67" fmla="*/ 159877 h 1237484"/>
                  <a:gd name="connsiteX68" fmla="*/ 342337 w 1387076"/>
                  <a:gd name="connsiteY68" fmla="*/ 146562 h 1237484"/>
                  <a:gd name="connsiteX69" fmla="*/ 384504 w 1387076"/>
                  <a:gd name="connsiteY69" fmla="*/ 45583 h 1237484"/>
                  <a:gd name="connsiteX70" fmla="*/ 337898 w 1387076"/>
                  <a:gd name="connsiteY70" fmla="*/ 12294 h 1237484"/>
                  <a:gd name="connsiteX71" fmla="*/ 367868 w 1387076"/>
                  <a:gd name="connsiteY71" fmla="*/ 1067 h 123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87076" h="1237484">
                    <a:moveTo>
                      <a:pt x="757001" y="1144901"/>
                    </a:moveTo>
                    <a:cubicBezTo>
                      <a:pt x="761509" y="1144693"/>
                      <a:pt x="765671" y="1145526"/>
                      <a:pt x="767890" y="1150796"/>
                    </a:cubicBezTo>
                    <a:cubicBezTo>
                      <a:pt x="771219" y="1159119"/>
                      <a:pt x="760123" y="1164112"/>
                      <a:pt x="754574" y="1169661"/>
                    </a:cubicBezTo>
                    <a:cubicBezTo>
                      <a:pt x="740149" y="1182976"/>
                      <a:pt x="728497" y="1197957"/>
                      <a:pt x="722948" y="1217376"/>
                    </a:cubicBezTo>
                    <a:cubicBezTo>
                      <a:pt x="720174" y="1227363"/>
                      <a:pt x="714626" y="1240678"/>
                      <a:pt x="700755" y="1236794"/>
                    </a:cubicBezTo>
                    <a:cubicBezTo>
                      <a:pt x="689104" y="1232911"/>
                      <a:pt x="687994" y="1220705"/>
                      <a:pt x="687439" y="1209053"/>
                    </a:cubicBezTo>
                    <a:cubicBezTo>
                      <a:pt x="686330" y="1163003"/>
                      <a:pt x="701865" y="1145248"/>
                      <a:pt x="744032" y="1145248"/>
                    </a:cubicBezTo>
                    <a:cubicBezTo>
                      <a:pt x="747639" y="1146358"/>
                      <a:pt x="752493" y="1145109"/>
                      <a:pt x="757001" y="1144901"/>
                    </a:cubicBezTo>
                    <a:close/>
                    <a:moveTo>
                      <a:pt x="1223401" y="912221"/>
                    </a:moveTo>
                    <a:cubicBezTo>
                      <a:pt x="1237272" y="910557"/>
                      <a:pt x="1248924" y="914441"/>
                      <a:pt x="1258910" y="923318"/>
                    </a:cubicBezTo>
                    <a:cubicBezTo>
                      <a:pt x="1261130" y="956053"/>
                      <a:pt x="1241711" y="980465"/>
                      <a:pt x="1225621" y="1005987"/>
                    </a:cubicBezTo>
                    <a:cubicBezTo>
                      <a:pt x="1216743" y="988787"/>
                      <a:pt x="1235053" y="976026"/>
                      <a:pt x="1232834" y="959936"/>
                    </a:cubicBezTo>
                    <a:cubicBezTo>
                      <a:pt x="1231723" y="959936"/>
                      <a:pt x="1229505" y="958272"/>
                      <a:pt x="1228395" y="958827"/>
                    </a:cubicBezTo>
                    <a:cubicBezTo>
                      <a:pt x="1210640" y="964930"/>
                      <a:pt x="1191776" y="965485"/>
                      <a:pt x="1189002" y="943847"/>
                    </a:cubicBezTo>
                    <a:cubicBezTo>
                      <a:pt x="1186783" y="923873"/>
                      <a:pt x="1203427" y="913886"/>
                      <a:pt x="1223401" y="912221"/>
                    </a:cubicBezTo>
                    <a:close/>
                    <a:moveTo>
                      <a:pt x="364132" y="890150"/>
                    </a:moveTo>
                    <a:cubicBezTo>
                      <a:pt x="377291" y="890029"/>
                      <a:pt x="390607" y="890722"/>
                      <a:pt x="403923" y="891693"/>
                    </a:cubicBezTo>
                    <a:cubicBezTo>
                      <a:pt x="417239" y="892248"/>
                      <a:pt x="423897" y="903899"/>
                      <a:pt x="416129" y="918325"/>
                    </a:cubicBezTo>
                    <a:cubicBezTo>
                      <a:pt x="412246" y="921653"/>
                      <a:pt x="408362" y="925537"/>
                      <a:pt x="404478" y="928866"/>
                    </a:cubicBezTo>
                    <a:cubicBezTo>
                      <a:pt x="363421" y="932750"/>
                      <a:pt x="321809" y="932750"/>
                      <a:pt x="284636" y="953278"/>
                    </a:cubicBezTo>
                    <a:cubicBezTo>
                      <a:pt x="277978" y="957162"/>
                      <a:pt x="270765" y="957717"/>
                      <a:pt x="263552" y="956607"/>
                    </a:cubicBezTo>
                    <a:cubicBezTo>
                      <a:pt x="255785" y="954943"/>
                      <a:pt x="245798" y="952724"/>
                      <a:pt x="243024" y="944956"/>
                    </a:cubicBezTo>
                    <a:cubicBezTo>
                      <a:pt x="239695" y="936634"/>
                      <a:pt x="249127" y="932195"/>
                      <a:pt x="254120" y="927757"/>
                    </a:cubicBezTo>
                    <a:cubicBezTo>
                      <a:pt x="286577" y="898212"/>
                      <a:pt x="324652" y="890514"/>
                      <a:pt x="364132" y="890150"/>
                    </a:cubicBezTo>
                    <a:close/>
                    <a:moveTo>
                      <a:pt x="765116" y="712484"/>
                    </a:moveTo>
                    <a:cubicBezTo>
                      <a:pt x="760677" y="734677"/>
                      <a:pt x="759013" y="757425"/>
                      <a:pt x="759013" y="780173"/>
                    </a:cubicBezTo>
                    <a:cubicBezTo>
                      <a:pt x="757903" y="780728"/>
                      <a:pt x="756794" y="780728"/>
                      <a:pt x="756239" y="781282"/>
                    </a:cubicBezTo>
                    <a:cubicBezTo>
                      <a:pt x="741259" y="791269"/>
                      <a:pt x="725723" y="814017"/>
                      <a:pt x="707413" y="794043"/>
                    </a:cubicBezTo>
                    <a:cubicBezTo>
                      <a:pt x="692433" y="777399"/>
                      <a:pt x="709078" y="759089"/>
                      <a:pt x="719065" y="742999"/>
                    </a:cubicBezTo>
                    <a:cubicBezTo>
                      <a:pt x="730161" y="726355"/>
                      <a:pt x="744588" y="714703"/>
                      <a:pt x="765116" y="712484"/>
                    </a:cubicBezTo>
                    <a:close/>
                    <a:moveTo>
                      <a:pt x="96619" y="415306"/>
                    </a:moveTo>
                    <a:cubicBezTo>
                      <a:pt x="111808" y="415097"/>
                      <a:pt x="127066" y="417317"/>
                      <a:pt x="142601" y="422310"/>
                    </a:cubicBezTo>
                    <a:cubicBezTo>
                      <a:pt x="158136" y="427858"/>
                      <a:pt x="166459" y="437290"/>
                      <a:pt x="171452" y="455601"/>
                    </a:cubicBezTo>
                    <a:cubicBezTo>
                      <a:pt x="153698" y="445613"/>
                      <a:pt x="139827" y="437845"/>
                      <a:pt x="125401" y="430632"/>
                    </a:cubicBezTo>
                    <a:cubicBezTo>
                      <a:pt x="84343" y="411214"/>
                      <a:pt x="54383" y="424529"/>
                      <a:pt x="44396" y="467807"/>
                    </a:cubicBezTo>
                    <a:cubicBezTo>
                      <a:pt x="38848" y="493884"/>
                      <a:pt x="26087" y="504425"/>
                      <a:pt x="10" y="495548"/>
                    </a:cubicBezTo>
                    <a:cubicBezTo>
                      <a:pt x="-545" y="463368"/>
                      <a:pt x="20538" y="432852"/>
                      <a:pt x="51054" y="422865"/>
                    </a:cubicBezTo>
                    <a:cubicBezTo>
                      <a:pt x="66312" y="418149"/>
                      <a:pt x="81431" y="415514"/>
                      <a:pt x="96619" y="415306"/>
                    </a:cubicBezTo>
                    <a:close/>
                    <a:moveTo>
                      <a:pt x="479034" y="406637"/>
                    </a:moveTo>
                    <a:cubicBezTo>
                      <a:pt x="483542" y="406360"/>
                      <a:pt x="487703" y="407053"/>
                      <a:pt x="489922" y="411769"/>
                    </a:cubicBezTo>
                    <a:cubicBezTo>
                      <a:pt x="494361" y="421756"/>
                      <a:pt x="482154" y="427304"/>
                      <a:pt x="476051" y="432852"/>
                    </a:cubicBezTo>
                    <a:cubicBezTo>
                      <a:pt x="457742" y="450052"/>
                      <a:pt x="437768" y="464477"/>
                      <a:pt x="414465" y="473355"/>
                    </a:cubicBezTo>
                    <a:cubicBezTo>
                      <a:pt x="406143" y="476683"/>
                      <a:pt x="395046" y="485006"/>
                      <a:pt x="387278" y="473355"/>
                    </a:cubicBezTo>
                    <a:cubicBezTo>
                      <a:pt x="379511" y="462258"/>
                      <a:pt x="380066" y="448942"/>
                      <a:pt x="388943" y="437846"/>
                    </a:cubicBezTo>
                    <a:cubicBezTo>
                      <a:pt x="408362" y="413433"/>
                      <a:pt x="434994" y="405666"/>
                      <a:pt x="466065" y="407330"/>
                    </a:cubicBezTo>
                    <a:cubicBezTo>
                      <a:pt x="469671" y="408163"/>
                      <a:pt x="474526" y="406914"/>
                      <a:pt x="479034" y="406637"/>
                    </a:cubicBezTo>
                    <a:close/>
                    <a:moveTo>
                      <a:pt x="1015897" y="285268"/>
                    </a:moveTo>
                    <a:cubicBezTo>
                      <a:pt x="1026994" y="301913"/>
                      <a:pt x="1037535" y="318558"/>
                      <a:pt x="1048632" y="335203"/>
                    </a:cubicBezTo>
                    <a:cubicBezTo>
                      <a:pt x="1000917" y="387912"/>
                      <a:pt x="941550" y="392905"/>
                      <a:pt x="877190" y="379589"/>
                    </a:cubicBezTo>
                    <a:cubicBezTo>
                      <a:pt x="858326" y="375706"/>
                      <a:pt x="843345" y="367383"/>
                      <a:pt x="837242" y="345745"/>
                    </a:cubicBezTo>
                    <a:cubicBezTo>
                      <a:pt x="864983" y="345745"/>
                      <a:pt x="891615" y="346300"/>
                      <a:pt x="917692" y="345190"/>
                    </a:cubicBezTo>
                    <a:cubicBezTo>
                      <a:pt x="962634" y="342971"/>
                      <a:pt x="985937" y="309680"/>
                      <a:pt x="1015897" y="285268"/>
                    </a:cubicBezTo>
                    <a:close/>
                    <a:moveTo>
                      <a:pt x="1212790" y="16941"/>
                    </a:moveTo>
                    <a:cubicBezTo>
                      <a:pt x="1220627" y="13820"/>
                      <a:pt x="1229504" y="13681"/>
                      <a:pt x="1240046" y="17842"/>
                    </a:cubicBezTo>
                    <a:cubicBezTo>
                      <a:pt x="1246704" y="20616"/>
                      <a:pt x="1256136" y="18397"/>
                      <a:pt x="1266123" y="18397"/>
                    </a:cubicBezTo>
                    <a:cubicBezTo>
                      <a:pt x="1262794" y="35597"/>
                      <a:pt x="1241156" y="45029"/>
                      <a:pt x="1251142" y="63893"/>
                    </a:cubicBezTo>
                    <a:cubicBezTo>
                      <a:pt x="1261684" y="83312"/>
                      <a:pt x="1277774" y="98292"/>
                      <a:pt x="1297194" y="109944"/>
                    </a:cubicBezTo>
                    <a:cubicBezTo>
                      <a:pt x="1324935" y="127144"/>
                      <a:pt x="1356006" y="133802"/>
                      <a:pt x="1387076" y="141014"/>
                    </a:cubicBezTo>
                    <a:cubicBezTo>
                      <a:pt x="1340471" y="164317"/>
                      <a:pt x="1292755" y="171530"/>
                      <a:pt x="1242820" y="152111"/>
                    </a:cubicBezTo>
                    <a:cubicBezTo>
                      <a:pt x="1222292" y="132692"/>
                      <a:pt x="1198989" y="116602"/>
                      <a:pt x="1187893" y="88305"/>
                    </a:cubicBezTo>
                    <a:cubicBezTo>
                      <a:pt x="1180125" y="68331"/>
                      <a:pt x="1177906" y="51132"/>
                      <a:pt x="1191776" y="33932"/>
                    </a:cubicBezTo>
                    <a:cubicBezTo>
                      <a:pt x="1198156" y="26165"/>
                      <a:pt x="1204953" y="20061"/>
                      <a:pt x="1212790" y="16941"/>
                    </a:cubicBezTo>
                    <a:close/>
                    <a:moveTo>
                      <a:pt x="367868" y="1067"/>
                    </a:moveTo>
                    <a:cubicBezTo>
                      <a:pt x="377690" y="-623"/>
                      <a:pt x="387313" y="-294"/>
                      <a:pt x="396641" y="1960"/>
                    </a:cubicBezTo>
                    <a:cubicBezTo>
                      <a:pt x="415297" y="6468"/>
                      <a:pt x="432774" y="18674"/>
                      <a:pt x="448309" y="37816"/>
                    </a:cubicBezTo>
                    <a:cubicBezTo>
                      <a:pt x="472166" y="66667"/>
                      <a:pt x="470502" y="108834"/>
                      <a:pt x="444980" y="136575"/>
                    </a:cubicBezTo>
                    <a:cubicBezTo>
                      <a:pt x="425006" y="158768"/>
                      <a:pt x="398374" y="169310"/>
                      <a:pt x="371188" y="178187"/>
                    </a:cubicBezTo>
                    <a:cubicBezTo>
                      <a:pt x="355098" y="183735"/>
                      <a:pt x="343447" y="169864"/>
                      <a:pt x="333460" y="159877"/>
                    </a:cubicBezTo>
                    <a:cubicBezTo>
                      <a:pt x="325137" y="151000"/>
                      <a:pt x="335679" y="149336"/>
                      <a:pt x="342337" y="146562"/>
                    </a:cubicBezTo>
                    <a:cubicBezTo>
                      <a:pt x="383394" y="131581"/>
                      <a:pt x="402258" y="84421"/>
                      <a:pt x="384504" y="45583"/>
                    </a:cubicBezTo>
                    <a:cubicBezTo>
                      <a:pt x="376181" y="26719"/>
                      <a:pt x="360646" y="18397"/>
                      <a:pt x="337898" y="12294"/>
                    </a:cubicBezTo>
                    <a:cubicBezTo>
                      <a:pt x="348024" y="6468"/>
                      <a:pt x="358046" y="2758"/>
                      <a:pt x="367868" y="1067"/>
                    </a:cubicBezTo>
                    <a:close/>
                  </a:path>
                </a:pathLst>
              </a:custGeom>
              <a:solidFill>
                <a:srgbClr val="BE0101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4F37AE6-0D7F-452D-BCE1-978566210DEB}"/>
                  </a:ext>
                </a:extLst>
              </p:cNvPr>
              <p:cNvSpPr/>
              <p:nvPr/>
            </p:nvSpPr>
            <p:spPr>
              <a:xfrm>
                <a:off x="7951495" y="2086701"/>
                <a:ext cx="1637147" cy="1764674"/>
              </a:xfrm>
              <a:custGeom>
                <a:avLst/>
                <a:gdLst>
                  <a:gd name="connsiteX0" fmla="*/ 794148 w 1637147"/>
                  <a:gd name="connsiteY0" fmla="*/ 1321018 h 1764674"/>
                  <a:gd name="connsiteX1" fmla="*/ 820130 w 1637147"/>
                  <a:gd name="connsiteY1" fmla="*/ 1323263 h 1764674"/>
                  <a:gd name="connsiteX2" fmla="*/ 829562 w 1637147"/>
                  <a:gd name="connsiteY2" fmla="*/ 1344902 h 1764674"/>
                  <a:gd name="connsiteX3" fmla="*/ 789059 w 1637147"/>
                  <a:gd name="connsiteY3" fmla="*/ 1420358 h 1764674"/>
                  <a:gd name="connsiteX4" fmla="*/ 829007 w 1637147"/>
                  <a:gd name="connsiteY4" fmla="*/ 1624535 h 1764674"/>
                  <a:gd name="connsiteX5" fmla="*/ 948295 w 1637147"/>
                  <a:gd name="connsiteY5" fmla="*/ 1747706 h 1764674"/>
                  <a:gd name="connsiteX6" fmla="*/ 956617 w 1637147"/>
                  <a:gd name="connsiteY6" fmla="*/ 1759913 h 1764674"/>
                  <a:gd name="connsiteX7" fmla="*/ 944411 w 1637147"/>
                  <a:gd name="connsiteY7" fmla="*/ 1764351 h 1764674"/>
                  <a:gd name="connsiteX8" fmla="*/ 849536 w 1637147"/>
                  <a:gd name="connsiteY8" fmla="*/ 1742713 h 1764674"/>
                  <a:gd name="connsiteX9" fmla="*/ 829562 w 1637147"/>
                  <a:gd name="connsiteY9" fmla="*/ 1747706 h 1764674"/>
                  <a:gd name="connsiteX10" fmla="*/ 810698 w 1637147"/>
                  <a:gd name="connsiteY10" fmla="*/ 1747151 h 1764674"/>
                  <a:gd name="connsiteX11" fmla="*/ 659784 w 1637147"/>
                  <a:gd name="connsiteY11" fmla="*/ 1534098 h 1764674"/>
                  <a:gd name="connsiteX12" fmla="*/ 730247 w 1637147"/>
                  <a:gd name="connsiteY12" fmla="*/ 1354334 h 1764674"/>
                  <a:gd name="connsiteX13" fmla="*/ 794148 w 1637147"/>
                  <a:gd name="connsiteY13" fmla="*/ 1321018 h 1764674"/>
                  <a:gd name="connsiteX14" fmla="*/ 1417980 w 1637147"/>
                  <a:gd name="connsiteY14" fmla="*/ 1146266 h 1764674"/>
                  <a:gd name="connsiteX15" fmla="*/ 1492023 w 1637147"/>
                  <a:gd name="connsiteY15" fmla="*/ 1190660 h 1764674"/>
                  <a:gd name="connsiteX16" fmla="*/ 1467611 w 1637147"/>
                  <a:gd name="connsiteY16" fmla="*/ 1488048 h 1764674"/>
                  <a:gd name="connsiteX17" fmla="*/ 1333343 w 1637147"/>
                  <a:gd name="connsiteY17" fmla="*/ 1546859 h 1764674"/>
                  <a:gd name="connsiteX18" fmla="*/ 1161902 w 1637147"/>
                  <a:gd name="connsiteY18" fmla="*/ 1521337 h 1764674"/>
                  <a:gd name="connsiteX19" fmla="*/ 1118626 w 1637147"/>
                  <a:gd name="connsiteY19" fmla="*/ 1403159 h 1764674"/>
                  <a:gd name="connsiteX20" fmla="*/ 1202959 w 1637147"/>
                  <a:gd name="connsiteY20" fmla="*/ 1287755 h 1764674"/>
                  <a:gd name="connsiteX21" fmla="*/ 1292840 w 1637147"/>
                  <a:gd name="connsiteY21" fmla="*/ 1224504 h 1764674"/>
                  <a:gd name="connsiteX22" fmla="*/ 1286183 w 1637147"/>
                  <a:gd name="connsiteY22" fmla="*/ 1292193 h 1764674"/>
                  <a:gd name="connsiteX23" fmla="*/ 1257332 w 1637147"/>
                  <a:gd name="connsiteY23" fmla="*/ 1338800 h 1764674"/>
                  <a:gd name="connsiteX24" fmla="*/ 1256777 w 1637147"/>
                  <a:gd name="connsiteY24" fmla="*/ 1367096 h 1764674"/>
                  <a:gd name="connsiteX25" fmla="*/ 1283409 w 1637147"/>
                  <a:gd name="connsiteY25" fmla="*/ 1359883 h 1764674"/>
                  <a:gd name="connsiteX26" fmla="*/ 1374955 w 1637147"/>
                  <a:gd name="connsiteY26" fmla="*/ 1265007 h 1764674"/>
                  <a:gd name="connsiteX27" fmla="*/ 1408244 w 1637147"/>
                  <a:gd name="connsiteY27" fmla="*/ 1182338 h 1764674"/>
                  <a:gd name="connsiteX28" fmla="*/ 1386051 w 1637147"/>
                  <a:gd name="connsiteY28" fmla="*/ 1151822 h 1764674"/>
                  <a:gd name="connsiteX29" fmla="*/ 1417980 w 1637147"/>
                  <a:gd name="connsiteY29" fmla="*/ 1146266 h 1764674"/>
                  <a:gd name="connsiteX30" fmla="*/ 851754 w 1637147"/>
                  <a:gd name="connsiteY30" fmla="*/ 1091902 h 1764674"/>
                  <a:gd name="connsiteX31" fmla="*/ 1013209 w 1637147"/>
                  <a:gd name="connsiteY31" fmla="*/ 1242261 h 1764674"/>
                  <a:gd name="connsiteX32" fmla="*/ 1041505 w 1637147"/>
                  <a:gd name="connsiteY32" fmla="*/ 1257241 h 1764674"/>
                  <a:gd name="connsiteX33" fmla="*/ 1023750 w 1637147"/>
                  <a:gd name="connsiteY33" fmla="*/ 1302737 h 1764674"/>
                  <a:gd name="connsiteX34" fmla="*/ 1009880 w 1637147"/>
                  <a:gd name="connsiteY34" fmla="*/ 1301627 h 1764674"/>
                  <a:gd name="connsiteX35" fmla="*/ 857302 w 1637147"/>
                  <a:gd name="connsiteY35" fmla="*/ 1218958 h 1764674"/>
                  <a:gd name="connsiteX36" fmla="*/ 851754 w 1637147"/>
                  <a:gd name="connsiteY36" fmla="*/ 1091902 h 1764674"/>
                  <a:gd name="connsiteX37" fmla="*/ 455124 w 1637147"/>
                  <a:gd name="connsiteY37" fmla="*/ 1048417 h 1764674"/>
                  <a:gd name="connsiteX38" fmla="*/ 534395 w 1637147"/>
                  <a:gd name="connsiteY38" fmla="*/ 1069708 h 1764674"/>
                  <a:gd name="connsiteX39" fmla="*/ 542717 w 1637147"/>
                  <a:gd name="connsiteY39" fmla="*/ 1085243 h 1764674"/>
                  <a:gd name="connsiteX40" fmla="*/ 555478 w 1637147"/>
                  <a:gd name="connsiteY40" fmla="*/ 1117978 h 1764674"/>
                  <a:gd name="connsiteX41" fmla="*/ 401235 w 1637147"/>
                  <a:gd name="connsiteY41" fmla="*/ 1158481 h 1764674"/>
                  <a:gd name="connsiteX42" fmla="*/ 326334 w 1637147"/>
                  <a:gd name="connsiteY42" fmla="*/ 1193990 h 1764674"/>
                  <a:gd name="connsiteX43" fmla="*/ 300257 w 1637147"/>
                  <a:gd name="connsiteY43" fmla="*/ 1240596 h 1764674"/>
                  <a:gd name="connsiteX44" fmla="*/ 345198 w 1637147"/>
                  <a:gd name="connsiteY44" fmla="*/ 1264453 h 1764674"/>
                  <a:gd name="connsiteX45" fmla="*/ 554368 w 1637147"/>
                  <a:gd name="connsiteY45" fmla="*/ 1186777 h 1764674"/>
                  <a:gd name="connsiteX46" fmla="*/ 566020 w 1637147"/>
                  <a:gd name="connsiteY46" fmla="*/ 1176235 h 1764674"/>
                  <a:gd name="connsiteX47" fmla="*/ 600974 w 1637147"/>
                  <a:gd name="connsiteY47" fmla="*/ 1143500 h 1764674"/>
                  <a:gd name="connsiteX48" fmla="*/ 621502 w 1637147"/>
                  <a:gd name="connsiteY48" fmla="*/ 1126855 h 1764674"/>
                  <a:gd name="connsiteX49" fmla="*/ 637592 w 1637147"/>
                  <a:gd name="connsiteY49" fmla="*/ 1169577 h 1764674"/>
                  <a:gd name="connsiteX50" fmla="*/ 584884 w 1637147"/>
                  <a:gd name="connsiteY50" fmla="*/ 1228944 h 1764674"/>
                  <a:gd name="connsiteX51" fmla="*/ 528292 w 1637147"/>
                  <a:gd name="connsiteY51" fmla="*/ 1278324 h 1764674"/>
                  <a:gd name="connsiteX52" fmla="*/ 517195 w 1637147"/>
                  <a:gd name="connsiteY52" fmla="*/ 1306620 h 1764674"/>
                  <a:gd name="connsiteX53" fmla="*/ 552149 w 1637147"/>
                  <a:gd name="connsiteY53" fmla="*/ 1331032 h 1764674"/>
                  <a:gd name="connsiteX54" fmla="*/ 608741 w 1637147"/>
                  <a:gd name="connsiteY54" fmla="*/ 1331587 h 1764674"/>
                  <a:gd name="connsiteX55" fmla="*/ 484460 w 1637147"/>
                  <a:gd name="connsiteY55" fmla="*/ 1414256 h 1764674"/>
                  <a:gd name="connsiteX56" fmla="*/ 324114 w 1637147"/>
                  <a:gd name="connsiteY56" fmla="*/ 1426462 h 1764674"/>
                  <a:gd name="connsiteX57" fmla="*/ 177085 w 1637147"/>
                  <a:gd name="connsiteY57" fmla="*/ 1263344 h 1764674"/>
                  <a:gd name="connsiteX58" fmla="*/ 251987 w 1637147"/>
                  <a:gd name="connsiteY58" fmla="*/ 1138507 h 1764674"/>
                  <a:gd name="connsiteX59" fmla="*/ 396797 w 1637147"/>
                  <a:gd name="connsiteY59" fmla="*/ 1068044 h 1764674"/>
                  <a:gd name="connsiteX60" fmla="*/ 367946 w 1637147"/>
                  <a:gd name="connsiteY60" fmla="*/ 1062496 h 1764674"/>
                  <a:gd name="connsiteX61" fmla="*/ 455124 w 1637147"/>
                  <a:gd name="connsiteY61" fmla="*/ 1048417 h 1764674"/>
                  <a:gd name="connsiteX62" fmla="*/ 1158990 w 1637147"/>
                  <a:gd name="connsiteY62" fmla="*/ 789591 h 1764674"/>
                  <a:gd name="connsiteX63" fmla="*/ 1233475 w 1637147"/>
                  <a:gd name="connsiteY63" fmla="*/ 800063 h 1764674"/>
                  <a:gd name="connsiteX64" fmla="*/ 1366079 w 1637147"/>
                  <a:gd name="connsiteY64" fmla="*/ 847223 h 1764674"/>
                  <a:gd name="connsiteX65" fmla="*/ 1284519 w 1637147"/>
                  <a:gd name="connsiteY65" fmla="*/ 853881 h 1764674"/>
                  <a:gd name="connsiteX66" fmla="*/ 1196857 w 1637147"/>
                  <a:gd name="connsiteY66" fmla="*/ 943208 h 1764674"/>
                  <a:gd name="connsiteX67" fmla="*/ 1236249 w 1637147"/>
                  <a:gd name="connsiteY67" fmla="*/ 1012007 h 1764674"/>
                  <a:gd name="connsiteX68" fmla="*/ 1301719 w 1637147"/>
                  <a:gd name="connsiteY68" fmla="*/ 1050844 h 1764674"/>
                  <a:gd name="connsiteX69" fmla="*/ 1156353 w 1637147"/>
                  <a:gd name="connsiteY69" fmla="*/ 1086353 h 1764674"/>
                  <a:gd name="connsiteX70" fmla="*/ 1118070 w 1637147"/>
                  <a:gd name="connsiteY70" fmla="*/ 1080805 h 1764674"/>
                  <a:gd name="connsiteX71" fmla="*/ 1100316 w 1637147"/>
                  <a:gd name="connsiteY71" fmla="*/ 1081360 h 1764674"/>
                  <a:gd name="connsiteX72" fmla="*/ 1070910 w 1637147"/>
                  <a:gd name="connsiteY72" fmla="*/ 1089128 h 1764674"/>
                  <a:gd name="connsiteX73" fmla="*/ 963829 w 1637147"/>
                  <a:gd name="connsiteY73" fmla="*/ 1010342 h 1764674"/>
                  <a:gd name="connsiteX74" fmla="*/ 1085336 w 1637147"/>
                  <a:gd name="connsiteY74" fmla="*/ 804502 h 1764674"/>
                  <a:gd name="connsiteX75" fmla="*/ 1158990 w 1637147"/>
                  <a:gd name="connsiteY75" fmla="*/ 789591 h 1764674"/>
                  <a:gd name="connsiteX76" fmla="*/ 966048 w 1637147"/>
                  <a:gd name="connsiteY76" fmla="*/ 674673 h 1764674"/>
                  <a:gd name="connsiteX77" fmla="*/ 1179101 w 1637147"/>
                  <a:gd name="connsiteY77" fmla="*/ 694646 h 1764674"/>
                  <a:gd name="connsiteX78" fmla="*/ 1055375 w 1637147"/>
                  <a:gd name="connsiteY78" fmla="*/ 753458 h 1764674"/>
                  <a:gd name="connsiteX79" fmla="*/ 991016 w 1637147"/>
                  <a:gd name="connsiteY79" fmla="*/ 784528 h 1764674"/>
                  <a:gd name="connsiteX80" fmla="*/ 959945 w 1637147"/>
                  <a:gd name="connsiteY80" fmla="*/ 775096 h 1764674"/>
                  <a:gd name="connsiteX81" fmla="*/ 954952 w 1637147"/>
                  <a:gd name="connsiteY81" fmla="*/ 681885 h 1764674"/>
                  <a:gd name="connsiteX82" fmla="*/ 966048 w 1637147"/>
                  <a:gd name="connsiteY82" fmla="*/ 674673 h 1764674"/>
                  <a:gd name="connsiteX83" fmla="*/ 265186 w 1637147"/>
                  <a:gd name="connsiteY83" fmla="*/ 662283 h 1764674"/>
                  <a:gd name="connsiteX84" fmla="*/ 364500 w 1637147"/>
                  <a:gd name="connsiteY84" fmla="*/ 689470 h 1764674"/>
                  <a:gd name="connsiteX85" fmla="*/ 372822 w 1637147"/>
                  <a:gd name="connsiteY85" fmla="*/ 722760 h 1764674"/>
                  <a:gd name="connsiteX86" fmla="*/ 341752 w 1637147"/>
                  <a:gd name="connsiteY86" fmla="*/ 715547 h 1764674"/>
                  <a:gd name="connsiteX87" fmla="*/ 265186 w 1637147"/>
                  <a:gd name="connsiteY87" fmla="*/ 662283 h 1764674"/>
                  <a:gd name="connsiteX88" fmla="*/ 111754 w 1637147"/>
                  <a:gd name="connsiteY88" fmla="*/ 620784 h 1764674"/>
                  <a:gd name="connsiteX89" fmla="*/ 165988 w 1637147"/>
                  <a:gd name="connsiteY89" fmla="*/ 621409 h 1764674"/>
                  <a:gd name="connsiteX90" fmla="*/ 117719 w 1637147"/>
                  <a:gd name="connsiteY90" fmla="*/ 683549 h 1764674"/>
                  <a:gd name="connsiteX91" fmla="*/ 150453 w 1637147"/>
                  <a:gd name="connsiteY91" fmla="*/ 754012 h 1764674"/>
                  <a:gd name="connsiteX92" fmla="*/ 269186 w 1637147"/>
                  <a:gd name="connsiteY92" fmla="*/ 820592 h 1764674"/>
                  <a:gd name="connsiteX93" fmla="*/ 287495 w 1637147"/>
                  <a:gd name="connsiteY93" fmla="*/ 839456 h 1764674"/>
                  <a:gd name="connsiteX94" fmla="*/ 362397 w 1637147"/>
                  <a:gd name="connsiteY94" fmla="*/ 983156 h 1764674"/>
                  <a:gd name="connsiteX95" fmla="*/ 368500 w 1637147"/>
                  <a:gd name="connsiteY95" fmla="*/ 989259 h 1764674"/>
                  <a:gd name="connsiteX96" fmla="*/ 263638 w 1637147"/>
                  <a:gd name="connsiteY96" fmla="*/ 1021994 h 1764674"/>
                  <a:gd name="connsiteX97" fmla="*/ 162105 w 1637147"/>
                  <a:gd name="connsiteY97" fmla="*/ 1018665 h 1764674"/>
                  <a:gd name="connsiteX98" fmla="*/ 3424 w 1637147"/>
                  <a:gd name="connsiteY98" fmla="*/ 841676 h 1764674"/>
                  <a:gd name="connsiteX99" fmla="*/ 66675 w 1637147"/>
                  <a:gd name="connsiteY99" fmla="*/ 641382 h 1764674"/>
                  <a:gd name="connsiteX100" fmla="*/ 111754 w 1637147"/>
                  <a:gd name="connsiteY100" fmla="*/ 620784 h 1764674"/>
                  <a:gd name="connsiteX101" fmla="*/ 711798 w 1637147"/>
                  <a:gd name="connsiteY101" fmla="*/ 611352 h 1764674"/>
                  <a:gd name="connsiteX102" fmla="*/ 743562 w 1637147"/>
                  <a:gd name="connsiteY102" fmla="*/ 624183 h 1764674"/>
                  <a:gd name="connsiteX103" fmla="*/ 763536 w 1637147"/>
                  <a:gd name="connsiteY103" fmla="*/ 707961 h 1764674"/>
                  <a:gd name="connsiteX104" fmla="*/ 701395 w 1637147"/>
                  <a:gd name="connsiteY104" fmla="*/ 802838 h 1764674"/>
                  <a:gd name="connsiteX105" fmla="*/ 700841 w 1637147"/>
                  <a:gd name="connsiteY105" fmla="*/ 842230 h 1764674"/>
                  <a:gd name="connsiteX106" fmla="*/ 779071 w 1637147"/>
                  <a:gd name="connsiteY106" fmla="*/ 843895 h 1764674"/>
                  <a:gd name="connsiteX107" fmla="*/ 825122 w 1637147"/>
                  <a:gd name="connsiteY107" fmla="*/ 822257 h 1764674"/>
                  <a:gd name="connsiteX108" fmla="*/ 787948 w 1637147"/>
                  <a:gd name="connsiteY108" fmla="*/ 903261 h 1764674"/>
                  <a:gd name="connsiteX109" fmla="*/ 711383 w 1637147"/>
                  <a:gd name="connsiteY109" fmla="*/ 947647 h 1764674"/>
                  <a:gd name="connsiteX110" fmla="*/ 681422 w 1637147"/>
                  <a:gd name="connsiteY110" fmla="*/ 975943 h 1764674"/>
                  <a:gd name="connsiteX111" fmla="*/ 640920 w 1637147"/>
                  <a:gd name="connsiteY111" fmla="*/ 992588 h 1764674"/>
                  <a:gd name="connsiteX112" fmla="*/ 516084 w 1637147"/>
                  <a:gd name="connsiteY112" fmla="*/ 962628 h 1764674"/>
                  <a:gd name="connsiteX113" fmla="*/ 503323 w 1637147"/>
                  <a:gd name="connsiteY113" fmla="*/ 963737 h 1764674"/>
                  <a:gd name="connsiteX114" fmla="*/ 442847 w 1637147"/>
                  <a:gd name="connsiteY114" fmla="*/ 942099 h 1764674"/>
                  <a:gd name="connsiteX115" fmla="*/ 418989 w 1637147"/>
                  <a:gd name="connsiteY115" fmla="*/ 751794 h 1764674"/>
                  <a:gd name="connsiteX116" fmla="*/ 477801 w 1637147"/>
                  <a:gd name="connsiteY116" fmla="*/ 688543 h 1764674"/>
                  <a:gd name="connsiteX117" fmla="*/ 556586 w 1637147"/>
                  <a:gd name="connsiteY117" fmla="*/ 744025 h 1764674"/>
                  <a:gd name="connsiteX118" fmla="*/ 655345 w 1637147"/>
                  <a:gd name="connsiteY118" fmla="*/ 690207 h 1764674"/>
                  <a:gd name="connsiteX119" fmla="*/ 677538 w 1637147"/>
                  <a:gd name="connsiteY119" fmla="*/ 611422 h 1764674"/>
                  <a:gd name="connsiteX120" fmla="*/ 711798 w 1637147"/>
                  <a:gd name="connsiteY120" fmla="*/ 611352 h 1764674"/>
                  <a:gd name="connsiteX121" fmla="*/ 1314964 w 1637147"/>
                  <a:gd name="connsiteY121" fmla="*/ 215969 h 1764674"/>
                  <a:gd name="connsiteX122" fmla="*/ 1413793 w 1637147"/>
                  <a:gd name="connsiteY122" fmla="*/ 240243 h 1764674"/>
                  <a:gd name="connsiteX123" fmla="*/ 1454851 w 1637147"/>
                  <a:gd name="connsiteY123" fmla="*/ 270204 h 1764674"/>
                  <a:gd name="connsiteX124" fmla="*/ 1377729 w 1637147"/>
                  <a:gd name="connsiteY124" fmla="*/ 260217 h 1764674"/>
                  <a:gd name="connsiteX125" fmla="*/ 1320027 w 1637147"/>
                  <a:gd name="connsiteY125" fmla="*/ 329570 h 1764674"/>
                  <a:gd name="connsiteX126" fmla="*/ 1392155 w 1637147"/>
                  <a:gd name="connsiteY126" fmla="*/ 410575 h 1764674"/>
                  <a:gd name="connsiteX127" fmla="*/ 1394373 w 1637147"/>
                  <a:gd name="connsiteY127" fmla="*/ 408910 h 1764674"/>
                  <a:gd name="connsiteX128" fmla="*/ 1536410 w 1637147"/>
                  <a:gd name="connsiteY128" fmla="*/ 399478 h 1764674"/>
                  <a:gd name="connsiteX129" fmla="*/ 1550835 w 1637147"/>
                  <a:gd name="connsiteY129" fmla="*/ 343441 h 1764674"/>
                  <a:gd name="connsiteX130" fmla="*/ 1635724 w 1637147"/>
                  <a:gd name="connsiteY130" fmla="*/ 440535 h 1764674"/>
                  <a:gd name="connsiteX131" fmla="*/ 1600769 w 1637147"/>
                  <a:gd name="connsiteY131" fmla="*/ 509334 h 1764674"/>
                  <a:gd name="connsiteX132" fmla="*/ 1511997 w 1637147"/>
                  <a:gd name="connsiteY132" fmla="*/ 564816 h 1764674"/>
                  <a:gd name="connsiteX133" fmla="*/ 1514771 w 1637147"/>
                  <a:gd name="connsiteY133" fmla="*/ 601435 h 1764674"/>
                  <a:gd name="connsiteX134" fmla="*/ 1513107 w 1637147"/>
                  <a:gd name="connsiteY134" fmla="*/ 627512 h 1764674"/>
                  <a:gd name="connsiteX135" fmla="*/ 1365523 w 1637147"/>
                  <a:gd name="connsiteY135" fmla="*/ 643047 h 1764674"/>
                  <a:gd name="connsiteX136" fmla="*/ 1187978 w 1637147"/>
                  <a:gd name="connsiteY136" fmla="*/ 530417 h 1764674"/>
                  <a:gd name="connsiteX137" fmla="*/ 1225706 w 1637147"/>
                  <a:gd name="connsiteY137" fmla="*/ 252449 h 1764674"/>
                  <a:gd name="connsiteX138" fmla="*/ 1314964 w 1637147"/>
                  <a:gd name="connsiteY138" fmla="*/ 215969 h 1764674"/>
                  <a:gd name="connsiteX139" fmla="*/ 404565 w 1637147"/>
                  <a:gd name="connsiteY139" fmla="*/ 179420 h 1764674"/>
                  <a:gd name="connsiteX140" fmla="*/ 509427 w 1637147"/>
                  <a:gd name="connsiteY140" fmla="*/ 194747 h 1764674"/>
                  <a:gd name="connsiteX141" fmla="*/ 578226 w 1637147"/>
                  <a:gd name="connsiteY141" fmla="*/ 250230 h 1764674"/>
                  <a:gd name="connsiteX142" fmla="*/ 507763 w 1637147"/>
                  <a:gd name="connsiteY142" fmla="*/ 244127 h 1764674"/>
                  <a:gd name="connsiteX143" fmla="*/ 468370 w 1637147"/>
                  <a:gd name="connsiteY143" fmla="*/ 294061 h 1764674"/>
                  <a:gd name="connsiteX144" fmla="*/ 465596 w 1637147"/>
                  <a:gd name="connsiteY144" fmla="*/ 311261 h 1764674"/>
                  <a:gd name="connsiteX145" fmla="*/ 418990 w 1637147"/>
                  <a:gd name="connsiteY145" fmla="*/ 355647 h 1764674"/>
                  <a:gd name="connsiteX146" fmla="*/ 404009 w 1637147"/>
                  <a:gd name="connsiteY146" fmla="*/ 351208 h 1764674"/>
                  <a:gd name="connsiteX147" fmla="*/ 381262 w 1637147"/>
                  <a:gd name="connsiteY147" fmla="*/ 345660 h 1764674"/>
                  <a:gd name="connsiteX148" fmla="*/ 371274 w 1637147"/>
                  <a:gd name="connsiteY148" fmla="*/ 369518 h 1764674"/>
                  <a:gd name="connsiteX149" fmla="*/ 467815 w 1637147"/>
                  <a:gd name="connsiteY149" fmla="*/ 449414 h 1764674"/>
                  <a:gd name="connsiteX150" fmla="*/ 660340 w 1637147"/>
                  <a:gd name="connsiteY150" fmla="*/ 342331 h 1764674"/>
                  <a:gd name="connsiteX151" fmla="*/ 645360 w 1637147"/>
                  <a:gd name="connsiteY151" fmla="*/ 409465 h 1764674"/>
                  <a:gd name="connsiteX152" fmla="*/ 475028 w 1637147"/>
                  <a:gd name="connsiteY152" fmla="*/ 503787 h 1764674"/>
                  <a:gd name="connsiteX153" fmla="*/ 445068 w 1637147"/>
                  <a:gd name="connsiteY153" fmla="*/ 500458 h 1764674"/>
                  <a:gd name="connsiteX154" fmla="*/ 403455 w 1637147"/>
                  <a:gd name="connsiteY154" fmla="*/ 513773 h 1764674"/>
                  <a:gd name="connsiteX155" fmla="*/ 400125 w 1637147"/>
                  <a:gd name="connsiteY155" fmla="*/ 557605 h 1764674"/>
                  <a:gd name="connsiteX156" fmla="*/ 427312 w 1637147"/>
                  <a:gd name="connsiteY156" fmla="*/ 601991 h 1764674"/>
                  <a:gd name="connsiteX157" fmla="*/ 213704 w 1637147"/>
                  <a:gd name="connsiteY157" fmla="*/ 427774 h 1764674"/>
                  <a:gd name="connsiteX158" fmla="*/ 304695 w 1637147"/>
                  <a:gd name="connsiteY158" fmla="*/ 211947 h 1764674"/>
                  <a:gd name="connsiteX159" fmla="*/ 404565 w 1637147"/>
                  <a:gd name="connsiteY159" fmla="*/ 179420 h 1764674"/>
                  <a:gd name="connsiteX160" fmla="*/ 818811 w 1637147"/>
                  <a:gd name="connsiteY160" fmla="*/ 2015 h 1764674"/>
                  <a:gd name="connsiteX161" fmla="*/ 851199 w 1637147"/>
                  <a:gd name="connsiteY161" fmla="*/ 3332 h 1764674"/>
                  <a:gd name="connsiteX162" fmla="*/ 935534 w 1637147"/>
                  <a:gd name="connsiteY162" fmla="*/ 109304 h 1764674"/>
                  <a:gd name="connsiteX163" fmla="*/ 898915 w 1637147"/>
                  <a:gd name="connsiteY163" fmla="*/ 132052 h 1764674"/>
                  <a:gd name="connsiteX164" fmla="*/ 923327 w 1637147"/>
                  <a:gd name="connsiteY164" fmla="*/ 357867 h 1764674"/>
                  <a:gd name="connsiteX165" fmla="*/ 1010990 w 1637147"/>
                  <a:gd name="connsiteY165" fmla="*/ 482703 h 1764674"/>
                  <a:gd name="connsiteX166" fmla="*/ 1027080 w 1637147"/>
                  <a:gd name="connsiteY166" fmla="*/ 489916 h 1764674"/>
                  <a:gd name="connsiteX167" fmla="*/ 1003777 w 1637147"/>
                  <a:gd name="connsiteY167" fmla="*/ 509890 h 1764674"/>
                  <a:gd name="connsiteX168" fmla="*/ 966049 w 1637147"/>
                  <a:gd name="connsiteY168" fmla="*/ 504896 h 1764674"/>
                  <a:gd name="connsiteX169" fmla="*/ 954953 w 1637147"/>
                  <a:gd name="connsiteY169" fmla="*/ 499348 h 1764674"/>
                  <a:gd name="connsiteX170" fmla="*/ 873392 w 1637147"/>
                  <a:gd name="connsiteY170" fmla="*/ 451633 h 1764674"/>
                  <a:gd name="connsiteX171" fmla="*/ 837883 w 1637147"/>
                  <a:gd name="connsiteY171" fmla="*/ 417788 h 1764674"/>
                  <a:gd name="connsiteX172" fmla="*/ 834554 w 1637147"/>
                  <a:gd name="connsiteY172" fmla="*/ 400034 h 1764674"/>
                  <a:gd name="connsiteX173" fmla="*/ 842877 w 1637147"/>
                  <a:gd name="connsiteY173" fmla="*/ 388938 h 1764674"/>
                  <a:gd name="connsiteX174" fmla="*/ 842877 w 1637147"/>
                  <a:gd name="connsiteY174" fmla="*/ 274642 h 1764674"/>
                  <a:gd name="connsiteX175" fmla="*/ 761317 w 1637147"/>
                  <a:gd name="connsiteY175" fmla="*/ 205289 h 1764674"/>
                  <a:gd name="connsiteX176" fmla="*/ 753550 w 1637147"/>
                  <a:gd name="connsiteY176" fmla="*/ 189754 h 1764674"/>
                  <a:gd name="connsiteX177" fmla="*/ 772969 w 1637147"/>
                  <a:gd name="connsiteY177" fmla="*/ 67692 h 1764674"/>
                  <a:gd name="connsiteX178" fmla="*/ 793497 w 1637147"/>
                  <a:gd name="connsiteY178" fmla="*/ 22751 h 1764674"/>
                  <a:gd name="connsiteX179" fmla="*/ 818811 w 1637147"/>
                  <a:gd name="connsiteY179" fmla="*/ 2015 h 176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1637147" h="1764674">
                    <a:moveTo>
                      <a:pt x="794148" y="1321018"/>
                    </a:moveTo>
                    <a:cubicBezTo>
                      <a:pt x="802340" y="1320281"/>
                      <a:pt x="810975" y="1320905"/>
                      <a:pt x="820130" y="1323263"/>
                    </a:cubicBezTo>
                    <a:cubicBezTo>
                      <a:pt x="832336" y="1326592"/>
                      <a:pt x="839549" y="1329367"/>
                      <a:pt x="829562" y="1344902"/>
                    </a:cubicBezTo>
                    <a:cubicBezTo>
                      <a:pt x="814027" y="1368759"/>
                      <a:pt x="799046" y="1393726"/>
                      <a:pt x="789059" y="1420358"/>
                    </a:cubicBezTo>
                    <a:cubicBezTo>
                      <a:pt x="759653" y="1495815"/>
                      <a:pt x="785175" y="1563504"/>
                      <a:pt x="829007" y="1624535"/>
                    </a:cubicBezTo>
                    <a:cubicBezTo>
                      <a:pt x="862852" y="1671140"/>
                      <a:pt x="906128" y="1709423"/>
                      <a:pt x="948295" y="1747706"/>
                    </a:cubicBezTo>
                    <a:cubicBezTo>
                      <a:pt x="952178" y="1751035"/>
                      <a:pt x="958836" y="1753255"/>
                      <a:pt x="956617" y="1759913"/>
                    </a:cubicBezTo>
                    <a:cubicBezTo>
                      <a:pt x="954397" y="1765461"/>
                      <a:pt x="948850" y="1764351"/>
                      <a:pt x="944411" y="1764351"/>
                    </a:cubicBezTo>
                    <a:cubicBezTo>
                      <a:pt x="911121" y="1765461"/>
                      <a:pt x="877832" y="1764906"/>
                      <a:pt x="849536" y="1742713"/>
                    </a:cubicBezTo>
                    <a:cubicBezTo>
                      <a:pt x="841768" y="1737165"/>
                      <a:pt x="834000" y="1728842"/>
                      <a:pt x="829562" y="1747706"/>
                    </a:cubicBezTo>
                    <a:cubicBezTo>
                      <a:pt x="827343" y="1757693"/>
                      <a:pt x="816801" y="1748816"/>
                      <a:pt x="810698" y="1747151"/>
                    </a:cubicBezTo>
                    <a:cubicBezTo>
                      <a:pt x="707499" y="1717191"/>
                      <a:pt x="665332" y="1670586"/>
                      <a:pt x="659784" y="1534098"/>
                    </a:cubicBezTo>
                    <a:cubicBezTo>
                      <a:pt x="664223" y="1472512"/>
                      <a:pt x="673655" y="1404268"/>
                      <a:pt x="730247" y="1354334"/>
                    </a:cubicBezTo>
                    <a:cubicBezTo>
                      <a:pt x="748972" y="1337689"/>
                      <a:pt x="769570" y="1323229"/>
                      <a:pt x="794148" y="1321018"/>
                    </a:cubicBezTo>
                    <a:close/>
                    <a:moveTo>
                      <a:pt x="1417980" y="1146266"/>
                    </a:moveTo>
                    <a:cubicBezTo>
                      <a:pt x="1447810" y="1145616"/>
                      <a:pt x="1471633" y="1159867"/>
                      <a:pt x="1492023" y="1190660"/>
                    </a:cubicBezTo>
                    <a:cubicBezTo>
                      <a:pt x="1558048" y="1287200"/>
                      <a:pt x="1548060" y="1413146"/>
                      <a:pt x="1467611" y="1488048"/>
                    </a:cubicBezTo>
                    <a:cubicBezTo>
                      <a:pt x="1429883" y="1523002"/>
                      <a:pt x="1383277" y="1541866"/>
                      <a:pt x="1333343" y="1546859"/>
                    </a:cubicBezTo>
                    <a:cubicBezTo>
                      <a:pt x="1274532" y="1552962"/>
                      <a:pt x="1215165" y="1555182"/>
                      <a:pt x="1161902" y="1521337"/>
                    </a:cubicBezTo>
                    <a:cubicBezTo>
                      <a:pt x="1121954" y="1495815"/>
                      <a:pt x="1105310" y="1448655"/>
                      <a:pt x="1118626" y="1403159"/>
                    </a:cubicBezTo>
                    <a:cubicBezTo>
                      <a:pt x="1133051" y="1354890"/>
                      <a:pt x="1158573" y="1314942"/>
                      <a:pt x="1202959" y="1287755"/>
                    </a:cubicBezTo>
                    <a:cubicBezTo>
                      <a:pt x="1234029" y="1268336"/>
                      <a:pt x="1267319" y="1252246"/>
                      <a:pt x="1292840" y="1224504"/>
                    </a:cubicBezTo>
                    <a:cubicBezTo>
                      <a:pt x="1309485" y="1250026"/>
                      <a:pt x="1302828" y="1270555"/>
                      <a:pt x="1286183" y="1292193"/>
                    </a:cubicBezTo>
                    <a:cubicBezTo>
                      <a:pt x="1275086" y="1306620"/>
                      <a:pt x="1261216" y="1319381"/>
                      <a:pt x="1257332" y="1338800"/>
                    </a:cubicBezTo>
                    <a:cubicBezTo>
                      <a:pt x="1255113" y="1348232"/>
                      <a:pt x="1248454" y="1359883"/>
                      <a:pt x="1256777" y="1367096"/>
                    </a:cubicBezTo>
                    <a:cubicBezTo>
                      <a:pt x="1266209" y="1375418"/>
                      <a:pt x="1275641" y="1365431"/>
                      <a:pt x="1283409" y="1359883"/>
                    </a:cubicBezTo>
                    <a:cubicBezTo>
                      <a:pt x="1318918" y="1333251"/>
                      <a:pt x="1351097" y="1302736"/>
                      <a:pt x="1374955" y="1265007"/>
                    </a:cubicBezTo>
                    <a:cubicBezTo>
                      <a:pt x="1383832" y="1236710"/>
                      <a:pt x="1397703" y="1210079"/>
                      <a:pt x="1408244" y="1182338"/>
                    </a:cubicBezTo>
                    <a:cubicBezTo>
                      <a:pt x="1411019" y="1165138"/>
                      <a:pt x="1399367" y="1157925"/>
                      <a:pt x="1386051" y="1151822"/>
                    </a:cubicBezTo>
                    <a:cubicBezTo>
                      <a:pt x="1397425" y="1148355"/>
                      <a:pt x="1408036" y="1146482"/>
                      <a:pt x="1417980" y="1146266"/>
                    </a:cubicBezTo>
                    <a:close/>
                    <a:moveTo>
                      <a:pt x="851754" y="1091902"/>
                    </a:moveTo>
                    <a:cubicBezTo>
                      <a:pt x="858966" y="1176236"/>
                      <a:pt x="934978" y="1225061"/>
                      <a:pt x="1013209" y="1242261"/>
                    </a:cubicBezTo>
                    <a:cubicBezTo>
                      <a:pt x="1024306" y="1245035"/>
                      <a:pt x="1040395" y="1242261"/>
                      <a:pt x="1041505" y="1257241"/>
                    </a:cubicBezTo>
                    <a:cubicBezTo>
                      <a:pt x="1042614" y="1273886"/>
                      <a:pt x="1035402" y="1289976"/>
                      <a:pt x="1023750" y="1302737"/>
                    </a:cubicBezTo>
                    <a:cubicBezTo>
                      <a:pt x="1018757" y="1308285"/>
                      <a:pt x="1014873" y="1305511"/>
                      <a:pt x="1009880" y="1301627"/>
                    </a:cubicBezTo>
                    <a:cubicBezTo>
                      <a:pt x="963275" y="1266118"/>
                      <a:pt x="909455" y="1244480"/>
                      <a:pt x="857302" y="1218958"/>
                    </a:cubicBezTo>
                    <a:cubicBezTo>
                      <a:pt x="787949" y="1185114"/>
                      <a:pt x="786284" y="1135733"/>
                      <a:pt x="851754" y="1091902"/>
                    </a:cubicBezTo>
                    <a:close/>
                    <a:moveTo>
                      <a:pt x="455124" y="1048417"/>
                    </a:moveTo>
                    <a:cubicBezTo>
                      <a:pt x="482518" y="1049596"/>
                      <a:pt x="508596" y="1056670"/>
                      <a:pt x="534395" y="1069708"/>
                    </a:cubicBezTo>
                    <a:cubicBezTo>
                      <a:pt x="541052" y="1073037"/>
                      <a:pt x="546046" y="1079140"/>
                      <a:pt x="542717" y="1085243"/>
                    </a:cubicBezTo>
                    <a:cubicBezTo>
                      <a:pt x="535504" y="1099114"/>
                      <a:pt x="543827" y="1107437"/>
                      <a:pt x="555478" y="1117978"/>
                    </a:cubicBezTo>
                    <a:cubicBezTo>
                      <a:pt x="499995" y="1126301"/>
                      <a:pt x="450061" y="1141281"/>
                      <a:pt x="401235" y="1158481"/>
                    </a:cubicBezTo>
                    <a:cubicBezTo>
                      <a:pt x="374604" y="1167358"/>
                      <a:pt x="350191" y="1180674"/>
                      <a:pt x="326334" y="1193990"/>
                    </a:cubicBezTo>
                    <a:cubicBezTo>
                      <a:pt x="309134" y="1203422"/>
                      <a:pt x="293599" y="1217293"/>
                      <a:pt x="300257" y="1240596"/>
                    </a:cubicBezTo>
                    <a:cubicBezTo>
                      <a:pt x="306360" y="1262234"/>
                      <a:pt x="327443" y="1265563"/>
                      <a:pt x="345198" y="1264453"/>
                    </a:cubicBezTo>
                    <a:cubicBezTo>
                      <a:pt x="422319" y="1258350"/>
                      <a:pt x="491673" y="1231719"/>
                      <a:pt x="554368" y="1186777"/>
                    </a:cubicBezTo>
                    <a:cubicBezTo>
                      <a:pt x="553813" y="1177899"/>
                      <a:pt x="559362" y="1176790"/>
                      <a:pt x="566020" y="1176235"/>
                    </a:cubicBezTo>
                    <a:cubicBezTo>
                      <a:pt x="584884" y="1173461"/>
                      <a:pt x="590432" y="1155706"/>
                      <a:pt x="600974" y="1143500"/>
                    </a:cubicBezTo>
                    <a:cubicBezTo>
                      <a:pt x="606522" y="1136842"/>
                      <a:pt x="599864" y="1114095"/>
                      <a:pt x="621502" y="1126855"/>
                    </a:cubicBezTo>
                    <a:cubicBezTo>
                      <a:pt x="637592" y="1136288"/>
                      <a:pt x="650353" y="1147384"/>
                      <a:pt x="637592" y="1169577"/>
                    </a:cubicBezTo>
                    <a:cubicBezTo>
                      <a:pt x="624276" y="1193436"/>
                      <a:pt x="607077" y="1213964"/>
                      <a:pt x="584884" y="1228944"/>
                    </a:cubicBezTo>
                    <a:cubicBezTo>
                      <a:pt x="563800" y="1243370"/>
                      <a:pt x="551594" y="1266673"/>
                      <a:pt x="528292" y="1278324"/>
                    </a:cubicBezTo>
                    <a:cubicBezTo>
                      <a:pt x="519414" y="1282763"/>
                      <a:pt x="511647" y="1294969"/>
                      <a:pt x="517195" y="1306620"/>
                    </a:cubicBezTo>
                    <a:cubicBezTo>
                      <a:pt x="523853" y="1320491"/>
                      <a:pt x="536614" y="1329923"/>
                      <a:pt x="552149" y="1331032"/>
                    </a:cubicBezTo>
                    <a:cubicBezTo>
                      <a:pt x="569348" y="1332697"/>
                      <a:pt x="587103" y="1331587"/>
                      <a:pt x="608741" y="1331587"/>
                    </a:cubicBezTo>
                    <a:cubicBezTo>
                      <a:pt x="575452" y="1377638"/>
                      <a:pt x="531620" y="1399276"/>
                      <a:pt x="484460" y="1414256"/>
                    </a:cubicBezTo>
                    <a:cubicBezTo>
                      <a:pt x="432305" y="1430901"/>
                      <a:pt x="379042" y="1438669"/>
                      <a:pt x="324114" y="1426462"/>
                    </a:cubicBezTo>
                    <a:cubicBezTo>
                      <a:pt x="243665" y="1409263"/>
                      <a:pt x="169873" y="1348787"/>
                      <a:pt x="177085" y="1263344"/>
                    </a:cubicBezTo>
                    <a:cubicBezTo>
                      <a:pt x="181524" y="1209525"/>
                      <a:pt x="214259" y="1171796"/>
                      <a:pt x="251987" y="1138507"/>
                    </a:cubicBezTo>
                    <a:cubicBezTo>
                      <a:pt x="291934" y="1103553"/>
                      <a:pt x="344088" y="1078586"/>
                      <a:pt x="396797" y="1068044"/>
                    </a:cubicBezTo>
                    <a:cubicBezTo>
                      <a:pt x="387919" y="1066379"/>
                      <a:pt x="381816" y="1065270"/>
                      <a:pt x="367946" y="1062496"/>
                    </a:cubicBezTo>
                    <a:cubicBezTo>
                      <a:pt x="399016" y="1051954"/>
                      <a:pt x="427729" y="1047238"/>
                      <a:pt x="455124" y="1048417"/>
                    </a:cubicBezTo>
                    <a:close/>
                    <a:moveTo>
                      <a:pt x="1158990" y="789591"/>
                    </a:moveTo>
                    <a:cubicBezTo>
                      <a:pt x="1183818" y="789660"/>
                      <a:pt x="1208786" y="793960"/>
                      <a:pt x="1233475" y="800063"/>
                    </a:cubicBezTo>
                    <a:cubicBezTo>
                      <a:pt x="1276197" y="811160"/>
                      <a:pt x="1317809" y="825030"/>
                      <a:pt x="1366079" y="847223"/>
                    </a:cubicBezTo>
                    <a:cubicBezTo>
                      <a:pt x="1333344" y="849443"/>
                      <a:pt x="1308931" y="846669"/>
                      <a:pt x="1284519" y="853881"/>
                    </a:cubicBezTo>
                    <a:cubicBezTo>
                      <a:pt x="1239024" y="867197"/>
                      <a:pt x="1200740" y="906590"/>
                      <a:pt x="1196857" y="943208"/>
                    </a:cubicBezTo>
                    <a:cubicBezTo>
                      <a:pt x="1193528" y="977053"/>
                      <a:pt x="1209063" y="997026"/>
                      <a:pt x="1236249" y="1012007"/>
                    </a:cubicBezTo>
                    <a:cubicBezTo>
                      <a:pt x="1257888" y="1024213"/>
                      <a:pt x="1282300" y="1030316"/>
                      <a:pt x="1301719" y="1050844"/>
                    </a:cubicBezTo>
                    <a:cubicBezTo>
                      <a:pt x="1251785" y="1063606"/>
                      <a:pt x="1204069" y="1075812"/>
                      <a:pt x="1156353" y="1086353"/>
                    </a:cubicBezTo>
                    <a:cubicBezTo>
                      <a:pt x="1144702" y="1089128"/>
                      <a:pt x="1130831" y="1092456"/>
                      <a:pt x="1118070" y="1080805"/>
                    </a:cubicBezTo>
                    <a:cubicBezTo>
                      <a:pt x="1111967" y="1074702"/>
                      <a:pt x="1106419" y="1080250"/>
                      <a:pt x="1100316" y="1081360"/>
                    </a:cubicBezTo>
                    <a:cubicBezTo>
                      <a:pt x="1090329" y="1083579"/>
                      <a:pt x="1080897" y="1086908"/>
                      <a:pt x="1070910" y="1089128"/>
                    </a:cubicBezTo>
                    <a:cubicBezTo>
                      <a:pt x="1012653" y="1103553"/>
                      <a:pt x="967712" y="1070263"/>
                      <a:pt x="963829" y="1010342"/>
                    </a:cubicBezTo>
                    <a:cubicBezTo>
                      <a:pt x="958835" y="933221"/>
                      <a:pt x="1015427" y="835572"/>
                      <a:pt x="1085336" y="804502"/>
                    </a:cubicBezTo>
                    <a:cubicBezTo>
                      <a:pt x="1109471" y="793683"/>
                      <a:pt x="1134161" y="789522"/>
                      <a:pt x="1158990" y="789591"/>
                    </a:cubicBezTo>
                    <a:close/>
                    <a:moveTo>
                      <a:pt x="966048" y="674673"/>
                    </a:moveTo>
                    <a:cubicBezTo>
                      <a:pt x="1034292" y="681330"/>
                      <a:pt x="1102535" y="687434"/>
                      <a:pt x="1179101" y="694646"/>
                    </a:cubicBezTo>
                    <a:cubicBezTo>
                      <a:pt x="1136380" y="724052"/>
                      <a:pt x="1093658" y="734039"/>
                      <a:pt x="1055375" y="753458"/>
                    </a:cubicBezTo>
                    <a:cubicBezTo>
                      <a:pt x="1034292" y="764000"/>
                      <a:pt x="1010989" y="771767"/>
                      <a:pt x="991016" y="784528"/>
                    </a:cubicBezTo>
                    <a:cubicBezTo>
                      <a:pt x="973815" y="795070"/>
                      <a:pt x="966048" y="791741"/>
                      <a:pt x="959945" y="775096"/>
                    </a:cubicBezTo>
                    <a:cubicBezTo>
                      <a:pt x="948849" y="744581"/>
                      <a:pt x="955507" y="712956"/>
                      <a:pt x="954952" y="681885"/>
                    </a:cubicBezTo>
                    <a:cubicBezTo>
                      <a:pt x="954397" y="675227"/>
                      <a:pt x="959390" y="674118"/>
                      <a:pt x="966048" y="674673"/>
                    </a:cubicBezTo>
                    <a:close/>
                    <a:moveTo>
                      <a:pt x="265186" y="662283"/>
                    </a:moveTo>
                    <a:cubicBezTo>
                      <a:pt x="306243" y="660063"/>
                      <a:pt x="338423" y="665057"/>
                      <a:pt x="364500" y="689470"/>
                    </a:cubicBezTo>
                    <a:cubicBezTo>
                      <a:pt x="373377" y="697792"/>
                      <a:pt x="385029" y="709999"/>
                      <a:pt x="372822" y="722760"/>
                    </a:cubicBezTo>
                    <a:cubicBezTo>
                      <a:pt x="361726" y="734411"/>
                      <a:pt x="347855" y="723869"/>
                      <a:pt x="341752" y="715547"/>
                    </a:cubicBezTo>
                    <a:cubicBezTo>
                      <a:pt x="324552" y="689470"/>
                      <a:pt x="290708" y="688360"/>
                      <a:pt x="265186" y="662283"/>
                    </a:cubicBezTo>
                    <a:close/>
                    <a:moveTo>
                      <a:pt x="111754" y="620784"/>
                    </a:moveTo>
                    <a:cubicBezTo>
                      <a:pt x="128537" y="619328"/>
                      <a:pt x="146846" y="621409"/>
                      <a:pt x="165988" y="621409"/>
                    </a:cubicBezTo>
                    <a:cubicBezTo>
                      <a:pt x="139357" y="638053"/>
                      <a:pt x="116054" y="654143"/>
                      <a:pt x="117719" y="683549"/>
                    </a:cubicBezTo>
                    <a:cubicBezTo>
                      <a:pt x="119383" y="710181"/>
                      <a:pt x="127705" y="736258"/>
                      <a:pt x="150453" y="754012"/>
                    </a:cubicBezTo>
                    <a:cubicBezTo>
                      <a:pt x="179859" y="793961"/>
                      <a:pt x="219806" y="816154"/>
                      <a:pt x="269186" y="820592"/>
                    </a:cubicBezTo>
                    <a:cubicBezTo>
                      <a:pt x="281947" y="821702"/>
                      <a:pt x="290269" y="822811"/>
                      <a:pt x="287495" y="839456"/>
                    </a:cubicBezTo>
                    <a:cubicBezTo>
                      <a:pt x="277509" y="906590"/>
                      <a:pt x="302476" y="953196"/>
                      <a:pt x="362397" y="983156"/>
                    </a:cubicBezTo>
                    <a:cubicBezTo>
                      <a:pt x="364616" y="984266"/>
                      <a:pt x="366835" y="985930"/>
                      <a:pt x="368500" y="989259"/>
                    </a:cubicBezTo>
                    <a:cubicBezTo>
                      <a:pt x="329662" y="991479"/>
                      <a:pt x="297482" y="1009788"/>
                      <a:pt x="263638" y="1021994"/>
                    </a:cubicBezTo>
                    <a:cubicBezTo>
                      <a:pt x="228684" y="1034200"/>
                      <a:pt x="195394" y="1033645"/>
                      <a:pt x="162105" y="1018665"/>
                    </a:cubicBezTo>
                    <a:cubicBezTo>
                      <a:pt x="82210" y="983156"/>
                      <a:pt x="18959" y="932112"/>
                      <a:pt x="3424" y="841676"/>
                    </a:cubicBezTo>
                    <a:cubicBezTo>
                      <a:pt x="-9337" y="766218"/>
                      <a:pt x="13966" y="697975"/>
                      <a:pt x="66675" y="641382"/>
                    </a:cubicBezTo>
                    <a:cubicBezTo>
                      <a:pt x="79713" y="627234"/>
                      <a:pt x="94971" y="622241"/>
                      <a:pt x="111754" y="620784"/>
                    </a:cubicBezTo>
                    <a:close/>
                    <a:moveTo>
                      <a:pt x="711798" y="611352"/>
                    </a:moveTo>
                    <a:cubicBezTo>
                      <a:pt x="722895" y="612809"/>
                      <a:pt x="733575" y="616415"/>
                      <a:pt x="743562" y="624183"/>
                    </a:cubicBezTo>
                    <a:cubicBezTo>
                      <a:pt x="772413" y="646931"/>
                      <a:pt x="769084" y="678001"/>
                      <a:pt x="763536" y="707961"/>
                    </a:cubicBezTo>
                    <a:cubicBezTo>
                      <a:pt x="755769" y="747354"/>
                      <a:pt x="734685" y="780090"/>
                      <a:pt x="701395" y="802838"/>
                    </a:cubicBezTo>
                    <a:cubicBezTo>
                      <a:pt x="679757" y="817263"/>
                      <a:pt x="686415" y="829469"/>
                      <a:pt x="700841" y="842230"/>
                    </a:cubicBezTo>
                    <a:cubicBezTo>
                      <a:pt x="725808" y="863869"/>
                      <a:pt x="752995" y="852772"/>
                      <a:pt x="779071" y="843895"/>
                    </a:cubicBezTo>
                    <a:cubicBezTo>
                      <a:pt x="793497" y="838901"/>
                      <a:pt x="807367" y="830579"/>
                      <a:pt x="825122" y="822257"/>
                    </a:cubicBezTo>
                    <a:cubicBezTo>
                      <a:pt x="829005" y="859430"/>
                      <a:pt x="814580" y="885507"/>
                      <a:pt x="787948" y="903261"/>
                    </a:cubicBezTo>
                    <a:cubicBezTo>
                      <a:pt x="763536" y="919906"/>
                      <a:pt x="736904" y="933222"/>
                      <a:pt x="711383" y="947647"/>
                    </a:cubicBezTo>
                    <a:cubicBezTo>
                      <a:pt x="699176" y="954860"/>
                      <a:pt x="686415" y="964292"/>
                      <a:pt x="681422" y="975943"/>
                    </a:cubicBezTo>
                    <a:cubicBezTo>
                      <a:pt x="672545" y="997027"/>
                      <a:pt x="658674" y="997582"/>
                      <a:pt x="640920" y="992588"/>
                    </a:cubicBezTo>
                    <a:cubicBezTo>
                      <a:pt x="599308" y="982046"/>
                      <a:pt x="554922" y="985375"/>
                      <a:pt x="516084" y="962628"/>
                    </a:cubicBezTo>
                    <a:cubicBezTo>
                      <a:pt x="511645" y="959853"/>
                      <a:pt x="507761" y="961518"/>
                      <a:pt x="503323" y="963737"/>
                    </a:cubicBezTo>
                    <a:cubicBezTo>
                      <a:pt x="475582" y="978163"/>
                      <a:pt x="455608" y="963182"/>
                      <a:pt x="442847" y="942099"/>
                    </a:cubicBezTo>
                    <a:cubicBezTo>
                      <a:pt x="406228" y="882733"/>
                      <a:pt x="395132" y="818928"/>
                      <a:pt x="418989" y="751794"/>
                    </a:cubicBezTo>
                    <a:cubicBezTo>
                      <a:pt x="428976" y="723497"/>
                      <a:pt x="448950" y="702413"/>
                      <a:pt x="477801" y="688543"/>
                    </a:cubicBezTo>
                    <a:cubicBezTo>
                      <a:pt x="476691" y="745135"/>
                      <a:pt x="503877" y="761226"/>
                      <a:pt x="556586" y="744025"/>
                    </a:cubicBezTo>
                    <a:cubicBezTo>
                      <a:pt x="593204" y="731819"/>
                      <a:pt x="625385" y="713510"/>
                      <a:pt x="655345" y="690207"/>
                    </a:cubicBezTo>
                    <a:cubicBezTo>
                      <a:pt x="690299" y="663020"/>
                      <a:pt x="696957" y="640273"/>
                      <a:pt x="677538" y="611422"/>
                    </a:cubicBezTo>
                    <a:cubicBezTo>
                      <a:pt x="689190" y="610589"/>
                      <a:pt x="700702" y="609896"/>
                      <a:pt x="711798" y="611352"/>
                    </a:cubicBezTo>
                    <a:close/>
                    <a:moveTo>
                      <a:pt x="1314964" y="215969"/>
                    </a:moveTo>
                    <a:cubicBezTo>
                      <a:pt x="1349849" y="211669"/>
                      <a:pt x="1386329" y="217495"/>
                      <a:pt x="1413793" y="240243"/>
                    </a:cubicBezTo>
                    <a:cubicBezTo>
                      <a:pt x="1424890" y="249675"/>
                      <a:pt x="1437096" y="257443"/>
                      <a:pt x="1454851" y="270204"/>
                    </a:cubicBezTo>
                    <a:cubicBezTo>
                      <a:pt x="1424890" y="265765"/>
                      <a:pt x="1401587" y="259662"/>
                      <a:pt x="1377729" y="260217"/>
                    </a:cubicBezTo>
                    <a:cubicBezTo>
                      <a:pt x="1324466" y="261327"/>
                      <a:pt x="1310595" y="276862"/>
                      <a:pt x="1320027" y="329570"/>
                    </a:cubicBezTo>
                    <a:cubicBezTo>
                      <a:pt x="1327240" y="371182"/>
                      <a:pt x="1356645" y="404472"/>
                      <a:pt x="1392155" y="410575"/>
                    </a:cubicBezTo>
                    <a:cubicBezTo>
                      <a:pt x="1392709" y="410020"/>
                      <a:pt x="1393819" y="408910"/>
                      <a:pt x="1394373" y="408910"/>
                    </a:cubicBezTo>
                    <a:cubicBezTo>
                      <a:pt x="1442644" y="418897"/>
                      <a:pt x="1489250" y="409465"/>
                      <a:pt x="1536410" y="399478"/>
                    </a:cubicBezTo>
                    <a:cubicBezTo>
                      <a:pt x="1573028" y="387272"/>
                      <a:pt x="1573028" y="387272"/>
                      <a:pt x="1550835" y="343441"/>
                    </a:cubicBezTo>
                    <a:cubicBezTo>
                      <a:pt x="1595221" y="364524"/>
                      <a:pt x="1625737" y="393930"/>
                      <a:pt x="1635724" y="440535"/>
                    </a:cubicBezTo>
                    <a:cubicBezTo>
                      <a:pt x="1641827" y="469941"/>
                      <a:pt x="1627956" y="493244"/>
                      <a:pt x="1600769" y="509334"/>
                    </a:cubicBezTo>
                    <a:cubicBezTo>
                      <a:pt x="1570809" y="527088"/>
                      <a:pt x="1536410" y="538185"/>
                      <a:pt x="1511997" y="564816"/>
                    </a:cubicBezTo>
                    <a:cubicBezTo>
                      <a:pt x="1498682" y="578687"/>
                      <a:pt x="1498682" y="592003"/>
                      <a:pt x="1514771" y="601435"/>
                    </a:cubicBezTo>
                    <a:cubicBezTo>
                      <a:pt x="1535300" y="613086"/>
                      <a:pt x="1526423" y="619744"/>
                      <a:pt x="1513107" y="627512"/>
                    </a:cubicBezTo>
                    <a:cubicBezTo>
                      <a:pt x="1465947" y="654698"/>
                      <a:pt x="1416013" y="654143"/>
                      <a:pt x="1365523" y="643047"/>
                    </a:cubicBezTo>
                    <a:cubicBezTo>
                      <a:pt x="1292840" y="626957"/>
                      <a:pt x="1228480" y="594777"/>
                      <a:pt x="1187978" y="530417"/>
                    </a:cubicBezTo>
                    <a:cubicBezTo>
                      <a:pt x="1131941" y="441645"/>
                      <a:pt x="1139154" y="325686"/>
                      <a:pt x="1225706" y="252449"/>
                    </a:cubicBezTo>
                    <a:cubicBezTo>
                      <a:pt x="1246789" y="234694"/>
                      <a:pt x="1280079" y="220269"/>
                      <a:pt x="1314964" y="215969"/>
                    </a:cubicBezTo>
                    <a:close/>
                    <a:moveTo>
                      <a:pt x="404565" y="179420"/>
                    </a:moveTo>
                    <a:cubicBezTo>
                      <a:pt x="438687" y="175883"/>
                      <a:pt x="473641" y="180322"/>
                      <a:pt x="509427" y="194747"/>
                    </a:cubicBezTo>
                    <a:cubicBezTo>
                      <a:pt x="536059" y="205289"/>
                      <a:pt x="554368" y="224708"/>
                      <a:pt x="578226" y="250230"/>
                    </a:cubicBezTo>
                    <a:cubicBezTo>
                      <a:pt x="550484" y="243572"/>
                      <a:pt x="528846" y="243017"/>
                      <a:pt x="507763" y="244127"/>
                    </a:cubicBezTo>
                    <a:cubicBezTo>
                      <a:pt x="478357" y="245791"/>
                      <a:pt x="463931" y="264656"/>
                      <a:pt x="468370" y="294061"/>
                    </a:cubicBezTo>
                    <a:cubicBezTo>
                      <a:pt x="469480" y="300719"/>
                      <a:pt x="472254" y="307932"/>
                      <a:pt x="465596" y="311261"/>
                    </a:cubicBezTo>
                    <a:cubicBezTo>
                      <a:pt x="445068" y="321248"/>
                      <a:pt x="429531" y="334564"/>
                      <a:pt x="418990" y="355647"/>
                    </a:cubicBezTo>
                    <a:cubicBezTo>
                      <a:pt x="415106" y="364524"/>
                      <a:pt x="408448" y="355092"/>
                      <a:pt x="404009" y="351208"/>
                    </a:cubicBezTo>
                    <a:cubicBezTo>
                      <a:pt x="397351" y="345105"/>
                      <a:pt x="389584" y="342331"/>
                      <a:pt x="381262" y="345660"/>
                    </a:cubicBezTo>
                    <a:cubicBezTo>
                      <a:pt x="370165" y="350099"/>
                      <a:pt x="371274" y="360086"/>
                      <a:pt x="371274" y="369518"/>
                    </a:cubicBezTo>
                    <a:cubicBezTo>
                      <a:pt x="370165" y="416123"/>
                      <a:pt x="406783" y="446638"/>
                      <a:pt x="467815" y="449414"/>
                    </a:cubicBezTo>
                    <a:cubicBezTo>
                      <a:pt x="553813" y="452743"/>
                      <a:pt x="614844" y="411684"/>
                      <a:pt x="660340" y="342331"/>
                    </a:cubicBezTo>
                    <a:cubicBezTo>
                      <a:pt x="667553" y="367298"/>
                      <a:pt x="664224" y="385053"/>
                      <a:pt x="645360" y="409465"/>
                    </a:cubicBezTo>
                    <a:cubicBezTo>
                      <a:pt x="602083" y="464394"/>
                      <a:pt x="541607" y="489361"/>
                      <a:pt x="475028" y="503787"/>
                    </a:cubicBezTo>
                    <a:cubicBezTo>
                      <a:pt x="465041" y="506006"/>
                      <a:pt x="455054" y="503232"/>
                      <a:pt x="445068" y="500458"/>
                    </a:cubicBezTo>
                    <a:cubicBezTo>
                      <a:pt x="428976" y="495464"/>
                      <a:pt x="414551" y="498793"/>
                      <a:pt x="403455" y="513773"/>
                    </a:cubicBezTo>
                    <a:cubicBezTo>
                      <a:pt x="392913" y="528199"/>
                      <a:pt x="390693" y="542070"/>
                      <a:pt x="400125" y="557605"/>
                    </a:cubicBezTo>
                    <a:cubicBezTo>
                      <a:pt x="407893" y="570366"/>
                      <a:pt x="415661" y="582572"/>
                      <a:pt x="427312" y="601991"/>
                    </a:cubicBezTo>
                    <a:cubicBezTo>
                      <a:pt x="326334" y="572030"/>
                      <a:pt x="252542" y="519877"/>
                      <a:pt x="213704" y="427774"/>
                    </a:cubicBezTo>
                    <a:cubicBezTo>
                      <a:pt x="180414" y="347879"/>
                      <a:pt x="218143" y="258552"/>
                      <a:pt x="304695" y="211947"/>
                    </a:cubicBezTo>
                    <a:cubicBezTo>
                      <a:pt x="337153" y="194470"/>
                      <a:pt x="370443" y="182957"/>
                      <a:pt x="404565" y="179420"/>
                    </a:cubicBezTo>
                    <a:close/>
                    <a:moveTo>
                      <a:pt x="818811" y="2015"/>
                    </a:moveTo>
                    <a:cubicBezTo>
                      <a:pt x="828313" y="-1106"/>
                      <a:pt x="838993" y="-552"/>
                      <a:pt x="851199" y="3332"/>
                    </a:cubicBezTo>
                    <a:cubicBezTo>
                      <a:pt x="901689" y="19422"/>
                      <a:pt x="927766" y="54931"/>
                      <a:pt x="935534" y="109304"/>
                    </a:cubicBezTo>
                    <a:cubicBezTo>
                      <a:pt x="912231" y="99872"/>
                      <a:pt x="904464" y="113743"/>
                      <a:pt x="898915" y="132052"/>
                    </a:cubicBezTo>
                    <a:cubicBezTo>
                      <a:pt x="874502" y="210837"/>
                      <a:pt x="896141" y="284629"/>
                      <a:pt x="923327" y="357867"/>
                    </a:cubicBezTo>
                    <a:cubicBezTo>
                      <a:pt x="941637" y="406692"/>
                      <a:pt x="967713" y="451078"/>
                      <a:pt x="1010990" y="482703"/>
                    </a:cubicBezTo>
                    <a:cubicBezTo>
                      <a:pt x="1016538" y="484922"/>
                      <a:pt x="1021532" y="487697"/>
                      <a:pt x="1027080" y="489916"/>
                    </a:cubicBezTo>
                    <a:cubicBezTo>
                      <a:pt x="1032073" y="511554"/>
                      <a:pt x="1014319" y="508780"/>
                      <a:pt x="1003777" y="509890"/>
                    </a:cubicBezTo>
                    <a:cubicBezTo>
                      <a:pt x="991571" y="510444"/>
                      <a:pt x="978810" y="506561"/>
                      <a:pt x="966049" y="504896"/>
                    </a:cubicBezTo>
                    <a:cubicBezTo>
                      <a:pt x="962165" y="503232"/>
                      <a:pt x="958836" y="501012"/>
                      <a:pt x="954953" y="499348"/>
                    </a:cubicBezTo>
                    <a:cubicBezTo>
                      <a:pt x="921663" y="493800"/>
                      <a:pt x="898360" y="471052"/>
                      <a:pt x="873392" y="451633"/>
                    </a:cubicBezTo>
                    <a:cubicBezTo>
                      <a:pt x="860631" y="441646"/>
                      <a:pt x="849535" y="428885"/>
                      <a:pt x="837883" y="417788"/>
                    </a:cubicBezTo>
                    <a:cubicBezTo>
                      <a:pt x="832890" y="413350"/>
                      <a:pt x="825122" y="407802"/>
                      <a:pt x="834554" y="400034"/>
                    </a:cubicBezTo>
                    <a:cubicBezTo>
                      <a:pt x="837328" y="396705"/>
                      <a:pt x="840103" y="392821"/>
                      <a:pt x="842877" y="388938"/>
                    </a:cubicBezTo>
                    <a:cubicBezTo>
                      <a:pt x="869509" y="351209"/>
                      <a:pt x="860076" y="311816"/>
                      <a:pt x="842877" y="274642"/>
                    </a:cubicBezTo>
                    <a:cubicBezTo>
                      <a:pt x="826787" y="240243"/>
                      <a:pt x="806258" y="207508"/>
                      <a:pt x="761317" y="205289"/>
                    </a:cubicBezTo>
                    <a:cubicBezTo>
                      <a:pt x="749666" y="204734"/>
                      <a:pt x="751330" y="198631"/>
                      <a:pt x="753550" y="189754"/>
                    </a:cubicBezTo>
                    <a:cubicBezTo>
                      <a:pt x="760762" y="149252"/>
                      <a:pt x="765756" y="108195"/>
                      <a:pt x="772969" y="67692"/>
                    </a:cubicBezTo>
                    <a:cubicBezTo>
                      <a:pt x="775743" y="51602"/>
                      <a:pt x="784065" y="36622"/>
                      <a:pt x="793497" y="22751"/>
                    </a:cubicBezTo>
                    <a:cubicBezTo>
                      <a:pt x="800988" y="11932"/>
                      <a:pt x="809310" y="5135"/>
                      <a:pt x="818811" y="2015"/>
                    </a:cubicBezTo>
                    <a:close/>
                  </a:path>
                </a:pathLst>
              </a:custGeom>
              <a:solidFill>
                <a:srgbClr val="F34E34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983997F-77A5-4C8B-8171-02B826B7D811}"/>
                </a:ext>
              </a:extLst>
            </p:cNvPr>
            <p:cNvGrpSpPr/>
            <p:nvPr/>
          </p:nvGrpSpPr>
          <p:grpSpPr>
            <a:xfrm>
              <a:off x="5065379" y="4586429"/>
              <a:ext cx="1786540" cy="1725509"/>
              <a:chOff x="2679364" y="2112041"/>
              <a:chExt cx="1786540" cy="1725509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CD7B44C-F157-4FE6-ABD6-DAD4FC45DBDB}"/>
                  </a:ext>
                </a:extLst>
              </p:cNvPr>
              <p:cNvSpPr/>
              <p:nvPr/>
            </p:nvSpPr>
            <p:spPr>
              <a:xfrm>
                <a:off x="2679364" y="2112041"/>
                <a:ext cx="1786540" cy="1725509"/>
              </a:xfrm>
              <a:custGeom>
                <a:avLst/>
                <a:gdLst>
                  <a:gd name="connsiteX0" fmla="*/ 1773049 w 1786539"/>
                  <a:gd name="connsiteY0" fmla="*/ 704868 h 1725508"/>
                  <a:gd name="connsiteX1" fmla="*/ 1760843 w 1786539"/>
                  <a:gd name="connsiteY1" fmla="*/ 683785 h 1725508"/>
                  <a:gd name="connsiteX2" fmla="*/ 1695373 w 1786539"/>
                  <a:gd name="connsiteY2" fmla="*/ 596677 h 1725508"/>
                  <a:gd name="connsiteX3" fmla="*/ 1617142 w 1786539"/>
                  <a:gd name="connsiteY3" fmla="*/ 634405 h 1725508"/>
                  <a:gd name="connsiteX4" fmla="*/ 1571092 w 1786539"/>
                  <a:gd name="connsiteY4" fmla="*/ 695991 h 1725508"/>
                  <a:gd name="connsiteX5" fmla="*/ 1491197 w 1786539"/>
                  <a:gd name="connsiteY5" fmla="*/ 763125 h 1725508"/>
                  <a:gd name="connsiteX6" fmla="*/ 1412967 w 1786539"/>
                  <a:gd name="connsiteY6" fmla="*/ 818052 h 1725508"/>
                  <a:gd name="connsiteX7" fmla="*/ 1386890 w 1786539"/>
                  <a:gd name="connsiteY7" fmla="*/ 814724 h 1725508"/>
                  <a:gd name="connsiteX8" fmla="*/ 1519493 w 1786539"/>
                  <a:gd name="connsiteY8" fmla="*/ 718739 h 1725508"/>
                  <a:gd name="connsiteX9" fmla="*/ 1515055 w 1786539"/>
                  <a:gd name="connsiteY9" fmla="*/ 669914 h 1725508"/>
                  <a:gd name="connsiteX10" fmla="*/ 1512280 w 1786539"/>
                  <a:gd name="connsiteY10" fmla="*/ 632741 h 1725508"/>
                  <a:gd name="connsiteX11" fmla="*/ 1537802 w 1786539"/>
                  <a:gd name="connsiteY11" fmla="*/ 607773 h 1725508"/>
                  <a:gd name="connsiteX12" fmla="*/ 1550563 w 1786539"/>
                  <a:gd name="connsiteY12" fmla="*/ 574484 h 1725508"/>
                  <a:gd name="connsiteX13" fmla="*/ 1516719 w 1786539"/>
                  <a:gd name="connsiteY13" fmla="*/ 554510 h 1725508"/>
                  <a:gd name="connsiteX14" fmla="*/ 1456798 w 1786539"/>
                  <a:gd name="connsiteY14" fmla="*/ 563387 h 1725508"/>
                  <a:gd name="connsiteX15" fmla="*/ 1402425 w 1786539"/>
                  <a:gd name="connsiteY15" fmla="*/ 567826 h 1725508"/>
                  <a:gd name="connsiteX16" fmla="*/ 1341394 w 1786539"/>
                  <a:gd name="connsiteY16" fmla="*/ 451313 h 1725508"/>
                  <a:gd name="connsiteX17" fmla="*/ 1320311 w 1786539"/>
                  <a:gd name="connsiteY17" fmla="*/ 363095 h 1725508"/>
                  <a:gd name="connsiteX18" fmla="*/ 1270376 w 1786539"/>
                  <a:gd name="connsiteY18" fmla="*/ 226608 h 1725508"/>
                  <a:gd name="connsiteX19" fmla="*/ 1244854 w 1786539"/>
                  <a:gd name="connsiteY19" fmla="*/ 147268 h 1725508"/>
                  <a:gd name="connsiteX20" fmla="*/ 1137218 w 1786539"/>
                  <a:gd name="connsiteY20" fmla="*/ 25206 h 1725508"/>
                  <a:gd name="connsiteX21" fmla="*/ 1056213 w 1786539"/>
                  <a:gd name="connsiteY21" fmla="*/ 17439 h 1725508"/>
                  <a:gd name="connsiteX22" fmla="*/ 1061207 w 1786539"/>
                  <a:gd name="connsiteY22" fmla="*/ 93450 h 1725508"/>
                  <a:gd name="connsiteX23" fmla="*/ 1156637 w 1786539"/>
                  <a:gd name="connsiteY23" fmla="*/ 163913 h 1725508"/>
                  <a:gd name="connsiteX24" fmla="*/ 1207126 w 1786539"/>
                  <a:gd name="connsiteY24" fmla="*/ 238814 h 1725508"/>
                  <a:gd name="connsiteX25" fmla="*/ 1239306 w 1786539"/>
                  <a:gd name="connsiteY25" fmla="*/ 304838 h 1725508"/>
                  <a:gd name="connsiteX26" fmla="*/ 1247628 w 1786539"/>
                  <a:gd name="connsiteY26" fmla="*/ 323703 h 1725508"/>
                  <a:gd name="connsiteX27" fmla="*/ 1277589 w 1786539"/>
                  <a:gd name="connsiteY27" fmla="*/ 456861 h 1725508"/>
                  <a:gd name="connsiteX28" fmla="*/ 1294234 w 1786539"/>
                  <a:gd name="connsiteY28" fmla="*/ 500137 h 1725508"/>
                  <a:gd name="connsiteX29" fmla="*/ 1272041 w 1786539"/>
                  <a:gd name="connsiteY29" fmla="*/ 516782 h 1725508"/>
                  <a:gd name="connsiteX30" fmla="*/ 1222661 w 1786539"/>
                  <a:gd name="connsiteY30" fmla="*/ 476834 h 1725508"/>
                  <a:gd name="connsiteX31" fmla="*/ 1160521 w 1786539"/>
                  <a:gd name="connsiteY31" fmla="*/ 464628 h 1725508"/>
                  <a:gd name="connsiteX32" fmla="*/ 1022924 w 1786539"/>
                  <a:gd name="connsiteY32" fmla="*/ 452977 h 1725508"/>
                  <a:gd name="connsiteX33" fmla="*/ 1072303 w 1786539"/>
                  <a:gd name="connsiteY33" fmla="*/ 429120 h 1725508"/>
                  <a:gd name="connsiteX34" fmla="*/ 1103929 w 1786539"/>
                  <a:gd name="connsiteY34" fmla="*/ 395275 h 1725508"/>
                  <a:gd name="connsiteX35" fmla="*/ 1071749 w 1786539"/>
                  <a:gd name="connsiteY35" fmla="*/ 248246 h 1725508"/>
                  <a:gd name="connsiteX36" fmla="*/ 1024588 w 1786539"/>
                  <a:gd name="connsiteY36" fmla="*/ 246027 h 1725508"/>
                  <a:gd name="connsiteX37" fmla="*/ 953571 w 1786539"/>
                  <a:gd name="connsiteY37" fmla="*/ 257123 h 1725508"/>
                  <a:gd name="connsiteX38" fmla="*/ 926939 w 1786539"/>
                  <a:gd name="connsiteY38" fmla="*/ 250466 h 1725508"/>
                  <a:gd name="connsiteX39" fmla="*/ 802658 w 1786539"/>
                  <a:gd name="connsiteY39" fmla="*/ 214402 h 1725508"/>
                  <a:gd name="connsiteX40" fmla="*/ 686145 w 1786539"/>
                  <a:gd name="connsiteY40" fmla="*/ 261562 h 1725508"/>
                  <a:gd name="connsiteX41" fmla="*/ 656739 w 1786539"/>
                  <a:gd name="connsiteY41" fmla="*/ 275987 h 1725508"/>
                  <a:gd name="connsiteX42" fmla="*/ 582947 w 1786539"/>
                  <a:gd name="connsiteY42" fmla="*/ 267665 h 1725508"/>
                  <a:gd name="connsiteX43" fmla="*/ 518032 w 1786539"/>
                  <a:gd name="connsiteY43" fmla="*/ 315935 h 1725508"/>
                  <a:gd name="connsiteX44" fmla="*/ 555760 w 1786539"/>
                  <a:gd name="connsiteY44" fmla="*/ 378076 h 1725508"/>
                  <a:gd name="connsiteX45" fmla="*/ 607914 w 1786539"/>
                  <a:gd name="connsiteY45" fmla="*/ 395275 h 1725508"/>
                  <a:gd name="connsiteX46" fmla="*/ 637320 w 1786539"/>
                  <a:gd name="connsiteY46" fmla="*/ 402488 h 1725508"/>
                  <a:gd name="connsiteX47" fmla="*/ 677267 w 1786539"/>
                  <a:gd name="connsiteY47" fmla="*/ 467402 h 1725508"/>
                  <a:gd name="connsiteX48" fmla="*/ 632326 w 1786539"/>
                  <a:gd name="connsiteY48" fmla="*/ 494034 h 1725508"/>
                  <a:gd name="connsiteX49" fmla="*/ 610688 w 1786539"/>
                  <a:gd name="connsiteY49" fmla="*/ 497918 h 1725508"/>
                  <a:gd name="connsiteX50" fmla="*/ 544109 w 1786539"/>
                  <a:gd name="connsiteY50" fmla="*/ 533427 h 1725508"/>
                  <a:gd name="connsiteX51" fmla="*/ 502497 w 1786539"/>
                  <a:gd name="connsiteY51" fmla="*/ 466848 h 1725508"/>
                  <a:gd name="connsiteX52" fmla="*/ 436473 w 1786539"/>
                  <a:gd name="connsiteY52" fmla="*/ 435777 h 1725508"/>
                  <a:gd name="connsiteX53" fmla="*/ 408177 w 1786539"/>
                  <a:gd name="connsiteY53" fmla="*/ 425791 h 1725508"/>
                  <a:gd name="connsiteX54" fmla="*/ 360462 w 1786539"/>
                  <a:gd name="connsiteY54" fmla="*/ 363095 h 1725508"/>
                  <a:gd name="connsiteX55" fmla="*/ 304979 w 1786539"/>
                  <a:gd name="connsiteY55" fmla="*/ 345896 h 1725508"/>
                  <a:gd name="connsiteX56" fmla="*/ 172376 w 1786539"/>
                  <a:gd name="connsiteY56" fmla="*/ 343121 h 1725508"/>
                  <a:gd name="connsiteX57" fmla="*/ 118003 w 1786539"/>
                  <a:gd name="connsiteY57" fmla="*/ 380295 h 1725508"/>
                  <a:gd name="connsiteX58" fmla="*/ 80829 w 1786539"/>
                  <a:gd name="connsiteY58" fmla="*/ 410810 h 1725508"/>
                  <a:gd name="connsiteX59" fmla="*/ 18689 w 1786539"/>
                  <a:gd name="connsiteY59" fmla="*/ 442435 h 1725508"/>
                  <a:gd name="connsiteX60" fmla="*/ 41437 w 1786539"/>
                  <a:gd name="connsiteY60" fmla="*/ 516782 h 1725508"/>
                  <a:gd name="connsiteX61" fmla="*/ 116893 w 1786539"/>
                  <a:gd name="connsiteY61" fmla="*/ 604999 h 1725508"/>
                  <a:gd name="connsiteX62" fmla="*/ 172376 w 1786539"/>
                  <a:gd name="connsiteY62" fmla="*/ 666585 h 1725508"/>
                  <a:gd name="connsiteX63" fmla="*/ 266141 w 1786539"/>
                  <a:gd name="connsiteY63" fmla="*/ 709307 h 1725508"/>
                  <a:gd name="connsiteX64" fmla="*/ 276128 w 1786539"/>
                  <a:gd name="connsiteY64" fmla="*/ 732609 h 1725508"/>
                  <a:gd name="connsiteX65" fmla="*/ 273909 w 1786539"/>
                  <a:gd name="connsiteY65" fmla="*/ 834697 h 1725508"/>
                  <a:gd name="connsiteX66" fmla="*/ 273909 w 1786539"/>
                  <a:gd name="connsiteY66" fmla="*/ 834697 h 1725508"/>
                  <a:gd name="connsiteX67" fmla="*/ 273354 w 1786539"/>
                  <a:gd name="connsiteY67" fmla="*/ 860219 h 1725508"/>
                  <a:gd name="connsiteX68" fmla="*/ 273354 w 1786539"/>
                  <a:gd name="connsiteY68" fmla="*/ 860219 h 1725508"/>
                  <a:gd name="connsiteX69" fmla="*/ 272244 w 1786539"/>
                  <a:gd name="connsiteY69" fmla="*/ 865768 h 1725508"/>
                  <a:gd name="connsiteX70" fmla="*/ 272244 w 1786539"/>
                  <a:gd name="connsiteY70" fmla="*/ 865768 h 1725508"/>
                  <a:gd name="connsiteX71" fmla="*/ 225084 w 1786539"/>
                  <a:gd name="connsiteY71" fmla="*/ 864103 h 1725508"/>
                  <a:gd name="connsiteX72" fmla="*/ 79165 w 1786539"/>
                  <a:gd name="connsiteY72" fmla="*/ 993378 h 1725508"/>
                  <a:gd name="connsiteX73" fmla="*/ 64739 w 1786539"/>
                  <a:gd name="connsiteY73" fmla="*/ 1087698 h 1725508"/>
                  <a:gd name="connsiteX74" fmla="*/ 76946 w 1786539"/>
                  <a:gd name="connsiteY74" fmla="*/ 1113775 h 1725508"/>
                  <a:gd name="connsiteX75" fmla="*/ 102468 w 1786539"/>
                  <a:gd name="connsiteY75" fmla="*/ 1163709 h 1725508"/>
                  <a:gd name="connsiteX76" fmla="*/ 80275 w 1786539"/>
                  <a:gd name="connsiteY76" fmla="*/ 1216972 h 1725508"/>
                  <a:gd name="connsiteX77" fmla="*/ 83604 w 1786539"/>
                  <a:gd name="connsiteY77" fmla="*/ 1257475 h 1725508"/>
                  <a:gd name="connsiteX78" fmla="*/ 125215 w 1786539"/>
                  <a:gd name="connsiteY78" fmla="*/ 1273565 h 1725508"/>
                  <a:gd name="connsiteX79" fmla="*/ 156286 w 1786539"/>
                  <a:gd name="connsiteY79" fmla="*/ 1280777 h 1725508"/>
                  <a:gd name="connsiteX80" fmla="*/ 201781 w 1786539"/>
                  <a:gd name="connsiteY80" fmla="*/ 1321280 h 1725508"/>
                  <a:gd name="connsiteX81" fmla="*/ 322734 w 1786539"/>
                  <a:gd name="connsiteY81" fmla="*/ 1327383 h 1725508"/>
                  <a:gd name="connsiteX82" fmla="*/ 447015 w 1786539"/>
                  <a:gd name="connsiteY82" fmla="*/ 1283551 h 1725508"/>
                  <a:gd name="connsiteX83" fmla="*/ 493065 w 1786539"/>
                  <a:gd name="connsiteY83" fmla="*/ 1249152 h 1725508"/>
                  <a:gd name="connsiteX84" fmla="*/ 500278 w 1786539"/>
                  <a:gd name="connsiteY84" fmla="*/ 1214198 h 1725508"/>
                  <a:gd name="connsiteX85" fmla="*/ 519697 w 1786539"/>
                  <a:gd name="connsiteY85" fmla="*/ 1137077 h 1725508"/>
                  <a:gd name="connsiteX86" fmla="*/ 565747 w 1786539"/>
                  <a:gd name="connsiteY86" fmla="*/ 1094911 h 1725508"/>
                  <a:gd name="connsiteX87" fmla="*/ 544664 w 1786539"/>
                  <a:gd name="connsiteY87" fmla="*/ 1058847 h 1725508"/>
                  <a:gd name="connsiteX88" fmla="*/ 572405 w 1786539"/>
                  <a:gd name="connsiteY88" fmla="*/ 1082705 h 1725508"/>
                  <a:gd name="connsiteX89" fmla="*/ 663952 w 1786539"/>
                  <a:gd name="connsiteY89" fmla="*/ 1139297 h 1725508"/>
                  <a:gd name="connsiteX90" fmla="*/ 767704 w 1786539"/>
                  <a:gd name="connsiteY90" fmla="*/ 1144290 h 1725508"/>
                  <a:gd name="connsiteX91" fmla="*/ 810980 w 1786539"/>
                  <a:gd name="connsiteY91" fmla="*/ 1102123 h 1725508"/>
                  <a:gd name="connsiteX92" fmla="*/ 874785 w 1786539"/>
                  <a:gd name="connsiteY92" fmla="*/ 1080485 h 1725508"/>
                  <a:gd name="connsiteX93" fmla="*/ 926939 w 1786539"/>
                  <a:gd name="connsiteY93" fmla="*/ 1082705 h 1725508"/>
                  <a:gd name="connsiteX94" fmla="*/ 960229 w 1786539"/>
                  <a:gd name="connsiteY94" fmla="*/ 1054963 h 1725508"/>
                  <a:gd name="connsiteX95" fmla="*/ 902527 w 1786539"/>
                  <a:gd name="connsiteY95" fmla="*/ 933456 h 1725508"/>
                  <a:gd name="connsiteX96" fmla="*/ 901417 w 1786539"/>
                  <a:gd name="connsiteY96" fmla="*/ 900167 h 1725508"/>
                  <a:gd name="connsiteX97" fmla="*/ 926384 w 1786539"/>
                  <a:gd name="connsiteY97" fmla="*/ 889070 h 1725508"/>
                  <a:gd name="connsiteX98" fmla="*/ 947468 w 1786539"/>
                  <a:gd name="connsiteY98" fmla="*/ 851342 h 1725508"/>
                  <a:gd name="connsiteX99" fmla="*/ 968551 w 1786539"/>
                  <a:gd name="connsiteY99" fmla="*/ 836362 h 1725508"/>
                  <a:gd name="connsiteX100" fmla="*/ 1032356 w 1786539"/>
                  <a:gd name="connsiteY100" fmla="*/ 849123 h 1725508"/>
                  <a:gd name="connsiteX101" fmla="*/ 1051220 w 1786539"/>
                  <a:gd name="connsiteY101" fmla="*/ 825265 h 1725508"/>
                  <a:gd name="connsiteX102" fmla="*/ 993518 w 1786539"/>
                  <a:gd name="connsiteY102" fmla="*/ 706533 h 1725508"/>
                  <a:gd name="connsiteX103" fmla="*/ 874785 w 1786539"/>
                  <a:gd name="connsiteY103" fmla="*/ 699875 h 1725508"/>
                  <a:gd name="connsiteX104" fmla="*/ 849818 w 1786539"/>
                  <a:gd name="connsiteY104" fmla="*/ 725951 h 1725508"/>
                  <a:gd name="connsiteX105" fmla="*/ 738298 w 1786539"/>
                  <a:gd name="connsiteY105" fmla="*/ 782544 h 1725508"/>
                  <a:gd name="connsiteX106" fmla="*/ 693912 w 1786539"/>
                  <a:gd name="connsiteY106" fmla="*/ 783653 h 1725508"/>
                  <a:gd name="connsiteX107" fmla="*/ 693912 w 1786539"/>
                  <a:gd name="connsiteY107" fmla="*/ 783653 h 1725508"/>
                  <a:gd name="connsiteX108" fmla="*/ 666726 w 1786539"/>
                  <a:gd name="connsiteY108" fmla="*/ 778105 h 1725508"/>
                  <a:gd name="connsiteX109" fmla="*/ 666726 w 1786539"/>
                  <a:gd name="connsiteY109" fmla="*/ 778105 h 1725508"/>
                  <a:gd name="connsiteX110" fmla="*/ 666726 w 1786539"/>
                  <a:gd name="connsiteY110" fmla="*/ 778105 h 1725508"/>
                  <a:gd name="connsiteX111" fmla="*/ 657848 w 1786539"/>
                  <a:gd name="connsiteY111" fmla="*/ 755912 h 1725508"/>
                  <a:gd name="connsiteX112" fmla="*/ 559644 w 1786539"/>
                  <a:gd name="connsiteY112" fmla="*/ 843575 h 1725508"/>
                  <a:gd name="connsiteX113" fmla="*/ 543554 w 1786539"/>
                  <a:gd name="connsiteY113" fmla="*/ 902386 h 1725508"/>
                  <a:gd name="connsiteX114" fmla="*/ 501387 w 1786539"/>
                  <a:gd name="connsiteY114" fmla="*/ 941224 h 1725508"/>
                  <a:gd name="connsiteX115" fmla="*/ 425931 w 1786539"/>
                  <a:gd name="connsiteY115" fmla="*/ 876309 h 1725508"/>
                  <a:gd name="connsiteX116" fmla="*/ 337714 w 1786539"/>
                  <a:gd name="connsiteY116" fmla="*/ 879083 h 1725508"/>
                  <a:gd name="connsiteX117" fmla="*/ 317740 w 1786539"/>
                  <a:gd name="connsiteY117" fmla="*/ 866322 h 1725508"/>
                  <a:gd name="connsiteX118" fmla="*/ 349365 w 1786539"/>
                  <a:gd name="connsiteY118" fmla="*/ 773112 h 1725508"/>
                  <a:gd name="connsiteX119" fmla="*/ 456447 w 1786539"/>
                  <a:gd name="connsiteY119" fmla="*/ 735383 h 1725508"/>
                  <a:gd name="connsiteX120" fmla="*/ 523581 w 1786539"/>
                  <a:gd name="connsiteY120" fmla="*/ 688778 h 1725508"/>
                  <a:gd name="connsiteX121" fmla="*/ 652300 w 1786539"/>
                  <a:gd name="connsiteY121" fmla="*/ 553401 h 1725508"/>
                  <a:gd name="connsiteX122" fmla="*/ 692802 w 1786539"/>
                  <a:gd name="connsiteY122" fmla="*/ 535646 h 1725508"/>
                  <a:gd name="connsiteX123" fmla="*/ 717215 w 1786539"/>
                  <a:gd name="connsiteY123" fmla="*/ 537865 h 1725508"/>
                  <a:gd name="connsiteX124" fmla="*/ 877560 w 1786539"/>
                  <a:gd name="connsiteY124" fmla="*/ 537865 h 1725508"/>
                  <a:gd name="connsiteX125" fmla="*/ 893095 w 1786539"/>
                  <a:gd name="connsiteY125" fmla="*/ 526214 h 1725508"/>
                  <a:gd name="connsiteX126" fmla="*/ 954680 w 1786539"/>
                  <a:gd name="connsiteY126" fmla="*/ 541749 h 1725508"/>
                  <a:gd name="connsiteX127" fmla="*/ 960229 w 1786539"/>
                  <a:gd name="connsiteY127" fmla="*/ 554510 h 1725508"/>
                  <a:gd name="connsiteX128" fmla="*/ 955235 w 1786539"/>
                  <a:gd name="connsiteY128" fmla="*/ 614431 h 1725508"/>
                  <a:gd name="connsiteX129" fmla="*/ 955790 w 1786539"/>
                  <a:gd name="connsiteY129" fmla="*/ 632741 h 1725508"/>
                  <a:gd name="connsiteX130" fmla="*/ 1021259 w 1786539"/>
                  <a:gd name="connsiteY130" fmla="*/ 724842 h 1725508"/>
                  <a:gd name="connsiteX131" fmla="*/ 1141102 w 1786539"/>
                  <a:gd name="connsiteY131" fmla="*/ 806956 h 1725508"/>
                  <a:gd name="connsiteX132" fmla="*/ 1240416 w 1786539"/>
                  <a:gd name="connsiteY132" fmla="*/ 811395 h 1725508"/>
                  <a:gd name="connsiteX133" fmla="*/ 1329743 w 1786539"/>
                  <a:gd name="connsiteY133" fmla="*/ 811395 h 1725508"/>
                  <a:gd name="connsiteX134" fmla="*/ 1230984 w 1786539"/>
                  <a:gd name="connsiteY134" fmla="*/ 917366 h 1725508"/>
                  <a:gd name="connsiteX135" fmla="*/ 1198249 w 1786539"/>
                  <a:gd name="connsiteY135" fmla="*/ 993932 h 1725508"/>
                  <a:gd name="connsiteX136" fmla="*/ 1257615 w 1786539"/>
                  <a:gd name="connsiteY136" fmla="*/ 1046641 h 1725508"/>
                  <a:gd name="connsiteX137" fmla="*/ 1274815 w 1786539"/>
                  <a:gd name="connsiteY137" fmla="*/ 1097130 h 1725508"/>
                  <a:gd name="connsiteX138" fmla="*/ 1247628 w 1786539"/>
                  <a:gd name="connsiteY138" fmla="*/ 1107672 h 1725508"/>
                  <a:gd name="connsiteX139" fmla="*/ 1173282 w 1786539"/>
                  <a:gd name="connsiteY139" fmla="*/ 1101569 h 1725508"/>
                  <a:gd name="connsiteX140" fmla="*/ 1101154 w 1786539"/>
                  <a:gd name="connsiteY140" fmla="*/ 1073272 h 1725508"/>
                  <a:gd name="connsiteX141" fmla="*/ 1042898 w 1786539"/>
                  <a:gd name="connsiteY141" fmla="*/ 1060512 h 1725508"/>
                  <a:gd name="connsiteX142" fmla="*/ 904746 w 1786539"/>
                  <a:gd name="connsiteY142" fmla="*/ 1156496 h 1725508"/>
                  <a:gd name="connsiteX143" fmla="*/ 861470 w 1786539"/>
                  <a:gd name="connsiteY143" fmla="*/ 1206986 h 1725508"/>
                  <a:gd name="connsiteX144" fmla="*/ 837057 w 1786539"/>
                  <a:gd name="connsiteY144" fmla="*/ 1203657 h 1725508"/>
                  <a:gd name="connsiteX145" fmla="*/ 784349 w 1786539"/>
                  <a:gd name="connsiteY145" fmla="*/ 1200882 h 1725508"/>
                  <a:gd name="connsiteX146" fmla="*/ 770478 w 1786539"/>
                  <a:gd name="connsiteY146" fmla="*/ 1271900 h 1725508"/>
                  <a:gd name="connsiteX147" fmla="*/ 770478 w 1786539"/>
                  <a:gd name="connsiteY147" fmla="*/ 1271900 h 1725508"/>
                  <a:gd name="connsiteX148" fmla="*/ 770478 w 1786539"/>
                  <a:gd name="connsiteY148" fmla="*/ 1271900 h 1725508"/>
                  <a:gd name="connsiteX149" fmla="*/ 754388 w 1786539"/>
                  <a:gd name="connsiteY149" fmla="*/ 1288545 h 1725508"/>
                  <a:gd name="connsiteX150" fmla="*/ 714995 w 1786539"/>
                  <a:gd name="connsiteY150" fmla="*/ 1256365 h 1725508"/>
                  <a:gd name="connsiteX151" fmla="*/ 655629 w 1786539"/>
                  <a:gd name="connsiteY151" fmla="*/ 1223075 h 1725508"/>
                  <a:gd name="connsiteX152" fmla="*/ 603475 w 1786539"/>
                  <a:gd name="connsiteY152" fmla="*/ 1282997 h 1725508"/>
                  <a:gd name="connsiteX153" fmla="*/ 529129 w 1786539"/>
                  <a:gd name="connsiteY153" fmla="*/ 1332376 h 1725508"/>
                  <a:gd name="connsiteX154" fmla="*/ 455337 w 1786539"/>
                  <a:gd name="connsiteY154" fmla="*/ 1342363 h 1725508"/>
                  <a:gd name="connsiteX155" fmla="*/ 428705 w 1786539"/>
                  <a:gd name="connsiteY155" fmla="*/ 1367330 h 1725508"/>
                  <a:gd name="connsiteX156" fmla="*/ 446460 w 1786539"/>
                  <a:gd name="connsiteY156" fmla="*/ 1402284 h 1725508"/>
                  <a:gd name="connsiteX157" fmla="*/ 486962 w 1786539"/>
                  <a:gd name="connsiteY157" fmla="*/ 1471638 h 1725508"/>
                  <a:gd name="connsiteX158" fmla="*/ 494730 w 1786539"/>
                  <a:gd name="connsiteY158" fmla="*/ 1506592 h 1725508"/>
                  <a:gd name="connsiteX159" fmla="*/ 485298 w 1786539"/>
                  <a:gd name="connsiteY159" fmla="*/ 1529339 h 1725508"/>
                  <a:gd name="connsiteX160" fmla="*/ 459221 w 1786539"/>
                  <a:gd name="connsiteY160" fmla="*/ 1568732 h 1725508"/>
                  <a:gd name="connsiteX161" fmla="*/ 520252 w 1786539"/>
                  <a:gd name="connsiteY161" fmla="*/ 1640305 h 1725508"/>
                  <a:gd name="connsiteX162" fmla="*/ 550767 w 1786539"/>
                  <a:gd name="connsiteY162" fmla="*/ 1642524 h 1725508"/>
                  <a:gd name="connsiteX163" fmla="*/ 605695 w 1786539"/>
                  <a:gd name="connsiteY163" fmla="*/ 1664162 h 1725508"/>
                  <a:gd name="connsiteX164" fmla="*/ 700015 w 1786539"/>
                  <a:gd name="connsiteY164" fmla="*/ 1656949 h 1725508"/>
                  <a:gd name="connsiteX165" fmla="*/ 782684 w 1786539"/>
                  <a:gd name="connsiteY165" fmla="*/ 1629763 h 1725508"/>
                  <a:gd name="connsiteX166" fmla="*/ 853702 w 1786539"/>
                  <a:gd name="connsiteY166" fmla="*/ 1626434 h 1725508"/>
                  <a:gd name="connsiteX167" fmla="*/ 884217 w 1786539"/>
                  <a:gd name="connsiteY167" fmla="*/ 1559300 h 1725508"/>
                  <a:gd name="connsiteX168" fmla="*/ 864244 w 1786539"/>
                  <a:gd name="connsiteY168" fmla="*/ 1510475 h 1725508"/>
                  <a:gd name="connsiteX169" fmla="*/ 891430 w 1786539"/>
                  <a:gd name="connsiteY169" fmla="*/ 1407833 h 1725508"/>
                  <a:gd name="connsiteX170" fmla="*/ 936371 w 1786539"/>
                  <a:gd name="connsiteY170" fmla="*/ 1405613 h 1725508"/>
                  <a:gd name="connsiteX171" fmla="*/ 1010163 w 1786539"/>
                  <a:gd name="connsiteY171" fmla="*/ 1476631 h 1725508"/>
                  <a:gd name="connsiteX172" fmla="*/ 1020705 w 1786539"/>
                  <a:gd name="connsiteY172" fmla="*/ 1530449 h 1725508"/>
                  <a:gd name="connsiteX173" fmla="*/ 1093942 w 1786539"/>
                  <a:gd name="connsiteY173" fmla="*/ 1650846 h 1725508"/>
                  <a:gd name="connsiteX174" fmla="*/ 1207681 w 1786539"/>
                  <a:gd name="connsiteY174" fmla="*/ 1693013 h 1725508"/>
                  <a:gd name="connsiteX175" fmla="*/ 1308659 w 1786539"/>
                  <a:gd name="connsiteY175" fmla="*/ 1712432 h 1725508"/>
                  <a:gd name="connsiteX176" fmla="*/ 1349716 w 1786539"/>
                  <a:gd name="connsiteY176" fmla="*/ 1726858 h 1725508"/>
                  <a:gd name="connsiteX177" fmla="*/ 1451250 w 1786539"/>
                  <a:gd name="connsiteY177" fmla="*/ 1663053 h 1725508"/>
                  <a:gd name="connsiteX178" fmla="*/ 1397431 w 1786539"/>
                  <a:gd name="connsiteY178" fmla="*/ 1458877 h 1725508"/>
                  <a:gd name="connsiteX179" fmla="*/ 1362477 w 1786539"/>
                  <a:gd name="connsiteY179" fmla="*/ 1413936 h 1725508"/>
                  <a:gd name="connsiteX180" fmla="*/ 1277034 w 1786539"/>
                  <a:gd name="connsiteY180" fmla="*/ 1326273 h 1725508"/>
                  <a:gd name="connsiteX181" fmla="*/ 1252067 w 1786539"/>
                  <a:gd name="connsiteY181" fmla="*/ 1306854 h 1725508"/>
                  <a:gd name="connsiteX182" fmla="*/ 1279808 w 1786539"/>
                  <a:gd name="connsiteY182" fmla="*/ 1278558 h 1725508"/>
                  <a:gd name="connsiteX183" fmla="*/ 1319756 w 1786539"/>
                  <a:gd name="connsiteY183" fmla="*/ 1261913 h 1725508"/>
                  <a:gd name="connsiteX184" fmla="*/ 1360258 w 1786539"/>
                  <a:gd name="connsiteY184" fmla="*/ 1263578 h 1725508"/>
                  <a:gd name="connsiteX185" fmla="*/ 1381342 w 1786539"/>
                  <a:gd name="connsiteY185" fmla="*/ 1289100 h 1725508"/>
                  <a:gd name="connsiteX186" fmla="*/ 1510061 w 1786539"/>
                  <a:gd name="connsiteY186" fmla="*/ 1339589 h 1725508"/>
                  <a:gd name="connsiteX187" fmla="*/ 1579969 w 1786539"/>
                  <a:gd name="connsiteY187" fmla="*/ 1348466 h 1725508"/>
                  <a:gd name="connsiteX188" fmla="*/ 1625465 w 1786539"/>
                  <a:gd name="connsiteY188" fmla="*/ 1332376 h 1725508"/>
                  <a:gd name="connsiteX189" fmla="*/ 1591621 w 1786539"/>
                  <a:gd name="connsiteY189" fmla="*/ 1097130 h 1725508"/>
                  <a:gd name="connsiteX190" fmla="*/ 1510616 w 1786539"/>
                  <a:gd name="connsiteY190" fmla="*/ 1021674 h 1725508"/>
                  <a:gd name="connsiteX191" fmla="*/ 1486204 w 1786539"/>
                  <a:gd name="connsiteY191" fmla="*/ 981726 h 1725508"/>
                  <a:gd name="connsiteX192" fmla="*/ 1527261 w 1786539"/>
                  <a:gd name="connsiteY192" fmla="*/ 976733 h 1725508"/>
                  <a:gd name="connsiteX193" fmla="*/ 1615478 w 1786539"/>
                  <a:gd name="connsiteY193" fmla="*/ 935676 h 1725508"/>
                  <a:gd name="connsiteX194" fmla="*/ 1703695 w 1786539"/>
                  <a:gd name="connsiteY194" fmla="*/ 846903 h 1725508"/>
                  <a:gd name="connsiteX195" fmla="*/ 1771939 w 1786539"/>
                  <a:gd name="connsiteY195" fmla="*/ 790866 h 1725508"/>
                  <a:gd name="connsiteX196" fmla="*/ 1773049 w 1786539"/>
                  <a:gd name="connsiteY196" fmla="*/ 704868 h 1725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</a:cxnLst>
                <a:rect l="l" t="t" r="r" b="b"/>
                <a:pathLst>
                  <a:path w="1786539" h="1725508">
                    <a:moveTo>
                      <a:pt x="1773049" y="704868"/>
                    </a:moveTo>
                    <a:cubicBezTo>
                      <a:pt x="1768055" y="698210"/>
                      <a:pt x="1759733" y="692107"/>
                      <a:pt x="1760843" y="683785"/>
                    </a:cubicBezTo>
                    <a:cubicBezTo>
                      <a:pt x="1767500" y="633295"/>
                      <a:pt x="1732546" y="614431"/>
                      <a:pt x="1695373" y="596677"/>
                    </a:cubicBezTo>
                    <a:cubicBezTo>
                      <a:pt x="1651542" y="576148"/>
                      <a:pt x="1626575" y="586690"/>
                      <a:pt x="1617142" y="634405"/>
                    </a:cubicBezTo>
                    <a:cubicBezTo>
                      <a:pt x="1611040" y="663256"/>
                      <a:pt x="1596614" y="683230"/>
                      <a:pt x="1571092" y="695991"/>
                    </a:cubicBezTo>
                    <a:cubicBezTo>
                      <a:pt x="1538912" y="712081"/>
                      <a:pt x="1512835" y="735383"/>
                      <a:pt x="1491197" y="763125"/>
                    </a:cubicBezTo>
                    <a:cubicBezTo>
                      <a:pt x="1470668" y="789756"/>
                      <a:pt x="1443482" y="806401"/>
                      <a:pt x="1412967" y="818052"/>
                    </a:cubicBezTo>
                    <a:cubicBezTo>
                      <a:pt x="1403535" y="821381"/>
                      <a:pt x="1394103" y="825265"/>
                      <a:pt x="1386890" y="814724"/>
                    </a:cubicBezTo>
                    <a:cubicBezTo>
                      <a:pt x="1442927" y="797524"/>
                      <a:pt x="1484539" y="762015"/>
                      <a:pt x="1519493" y="718739"/>
                    </a:cubicBezTo>
                    <a:cubicBezTo>
                      <a:pt x="1531699" y="703204"/>
                      <a:pt x="1535583" y="681565"/>
                      <a:pt x="1515055" y="669914"/>
                    </a:cubicBezTo>
                    <a:cubicBezTo>
                      <a:pt x="1492307" y="656598"/>
                      <a:pt x="1502294" y="644947"/>
                      <a:pt x="1512280" y="632741"/>
                    </a:cubicBezTo>
                    <a:cubicBezTo>
                      <a:pt x="1519493" y="623309"/>
                      <a:pt x="1529480" y="616096"/>
                      <a:pt x="1537802" y="607773"/>
                    </a:cubicBezTo>
                    <a:cubicBezTo>
                      <a:pt x="1546680" y="598896"/>
                      <a:pt x="1557776" y="590019"/>
                      <a:pt x="1550563" y="574484"/>
                    </a:cubicBezTo>
                    <a:cubicBezTo>
                      <a:pt x="1543906" y="560613"/>
                      <a:pt x="1531699" y="555065"/>
                      <a:pt x="1516719" y="554510"/>
                    </a:cubicBezTo>
                    <a:cubicBezTo>
                      <a:pt x="1496190" y="553955"/>
                      <a:pt x="1476772" y="560613"/>
                      <a:pt x="1456798" y="563387"/>
                    </a:cubicBezTo>
                    <a:cubicBezTo>
                      <a:pt x="1439043" y="565607"/>
                      <a:pt x="1421844" y="575039"/>
                      <a:pt x="1402425" y="567826"/>
                    </a:cubicBezTo>
                    <a:cubicBezTo>
                      <a:pt x="1353600" y="548407"/>
                      <a:pt x="1326414" y="501802"/>
                      <a:pt x="1341394" y="451313"/>
                    </a:cubicBezTo>
                    <a:cubicBezTo>
                      <a:pt x="1351936" y="415804"/>
                      <a:pt x="1342504" y="388617"/>
                      <a:pt x="1320311" y="363095"/>
                    </a:cubicBezTo>
                    <a:cubicBezTo>
                      <a:pt x="1285911" y="324257"/>
                      <a:pt x="1267047" y="280426"/>
                      <a:pt x="1270376" y="226608"/>
                    </a:cubicBezTo>
                    <a:cubicBezTo>
                      <a:pt x="1272041" y="198312"/>
                      <a:pt x="1266493" y="169461"/>
                      <a:pt x="1244854" y="147268"/>
                    </a:cubicBezTo>
                    <a:cubicBezTo>
                      <a:pt x="1206571" y="108985"/>
                      <a:pt x="1167179" y="71812"/>
                      <a:pt x="1137218" y="25206"/>
                    </a:cubicBezTo>
                    <a:cubicBezTo>
                      <a:pt x="1116690" y="-6974"/>
                      <a:pt x="1082290" y="-6974"/>
                      <a:pt x="1056213" y="17439"/>
                    </a:cubicBezTo>
                    <a:cubicBezTo>
                      <a:pt x="1031246" y="40741"/>
                      <a:pt x="1032911" y="64599"/>
                      <a:pt x="1061207" y="93450"/>
                    </a:cubicBezTo>
                    <a:cubicBezTo>
                      <a:pt x="1089503" y="122301"/>
                      <a:pt x="1124457" y="141165"/>
                      <a:pt x="1156637" y="163913"/>
                    </a:cubicBezTo>
                    <a:cubicBezTo>
                      <a:pt x="1182714" y="182777"/>
                      <a:pt x="1204352" y="202196"/>
                      <a:pt x="1207126" y="238814"/>
                    </a:cubicBezTo>
                    <a:cubicBezTo>
                      <a:pt x="1208791" y="263226"/>
                      <a:pt x="1219887" y="287084"/>
                      <a:pt x="1239306" y="304838"/>
                    </a:cubicBezTo>
                    <a:cubicBezTo>
                      <a:pt x="1244854" y="309832"/>
                      <a:pt x="1250403" y="314271"/>
                      <a:pt x="1247628" y="323703"/>
                    </a:cubicBezTo>
                    <a:cubicBezTo>
                      <a:pt x="1233203" y="373637"/>
                      <a:pt x="1251512" y="416358"/>
                      <a:pt x="1277589" y="456861"/>
                    </a:cubicBezTo>
                    <a:cubicBezTo>
                      <a:pt x="1285911" y="470177"/>
                      <a:pt x="1291460" y="484602"/>
                      <a:pt x="1294234" y="500137"/>
                    </a:cubicBezTo>
                    <a:cubicBezTo>
                      <a:pt x="1298118" y="522330"/>
                      <a:pt x="1290350" y="523995"/>
                      <a:pt x="1272041" y="516782"/>
                    </a:cubicBezTo>
                    <a:cubicBezTo>
                      <a:pt x="1251512" y="508460"/>
                      <a:pt x="1239861" y="489041"/>
                      <a:pt x="1222661" y="476834"/>
                    </a:cubicBezTo>
                    <a:cubicBezTo>
                      <a:pt x="1204352" y="463519"/>
                      <a:pt x="1186043" y="446874"/>
                      <a:pt x="1160521" y="464628"/>
                    </a:cubicBezTo>
                    <a:cubicBezTo>
                      <a:pt x="1120573" y="492924"/>
                      <a:pt x="1059542" y="487376"/>
                      <a:pt x="1022924" y="452977"/>
                    </a:cubicBezTo>
                    <a:cubicBezTo>
                      <a:pt x="1039569" y="445209"/>
                      <a:pt x="1056213" y="437442"/>
                      <a:pt x="1072303" y="429120"/>
                    </a:cubicBezTo>
                    <a:cubicBezTo>
                      <a:pt x="1086729" y="421907"/>
                      <a:pt x="1097271" y="410255"/>
                      <a:pt x="1103929" y="395275"/>
                    </a:cubicBezTo>
                    <a:cubicBezTo>
                      <a:pt x="1121683" y="356992"/>
                      <a:pt x="1103929" y="275987"/>
                      <a:pt x="1071749" y="248246"/>
                    </a:cubicBezTo>
                    <a:cubicBezTo>
                      <a:pt x="1056213" y="234930"/>
                      <a:pt x="1034575" y="230492"/>
                      <a:pt x="1024588" y="246027"/>
                    </a:cubicBezTo>
                    <a:cubicBezTo>
                      <a:pt x="1002950" y="279871"/>
                      <a:pt x="980202" y="272659"/>
                      <a:pt x="953571" y="257123"/>
                    </a:cubicBezTo>
                    <a:cubicBezTo>
                      <a:pt x="945803" y="252685"/>
                      <a:pt x="935816" y="252130"/>
                      <a:pt x="926939" y="250466"/>
                    </a:cubicBezTo>
                    <a:cubicBezTo>
                      <a:pt x="884772" y="242143"/>
                      <a:pt x="842051" y="235485"/>
                      <a:pt x="802658" y="214402"/>
                    </a:cubicBezTo>
                    <a:cubicBezTo>
                      <a:pt x="771033" y="197757"/>
                      <a:pt x="698906" y="228273"/>
                      <a:pt x="686145" y="261562"/>
                    </a:cubicBezTo>
                    <a:cubicBezTo>
                      <a:pt x="679487" y="278207"/>
                      <a:pt x="670609" y="278762"/>
                      <a:pt x="656739" y="275987"/>
                    </a:cubicBezTo>
                    <a:cubicBezTo>
                      <a:pt x="632326" y="270439"/>
                      <a:pt x="607914" y="265446"/>
                      <a:pt x="582947" y="267665"/>
                    </a:cubicBezTo>
                    <a:cubicBezTo>
                      <a:pt x="553541" y="269884"/>
                      <a:pt x="523581" y="292078"/>
                      <a:pt x="518032" y="315935"/>
                    </a:cubicBezTo>
                    <a:cubicBezTo>
                      <a:pt x="513039" y="337018"/>
                      <a:pt x="528574" y="361986"/>
                      <a:pt x="555760" y="378076"/>
                    </a:cubicBezTo>
                    <a:cubicBezTo>
                      <a:pt x="571850" y="387508"/>
                      <a:pt x="590160" y="391391"/>
                      <a:pt x="607914" y="395275"/>
                    </a:cubicBezTo>
                    <a:cubicBezTo>
                      <a:pt x="617901" y="397494"/>
                      <a:pt x="627888" y="399159"/>
                      <a:pt x="637320" y="402488"/>
                    </a:cubicBezTo>
                    <a:cubicBezTo>
                      <a:pt x="656184" y="409701"/>
                      <a:pt x="682816" y="450203"/>
                      <a:pt x="677267" y="467402"/>
                    </a:cubicBezTo>
                    <a:cubicBezTo>
                      <a:pt x="671164" y="487931"/>
                      <a:pt x="648971" y="487931"/>
                      <a:pt x="632326" y="494034"/>
                    </a:cubicBezTo>
                    <a:cubicBezTo>
                      <a:pt x="625669" y="496808"/>
                      <a:pt x="617901" y="496808"/>
                      <a:pt x="610688" y="497918"/>
                    </a:cubicBezTo>
                    <a:cubicBezTo>
                      <a:pt x="584057" y="500692"/>
                      <a:pt x="560754" y="510124"/>
                      <a:pt x="544109" y="533427"/>
                    </a:cubicBezTo>
                    <a:cubicBezTo>
                      <a:pt x="529129" y="510124"/>
                      <a:pt x="512484" y="490150"/>
                      <a:pt x="502497" y="466848"/>
                    </a:cubicBezTo>
                    <a:cubicBezTo>
                      <a:pt x="488626" y="435777"/>
                      <a:pt x="466988" y="428010"/>
                      <a:pt x="436473" y="435777"/>
                    </a:cubicBezTo>
                    <a:cubicBezTo>
                      <a:pt x="424822" y="439106"/>
                      <a:pt x="410951" y="437997"/>
                      <a:pt x="408177" y="425791"/>
                    </a:cubicBezTo>
                    <a:cubicBezTo>
                      <a:pt x="401519" y="396940"/>
                      <a:pt x="377661" y="382514"/>
                      <a:pt x="360462" y="363095"/>
                    </a:cubicBezTo>
                    <a:cubicBezTo>
                      <a:pt x="345481" y="345896"/>
                      <a:pt x="325508" y="339238"/>
                      <a:pt x="304979" y="345896"/>
                    </a:cubicBezTo>
                    <a:cubicBezTo>
                      <a:pt x="260038" y="360876"/>
                      <a:pt x="216762" y="358102"/>
                      <a:pt x="172376" y="343121"/>
                    </a:cubicBezTo>
                    <a:cubicBezTo>
                      <a:pt x="148518" y="335354"/>
                      <a:pt x="118558" y="355882"/>
                      <a:pt x="118003" y="380295"/>
                    </a:cubicBezTo>
                    <a:cubicBezTo>
                      <a:pt x="117448" y="407481"/>
                      <a:pt x="101913" y="417468"/>
                      <a:pt x="80829" y="410810"/>
                    </a:cubicBezTo>
                    <a:cubicBezTo>
                      <a:pt x="47540" y="400823"/>
                      <a:pt x="34224" y="421352"/>
                      <a:pt x="18689" y="442435"/>
                    </a:cubicBezTo>
                    <a:cubicBezTo>
                      <a:pt x="-11272" y="484047"/>
                      <a:pt x="-6278" y="497363"/>
                      <a:pt x="41437" y="516782"/>
                    </a:cubicBezTo>
                    <a:cubicBezTo>
                      <a:pt x="80275" y="532872"/>
                      <a:pt x="110790" y="560613"/>
                      <a:pt x="116893" y="604999"/>
                    </a:cubicBezTo>
                    <a:cubicBezTo>
                      <a:pt x="122441" y="648831"/>
                      <a:pt x="129099" y="658817"/>
                      <a:pt x="172376" y="666585"/>
                    </a:cubicBezTo>
                    <a:cubicBezTo>
                      <a:pt x="207330" y="672688"/>
                      <a:pt x="240619" y="682120"/>
                      <a:pt x="266141" y="709307"/>
                    </a:cubicBezTo>
                    <a:cubicBezTo>
                      <a:pt x="272799" y="716519"/>
                      <a:pt x="278347" y="720958"/>
                      <a:pt x="276128" y="732609"/>
                    </a:cubicBezTo>
                    <a:cubicBezTo>
                      <a:pt x="269470" y="766454"/>
                      <a:pt x="273354" y="800853"/>
                      <a:pt x="273909" y="834697"/>
                    </a:cubicBezTo>
                    <a:cubicBezTo>
                      <a:pt x="273909" y="834697"/>
                      <a:pt x="273909" y="834697"/>
                      <a:pt x="273909" y="834697"/>
                    </a:cubicBezTo>
                    <a:cubicBezTo>
                      <a:pt x="273909" y="843020"/>
                      <a:pt x="273909" y="851897"/>
                      <a:pt x="273354" y="860219"/>
                    </a:cubicBezTo>
                    <a:cubicBezTo>
                      <a:pt x="273354" y="860219"/>
                      <a:pt x="273354" y="860219"/>
                      <a:pt x="273354" y="860219"/>
                    </a:cubicBezTo>
                    <a:cubicBezTo>
                      <a:pt x="272799" y="861884"/>
                      <a:pt x="272799" y="864103"/>
                      <a:pt x="272244" y="865768"/>
                    </a:cubicBezTo>
                    <a:cubicBezTo>
                      <a:pt x="272244" y="865768"/>
                      <a:pt x="272244" y="865768"/>
                      <a:pt x="272244" y="865768"/>
                    </a:cubicBezTo>
                    <a:cubicBezTo>
                      <a:pt x="256709" y="865213"/>
                      <a:pt x="240619" y="865213"/>
                      <a:pt x="225084" y="864103"/>
                    </a:cubicBezTo>
                    <a:cubicBezTo>
                      <a:pt x="141305" y="855226"/>
                      <a:pt x="79165" y="910154"/>
                      <a:pt x="79165" y="993378"/>
                    </a:cubicBezTo>
                    <a:cubicBezTo>
                      <a:pt x="79165" y="1025557"/>
                      <a:pt x="80275" y="1057737"/>
                      <a:pt x="64739" y="1087698"/>
                    </a:cubicBezTo>
                    <a:cubicBezTo>
                      <a:pt x="58082" y="1101014"/>
                      <a:pt x="61410" y="1108781"/>
                      <a:pt x="76946" y="1113775"/>
                    </a:cubicBezTo>
                    <a:cubicBezTo>
                      <a:pt x="100803" y="1120988"/>
                      <a:pt x="109126" y="1138187"/>
                      <a:pt x="102468" y="1163709"/>
                    </a:cubicBezTo>
                    <a:cubicBezTo>
                      <a:pt x="97474" y="1182573"/>
                      <a:pt x="89707" y="1200328"/>
                      <a:pt x="80275" y="1216972"/>
                    </a:cubicBezTo>
                    <a:cubicBezTo>
                      <a:pt x="72507" y="1231953"/>
                      <a:pt x="71397" y="1245269"/>
                      <a:pt x="83604" y="1257475"/>
                    </a:cubicBezTo>
                    <a:cubicBezTo>
                      <a:pt x="94700" y="1269126"/>
                      <a:pt x="103022" y="1287435"/>
                      <a:pt x="125215" y="1273565"/>
                    </a:cubicBezTo>
                    <a:cubicBezTo>
                      <a:pt x="135202" y="1267462"/>
                      <a:pt x="146299" y="1274674"/>
                      <a:pt x="156286" y="1280777"/>
                    </a:cubicBezTo>
                    <a:cubicBezTo>
                      <a:pt x="174040" y="1291319"/>
                      <a:pt x="187356" y="1306854"/>
                      <a:pt x="201781" y="1321280"/>
                    </a:cubicBezTo>
                    <a:cubicBezTo>
                      <a:pt x="246168" y="1363447"/>
                      <a:pt x="275573" y="1366775"/>
                      <a:pt x="322734" y="1327383"/>
                    </a:cubicBezTo>
                    <a:cubicBezTo>
                      <a:pt x="359352" y="1296867"/>
                      <a:pt x="399854" y="1280777"/>
                      <a:pt x="447015" y="1283551"/>
                    </a:cubicBezTo>
                    <a:cubicBezTo>
                      <a:pt x="473646" y="1285216"/>
                      <a:pt x="486407" y="1271345"/>
                      <a:pt x="493065" y="1249152"/>
                    </a:cubicBezTo>
                    <a:cubicBezTo>
                      <a:pt x="496394" y="1238056"/>
                      <a:pt x="497504" y="1225850"/>
                      <a:pt x="500278" y="1214198"/>
                    </a:cubicBezTo>
                    <a:cubicBezTo>
                      <a:pt x="505826" y="1188122"/>
                      <a:pt x="508600" y="1161490"/>
                      <a:pt x="519697" y="1137077"/>
                    </a:cubicBezTo>
                    <a:cubicBezTo>
                      <a:pt x="529129" y="1115994"/>
                      <a:pt x="553541" y="1112110"/>
                      <a:pt x="565747" y="1094911"/>
                    </a:cubicBezTo>
                    <a:cubicBezTo>
                      <a:pt x="566302" y="1078266"/>
                      <a:pt x="554651" y="1068279"/>
                      <a:pt x="544664" y="1058847"/>
                    </a:cubicBezTo>
                    <a:cubicBezTo>
                      <a:pt x="553541" y="1065505"/>
                      <a:pt x="560199" y="1077156"/>
                      <a:pt x="572405" y="1082705"/>
                    </a:cubicBezTo>
                    <a:cubicBezTo>
                      <a:pt x="601256" y="1104343"/>
                      <a:pt x="629552" y="1127091"/>
                      <a:pt x="663952" y="1139297"/>
                    </a:cubicBezTo>
                    <a:cubicBezTo>
                      <a:pt x="697796" y="1150948"/>
                      <a:pt x="732195" y="1163154"/>
                      <a:pt x="767704" y="1144290"/>
                    </a:cubicBezTo>
                    <a:cubicBezTo>
                      <a:pt x="786568" y="1134303"/>
                      <a:pt x="797665" y="1117104"/>
                      <a:pt x="810980" y="1102123"/>
                    </a:cubicBezTo>
                    <a:cubicBezTo>
                      <a:pt x="828735" y="1082150"/>
                      <a:pt x="848154" y="1074382"/>
                      <a:pt x="874785" y="1080485"/>
                    </a:cubicBezTo>
                    <a:cubicBezTo>
                      <a:pt x="891430" y="1084369"/>
                      <a:pt x="909739" y="1083814"/>
                      <a:pt x="926939" y="1082705"/>
                    </a:cubicBezTo>
                    <a:cubicBezTo>
                      <a:pt x="943029" y="1081595"/>
                      <a:pt x="957454" y="1073827"/>
                      <a:pt x="960229" y="1054963"/>
                    </a:cubicBezTo>
                    <a:cubicBezTo>
                      <a:pt x="964112" y="1029996"/>
                      <a:pt x="925829" y="941779"/>
                      <a:pt x="902527" y="933456"/>
                    </a:cubicBezTo>
                    <a:cubicBezTo>
                      <a:pt x="868682" y="921250"/>
                      <a:pt x="889766" y="910154"/>
                      <a:pt x="901417" y="900167"/>
                    </a:cubicBezTo>
                    <a:cubicBezTo>
                      <a:pt x="908075" y="894619"/>
                      <a:pt x="918062" y="892954"/>
                      <a:pt x="926384" y="889070"/>
                    </a:cubicBezTo>
                    <a:cubicBezTo>
                      <a:pt x="942474" y="881857"/>
                      <a:pt x="952461" y="868542"/>
                      <a:pt x="947468" y="851342"/>
                    </a:cubicBezTo>
                    <a:cubicBezTo>
                      <a:pt x="938590" y="821936"/>
                      <a:pt x="954126" y="829704"/>
                      <a:pt x="968551" y="836362"/>
                    </a:cubicBezTo>
                    <a:cubicBezTo>
                      <a:pt x="989080" y="845239"/>
                      <a:pt x="1009053" y="855226"/>
                      <a:pt x="1032356" y="849123"/>
                    </a:cubicBezTo>
                    <a:cubicBezTo>
                      <a:pt x="1043452" y="845794"/>
                      <a:pt x="1058988" y="841910"/>
                      <a:pt x="1051220" y="825265"/>
                    </a:cubicBezTo>
                    <a:cubicBezTo>
                      <a:pt x="1032356" y="785318"/>
                      <a:pt x="1022924" y="740932"/>
                      <a:pt x="993518" y="706533"/>
                    </a:cubicBezTo>
                    <a:cubicBezTo>
                      <a:pt x="956900" y="663811"/>
                      <a:pt x="914733" y="661037"/>
                      <a:pt x="874785" y="699875"/>
                    </a:cubicBezTo>
                    <a:cubicBezTo>
                      <a:pt x="866463" y="708197"/>
                      <a:pt x="857031" y="716519"/>
                      <a:pt x="849818" y="725951"/>
                    </a:cubicBezTo>
                    <a:cubicBezTo>
                      <a:pt x="821522" y="763125"/>
                      <a:pt x="784349" y="780879"/>
                      <a:pt x="738298" y="782544"/>
                    </a:cubicBezTo>
                    <a:cubicBezTo>
                      <a:pt x="723318" y="783099"/>
                      <a:pt x="708892" y="783653"/>
                      <a:pt x="693912" y="783653"/>
                    </a:cubicBezTo>
                    <a:lnTo>
                      <a:pt x="693912" y="783653"/>
                    </a:lnTo>
                    <a:cubicBezTo>
                      <a:pt x="685035" y="781989"/>
                      <a:pt x="675603" y="779770"/>
                      <a:pt x="666726" y="778105"/>
                    </a:cubicBezTo>
                    <a:lnTo>
                      <a:pt x="666726" y="778105"/>
                    </a:lnTo>
                    <a:lnTo>
                      <a:pt x="666726" y="778105"/>
                    </a:lnTo>
                    <a:cubicBezTo>
                      <a:pt x="662287" y="771447"/>
                      <a:pt x="672829" y="759796"/>
                      <a:pt x="657848" y="755912"/>
                    </a:cubicBezTo>
                    <a:cubicBezTo>
                      <a:pt x="601811" y="742041"/>
                      <a:pt x="549657" y="788092"/>
                      <a:pt x="559644" y="843575"/>
                    </a:cubicBezTo>
                    <a:cubicBezTo>
                      <a:pt x="564083" y="866322"/>
                      <a:pt x="559089" y="886296"/>
                      <a:pt x="543554" y="902386"/>
                    </a:cubicBezTo>
                    <a:cubicBezTo>
                      <a:pt x="530238" y="916257"/>
                      <a:pt x="515258" y="928463"/>
                      <a:pt x="501387" y="941224"/>
                    </a:cubicBezTo>
                    <a:cubicBezTo>
                      <a:pt x="491401" y="902941"/>
                      <a:pt x="465879" y="882412"/>
                      <a:pt x="425931" y="876309"/>
                    </a:cubicBezTo>
                    <a:cubicBezTo>
                      <a:pt x="395971" y="871316"/>
                      <a:pt x="367120" y="881857"/>
                      <a:pt x="337714" y="879083"/>
                    </a:cubicBezTo>
                    <a:cubicBezTo>
                      <a:pt x="328837" y="877974"/>
                      <a:pt x="317740" y="880748"/>
                      <a:pt x="317740" y="866322"/>
                    </a:cubicBezTo>
                    <a:cubicBezTo>
                      <a:pt x="316630" y="831368"/>
                      <a:pt x="320514" y="796969"/>
                      <a:pt x="349365" y="773112"/>
                    </a:cubicBezTo>
                    <a:cubicBezTo>
                      <a:pt x="379881" y="748144"/>
                      <a:pt x="415389" y="733164"/>
                      <a:pt x="456447" y="735383"/>
                    </a:cubicBezTo>
                    <a:cubicBezTo>
                      <a:pt x="496394" y="737603"/>
                      <a:pt x="510820" y="727616"/>
                      <a:pt x="523581" y="688778"/>
                    </a:cubicBezTo>
                    <a:cubicBezTo>
                      <a:pt x="545219" y="623309"/>
                      <a:pt x="580728" y="571710"/>
                      <a:pt x="652300" y="553401"/>
                    </a:cubicBezTo>
                    <a:cubicBezTo>
                      <a:pt x="666171" y="549517"/>
                      <a:pt x="680041" y="542304"/>
                      <a:pt x="692802" y="535646"/>
                    </a:cubicBezTo>
                    <a:cubicBezTo>
                      <a:pt x="702235" y="530653"/>
                      <a:pt x="707783" y="530653"/>
                      <a:pt x="717215" y="537865"/>
                    </a:cubicBezTo>
                    <a:cubicBezTo>
                      <a:pt x="784349" y="587800"/>
                      <a:pt x="811535" y="587800"/>
                      <a:pt x="877560" y="537865"/>
                    </a:cubicBezTo>
                    <a:cubicBezTo>
                      <a:pt x="882553" y="533982"/>
                      <a:pt x="888101" y="530098"/>
                      <a:pt x="893095" y="526214"/>
                    </a:cubicBezTo>
                    <a:cubicBezTo>
                      <a:pt x="935261" y="496253"/>
                      <a:pt x="935261" y="496253"/>
                      <a:pt x="954680" y="541749"/>
                    </a:cubicBezTo>
                    <a:cubicBezTo>
                      <a:pt x="956345" y="546188"/>
                      <a:pt x="958009" y="550626"/>
                      <a:pt x="960229" y="554510"/>
                    </a:cubicBezTo>
                    <a:cubicBezTo>
                      <a:pt x="972990" y="575594"/>
                      <a:pt x="975209" y="596122"/>
                      <a:pt x="955235" y="614431"/>
                    </a:cubicBezTo>
                    <a:cubicBezTo>
                      <a:pt x="948022" y="621089"/>
                      <a:pt x="949132" y="627192"/>
                      <a:pt x="955790" y="632741"/>
                    </a:cubicBezTo>
                    <a:cubicBezTo>
                      <a:pt x="985196" y="658263"/>
                      <a:pt x="1000731" y="693217"/>
                      <a:pt x="1021259" y="724842"/>
                    </a:cubicBezTo>
                    <a:cubicBezTo>
                      <a:pt x="1050110" y="768673"/>
                      <a:pt x="1089503" y="795305"/>
                      <a:pt x="1141102" y="806956"/>
                    </a:cubicBezTo>
                    <a:cubicBezTo>
                      <a:pt x="1174391" y="814169"/>
                      <a:pt x="1207126" y="811395"/>
                      <a:pt x="1240416" y="811395"/>
                    </a:cubicBezTo>
                    <a:cubicBezTo>
                      <a:pt x="1270376" y="811395"/>
                      <a:pt x="1299782" y="811395"/>
                      <a:pt x="1329743" y="811395"/>
                    </a:cubicBezTo>
                    <a:cubicBezTo>
                      <a:pt x="1297008" y="850787"/>
                      <a:pt x="1267602" y="887406"/>
                      <a:pt x="1230984" y="917366"/>
                    </a:cubicBezTo>
                    <a:cubicBezTo>
                      <a:pt x="1208236" y="936231"/>
                      <a:pt x="1187707" y="960643"/>
                      <a:pt x="1198249" y="993932"/>
                    </a:cubicBezTo>
                    <a:cubicBezTo>
                      <a:pt x="1207126" y="1022229"/>
                      <a:pt x="1222661" y="1042757"/>
                      <a:pt x="1257615" y="1046641"/>
                    </a:cubicBezTo>
                    <a:cubicBezTo>
                      <a:pt x="1287576" y="1049970"/>
                      <a:pt x="1274815" y="1078821"/>
                      <a:pt x="1274815" y="1097130"/>
                    </a:cubicBezTo>
                    <a:cubicBezTo>
                      <a:pt x="1274815" y="1115994"/>
                      <a:pt x="1259280" y="1109336"/>
                      <a:pt x="1247628" y="1107672"/>
                    </a:cubicBezTo>
                    <a:cubicBezTo>
                      <a:pt x="1223216" y="1103788"/>
                      <a:pt x="1198249" y="1099904"/>
                      <a:pt x="1173282" y="1101569"/>
                    </a:cubicBezTo>
                    <a:cubicBezTo>
                      <a:pt x="1144986" y="1103233"/>
                      <a:pt x="1121128" y="1094356"/>
                      <a:pt x="1101154" y="1073272"/>
                    </a:cubicBezTo>
                    <a:cubicBezTo>
                      <a:pt x="1085064" y="1056628"/>
                      <a:pt x="1065646" y="1053299"/>
                      <a:pt x="1042898" y="1060512"/>
                    </a:cubicBezTo>
                    <a:cubicBezTo>
                      <a:pt x="986860" y="1078266"/>
                      <a:pt x="938590" y="1106007"/>
                      <a:pt x="904746" y="1156496"/>
                    </a:cubicBezTo>
                    <a:cubicBezTo>
                      <a:pt x="892540" y="1174806"/>
                      <a:pt x="877560" y="1191450"/>
                      <a:pt x="861470" y="1206986"/>
                    </a:cubicBezTo>
                    <a:cubicBezTo>
                      <a:pt x="850928" y="1216972"/>
                      <a:pt x="845934" y="1216972"/>
                      <a:pt x="837057" y="1203657"/>
                    </a:cubicBezTo>
                    <a:cubicBezTo>
                      <a:pt x="820412" y="1178135"/>
                      <a:pt x="805987" y="1178689"/>
                      <a:pt x="784349" y="1200882"/>
                    </a:cubicBezTo>
                    <a:cubicBezTo>
                      <a:pt x="763820" y="1221966"/>
                      <a:pt x="773807" y="1248043"/>
                      <a:pt x="770478" y="1271900"/>
                    </a:cubicBezTo>
                    <a:cubicBezTo>
                      <a:pt x="770478" y="1271900"/>
                      <a:pt x="770478" y="1271900"/>
                      <a:pt x="770478" y="1271900"/>
                    </a:cubicBezTo>
                    <a:cubicBezTo>
                      <a:pt x="770478" y="1271900"/>
                      <a:pt x="770478" y="1271900"/>
                      <a:pt x="770478" y="1271900"/>
                    </a:cubicBezTo>
                    <a:cubicBezTo>
                      <a:pt x="764930" y="1277449"/>
                      <a:pt x="759936" y="1282997"/>
                      <a:pt x="754388" y="1288545"/>
                    </a:cubicBezTo>
                    <a:cubicBezTo>
                      <a:pt x="716660" y="1295758"/>
                      <a:pt x="716660" y="1295758"/>
                      <a:pt x="714995" y="1256365"/>
                    </a:cubicBezTo>
                    <a:cubicBezTo>
                      <a:pt x="713886" y="1221966"/>
                      <a:pt x="679487" y="1200882"/>
                      <a:pt x="655629" y="1223075"/>
                    </a:cubicBezTo>
                    <a:cubicBezTo>
                      <a:pt x="636765" y="1241385"/>
                      <a:pt x="612353" y="1260249"/>
                      <a:pt x="603475" y="1282997"/>
                    </a:cubicBezTo>
                    <a:cubicBezTo>
                      <a:pt x="589050" y="1321280"/>
                      <a:pt x="562418" y="1329602"/>
                      <a:pt x="529129" y="1332376"/>
                    </a:cubicBezTo>
                    <a:cubicBezTo>
                      <a:pt x="504162" y="1334041"/>
                      <a:pt x="479749" y="1335705"/>
                      <a:pt x="455337" y="1342363"/>
                    </a:cubicBezTo>
                    <a:cubicBezTo>
                      <a:pt x="442021" y="1345692"/>
                      <a:pt x="430370" y="1352905"/>
                      <a:pt x="428705" y="1367330"/>
                    </a:cubicBezTo>
                    <a:cubicBezTo>
                      <a:pt x="427041" y="1381756"/>
                      <a:pt x="432589" y="1396736"/>
                      <a:pt x="446460" y="1402284"/>
                    </a:cubicBezTo>
                    <a:cubicBezTo>
                      <a:pt x="478640" y="1415045"/>
                      <a:pt x="484743" y="1442232"/>
                      <a:pt x="486962" y="1471638"/>
                    </a:cubicBezTo>
                    <a:cubicBezTo>
                      <a:pt x="488072" y="1483844"/>
                      <a:pt x="489181" y="1495495"/>
                      <a:pt x="494730" y="1506592"/>
                    </a:cubicBezTo>
                    <a:cubicBezTo>
                      <a:pt x="500833" y="1517688"/>
                      <a:pt x="498613" y="1526010"/>
                      <a:pt x="485298" y="1529339"/>
                    </a:cubicBezTo>
                    <a:cubicBezTo>
                      <a:pt x="464214" y="1534333"/>
                      <a:pt x="459221" y="1548758"/>
                      <a:pt x="459221" y="1568732"/>
                    </a:cubicBezTo>
                    <a:cubicBezTo>
                      <a:pt x="458666" y="1620886"/>
                      <a:pt x="468653" y="1633092"/>
                      <a:pt x="520252" y="1640305"/>
                    </a:cubicBezTo>
                    <a:cubicBezTo>
                      <a:pt x="530238" y="1641969"/>
                      <a:pt x="540780" y="1643079"/>
                      <a:pt x="550767" y="1642524"/>
                    </a:cubicBezTo>
                    <a:cubicBezTo>
                      <a:pt x="572960" y="1640860"/>
                      <a:pt x="589605" y="1649737"/>
                      <a:pt x="605695" y="1664162"/>
                    </a:cubicBezTo>
                    <a:cubicBezTo>
                      <a:pt x="642868" y="1698561"/>
                      <a:pt x="668390" y="1697452"/>
                      <a:pt x="700015" y="1656949"/>
                    </a:cubicBezTo>
                    <a:cubicBezTo>
                      <a:pt x="722208" y="1628098"/>
                      <a:pt x="748285" y="1620331"/>
                      <a:pt x="782684" y="1629763"/>
                    </a:cubicBezTo>
                    <a:cubicBezTo>
                      <a:pt x="805987" y="1635866"/>
                      <a:pt x="830399" y="1634756"/>
                      <a:pt x="853702" y="1626434"/>
                    </a:cubicBezTo>
                    <a:cubicBezTo>
                      <a:pt x="888101" y="1614228"/>
                      <a:pt x="897533" y="1594254"/>
                      <a:pt x="884217" y="1559300"/>
                    </a:cubicBezTo>
                    <a:cubicBezTo>
                      <a:pt x="878114" y="1543210"/>
                      <a:pt x="869792" y="1527120"/>
                      <a:pt x="864244" y="1510475"/>
                    </a:cubicBezTo>
                    <a:cubicBezTo>
                      <a:pt x="849818" y="1469973"/>
                      <a:pt x="872566" y="1438903"/>
                      <a:pt x="891430" y="1407833"/>
                    </a:cubicBezTo>
                    <a:cubicBezTo>
                      <a:pt x="904191" y="1386749"/>
                      <a:pt x="921391" y="1406723"/>
                      <a:pt x="936371" y="1405613"/>
                    </a:cubicBezTo>
                    <a:cubicBezTo>
                      <a:pt x="971880" y="1402839"/>
                      <a:pt x="1007944" y="1438903"/>
                      <a:pt x="1010163" y="1476631"/>
                    </a:cubicBezTo>
                    <a:cubicBezTo>
                      <a:pt x="1011273" y="1495495"/>
                      <a:pt x="1012937" y="1513250"/>
                      <a:pt x="1020705" y="1530449"/>
                    </a:cubicBezTo>
                    <a:cubicBezTo>
                      <a:pt x="1040678" y="1573171"/>
                      <a:pt x="1063426" y="1614228"/>
                      <a:pt x="1093942" y="1650846"/>
                    </a:cubicBezTo>
                    <a:cubicBezTo>
                      <a:pt x="1123347" y="1686355"/>
                      <a:pt x="1158856" y="1709103"/>
                      <a:pt x="1207681" y="1693013"/>
                    </a:cubicBezTo>
                    <a:cubicBezTo>
                      <a:pt x="1244854" y="1680807"/>
                      <a:pt x="1278144" y="1688020"/>
                      <a:pt x="1308659" y="1712432"/>
                    </a:cubicBezTo>
                    <a:cubicBezTo>
                      <a:pt x="1320311" y="1721864"/>
                      <a:pt x="1334736" y="1725748"/>
                      <a:pt x="1349716" y="1726858"/>
                    </a:cubicBezTo>
                    <a:cubicBezTo>
                      <a:pt x="1399096" y="1730186"/>
                      <a:pt x="1429611" y="1703000"/>
                      <a:pt x="1451250" y="1663053"/>
                    </a:cubicBezTo>
                    <a:cubicBezTo>
                      <a:pt x="1495636" y="1579829"/>
                      <a:pt x="1476217" y="1508256"/>
                      <a:pt x="1397431" y="1458877"/>
                    </a:cubicBezTo>
                    <a:cubicBezTo>
                      <a:pt x="1380232" y="1448335"/>
                      <a:pt x="1367471" y="1432800"/>
                      <a:pt x="1362477" y="1413936"/>
                    </a:cubicBezTo>
                    <a:cubicBezTo>
                      <a:pt x="1349716" y="1368995"/>
                      <a:pt x="1325304" y="1336815"/>
                      <a:pt x="1277034" y="1326273"/>
                    </a:cubicBezTo>
                    <a:cubicBezTo>
                      <a:pt x="1267047" y="1324054"/>
                      <a:pt x="1252067" y="1317951"/>
                      <a:pt x="1252067" y="1306854"/>
                    </a:cubicBezTo>
                    <a:cubicBezTo>
                      <a:pt x="1252622" y="1292429"/>
                      <a:pt x="1265938" y="1282997"/>
                      <a:pt x="1279808" y="1278558"/>
                    </a:cubicBezTo>
                    <a:cubicBezTo>
                      <a:pt x="1293679" y="1274120"/>
                      <a:pt x="1311433" y="1274120"/>
                      <a:pt x="1319756" y="1261913"/>
                    </a:cubicBezTo>
                    <a:cubicBezTo>
                      <a:pt x="1335846" y="1239165"/>
                      <a:pt x="1347497" y="1250817"/>
                      <a:pt x="1360258" y="1263578"/>
                    </a:cubicBezTo>
                    <a:cubicBezTo>
                      <a:pt x="1368026" y="1271345"/>
                      <a:pt x="1375793" y="1279668"/>
                      <a:pt x="1381342" y="1289100"/>
                    </a:cubicBezTo>
                    <a:cubicBezTo>
                      <a:pt x="1411857" y="1337925"/>
                      <a:pt x="1454579" y="1352905"/>
                      <a:pt x="1510061" y="1339589"/>
                    </a:cubicBezTo>
                    <a:cubicBezTo>
                      <a:pt x="1533364" y="1334041"/>
                      <a:pt x="1557221" y="1329047"/>
                      <a:pt x="1579969" y="1348466"/>
                    </a:cubicBezTo>
                    <a:cubicBezTo>
                      <a:pt x="1597724" y="1363447"/>
                      <a:pt x="1616588" y="1350131"/>
                      <a:pt x="1625465" y="1332376"/>
                    </a:cubicBezTo>
                    <a:cubicBezTo>
                      <a:pt x="1662638" y="1256920"/>
                      <a:pt x="1675399" y="1163154"/>
                      <a:pt x="1591621" y="1097130"/>
                    </a:cubicBezTo>
                    <a:cubicBezTo>
                      <a:pt x="1562770" y="1074382"/>
                      <a:pt x="1536138" y="1048305"/>
                      <a:pt x="1510616" y="1021674"/>
                    </a:cubicBezTo>
                    <a:cubicBezTo>
                      <a:pt x="1499519" y="1010577"/>
                      <a:pt x="1480655" y="996707"/>
                      <a:pt x="1486204" y="981726"/>
                    </a:cubicBezTo>
                    <a:cubicBezTo>
                      <a:pt x="1490642" y="969520"/>
                      <a:pt x="1512835" y="978397"/>
                      <a:pt x="1527261" y="976733"/>
                    </a:cubicBezTo>
                    <a:cubicBezTo>
                      <a:pt x="1561660" y="972849"/>
                      <a:pt x="1597724" y="971184"/>
                      <a:pt x="1615478" y="935676"/>
                    </a:cubicBezTo>
                    <a:cubicBezTo>
                      <a:pt x="1634897" y="895173"/>
                      <a:pt x="1666522" y="868542"/>
                      <a:pt x="1703695" y="846903"/>
                    </a:cubicBezTo>
                    <a:cubicBezTo>
                      <a:pt x="1729217" y="831923"/>
                      <a:pt x="1753630" y="815278"/>
                      <a:pt x="1771939" y="790866"/>
                    </a:cubicBezTo>
                    <a:cubicBezTo>
                      <a:pt x="1794132" y="762015"/>
                      <a:pt x="1794687" y="732054"/>
                      <a:pt x="1773049" y="704868"/>
                    </a:cubicBezTo>
                    <a:close/>
                  </a:path>
                </a:pathLst>
              </a:custGeom>
              <a:solidFill>
                <a:srgbClr val="950102"/>
              </a:solidFill>
              <a:ln w="5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8564FC5-1E76-4A26-96F6-751876AE6831}"/>
                  </a:ext>
                </a:extLst>
              </p:cNvPr>
              <p:cNvSpPr/>
              <p:nvPr/>
            </p:nvSpPr>
            <p:spPr>
              <a:xfrm>
                <a:off x="2689140" y="2117084"/>
                <a:ext cx="1764936" cy="1706399"/>
              </a:xfrm>
              <a:custGeom>
                <a:avLst/>
                <a:gdLst>
                  <a:gd name="connsiteX0" fmla="*/ 1229529 w 1764936"/>
                  <a:gd name="connsiteY0" fmla="*/ 1321023 h 1706399"/>
                  <a:gd name="connsiteX1" fmla="*/ 1267257 w 1764936"/>
                  <a:gd name="connsiteY1" fmla="*/ 1328443 h 1706399"/>
                  <a:gd name="connsiteX2" fmla="*/ 1335500 w 1764936"/>
                  <a:gd name="connsiteY2" fmla="*/ 1396132 h 1706399"/>
                  <a:gd name="connsiteX3" fmla="*/ 1405963 w 1764936"/>
                  <a:gd name="connsiteY3" fmla="*/ 1472699 h 1706399"/>
                  <a:gd name="connsiteX4" fmla="*/ 1447575 w 1764936"/>
                  <a:gd name="connsiteY4" fmla="*/ 1542607 h 1706399"/>
                  <a:gd name="connsiteX5" fmla="*/ 1423163 w 1764936"/>
                  <a:gd name="connsiteY5" fmla="*/ 1659676 h 1706399"/>
                  <a:gd name="connsiteX6" fmla="*/ 1336055 w 1764936"/>
                  <a:gd name="connsiteY6" fmla="*/ 1705726 h 1706399"/>
                  <a:gd name="connsiteX7" fmla="*/ 1316082 w 1764936"/>
                  <a:gd name="connsiteY7" fmla="*/ 1617509 h 1706399"/>
                  <a:gd name="connsiteX8" fmla="*/ 1316082 w 1764936"/>
                  <a:gd name="connsiteY8" fmla="*/ 1675211 h 1706399"/>
                  <a:gd name="connsiteX9" fmla="*/ 1319965 w 1764936"/>
                  <a:gd name="connsiteY9" fmla="*/ 1700178 h 1706399"/>
                  <a:gd name="connsiteX10" fmla="*/ 1292779 w 1764936"/>
                  <a:gd name="connsiteY10" fmla="*/ 1687972 h 1706399"/>
                  <a:gd name="connsiteX11" fmla="*/ 1201233 w 1764936"/>
                  <a:gd name="connsiteY11" fmla="*/ 1671882 h 1706399"/>
                  <a:gd name="connsiteX12" fmla="*/ 1078616 w 1764936"/>
                  <a:gd name="connsiteY12" fmla="*/ 1621393 h 1706399"/>
                  <a:gd name="connsiteX13" fmla="*/ 1019804 w 1764936"/>
                  <a:gd name="connsiteY13" fmla="*/ 1521524 h 1706399"/>
                  <a:gd name="connsiteX14" fmla="*/ 1010372 w 1764936"/>
                  <a:gd name="connsiteY14" fmla="*/ 1492673 h 1706399"/>
                  <a:gd name="connsiteX15" fmla="*/ 954335 w 1764936"/>
                  <a:gd name="connsiteY15" fmla="*/ 1390584 h 1706399"/>
                  <a:gd name="connsiteX16" fmla="*/ 1080835 w 1764936"/>
                  <a:gd name="connsiteY16" fmla="*/ 1406119 h 1706399"/>
                  <a:gd name="connsiteX17" fmla="*/ 1138537 w 1764936"/>
                  <a:gd name="connsiteY17" fmla="*/ 1494337 h 1706399"/>
                  <a:gd name="connsiteX18" fmla="*/ 1235632 w 1764936"/>
                  <a:gd name="connsiteY18" fmla="*/ 1555923 h 1706399"/>
                  <a:gd name="connsiteX19" fmla="*/ 1328843 w 1764936"/>
                  <a:gd name="connsiteY19" fmla="*/ 1569794 h 1706399"/>
                  <a:gd name="connsiteX20" fmla="*/ 1291669 w 1764936"/>
                  <a:gd name="connsiteY20" fmla="*/ 1535395 h 1706399"/>
                  <a:gd name="connsiteX21" fmla="*/ 1245064 w 1764936"/>
                  <a:gd name="connsiteY21" fmla="*/ 1540388 h 1706399"/>
                  <a:gd name="connsiteX22" fmla="*/ 1168498 w 1764936"/>
                  <a:gd name="connsiteY22" fmla="*/ 1467706 h 1706399"/>
                  <a:gd name="connsiteX23" fmla="*/ 1146305 w 1764936"/>
                  <a:gd name="connsiteY23" fmla="*/ 1413332 h 1706399"/>
                  <a:gd name="connsiteX24" fmla="*/ 1137428 w 1764936"/>
                  <a:gd name="connsiteY24" fmla="*/ 1394468 h 1706399"/>
                  <a:gd name="connsiteX25" fmla="*/ 1201233 w 1764936"/>
                  <a:gd name="connsiteY25" fmla="*/ 1375049 h 1706399"/>
                  <a:gd name="connsiteX26" fmla="*/ 1202897 w 1764936"/>
                  <a:gd name="connsiteY26" fmla="*/ 1368391 h 1706399"/>
                  <a:gd name="connsiteX27" fmla="*/ 1206781 w 1764936"/>
                  <a:gd name="connsiteY27" fmla="*/ 1350636 h 1706399"/>
                  <a:gd name="connsiteX28" fmla="*/ 1229529 w 1764936"/>
                  <a:gd name="connsiteY28" fmla="*/ 1321023 h 1706399"/>
                  <a:gd name="connsiteX29" fmla="*/ 804879 w 1764936"/>
                  <a:gd name="connsiteY29" fmla="*/ 1184050 h 1706399"/>
                  <a:gd name="connsiteX30" fmla="*/ 816184 w 1764936"/>
                  <a:gd name="connsiteY30" fmla="*/ 1193066 h 1706399"/>
                  <a:gd name="connsiteX31" fmla="*/ 818404 w 1764936"/>
                  <a:gd name="connsiteY31" fmla="*/ 1221362 h 1706399"/>
                  <a:gd name="connsiteX32" fmla="*/ 765695 w 1764936"/>
                  <a:gd name="connsiteY32" fmla="*/ 1305141 h 1706399"/>
                  <a:gd name="connsiteX33" fmla="*/ 756263 w 1764936"/>
                  <a:gd name="connsiteY33" fmla="*/ 1327889 h 1706399"/>
                  <a:gd name="connsiteX34" fmla="*/ 668601 w 1764936"/>
                  <a:gd name="connsiteY34" fmla="*/ 1346198 h 1706399"/>
                  <a:gd name="connsiteX35" fmla="*/ 651401 w 1764936"/>
                  <a:gd name="connsiteY35" fmla="*/ 1336766 h 1706399"/>
                  <a:gd name="connsiteX36" fmla="*/ 647517 w 1764936"/>
                  <a:gd name="connsiteY36" fmla="*/ 1349527 h 1706399"/>
                  <a:gd name="connsiteX37" fmla="*/ 663607 w 1764936"/>
                  <a:gd name="connsiteY37" fmla="*/ 1360623 h 1706399"/>
                  <a:gd name="connsiteX38" fmla="*/ 710213 w 1764936"/>
                  <a:gd name="connsiteY38" fmla="*/ 1397243 h 1706399"/>
                  <a:gd name="connsiteX39" fmla="*/ 668046 w 1764936"/>
                  <a:gd name="connsiteY39" fmla="*/ 1458274 h 1706399"/>
                  <a:gd name="connsiteX40" fmla="*/ 609789 w 1764936"/>
                  <a:gd name="connsiteY40" fmla="*/ 1434971 h 1706399"/>
                  <a:gd name="connsiteX41" fmla="*/ 589261 w 1764936"/>
                  <a:gd name="connsiteY41" fmla="*/ 1416662 h 1706399"/>
                  <a:gd name="connsiteX42" fmla="*/ 555415 w 1764936"/>
                  <a:gd name="connsiteY42" fmla="*/ 1438300 h 1706399"/>
                  <a:gd name="connsiteX43" fmla="*/ 562073 w 1764936"/>
                  <a:gd name="connsiteY43" fmla="*/ 1459938 h 1706399"/>
                  <a:gd name="connsiteX44" fmla="*/ 592589 w 1764936"/>
                  <a:gd name="connsiteY44" fmla="*/ 1510982 h 1706399"/>
                  <a:gd name="connsiteX45" fmla="*/ 612563 w 1764936"/>
                  <a:gd name="connsiteY45" fmla="*/ 1530956 h 1706399"/>
                  <a:gd name="connsiteX46" fmla="*/ 707438 w 1764936"/>
                  <a:gd name="connsiteY46" fmla="*/ 1513201 h 1706399"/>
                  <a:gd name="connsiteX47" fmla="*/ 744057 w 1764936"/>
                  <a:gd name="connsiteY47" fmla="*/ 1481021 h 1706399"/>
                  <a:gd name="connsiteX48" fmla="*/ 768469 w 1764936"/>
                  <a:gd name="connsiteY48" fmla="*/ 1388920 h 1706399"/>
                  <a:gd name="connsiteX49" fmla="*/ 776237 w 1764936"/>
                  <a:gd name="connsiteY49" fmla="*/ 1372830 h 1706399"/>
                  <a:gd name="connsiteX50" fmla="*/ 815630 w 1764936"/>
                  <a:gd name="connsiteY50" fmla="*/ 1395023 h 1706399"/>
                  <a:gd name="connsiteX51" fmla="*/ 803978 w 1764936"/>
                  <a:gd name="connsiteY51" fmla="*/ 1442738 h 1706399"/>
                  <a:gd name="connsiteX52" fmla="*/ 826171 w 1764936"/>
                  <a:gd name="connsiteY52" fmla="*/ 1393914 h 1706399"/>
                  <a:gd name="connsiteX53" fmla="*/ 851693 w 1764936"/>
                  <a:gd name="connsiteY53" fmla="*/ 1375050 h 1706399"/>
                  <a:gd name="connsiteX54" fmla="*/ 864454 w 1764936"/>
                  <a:gd name="connsiteY54" fmla="*/ 1403346 h 1706399"/>
                  <a:gd name="connsiteX55" fmla="*/ 858351 w 1764936"/>
                  <a:gd name="connsiteY55" fmla="*/ 1543162 h 1706399"/>
                  <a:gd name="connsiteX56" fmla="*/ 821178 w 1764936"/>
                  <a:gd name="connsiteY56" fmla="*/ 1610851 h 1706399"/>
                  <a:gd name="connsiteX57" fmla="*/ 766250 w 1764936"/>
                  <a:gd name="connsiteY57" fmla="*/ 1608631 h 1706399"/>
                  <a:gd name="connsiteX58" fmla="*/ 684691 w 1764936"/>
                  <a:gd name="connsiteY58" fmla="*/ 1637482 h 1706399"/>
                  <a:gd name="connsiteX59" fmla="*/ 597583 w 1764936"/>
                  <a:gd name="connsiteY59" fmla="*/ 1644695 h 1706399"/>
                  <a:gd name="connsiteX60" fmla="*/ 540990 w 1764936"/>
                  <a:gd name="connsiteY60" fmla="*/ 1621947 h 1706399"/>
                  <a:gd name="connsiteX61" fmla="*/ 497158 w 1764936"/>
                  <a:gd name="connsiteY61" fmla="*/ 1618063 h 1706399"/>
                  <a:gd name="connsiteX62" fmla="*/ 456656 w 1764936"/>
                  <a:gd name="connsiteY62" fmla="*/ 1570348 h 1706399"/>
                  <a:gd name="connsiteX63" fmla="*/ 483288 w 1764936"/>
                  <a:gd name="connsiteY63" fmla="*/ 1526517 h 1706399"/>
                  <a:gd name="connsiteX64" fmla="*/ 494939 w 1764936"/>
                  <a:gd name="connsiteY64" fmla="*/ 1495447 h 1706399"/>
                  <a:gd name="connsiteX65" fmla="*/ 482733 w 1764936"/>
                  <a:gd name="connsiteY65" fmla="*/ 1422210 h 1706399"/>
                  <a:gd name="connsiteX66" fmla="*/ 518242 w 1764936"/>
                  <a:gd name="connsiteY66" fmla="*/ 1358959 h 1706399"/>
                  <a:gd name="connsiteX67" fmla="*/ 462759 w 1764936"/>
                  <a:gd name="connsiteY67" fmla="*/ 1361179 h 1706399"/>
                  <a:gd name="connsiteX68" fmla="*/ 476075 w 1764936"/>
                  <a:gd name="connsiteY68" fmla="*/ 1406675 h 1706399"/>
                  <a:gd name="connsiteX69" fmla="*/ 443895 w 1764936"/>
                  <a:gd name="connsiteY69" fmla="*/ 1385591 h 1706399"/>
                  <a:gd name="connsiteX70" fmla="*/ 428915 w 1764936"/>
                  <a:gd name="connsiteY70" fmla="*/ 1355630 h 1706399"/>
                  <a:gd name="connsiteX71" fmla="*/ 455546 w 1764936"/>
                  <a:gd name="connsiteY71" fmla="*/ 1339540 h 1706399"/>
                  <a:gd name="connsiteX72" fmla="*/ 550977 w 1764936"/>
                  <a:gd name="connsiteY72" fmla="*/ 1327334 h 1706399"/>
                  <a:gd name="connsiteX73" fmla="*/ 597583 w 1764936"/>
                  <a:gd name="connsiteY73" fmla="*/ 1286277 h 1706399"/>
                  <a:gd name="connsiteX74" fmla="*/ 623105 w 1764936"/>
                  <a:gd name="connsiteY74" fmla="*/ 1261309 h 1706399"/>
                  <a:gd name="connsiteX75" fmla="*/ 634756 w 1764936"/>
                  <a:gd name="connsiteY75" fmla="*/ 1246884 h 1706399"/>
                  <a:gd name="connsiteX76" fmla="*/ 672484 w 1764936"/>
                  <a:gd name="connsiteY76" fmla="*/ 1217478 h 1706399"/>
                  <a:gd name="connsiteX77" fmla="*/ 692458 w 1764936"/>
                  <a:gd name="connsiteY77" fmla="*/ 1256316 h 1706399"/>
                  <a:gd name="connsiteX78" fmla="*/ 704664 w 1764936"/>
                  <a:gd name="connsiteY78" fmla="*/ 1286831 h 1706399"/>
                  <a:gd name="connsiteX79" fmla="*/ 743502 w 1764936"/>
                  <a:gd name="connsiteY79" fmla="*/ 1277954 h 1706399"/>
                  <a:gd name="connsiteX80" fmla="*/ 759592 w 1764936"/>
                  <a:gd name="connsiteY80" fmla="*/ 1261309 h 1706399"/>
                  <a:gd name="connsiteX81" fmla="*/ 770689 w 1764936"/>
                  <a:gd name="connsiteY81" fmla="*/ 1229129 h 1706399"/>
                  <a:gd name="connsiteX82" fmla="*/ 790662 w 1764936"/>
                  <a:gd name="connsiteY82" fmla="*/ 1189182 h 1706399"/>
                  <a:gd name="connsiteX83" fmla="*/ 804879 w 1764936"/>
                  <a:gd name="connsiteY83" fmla="*/ 1184050 h 1706399"/>
                  <a:gd name="connsiteX84" fmla="*/ 1320521 w 1764936"/>
                  <a:gd name="connsiteY84" fmla="*/ 1144241 h 1706399"/>
                  <a:gd name="connsiteX85" fmla="*/ 1293890 w 1764936"/>
                  <a:gd name="connsiteY85" fmla="*/ 1177531 h 1706399"/>
                  <a:gd name="connsiteX86" fmla="*/ 1285013 w 1764936"/>
                  <a:gd name="connsiteY86" fmla="*/ 1208602 h 1706399"/>
                  <a:gd name="connsiteX87" fmla="*/ 1320521 w 1764936"/>
                  <a:gd name="connsiteY87" fmla="*/ 1144241 h 1706399"/>
                  <a:gd name="connsiteX88" fmla="*/ 1046992 w 1764936"/>
                  <a:gd name="connsiteY88" fmla="*/ 1057134 h 1706399"/>
                  <a:gd name="connsiteX89" fmla="*/ 1083611 w 1764936"/>
                  <a:gd name="connsiteY89" fmla="*/ 1072114 h 1706399"/>
                  <a:gd name="connsiteX90" fmla="*/ 1160732 w 1764936"/>
                  <a:gd name="connsiteY90" fmla="*/ 1101520 h 1706399"/>
                  <a:gd name="connsiteX91" fmla="*/ 1218433 w 1764936"/>
                  <a:gd name="connsiteY91" fmla="*/ 1105403 h 1706399"/>
                  <a:gd name="connsiteX92" fmla="*/ 1276690 w 1764936"/>
                  <a:gd name="connsiteY92" fmla="*/ 1100965 h 1706399"/>
                  <a:gd name="connsiteX93" fmla="*/ 1318302 w 1764936"/>
                  <a:gd name="connsiteY93" fmla="*/ 1107623 h 1706399"/>
                  <a:gd name="connsiteX94" fmla="*/ 1320521 w 1764936"/>
                  <a:gd name="connsiteY94" fmla="*/ 1144796 h 1706399"/>
                  <a:gd name="connsiteX95" fmla="*/ 1270032 w 1764936"/>
                  <a:gd name="connsiteY95" fmla="*/ 1256317 h 1706399"/>
                  <a:gd name="connsiteX96" fmla="*/ 1216214 w 1764936"/>
                  <a:gd name="connsiteY96" fmla="*/ 1312354 h 1706399"/>
                  <a:gd name="connsiteX97" fmla="*/ 1041444 w 1764936"/>
                  <a:gd name="connsiteY97" fmla="*/ 1391140 h 1706399"/>
                  <a:gd name="connsiteX98" fmla="*/ 908840 w 1764936"/>
                  <a:gd name="connsiteY98" fmla="*/ 1382263 h 1706399"/>
                  <a:gd name="connsiteX99" fmla="*/ 983187 w 1764936"/>
                  <a:gd name="connsiteY99" fmla="*/ 1330664 h 1706399"/>
                  <a:gd name="connsiteX100" fmla="*/ 912169 w 1764936"/>
                  <a:gd name="connsiteY100" fmla="*/ 1366173 h 1706399"/>
                  <a:gd name="connsiteX101" fmla="*/ 897743 w 1764936"/>
                  <a:gd name="connsiteY101" fmla="*/ 1378379 h 1706399"/>
                  <a:gd name="connsiteX102" fmla="*/ 850028 w 1764936"/>
                  <a:gd name="connsiteY102" fmla="*/ 1366728 h 1706399"/>
                  <a:gd name="connsiteX103" fmla="*/ 828390 w 1764936"/>
                  <a:gd name="connsiteY103" fmla="*/ 1369502 h 1706399"/>
                  <a:gd name="connsiteX104" fmla="*/ 776791 w 1764936"/>
                  <a:gd name="connsiteY104" fmla="*/ 1344534 h 1706399"/>
                  <a:gd name="connsiteX105" fmla="*/ 830054 w 1764936"/>
                  <a:gd name="connsiteY105" fmla="*/ 1285168 h 1706399"/>
                  <a:gd name="connsiteX106" fmla="*/ 846144 w 1764936"/>
                  <a:gd name="connsiteY106" fmla="*/ 1253543 h 1706399"/>
                  <a:gd name="connsiteX107" fmla="*/ 793436 w 1764936"/>
                  <a:gd name="connsiteY107" fmla="*/ 1311800 h 1706399"/>
                  <a:gd name="connsiteX108" fmla="*/ 777346 w 1764936"/>
                  <a:gd name="connsiteY108" fmla="*/ 1328444 h 1706399"/>
                  <a:gd name="connsiteX109" fmla="*/ 821177 w 1764936"/>
                  <a:gd name="connsiteY109" fmla="*/ 1232460 h 1706399"/>
                  <a:gd name="connsiteX110" fmla="*/ 919936 w 1764936"/>
                  <a:gd name="connsiteY110" fmla="*/ 1129816 h 1706399"/>
                  <a:gd name="connsiteX111" fmla="*/ 1046992 w 1764936"/>
                  <a:gd name="connsiteY111" fmla="*/ 1057134 h 1706399"/>
                  <a:gd name="connsiteX112" fmla="*/ 1441542 w 1764936"/>
                  <a:gd name="connsiteY112" fmla="*/ 975435 h 1706399"/>
                  <a:gd name="connsiteX113" fmla="*/ 1471434 w 1764936"/>
                  <a:gd name="connsiteY113" fmla="*/ 995548 h 1706399"/>
                  <a:gd name="connsiteX114" fmla="*/ 1553548 w 1764936"/>
                  <a:gd name="connsiteY114" fmla="*/ 1077662 h 1706399"/>
                  <a:gd name="connsiteX115" fmla="*/ 1617908 w 1764936"/>
                  <a:gd name="connsiteY115" fmla="*/ 1291826 h 1706399"/>
                  <a:gd name="connsiteX116" fmla="*/ 1596825 w 1764936"/>
                  <a:gd name="connsiteY116" fmla="*/ 1326780 h 1706399"/>
                  <a:gd name="connsiteX117" fmla="*/ 1569638 w 1764936"/>
                  <a:gd name="connsiteY117" fmla="*/ 1328999 h 1706399"/>
                  <a:gd name="connsiteX118" fmla="*/ 1503059 w 1764936"/>
                  <a:gd name="connsiteY118" fmla="*/ 1319012 h 1706399"/>
                  <a:gd name="connsiteX119" fmla="*/ 1377667 w 1764936"/>
                  <a:gd name="connsiteY119" fmla="*/ 1272407 h 1706399"/>
                  <a:gd name="connsiteX120" fmla="*/ 1354920 w 1764936"/>
                  <a:gd name="connsiteY120" fmla="*/ 1248549 h 1706399"/>
                  <a:gd name="connsiteX121" fmla="*/ 1338275 w 1764936"/>
                  <a:gd name="connsiteY121" fmla="*/ 1194176 h 1706399"/>
                  <a:gd name="connsiteX122" fmla="*/ 1335501 w 1764936"/>
                  <a:gd name="connsiteY122" fmla="*/ 1145351 h 1706399"/>
                  <a:gd name="connsiteX123" fmla="*/ 1354365 w 1764936"/>
                  <a:gd name="connsiteY123" fmla="*/ 1049921 h 1706399"/>
                  <a:gd name="connsiteX124" fmla="*/ 1368790 w 1764936"/>
                  <a:gd name="connsiteY124" fmla="*/ 1069894 h 1706399"/>
                  <a:gd name="connsiteX125" fmla="*/ 1447576 w 1764936"/>
                  <a:gd name="connsiteY125" fmla="*/ 1172537 h 1706399"/>
                  <a:gd name="connsiteX126" fmla="*/ 1473098 w 1764936"/>
                  <a:gd name="connsiteY126" fmla="*/ 1193067 h 1706399"/>
                  <a:gd name="connsiteX127" fmla="*/ 1510827 w 1764936"/>
                  <a:gd name="connsiteY127" fmla="*/ 1199170 h 1706399"/>
                  <a:gd name="connsiteX128" fmla="*/ 1552993 w 1764936"/>
                  <a:gd name="connsiteY128" fmla="*/ 1175866 h 1706399"/>
                  <a:gd name="connsiteX129" fmla="*/ 1491963 w 1764936"/>
                  <a:gd name="connsiteY129" fmla="*/ 1163105 h 1706399"/>
                  <a:gd name="connsiteX130" fmla="*/ 1407073 w 1764936"/>
                  <a:gd name="connsiteY130" fmla="*/ 1082655 h 1706399"/>
                  <a:gd name="connsiteX131" fmla="*/ 1403744 w 1764936"/>
                  <a:gd name="connsiteY131" fmla="*/ 1033831 h 1706399"/>
                  <a:gd name="connsiteX132" fmla="*/ 1410402 w 1764936"/>
                  <a:gd name="connsiteY132" fmla="*/ 991109 h 1706399"/>
                  <a:gd name="connsiteX133" fmla="*/ 1441542 w 1764936"/>
                  <a:gd name="connsiteY133" fmla="*/ 975435 h 1706399"/>
                  <a:gd name="connsiteX134" fmla="*/ 1240625 w 1764936"/>
                  <a:gd name="connsiteY134" fmla="*/ 903447 h 1706399"/>
                  <a:gd name="connsiteX135" fmla="*/ 1238961 w 1764936"/>
                  <a:gd name="connsiteY135" fmla="*/ 912324 h 1706399"/>
                  <a:gd name="connsiteX136" fmla="*/ 1276689 w 1764936"/>
                  <a:gd name="connsiteY136" fmla="*/ 967807 h 1706399"/>
                  <a:gd name="connsiteX137" fmla="*/ 1296108 w 1764936"/>
                  <a:gd name="connsiteY137" fmla="*/ 1002762 h 1706399"/>
                  <a:gd name="connsiteX138" fmla="*/ 1284457 w 1764936"/>
                  <a:gd name="connsiteY138" fmla="*/ 1021626 h 1706399"/>
                  <a:gd name="connsiteX139" fmla="*/ 1259490 w 1764936"/>
                  <a:gd name="connsiteY139" fmla="*/ 1027174 h 1706399"/>
                  <a:gd name="connsiteX140" fmla="*/ 1223426 w 1764936"/>
                  <a:gd name="connsiteY140" fmla="*/ 1017742 h 1706399"/>
                  <a:gd name="connsiteX141" fmla="*/ 1212884 w 1764936"/>
                  <a:gd name="connsiteY141" fmla="*/ 927304 h 1706399"/>
                  <a:gd name="connsiteX142" fmla="*/ 1240625 w 1764936"/>
                  <a:gd name="connsiteY142" fmla="*/ 903447 h 1706399"/>
                  <a:gd name="connsiteX143" fmla="*/ 195610 w 1764936"/>
                  <a:gd name="connsiteY143" fmla="*/ 863638 h 1706399"/>
                  <a:gd name="connsiteX144" fmla="*/ 235835 w 1764936"/>
                  <a:gd name="connsiteY144" fmla="*/ 866273 h 1706399"/>
                  <a:gd name="connsiteX145" fmla="*/ 254144 w 1764936"/>
                  <a:gd name="connsiteY145" fmla="*/ 889576 h 1706399"/>
                  <a:gd name="connsiteX146" fmla="*/ 224184 w 1764936"/>
                  <a:gd name="connsiteY146" fmla="*/ 891795 h 1706399"/>
                  <a:gd name="connsiteX147" fmla="*/ 167037 w 1764936"/>
                  <a:gd name="connsiteY147" fmla="*/ 938400 h 1706399"/>
                  <a:gd name="connsiteX148" fmla="*/ 144844 w 1764936"/>
                  <a:gd name="connsiteY148" fmla="*/ 1074888 h 1706399"/>
                  <a:gd name="connsiteX149" fmla="*/ 155385 w 1764936"/>
                  <a:gd name="connsiteY149" fmla="*/ 1089313 h 1706399"/>
                  <a:gd name="connsiteX150" fmla="*/ 174249 w 1764936"/>
                  <a:gd name="connsiteY150" fmla="*/ 1092642 h 1706399"/>
                  <a:gd name="connsiteX151" fmla="*/ 202546 w 1764936"/>
                  <a:gd name="connsiteY151" fmla="*/ 1138138 h 1706399"/>
                  <a:gd name="connsiteX152" fmla="*/ 203100 w 1764936"/>
                  <a:gd name="connsiteY152" fmla="*/ 1171982 h 1706399"/>
                  <a:gd name="connsiteX153" fmla="*/ 251925 w 1764936"/>
                  <a:gd name="connsiteY153" fmla="*/ 1189182 h 1706399"/>
                  <a:gd name="connsiteX154" fmla="*/ 329601 w 1764936"/>
                  <a:gd name="connsiteY154" fmla="*/ 1161441 h 1706399"/>
                  <a:gd name="connsiteX155" fmla="*/ 273008 w 1764936"/>
                  <a:gd name="connsiteY155" fmla="*/ 1152008 h 1706399"/>
                  <a:gd name="connsiteX156" fmla="*/ 245822 w 1764936"/>
                  <a:gd name="connsiteY156" fmla="*/ 1115390 h 1706399"/>
                  <a:gd name="connsiteX157" fmla="*/ 234725 w 1764936"/>
                  <a:gd name="connsiteY157" fmla="*/ 1075443 h 1706399"/>
                  <a:gd name="connsiteX158" fmla="*/ 218081 w 1764936"/>
                  <a:gd name="connsiteY158" fmla="*/ 1053804 h 1706399"/>
                  <a:gd name="connsiteX159" fmla="*/ 253590 w 1764936"/>
                  <a:gd name="connsiteY159" fmla="*/ 992219 h 1706399"/>
                  <a:gd name="connsiteX160" fmla="*/ 302969 w 1764936"/>
                  <a:gd name="connsiteY160" fmla="*/ 998876 h 1706399"/>
                  <a:gd name="connsiteX161" fmla="*/ 328491 w 1764936"/>
                  <a:gd name="connsiteY161" fmla="*/ 1048256 h 1706399"/>
                  <a:gd name="connsiteX162" fmla="*/ 354568 w 1764936"/>
                  <a:gd name="connsiteY162" fmla="*/ 1088203 h 1706399"/>
                  <a:gd name="connsiteX163" fmla="*/ 403393 w 1764936"/>
                  <a:gd name="connsiteY163" fmla="*/ 1118719 h 1706399"/>
                  <a:gd name="connsiteX164" fmla="*/ 388967 w 1764936"/>
                  <a:gd name="connsiteY164" fmla="*/ 977238 h 1706399"/>
                  <a:gd name="connsiteX165" fmla="*/ 341252 w 1764936"/>
                  <a:gd name="connsiteY165" fmla="*/ 943949 h 1706399"/>
                  <a:gd name="connsiteX166" fmla="*/ 310737 w 1764936"/>
                  <a:gd name="connsiteY166" fmla="*/ 916762 h 1706399"/>
                  <a:gd name="connsiteX167" fmla="*/ 345691 w 1764936"/>
                  <a:gd name="connsiteY167" fmla="*/ 877924 h 1706399"/>
                  <a:gd name="connsiteX168" fmla="*/ 392296 w 1764936"/>
                  <a:gd name="connsiteY168" fmla="*/ 873486 h 1706399"/>
                  <a:gd name="connsiteX169" fmla="*/ 482178 w 1764936"/>
                  <a:gd name="connsiteY169" fmla="*/ 961148 h 1706399"/>
                  <a:gd name="connsiteX170" fmla="*/ 482178 w 1764936"/>
                  <a:gd name="connsiteY170" fmla="*/ 997212 h 1706399"/>
                  <a:gd name="connsiteX171" fmla="*/ 508809 w 1764936"/>
                  <a:gd name="connsiteY171" fmla="*/ 1042153 h 1706399"/>
                  <a:gd name="connsiteX172" fmla="*/ 524899 w 1764936"/>
                  <a:gd name="connsiteY172" fmla="*/ 1056578 h 1706399"/>
                  <a:gd name="connsiteX173" fmla="*/ 523790 w 1764936"/>
                  <a:gd name="connsiteY173" fmla="*/ 1095971 h 1706399"/>
                  <a:gd name="connsiteX174" fmla="*/ 477184 w 1764936"/>
                  <a:gd name="connsiteY174" fmla="*/ 1209710 h 1706399"/>
                  <a:gd name="connsiteX175" fmla="*/ 468307 w 1764936"/>
                  <a:gd name="connsiteY175" fmla="*/ 1244110 h 1706399"/>
                  <a:gd name="connsiteX176" fmla="*/ 443340 w 1764936"/>
                  <a:gd name="connsiteY176" fmla="*/ 1261309 h 1706399"/>
                  <a:gd name="connsiteX177" fmla="*/ 295756 w 1764936"/>
                  <a:gd name="connsiteY177" fmla="*/ 1315127 h 1706399"/>
                  <a:gd name="connsiteX178" fmla="*/ 209203 w 1764936"/>
                  <a:gd name="connsiteY178" fmla="*/ 1315682 h 1706399"/>
                  <a:gd name="connsiteX179" fmla="*/ 162043 w 1764936"/>
                  <a:gd name="connsiteY179" fmla="*/ 1272960 h 1706399"/>
                  <a:gd name="connsiteX180" fmla="*/ 104896 w 1764936"/>
                  <a:gd name="connsiteY180" fmla="*/ 1255206 h 1706399"/>
                  <a:gd name="connsiteX181" fmla="*/ 79374 w 1764936"/>
                  <a:gd name="connsiteY181" fmla="*/ 1243555 h 1706399"/>
                  <a:gd name="connsiteX182" fmla="*/ 76045 w 1764936"/>
                  <a:gd name="connsiteY182" fmla="*/ 1213039 h 1706399"/>
                  <a:gd name="connsiteX183" fmla="*/ 100458 w 1764936"/>
                  <a:gd name="connsiteY183" fmla="*/ 1148679 h 1706399"/>
                  <a:gd name="connsiteX184" fmla="*/ 74936 w 1764936"/>
                  <a:gd name="connsiteY184" fmla="*/ 1097081 h 1706399"/>
                  <a:gd name="connsiteX185" fmla="*/ 63839 w 1764936"/>
                  <a:gd name="connsiteY185" fmla="*/ 1075443 h 1706399"/>
                  <a:gd name="connsiteX186" fmla="*/ 76600 w 1764936"/>
                  <a:gd name="connsiteY186" fmla="*/ 980567 h 1706399"/>
                  <a:gd name="connsiteX187" fmla="*/ 157050 w 1764936"/>
                  <a:gd name="connsiteY187" fmla="*/ 871821 h 1706399"/>
                  <a:gd name="connsiteX188" fmla="*/ 195610 w 1764936"/>
                  <a:gd name="connsiteY188" fmla="*/ 863638 h 1706399"/>
                  <a:gd name="connsiteX189" fmla="*/ 1349277 w 1764936"/>
                  <a:gd name="connsiteY189" fmla="*/ 810184 h 1706399"/>
                  <a:gd name="connsiteX190" fmla="*/ 1368791 w 1764936"/>
                  <a:gd name="connsiteY190" fmla="*/ 820223 h 1706399"/>
                  <a:gd name="connsiteX191" fmla="*/ 1288340 w 1764936"/>
                  <a:gd name="connsiteY191" fmla="*/ 856842 h 1706399"/>
                  <a:gd name="connsiteX192" fmla="*/ 1349277 w 1764936"/>
                  <a:gd name="connsiteY192" fmla="*/ 810184 h 1706399"/>
                  <a:gd name="connsiteX193" fmla="*/ 377871 w 1764936"/>
                  <a:gd name="connsiteY193" fmla="*/ 689283 h 1706399"/>
                  <a:gd name="connsiteX194" fmla="*/ 321833 w 1764936"/>
                  <a:gd name="connsiteY194" fmla="*/ 698160 h 1706399"/>
                  <a:gd name="connsiteX195" fmla="*/ 285770 w 1764936"/>
                  <a:gd name="connsiteY195" fmla="*/ 742547 h 1706399"/>
                  <a:gd name="connsiteX196" fmla="*/ 283550 w 1764936"/>
                  <a:gd name="connsiteY196" fmla="*/ 753644 h 1706399"/>
                  <a:gd name="connsiteX197" fmla="*/ 377871 w 1764936"/>
                  <a:gd name="connsiteY197" fmla="*/ 689283 h 1706399"/>
                  <a:gd name="connsiteX198" fmla="*/ 927843 w 1764936"/>
                  <a:gd name="connsiteY198" fmla="*/ 670142 h 1706399"/>
                  <a:gd name="connsiteX199" fmla="*/ 987071 w 1764936"/>
                  <a:gd name="connsiteY199" fmla="*/ 718689 h 1706399"/>
                  <a:gd name="connsiteX200" fmla="*/ 1027573 w 1764936"/>
                  <a:gd name="connsiteY200" fmla="*/ 809681 h 1706399"/>
                  <a:gd name="connsiteX201" fmla="*/ 1015922 w 1764936"/>
                  <a:gd name="connsiteY201" fmla="*/ 828545 h 1706399"/>
                  <a:gd name="connsiteX202" fmla="*/ 934363 w 1764936"/>
                  <a:gd name="connsiteY202" fmla="*/ 807461 h 1706399"/>
                  <a:gd name="connsiteX203" fmla="*/ 931034 w 1764936"/>
                  <a:gd name="connsiteY203" fmla="*/ 780275 h 1706399"/>
                  <a:gd name="connsiteX204" fmla="*/ 952117 w 1764936"/>
                  <a:gd name="connsiteY204" fmla="*/ 773062 h 1706399"/>
                  <a:gd name="connsiteX205" fmla="*/ 966543 w 1764936"/>
                  <a:gd name="connsiteY205" fmla="*/ 767514 h 1706399"/>
                  <a:gd name="connsiteX206" fmla="*/ 954336 w 1764936"/>
                  <a:gd name="connsiteY206" fmla="*/ 756972 h 1706399"/>
                  <a:gd name="connsiteX207" fmla="*/ 919937 w 1764936"/>
                  <a:gd name="connsiteY207" fmla="*/ 785268 h 1706399"/>
                  <a:gd name="connsiteX208" fmla="*/ 919937 w 1764936"/>
                  <a:gd name="connsiteY208" fmla="*/ 793591 h 1706399"/>
                  <a:gd name="connsiteX209" fmla="*/ 879990 w 1764936"/>
                  <a:gd name="connsiteY209" fmla="*/ 886247 h 1706399"/>
                  <a:gd name="connsiteX210" fmla="*/ 883319 w 1764936"/>
                  <a:gd name="connsiteY210" fmla="*/ 930078 h 1706399"/>
                  <a:gd name="connsiteX211" fmla="*/ 904957 w 1764936"/>
                  <a:gd name="connsiteY211" fmla="*/ 954490 h 1706399"/>
                  <a:gd name="connsiteX212" fmla="*/ 936027 w 1764936"/>
                  <a:gd name="connsiteY212" fmla="*/ 1022180 h 1706399"/>
                  <a:gd name="connsiteX213" fmla="*/ 912170 w 1764936"/>
                  <a:gd name="connsiteY213" fmla="*/ 1062128 h 1706399"/>
                  <a:gd name="connsiteX214" fmla="*/ 906621 w 1764936"/>
                  <a:gd name="connsiteY214" fmla="*/ 1062128 h 1706399"/>
                  <a:gd name="connsiteX215" fmla="*/ 757373 w 1764936"/>
                  <a:gd name="connsiteY215" fmla="*/ 1120384 h 1706399"/>
                  <a:gd name="connsiteX216" fmla="*/ 689684 w 1764936"/>
                  <a:gd name="connsiteY216" fmla="*/ 1131481 h 1706399"/>
                  <a:gd name="connsiteX217" fmla="*/ 508810 w 1764936"/>
                  <a:gd name="connsiteY217" fmla="*/ 1002761 h 1706399"/>
                  <a:gd name="connsiteX218" fmla="*/ 517687 w 1764936"/>
                  <a:gd name="connsiteY218" fmla="*/ 917317 h 1706399"/>
                  <a:gd name="connsiteX219" fmla="*/ 553196 w 1764936"/>
                  <a:gd name="connsiteY219" fmla="*/ 817448 h 1706399"/>
                  <a:gd name="connsiteX220" fmla="*/ 577608 w 1764936"/>
                  <a:gd name="connsiteY220" fmla="*/ 769178 h 1706399"/>
                  <a:gd name="connsiteX221" fmla="*/ 640304 w 1764936"/>
                  <a:gd name="connsiteY221" fmla="*/ 756972 h 1706399"/>
                  <a:gd name="connsiteX222" fmla="*/ 641968 w 1764936"/>
                  <a:gd name="connsiteY222" fmla="*/ 767514 h 1706399"/>
                  <a:gd name="connsiteX223" fmla="*/ 611453 w 1764936"/>
                  <a:gd name="connsiteY223" fmla="*/ 832429 h 1706399"/>
                  <a:gd name="connsiteX224" fmla="*/ 582602 w 1764936"/>
                  <a:gd name="connsiteY224" fmla="*/ 911214 h 1706399"/>
                  <a:gd name="connsiteX225" fmla="*/ 583712 w 1764936"/>
                  <a:gd name="connsiteY225" fmla="*/ 966142 h 1706399"/>
                  <a:gd name="connsiteX226" fmla="*/ 642523 w 1764936"/>
                  <a:gd name="connsiteY226" fmla="*/ 1017741 h 1706399"/>
                  <a:gd name="connsiteX227" fmla="*/ 745167 w 1764936"/>
                  <a:gd name="connsiteY227" fmla="*/ 1021070 h 1706399"/>
                  <a:gd name="connsiteX228" fmla="*/ 837823 w 1764936"/>
                  <a:gd name="connsiteY228" fmla="*/ 994994 h 1706399"/>
                  <a:gd name="connsiteX229" fmla="*/ 780676 w 1764936"/>
                  <a:gd name="connsiteY229" fmla="*/ 933407 h 1706399"/>
                  <a:gd name="connsiteX230" fmla="*/ 807308 w 1764936"/>
                  <a:gd name="connsiteY230" fmla="*/ 857396 h 1706399"/>
                  <a:gd name="connsiteX231" fmla="*/ 837268 w 1764936"/>
                  <a:gd name="connsiteY231" fmla="*/ 842415 h 1706399"/>
                  <a:gd name="connsiteX232" fmla="*/ 850584 w 1764936"/>
                  <a:gd name="connsiteY232" fmla="*/ 795255 h 1706399"/>
                  <a:gd name="connsiteX233" fmla="*/ 851694 w 1764936"/>
                  <a:gd name="connsiteY233" fmla="*/ 738108 h 1706399"/>
                  <a:gd name="connsiteX234" fmla="*/ 820068 w 1764936"/>
                  <a:gd name="connsiteY234" fmla="*/ 744766 h 1706399"/>
                  <a:gd name="connsiteX235" fmla="*/ 859461 w 1764936"/>
                  <a:gd name="connsiteY235" fmla="*/ 703154 h 1706399"/>
                  <a:gd name="connsiteX236" fmla="*/ 927843 w 1764936"/>
                  <a:gd name="connsiteY236" fmla="*/ 670142 h 1706399"/>
                  <a:gd name="connsiteX237" fmla="*/ 504371 w 1764936"/>
                  <a:gd name="connsiteY237" fmla="*/ 667646 h 1706399"/>
                  <a:gd name="connsiteX238" fmla="*/ 453327 w 1764936"/>
                  <a:gd name="connsiteY238" fmla="*/ 713697 h 1706399"/>
                  <a:gd name="connsiteX239" fmla="*/ 504371 w 1764936"/>
                  <a:gd name="connsiteY239" fmla="*/ 667646 h 1706399"/>
                  <a:gd name="connsiteX240" fmla="*/ 1656277 w 1764936"/>
                  <a:gd name="connsiteY240" fmla="*/ 590533 h 1706399"/>
                  <a:gd name="connsiteX241" fmla="*/ 1682822 w 1764936"/>
                  <a:gd name="connsiteY241" fmla="*/ 601066 h 1706399"/>
                  <a:gd name="connsiteX242" fmla="*/ 1734975 w 1764936"/>
                  <a:gd name="connsiteY242" fmla="*/ 668200 h 1706399"/>
                  <a:gd name="connsiteX243" fmla="*/ 1756059 w 1764936"/>
                  <a:gd name="connsiteY243" fmla="*/ 711477 h 1706399"/>
                  <a:gd name="connsiteX244" fmla="*/ 1764936 w 1764936"/>
                  <a:gd name="connsiteY244" fmla="*/ 734779 h 1706399"/>
                  <a:gd name="connsiteX245" fmla="*/ 1716666 w 1764936"/>
                  <a:gd name="connsiteY245" fmla="*/ 805242 h 1706399"/>
                  <a:gd name="connsiteX246" fmla="*/ 1650087 w 1764936"/>
                  <a:gd name="connsiteY246" fmla="*/ 849628 h 1706399"/>
                  <a:gd name="connsiteX247" fmla="*/ 1611249 w 1764936"/>
                  <a:gd name="connsiteY247" fmla="*/ 888466 h 1706399"/>
                  <a:gd name="connsiteX248" fmla="*/ 1490852 w 1764936"/>
                  <a:gd name="connsiteY248" fmla="*/ 955600 h 1706399"/>
                  <a:gd name="connsiteX249" fmla="*/ 1435924 w 1764936"/>
                  <a:gd name="connsiteY249" fmla="*/ 961703 h 1706399"/>
                  <a:gd name="connsiteX250" fmla="*/ 1418170 w 1764936"/>
                  <a:gd name="connsiteY250" fmla="*/ 968916 h 1706399"/>
                  <a:gd name="connsiteX251" fmla="*/ 1323849 w 1764936"/>
                  <a:gd name="connsiteY251" fmla="*/ 1072669 h 1706399"/>
                  <a:gd name="connsiteX252" fmla="*/ 1288895 w 1764936"/>
                  <a:gd name="connsiteY252" fmla="*/ 1085984 h 1706399"/>
                  <a:gd name="connsiteX253" fmla="*/ 1282792 w 1764936"/>
                  <a:gd name="connsiteY253" fmla="*/ 1053250 h 1706399"/>
                  <a:gd name="connsiteX254" fmla="*/ 1320520 w 1764936"/>
                  <a:gd name="connsiteY254" fmla="*/ 988890 h 1706399"/>
                  <a:gd name="connsiteX255" fmla="*/ 1300547 w 1764936"/>
                  <a:gd name="connsiteY255" fmla="*/ 955600 h 1706399"/>
                  <a:gd name="connsiteX256" fmla="*/ 1283902 w 1764936"/>
                  <a:gd name="connsiteY256" fmla="*/ 955600 h 1706399"/>
                  <a:gd name="connsiteX257" fmla="*/ 1250057 w 1764936"/>
                  <a:gd name="connsiteY257" fmla="*/ 944504 h 1706399"/>
                  <a:gd name="connsiteX258" fmla="*/ 1259490 w 1764936"/>
                  <a:gd name="connsiteY258" fmla="*/ 902892 h 1706399"/>
                  <a:gd name="connsiteX259" fmla="*/ 1345488 w 1764936"/>
                  <a:gd name="connsiteY259" fmla="*/ 844635 h 1706399"/>
                  <a:gd name="connsiteX260" fmla="*/ 1513045 w 1764936"/>
                  <a:gd name="connsiteY260" fmla="*/ 734225 h 1706399"/>
                  <a:gd name="connsiteX261" fmla="*/ 1566863 w 1764936"/>
                  <a:gd name="connsiteY261" fmla="*/ 696496 h 1706399"/>
                  <a:gd name="connsiteX262" fmla="*/ 1616797 w 1764936"/>
                  <a:gd name="connsiteY262" fmla="*/ 631027 h 1706399"/>
                  <a:gd name="connsiteX263" fmla="*/ 1656277 w 1764936"/>
                  <a:gd name="connsiteY263" fmla="*/ 590533 h 1706399"/>
                  <a:gd name="connsiteX264" fmla="*/ 986681 w 1764936"/>
                  <a:gd name="connsiteY264" fmla="*/ 453439 h 1706399"/>
                  <a:gd name="connsiteX265" fmla="*/ 1004825 w 1764936"/>
                  <a:gd name="connsiteY265" fmla="*/ 457366 h 1706399"/>
                  <a:gd name="connsiteX266" fmla="*/ 1078062 w 1764936"/>
                  <a:gd name="connsiteY266" fmla="*/ 481778 h 1706399"/>
                  <a:gd name="connsiteX267" fmla="*/ 1151299 w 1764936"/>
                  <a:gd name="connsiteY267" fmla="*/ 466798 h 1706399"/>
                  <a:gd name="connsiteX268" fmla="*/ 1191247 w 1764936"/>
                  <a:gd name="connsiteY268" fmla="*/ 464024 h 1706399"/>
                  <a:gd name="connsiteX269" fmla="*/ 1276135 w 1764936"/>
                  <a:gd name="connsiteY269" fmla="*/ 523390 h 1706399"/>
                  <a:gd name="connsiteX270" fmla="*/ 1281684 w 1764936"/>
                  <a:gd name="connsiteY270" fmla="*/ 542809 h 1706399"/>
                  <a:gd name="connsiteX271" fmla="*/ 1306096 w 1764936"/>
                  <a:gd name="connsiteY271" fmla="*/ 592189 h 1706399"/>
                  <a:gd name="connsiteX272" fmla="*/ 1330508 w 1764936"/>
                  <a:gd name="connsiteY272" fmla="*/ 544474 h 1706399"/>
                  <a:gd name="connsiteX273" fmla="*/ 1330508 w 1764936"/>
                  <a:gd name="connsiteY273" fmla="*/ 528384 h 1706399"/>
                  <a:gd name="connsiteX274" fmla="*/ 1336057 w 1764936"/>
                  <a:gd name="connsiteY274" fmla="*/ 521726 h 1706399"/>
                  <a:gd name="connsiteX275" fmla="*/ 1474208 w 1764936"/>
                  <a:gd name="connsiteY275" fmla="*/ 558344 h 1706399"/>
                  <a:gd name="connsiteX276" fmla="*/ 1496401 w 1764936"/>
                  <a:gd name="connsiteY276" fmla="*/ 556680 h 1706399"/>
                  <a:gd name="connsiteX277" fmla="*/ 1527472 w 1764936"/>
                  <a:gd name="connsiteY277" fmla="*/ 569441 h 1706399"/>
                  <a:gd name="connsiteX278" fmla="*/ 1511937 w 1764936"/>
                  <a:gd name="connsiteY278" fmla="*/ 595518 h 1706399"/>
                  <a:gd name="connsiteX279" fmla="*/ 1484750 w 1764936"/>
                  <a:gd name="connsiteY279" fmla="*/ 626588 h 1706399"/>
                  <a:gd name="connsiteX280" fmla="*/ 1492518 w 1764936"/>
                  <a:gd name="connsiteY280" fmla="*/ 667090 h 1706399"/>
                  <a:gd name="connsiteX281" fmla="*/ 1496401 w 1764936"/>
                  <a:gd name="connsiteY281" fmla="*/ 708148 h 1706399"/>
                  <a:gd name="connsiteX282" fmla="*/ 1313309 w 1764936"/>
                  <a:gd name="connsiteY282" fmla="*/ 791372 h 1706399"/>
                  <a:gd name="connsiteX283" fmla="*/ 1175157 w 1764936"/>
                  <a:gd name="connsiteY283" fmla="*/ 789708 h 1706399"/>
                  <a:gd name="connsiteX284" fmla="*/ 1013147 w 1764936"/>
                  <a:gd name="connsiteY284" fmla="*/ 698161 h 1706399"/>
                  <a:gd name="connsiteX285" fmla="*/ 979857 w 1764936"/>
                  <a:gd name="connsiteY285" fmla="*/ 647117 h 1706399"/>
                  <a:gd name="connsiteX286" fmla="*/ 966542 w 1764936"/>
                  <a:gd name="connsiteY286" fmla="*/ 580537 h 1706399"/>
                  <a:gd name="connsiteX287" fmla="*/ 965432 w 1764936"/>
                  <a:gd name="connsiteY287" fmla="*/ 556680 h 1706399"/>
                  <a:gd name="connsiteX288" fmla="*/ 948232 w 1764936"/>
                  <a:gd name="connsiteY288" fmla="*/ 516178 h 1706399"/>
                  <a:gd name="connsiteX289" fmla="*/ 942129 w 1764936"/>
                  <a:gd name="connsiteY289" fmla="*/ 475675 h 1706399"/>
                  <a:gd name="connsiteX290" fmla="*/ 986681 w 1764936"/>
                  <a:gd name="connsiteY290" fmla="*/ 453439 h 1706399"/>
                  <a:gd name="connsiteX291" fmla="*/ 718951 w 1764936"/>
                  <a:gd name="connsiteY291" fmla="*/ 452719 h 1706399"/>
                  <a:gd name="connsiteX292" fmla="*/ 728522 w 1764936"/>
                  <a:gd name="connsiteY292" fmla="*/ 457366 h 1706399"/>
                  <a:gd name="connsiteX293" fmla="*/ 723528 w 1764936"/>
                  <a:gd name="connsiteY293" fmla="*/ 477340 h 1706399"/>
                  <a:gd name="connsiteX294" fmla="*/ 664162 w 1764936"/>
                  <a:gd name="connsiteY294" fmla="*/ 520061 h 1706399"/>
                  <a:gd name="connsiteX295" fmla="*/ 503262 w 1764936"/>
                  <a:gd name="connsiteY295" fmla="*/ 649336 h 1706399"/>
                  <a:gd name="connsiteX296" fmla="*/ 416154 w 1764936"/>
                  <a:gd name="connsiteY296" fmla="*/ 712586 h 1706399"/>
                  <a:gd name="connsiteX297" fmla="*/ 325717 w 1764936"/>
                  <a:gd name="connsiteY297" fmla="*/ 759192 h 1706399"/>
                  <a:gd name="connsiteX298" fmla="*/ 295757 w 1764936"/>
                  <a:gd name="connsiteY298" fmla="*/ 852958 h 1706399"/>
                  <a:gd name="connsiteX299" fmla="*/ 297976 w 1764936"/>
                  <a:gd name="connsiteY299" fmla="*/ 894015 h 1706399"/>
                  <a:gd name="connsiteX300" fmla="*/ 291873 w 1764936"/>
                  <a:gd name="connsiteY300" fmla="*/ 914544 h 1706399"/>
                  <a:gd name="connsiteX301" fmla="*/ 270235 w 1764936"/>
                  <a:gd name="connsiteY301" fmla="*/ 899563 h 1706399"/>
                  <a:gd name="connsiteX302" fmla="*/ 259138 w 1764936"/>
                  <a:gd name="connsiteY302" fmla="*/ 855732 h 1706399"/>
                  <a:gd name="connsiteX303" fmla="*/ 260248 w 1764936"/>
                  <a:gd name="connsiteY303" fmla="*/ 850184 h 1706399"/>
                  <a:gd name="connsiteX304" fmla="*/ 277447 w 1764936"/>
                  <a:gd name="connsiteY304" fmla="*/ 775282 h 1706399"/>
                  <a:gd name="connsiteX305" fmla="*/ 279667 w 1764936"/>
                  <a:gd name="connsiteY305" fmla="*/ 766960 h 1706399"/>
                  <a:gd name="connsiteX306" fmla="*/ 271899 w 1764936"/>
                  <a:gd name="connsiteY306" fmla="*/ 773618 h 1706399"/>
                  <a:gd name="connsiteX307" fmla="*/ 271344 w 1764936"/>
                  <a:gd name="connsiteY307" fmla="*/ 740327 h 1706399"/>
                  <a:gd name="connsiteX308" fmla="*/ 320169 w 1764936"/>
                  <a:gd name="connsiteY308" fmla="*/ 677632 h 1706399"/>
                  <a:gd name="connsiteX309" fmla="*/ 435019 w 1764936"/>
                  <a:gd name="connsiteY309" fmla="*/ 662652 h 1706399"/>
                  <a:gd name="connsiteX310" fmla="*/ 522127 w 1764936"/>
                  <a:gd name="connsiteY310" fmla="*/ 579983 h 1706399"/>
                  <a:gd name="connsiteX311" fmla="*/ 614228 w 1764936"/>
                  <a:gd name="connsiteY311" fmla="*/ 495649 h 1706399"/>
                  <a:gd name="connsiteX312" fmla="*/ 673039 w 1764936"/>
                  <a:gd name="connsiteY312" fmla="*/ 472901 h 1706399"/>
                  <a:gd name="connsiteX313" fmla="*/ 708548 w 1764936"/>
                  <a:gd name="connsiteY313" fmla="*/ 456811 h 1706399"/>
                  <a:gd name="connsiteX314" fmla="*/ 718951 w 1764936"/>
                  <a:gd name="connsiteY314" fmla="*/ 452719 h 1706399"/>
                  <a:gd name="connsiteX315" fmla="*/ 148077 w 1764936"/>
                  <a:gd name="connsiteY315" fmla="*/ 342058 h 1706399"/>
                  <a:gd name="connsiteX316" fmla="*/ 163708 w 1764936"/>
                  <a:gd name="connsiteY316" fmla="*/ 343627 h 1706399"/>
                  <a:gd name="connsiteX317" fmla="*/ 287989 w 1764936"/>
                  <a:gd name="connsiteY317" fmla="*/ 346956 h 1706399"/>
                  <a:gd name="connsiteX318" fmla="*/ 382309 w 1764936"/>
                  <a:gd name="connsiteY318" fmla="*/ 409651 h 1706399"/>
                  <a:gd name="connsiteX319" fmla="*/ 412825 w 1764936"/>
                  <a:gd name="connsiteY319" fmla="*/ 433509 h 1706399"/>
                  <a:gd name="connsiteX320" fmla="*/ 496048 w 1764936"/>
                  <a:gd name="connsiteY320" fmla="*/ 481779 h 1706399"/>
                  <a:gd name="connsiteX321" fmla="*/ 521570 w 1764936"/>
                  <a:gd name="connsiteY321" fmla="*/ 532823 h 1706399"/>
                  <a:gd name="connsiteX322" fmla="*/ 410605 w 1764936"/>
                  <a:gd name="connsiteY322" fmla="*/ 655994 h 1706399"/>
                  <a:gd name="connsiteX323" fmla="*/ 271899 w 1764936"/>
                  <a:gd name="connsiteY323" fmla="*/ 690948 h 1706399"/>
                  <a:gd name="connsiteX324" fmla="*/ 257473 w 1764936"/>
                  <a:gd name="connsiteY324" fmla="*/ 688729 h 1706399"/>
                  <a:gd name="connsiteX325" fmla="*/ 155940 w 1764936"/>
                  <a:gd name="connsiteY325" fmla="*/ 645452 h 1706399"/>
                  <a:gd name="connsiteX326" fmla="*/ 115438 w 1764936"/>
                  <a:gd name="connsiteY326" fmla="*/ 599957 h 1706399"/>
                  <a:gd name="connsiteX327" fmla="*/ 32214 w 1764936"/>
                  <a:gd name="connsiteY327" fmla="*/ 495095 h 1706399"/>
                  <a:gd name="connsiteX328" fmla="*/ 14459 w 1764936"/>
                  <a:gd name="connsiteY328" fmla="*/ 438502 h 1706399"/>
                  <a:gd name="connsiteX329" fmla="*/ 72161 w 1764936"/>
                  <a:gd name="connsiteY329" fmla="*/ 410206 h 1706399"/>
                  <a:gd name="connsiteX330" fmla="*/ 117102 w 1764936"/>
                  <a:gd name="connsiteY330" fmla="*/ 373033 h 1706399"/>
                  <a:gd name="connsiteX331" fmla="*/ 148077 w 1764936"/>
                  <a:gd name="connsiteY331" fmla="*/ 342058 h 1706399"/>
                  <a:gd name="connsiteX332" fmla="*/ 762722 w 1764936"/>
                  <a:gd name="connsiteY332" fmla="*/ 209186 h 1706399"/>
                  <a:gd name="connsiteX333" fmla="*/ 790663 w 1764936"/>
                  <a:gd name="connsiteY333" fmla="*/ 213798 h 1706399"/>
                  <a:gd name="connsiteX334" fmla="*/ 936027 w 1764936"/>
                  <a:gd name="connsiteY334" fmla="*/ 254855 h 1706399"/>
                  <a:gd name="connsiteX335" fmla="*/ 985961 w 1764936"/>
                  <a:gd name="connsiteY335" fmla="*/ 287590 h 1706399"/>
                  <a:gd name="connsiteX336" fmla="*/ 1007045 w 1764936"/>
                  <a:gd name="connsiteY336" fmla="*/ 255410 h 1706399"/>
                  <a:gd name="connsiteX337" fmla="*/ 1059198 w 1764936"/>
                  <a:gd name="connsiteY337" fmla="*/ 252636 h 1706399"/>
                  <a:gd name="connsiteX338" fmla="*/ 1023135 w 1764936"/>
                  <a:gd name="connsiteY338" fmla="*/ 422967 h 1706399"/>
                  <a:gd name="connsiteX339" fmla="*/ 835604 w 1764936"/>
                  <a:gd name="connsiteY339" fmla="*/ 532269 h 1706399"/>
                  <a:gd name="connsiteX340" fmla="*/ 748496 w 1764936"/>
                  <a:gd name="connsiteY340" fmla="*/ 538927 h 1706399"/>
                  <a:gd name="connsiteX341" fmla="*/ 872777 w 1764936"/>
                  <a:gd name="connsiteY341" fmla="*/ 471238 h 1706399"/>
                  <a:gd name="connsiteX342" fmla="*/ 873332 w 1764936"/>
                  <a:gd name="connsiteY342" fmla="*/ 447935 h 1706399"/>
                  <a:gd name="connsiteX343" fmla="*/ 856740 w 1764936"/>
                  <a:gd name="connsiteY343" fmla="*/ 439178 h 1706399"/>
                  <a:gd name="connsiteX344" fmla="*/ 856687 w 1764936"/>
                  <a:gd name="connsiteY344" fmla="*/ 439058 h 1706399"/>
                  <a:gd name="connsiteX345" fmla="*/ 833384 w 1764936"/>
                  <a:gd name="connsiteY345" fmla="*/ 426852 h 1706399"/>
                  <a:gd name="connsiteX346" fmla="*/ 856740 w 1764936"/>
                  <a:gd name="connsiteY346" fmla="*/ 439178 h 1706399"/>
                  <a:gd name="connsiteX347" fmla="*/ 863899 w 1764936"/>
                  <a:gd name="connsiteY347" fmla="*/ 455287 h 1706399"/>
                  <a:gd name="connsiteX348" fmla="*/ 851139 w 1764936"/>
                  <a:gd name="connsiteY348" fmla="*/ 465690 h 1706399"/>
                  <a:gd name="connsiteX349" fmla="*/ 775128 w 1764936"/>
                  <a:gd name="connsiteY349" fmla="*/ 503973 h 1706399"/>
                  <a:gd name="connsiteX350" fmla="*/ 760702 w 1764936"/>
                  <a:gd name="connsiteY350" fmla="*/ 511186 h 1706399"/>
                  <a:gd name="connsiteX351" fmla="*/ 731851 w 1764936"/>
                  <a:gd name="connsiteY351" fmla="*/ 528940 h 1706399"/>
                  <a:gd name="connsiteX352" fmla="*/ 723528 w 1764936"/>
                  <a:gd name="connsiteY352" fmla="*/ 494541 h 1706399"/>
                  <a:gd name="connsiteX353" fmla="*/ 736290 w 1764936"/>
                  <a:gd name="connsiteY353" fmla="*/ 474012 h 1706399"/>
                  <a:gd name="connsiteX354" fmla="*/ 733516 w 1764936"/>
                  <a:gd name="connsiteY354" fmla="*/ 445161 h 1706399"/>
                  <a:gd name="connsiteX355" fmla="*/ 707993 w 1764936"/>
                  <a:gd name="connsiteY355" fmla="*/ 445161 h 1706399"/>
                  <a:gd name="connsiteX356" fmla="*/ 669710 w 1764936"/>
                  <a:gd name="connsiteY356" fmla="*/ 427407 h 1706399"/>
                  <a:gd name="connsiteX357" fmla="*/ 600911 w 1764936"/>
                  <a:gd name="connsiteY357" fmla="*/ 373033 h 1706399"/>
                  <a:gd name="connsiteX358" fmla="*/ 551532 w 1764936"/>
                  <a:gd name="connsiteY358" fmla="*/ 357498 h 1706399"/>
                  <a:gd name="connsiteX359" fmla="*/ 517687 w 1764936"/>
                  <a:gd name="connsiteY359" fmla="*/ 304234 h 1706399"/>
                  <a:gd name="connsiteX360" fmla="*/ 572615 w 1764936"/>
                  <a:gd name="connsiteY360" fmla="*/ 265952 h 1706399"/>
                  <a:gd name="connsiteX361" fmla="*/ 643633 w 1764936"/>
                  <a:gd name="connsiteY361" fmla="*/ 274274 h 1706399"/>
                  <a:gd name="connsiteX362" fmla="*/ 685245 w 1764936"/>
                  <a:gd name="connsiteY362" fmla="*/ 253190 h 1706399"/>
                  <a:gd name="connsiteX363" fmla="*/ 762722 w 1764936"/>
                  <a:gd name="connsiteY363" fmla="*/ 209186 h 1706399"/>
                  <a:gd name="connsiteX364" fmla="*/ 1092487 w 1764936"/>
                  <a:gd name="connsiteY364" fmla="*/ 1161 h 1706399"/>
                  <a:gd name="connsiteX365" fmla="*/ 1119118 w 1764936"/>
                  <a:gd name="connsiteY365" fmla="*/ 20719 h 1706399"/>
                  <a:gd name="connsiteX366" fmla="*/ 1174601 w 1764936"/>
                  <a:gd name="connsiteY366" fmla="*/ 96175 h 1706399"/>
                  <a:gd name="connsiteX367" fmla="*/ 1191245 w 1764936"/>
                  <a:gd name="connsiteY367" fmla="*/ 110601 h 1706399"/>
                  <a:gd name="connsiteX368" fmla="*/ 1247838 w 1764936"/>
                  <a:gd name="connsiteY368" fmla="*/ 223785 h 1706399"/>
                  <a:gd name="connsiteX369" fmla="*/ 1301656 w 1764936"/>
                  <a:gd name="connsiteY369" fmla="*/ 361382 h 1706399"/>
                  <a:gd name="connsiteX370" fmla="*/ 1320520 w 1764936"/>
                  <a:gd name="connsiteY370" fmla="*/ 431845 h 1706399"/>
                  <a:gd name="connsiteX371" fmla="*/ 1319410 w 1764936"/>
                  <a:gd name="connsiteY371" fmla="*/ 513959 h 1706399"/>
                  <a:gd name="connsiteX372" fmla="*/ 1319965 w 1764936"/>
                  <a:gd name="connsiteY372" fmla="*/ 550023 h 1706399"/>
                  <a:gd name="connsiteX373" fmla="*/ 1306094 w 1764936"/>
                  <a:gd name="connsiteY373" fmla="*/ 578874 h 1706399"/>
                  <a:gd name="connsiteX374" fmla="*/ 1292779 w 1764936"/>
                  <a:gd name="connsiteY374" fmla="*/ 548913 h 1706399"/>
                  <a:gd name="connsiteX375" fmla="*/ 1292779 w 1764936"/>
                  <a:gd name="connsiteY375" fmla="*/ 515069 h 1706399"/>
                  <a:gd name="connsiteX376" fmla="*/ 1264482 w 1764936"/>
                  <a:gd name="connsiteY376" fmla="*/ 422413 h 1706399"/>
                  <a:gd name="connsiteX377" fmla="*/ 1245064 w 1764936"/>
                  <a:gd name="connsiteY377" fmla="*/ 314222 h 1706399"/>
                  <a:gd name="connsiteX378" fmla="*/ 1240625 w 1764936"/>
                  <a:gd name="connsiteY378" fmla="*/ 292029 h 1706399"/>
                  <a:gd name="connsiteX379" fmla="*/ 1203452 w 1764936"/>
                  <a:gd name="connsiteY379" fmla="*/ 214908 h 1706399"/>
                  <a:gd name="connsiteX380" fmla="*/ 1165169 w 1764936"/>
                  <a:gd name="connsiteY380" fmla="*/ 156651 h 1706399"/>
                  <a:gd name="connsiteX381" fmla="*/ 1068074 w 1764936"/>
                  <a:gd name="connsiteY381" fmla="*/ 88408 h 1706399"/>
                  <a:gd name="connsiteX382" fmla="*/ 1038668 w 1764936"/>
                  <a:gd name="connsiteY382" fmla="*/ 51789 h 1706399"/>
                  <a:gd name="connsiteX383" fmla="*/ 1060861 w 1764936"/>
                  <a:gd name="connsiteY383" fmla="*/ 5739 h 1706399"/>
                  <a:gd name="connsiteX384" fmla="*/ 1092487 w 1764936"/>
                  <a:gd name="connsiteY384" fmla="*/ 1161 h 170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</a:cxnLst>
                <a:rect l="l" t="t" r="r" b="b"/>
                <a:pathLst>
                  <a:path w="1764936" h="1706399">
                    <a:moveTo>
                      <a:pt x="1229529" y="1321023"/>
                    </a:moveTo>
                    <a:cubicBezTo>
                      <a:pt x="1237019" y="1318456"/>
                      <a:pt x="1247006" y="1322063"/>
                      <a:pt x="1267257" y="1328443"/>
                    </a:cubicBezTo>
                    <a:cubicBezTo>
                      <a:pt x="1302766" y="1339540"/>
                      <a:pt x="1326068" y="1359514"/>
                      <a:pt x="1335500" y="1396132"/>
                    </a:cubicBezTo>
                    <a:cubicBezTo>
                      <a:pt x="1345487" y="1433860"/>
                      <a:pt x="1372119" y="1456608"/>
                      <a:pt x="1405963" y="1472699"/>
                    </a:cubicBezTo>
                    <a:cubicBezTo>
                      <a:pt x="1435369" y="1486015"/>
                      <a:pt x="1446466" y="1510982"/>
                      <a:pt x="1447575" y="1542607"/>
                    </a:cubicBezTo>
                    <a:cubicBezTo>
                      <a:pt x="1450349" y="1584219"/>
                      <a:pt x="1445911" y="1623612"/>
                      <a:pt x="1423163" y="1659676"/>
                    </a:cubicBezTo>
                    <a:cubicBezTo>
                      <a:pt x="1403189" y="1692410"/>
                      <a:pt x="1375448" y="1710165"/>
                      <a:pt x="1336055" y="1705726"/>
                    </a:cubicBezTo>
                    <a:cubicBezTo>
                      <a:pt x="1321075" y="1677985"/>
                      <a:pt x="1310533" y="1649134"/>
                      <a:pt x="1316082" y="1617509"/>
                    </a:cubicBezTo>
                    <a:cubicBezTo>
                      <a:pt x="1302211" y="1635818"/>
                      <a:pt x="1298882" y="1655237"/>
                      <a:pt x="1316082" y="1675211"/>
                    </a:cubicBezTo>
                    <a:cubicBezTo>
                      <a:pt x="1321630" y="1681869"/>
                      <a:pt x="1326623" y="1690746"/>
                      <a:pt x="1319965" y="1700178"/>
                    </a:cubicBezTo>
                    <a:cubicBezTo>
                      <a:pt x="1308869" y="1700178"/>
                      <a:pt x="1301101" y="1693520"/>
                      <a:pt x="1292779" y="1687972"/>
                    </a:cubicBezTo>
                    <a:cubicBezTo>
                      <a:pt x="1264483" y="1668553"/>
                      <a:pt x="1234522" y="1659676"/>
                      <a:pt x="1201233" y="1671882"/>
                    </a:cubicBezTo>
                    <a:cubicBezTo>
                      <a:pt x="1145195" y="1691855"/>
                      <a:pt x="1109131" y="1661895"/>
                      <a:pt x="1078616" y="1621393"/>
                    </a:cubicBezTo>
                    <a:cubicBezTo>
                      <a:pt x="1055313" y="1590322"/>
                      <a:pt x="1035894" y="1557033"/>
                      <a:pt x="1019804" y="1521524"/>
                    </a:cubicBezTo>
                    <a:cubicBezTo>
                      <a:pt x="1015921" y="1512092"/>
                      <a:pt x="1009818" y="1502105"/>
                      <a:pt x="1010372" y="1492673"/>
                    </a:cubicBezTo>
                    <a:cubicBezTo>
                      <a:pt x="1012037" y="1451060"/>
                      <a:pt x="998721" y="1417215"/>
                      <a:pt x="954335" y="1390584"/>
                    </a:cubicBezTo>
                    <a:cubicBezTo>
                      <a:pt x="1004269" y="1385590"/>
                      <a:pt x="1040333" y="1414441"/>
                      <a:pt x="1080835" y="1406119"/>
                    </a:cubicBezTo>
                    <a:cubicBezTo>
                      <a:pt x="1117454" y="1424428"/>
                      <a:pt x="1135763" y="1453834"/>
                      <a:pt x="1138537" y="1494337"/>
                    </a:cubicBezTo>
                    <a:cubicBezTo>
                      <a:pt x="1141866" y="1548155"/>
                      <a:pt x="1183478" y="1573677"/>
                      <a:pt x="1235632" y="1555923"/>
                    </a:cubicBezTo>
                    <a:cubicBezTo>
                      <a:pt x="1268921" y="1544826"/>
                      <a:pt x="1302211" y="1538169"/>
                      <a:pt x="1328843" y="1569794"/>
                    </a:cubicBezTo>
                    <a:cubicBezTo>
                      <a:pt x="1327178" y="1537059"/>
                      <a:pt x="1324404" y="1534840"/>
                      <a:pt x="1291669" y="1535395"/>
                    </a:cubicBezTo>
                    <a:cubicBezTo>
                      <a:pt x="1276134" y="1535395"/>
                      <a:pt x="1260599" y="1539833"/>
                      <a:pt x="1245064" y="1540388"/>
                    </a:cubicBezTo>
                    <a:cubicBezTo>
                      <a:pt x="1195129" y="1541498"/>
                      <a:pt x="1169053" y="1517640"/>
                      <a:pt x="1168498" y="1467706"/>
                    </a:cubicBezTo>
                    <a:cubicBezTo>
                      <a:pt x="1168498" y="1446066"/>
                      <a:pt x="1162395" y="1427757"/>
                      <a:pt x="1146305" y="1413332"/>
                    </a:cubicBezTo>
                    <a:cubicBezTo>
                      <a:pt x="1141311" y="1408338"/>
                      <a:pt x="1134653" y="1403345"/>
                      <a:pt x="1137428" y="1394468"/>
                    </a:cubicBezTo>
                    <a:cubicBezTo>
                      <a:pt x="1159621" y="1390584"/>
                      <a:pt x="1175711" y="1368391"/>
                      <a:pt x="1201233" y="1375049"/>
                    </a:cubicBezTo>
                    <a:cubicBezTo>
                      <a:pt x="1207336" y="1376713"/>
                      <a:pt x="1204561" y="1371165"/>
                      <a:pt x="1202897" y="1368391"/>
                    </a:cubicBezTo>
                    <a:cubicBezTo>
                      <a:pt x="1199013" y="1361178"/>
                      <a:pt x="1204007" y="1356185"/>
                      <a:pt x="1206781" y="1350636"/>
                    </a:cubicBezTo>
                    <a:cubicBezTo>
                      <a:pt x="1217045" y="1332327"/>
                      <a:pt x="1222039" y="1323589"/>
                      <a:pt x="1229529" y="1321023"/>
                    </a:cubicBezTo>
                    <a:close/>
                    <a:moveTo>
                      <a:pt x="804879" y="1184050"/>
                    </a:moveTo>
                    <a:cubicBezTo>
                      <a:pt x="809110" y="1185021"/>
                      <a:pt x="812855" y="1188350"/>
                      <a:pt x="816184" y="1193066"/>
                    </a:cubicBezTo>
                    <a:cubicBezTo>
                      <a:pt x="822287" y="1201943"/>
                      <a:pt x="832274" y="1212485"/>
                      <a:pt x="818404" y="1221362"/>
                    </a:cubicBezTo>
                    <a:cubicBezTo>
                      <a:pt x="787333" y="1241336"/>
                      <a:pt x="775682" y="1272406"/>
                      <a:pt x="765695" y="1305141"/>
                    </a:cubicBezTo>
                    <a:cubicBezTo>
                      <a:pt x="760147" y="1311798"/>
                      <a:pt x="760147" y="1320676"/>
                      <a:pt x="756263" y="1327889"/>
                    </a:cubicBezTo>
                    <a:cubicBezTo>
                      <a:pt x="736844" y="1365063"/>
                      <a:pt x="701335" y="1372276"/>
                      <a:pt x="668601" y="1346198"/>
                    </a:cubicBezTo>
                    <a:cubicBezTo>
                      <a:pt x="663607" y="1342314"/>
                      <a:pt x="660833" y="1331772"/>
                      <a:pt x="651401" y="1336766"/>
                    </a:cubicBezTo>
                    <a:cubicBezTo>
                      <a:pt x="647517" y="1338985"/>
                      <a:pt x="646962" y="1345088"/>
                      <a:pt x="647517" y="1349527"/>
                    </a:cubicBezTo>
                    <a:cubicBezTo>
                      <a:pt x="648627" y="1360068"/>
                      <a:pt x="655840" y="1360068"/>
                      <a:pt x="663607" y="1360623"/>
                    </a:cubicBezTo>
                    <a:cubicBezTo>
                      <a:pt x="694123" y="1363953"/>
                      <a:pt x="707438" y="1374495"/>
                      <a:pt x="710213" y="1397243"/>
                    </a:cubicBezTo>
                    <a:cubicBezTo>
                      <a:pt x="713542" y="1422210"/>
                      <a:pt x="694677" y="1449396"/>
                      <a:pt x="668046" y="1458274"/>
                    </a:cubicBezTo>
                    <a:cubicBezTo>
                      <a:pt x="642524" y="1466596"/>
                      <a:pt x="624769" y="1459383"/>
                      <a:pt x="609789" y="1434971"/>
                    </a:cubicBezTo>
                    <a:cubicBezTo>
                      <a:pt x="604796" y="1426649"/>
                      <a:pt x="603131" y="1414442"/>
                      <a:pt x="589261" y="1416662"/>
                    </a:cubicBezTo>
                    <a:cubicBezTo>
                      <a:pt x="574834" y="1418881"/>
                      <a:pt x="562628" y="1424984"/>
                      <a:pt x="555415" y="1438300"/>
                    </a:cubicBezTo>
                    <a:cubicBezTo>
                      <a:pt x="550422" y="1447177"/>
                      <a:pt x="548757" y="1456609"/>
                      <a:pt x="562073" y="1459938"/>
                    </a:cubicBezTo>
                    <a:cubicBezTo>
                      <a:pt x="589815" y="1466596"/>
                      <a:pt x="595918" y="1487125"/>
                      <a:pt x="592589" y="1510982"/>
                    </a:cubicBezTo>
                    <a:cubicBezTo>
                      <a:pt x="590370" y="1529291"/>
                      <a:pt x="598693" y="1532620"/>
                      <a:pt x="612563" y="1530956"/>
                    </a:cubicBezTo>
                    <a:cubicBezTo>
                      <a:pt x="644188" y="1527072"/>
                      <a:pt x="676368" y="1522079"/>
                      <a:pt x="707438" y="1513201"/>
                    </a:cubicBezTo>
                    <a:cubicBezTo>
                      <a:pt x="724638" y="1508208"/>
                      <a:pt x="735735" y="1496002"/>
                      <a:pt x="744057" y="1481021"/>
                    </a:cubicBezTo>
                    <a:cubicBezTo>
                      <a:pt x="759592" y="1452171"/>
                      <a:pt x="772353" y="1422765"/>
                      <a:pt x="768469" y="1388920"/>
                    </a:cubicBezTo>
                    <a:cubicBezTo>
                      <a:pt x="767914" y="1382817"/>
                      <a:pt x="764031" y="1373385"/>
                      <a:pt x="776237" y="1372830"/>
                    </a:cubicBezTo>
                    <a:cubicBezTo>
                      <a:pt x="785114" y="1387256"/>
                      <a:pt x="798985" y="1393914"/>
                      <a:pt x="815630" y="1395023"/>
                    </a:cubicBezTo>
                    <a:cubicBezTo>
                      <a:pt x="815075" y="1411668"/>
                      <a:pt x="801759" y="1424984"/>
                      <a:pt x="803978" y="1442738"/>
                    </a:cubicBezTo>
                    <a:cubicBezTo>
                      <a:pt x="818958" y="1429977"/>
                      <a:pt x="832274" y="1416662"/>
                      <a:pt x="826171" y="1393914"/>
                    </a:cubicBezTo>
                    <a:cubicBezTo>
                      <a:pt x="832829" y="1384482"/>
                      <a:pt x="832829" y="1371166"/>
                      <a:pt x="851693" y="1375050"/>
                    </a:cubicBezTo>
                    <a:cubicBezTo>
                      <a:pt x="871667" y="1379488"/>
                      <a:pt x="877215" y="1384482"/>
                      <a:pt x="864454" y="1403346"/>
                    </a:cubicBezTo>
                    <a:cubicBezTo>
                      <a:pt x="832274" y="1448287"/>
                      <a:pt x="830610" y="1493782"/>
                      <a:pt x="858351" y="1543162"/>
                    </a:cubicBezTo>
                    <a:cubicBezTo>
                      <a:pt x="880544" y="1583110"/>
                      <a:pt x="866674" y="1605857"/>
                      <a:pt x="821178" y="1610851"/>
                    </a:cubicBezTo>
                    <a:cubicBezTo>
                      <a:pt x="803423" y="1612515"/>
                      <a:pt x="784559" y="1613070"/>
                      <a:pt x="766250" y="1608631"/>
                    </a:cubicBezTo>
                    <a:cubicBezTo>
                      <a:pt x="732960" y="1600309"/>
                      <a:pt x="706329" y="1605857"/>
                      <a:pt x="684691" y="1637482"/>
                    </a:cubicBezTo>
                    <a:cubicBezTo>
                      <a:pt x="658614" y="1675765"/>
                      <a:pt x="631427" y="1676875"/>
                      <a:pt x="597583" y="1644695"/>
                    </a:cubicBezTo>
                    <a:cubicBezTo>
                      <a:pt x="581492" y="1628605"/>
                      <a:pt x="563737" y="1620283"/>
                      <a:pt x="540990" y="1621947"/>
                    </a:cubicBezTo>
                    <a:cubicBezTo>
                      <a:pt x="526564" y="1623057"/>
                      <a:pt x="511584" y="1618618"/>
                      <a:pt x="497158" y="1618063"/>
                    </a:cubicBezTo>
                    <a:cubicBezTo>
                      <a:pt x="464424" y="1616399"/>
                      <a:pt x="460540" y="1592541"/>
                      <a:pt x="456656" y="1570348"/>
                    </a:cubicBezTo>
                    <a:cubicBezTo>
                      <a:pt x="452772" y="1550375"/>
                      <a:pt x="458321" y="1532620"/>
                      <a:pt x="483288" y="1526517"/>
                    </a:cubicBezTo>
                    <a:cubicBezTo>
                      <a:pt x="497713" y="1523188"/>
                      <a:pt x="500487" y="1510427"/>
                      <a:pt x="494939" y="1495447"/>
                    </a:cubicBezTo>
                    <a:cubicBezTo>
                      <a:pt x="486617" y="1472144"/>
                      <a:pt x="481623" y="1447177"/>
                      <a:pt x="482733" y="1422210"/>
                    </a:cubicBezTo>
                    <a:cubicBezTo>
                      <a:pt x="488836" y="1383372"/>
                      <a:pt x="492165" y="1377269"/>
                      <a:pt x="518242" y="1358959"/>
                    </a:cubicBezTo>
                    <a:cubicBezTo>
                      <a:pt x="498823" y="1357294"/>
                      <a:pt x="481068" y="1355075"/>
                      <a:pt x="462759" y="1361179"/>
                    </a:cubicBezTo>
                    <a:cubicBezTo>
                      <a:pt x="471082" y="1376159"/>
                      <a:pt x="492720" y="1386701"/>
                      <a:pt x="476075" y="1406675"/>
                    </a:cubicBezTo>
                    <a:cubicBezTo>
                      <a:pt x="465533" y="1399462"/>
                      <a:pt x="453882" y="1393359"/>
                      <a:pt x="443895" y="1385591"/>
                    </a:cubicBezTo>
                    <a:cubicBezTo>
                      <a:pt x="434463" y="1378379"/>
                      <a:pt x="425586" y="1368392"/>
                      <a:pt x="428915" y="1355630"/>
                    </a:cubicBezTo>
                    <a:cubicBezTo>
                      <a:pt x="432244" y="1343978"/>
                      <a:pt x="444450" y="1341759"/>
                      <a:pt x="455546" y="1339540"/>
                    </a:cubicBezTo>
                    <a:cubicBezTo>
                      <a:pt x="487172" y="1332882"/>
                      <a:pt x="519906" y="1335656"/>
                      <a:pt x="550977" y="1327334"/>
                    </a:cubicBezTo>
                    <a:cubicBezTo>
                      <a:pt x="573724" y="1321785"/>
                      <a:pt x="590925" y="1310134"/>
                      <a:pt x="597583" y="1286277"/>
                    </a:cubicBezTo>
                    <a:cubicBezTo>
                      <a:pt x="601467" y="1272406"/>
                      <a:pt x="607015" y="1262419"/>
                      <a:pt x="623105" y="1261309"/>
                    </a:cubicBezTo>
                    <a:cubicBezTo>
                      <a:pt x="631982" y="1260755"/>
                      <a:pt x="634201" y="1256316"/>
                      <a:pt x="634756" y="1246884"/>
                    </a:cubicBezTo>
                    <a:cubicBezTo>
                      <a:pt x="636421" y="1224691"/>
                      <a:pt x="650291" y="1213040"/>
                      <a:pt x="672484" y="1217478"/>
                    </a:cubicBezTo>
                    <a:cubicBezTo>
                      <a:pt x="693568" y="1221917"/>
                      <a:pt x="696897" y="1239671"/>
                      <a:pt x="692458" y="1256316"/>
                    </a:cubicBezTo>
                    <a:cubicBezTo>
                      <a:pt x="688020" y="1271851"/>
                      <a:pt x="689684" y="1281283"/>
                      <a:pt x="704664" y="1286831"/>
                    </a:cubicBezTo>
                    <a:cubicBezTo>
                      <a:pt x="719645" y="1292380"/>
                      <a:pt x="734625" y="1299038"/>
                      <a:pt x="743502" y="1277954"/>
                    </a:cubicBezTo>
                    <a:cubicBezTo>
                      <a:pt x="749050" y="1272406"/>
                      <a:pt x="754044" y="1266858"/>
                      <a:pt x="759592" y="1261309"/>
                    </a:cubicBezTo>
                    <a:cubicBezTo>
                      <a:pt x="770689" y="1252987"/>
                      <a:pt x="772353" y="1241336"/>
                      <a:pt x="770689" y="1229129"/>
                    </a:cubicBezTo>
                    <a:cubicBezTo>
                      <a:pt x="768469" y="1210820"/>
                      <a:pt x="778456" y="1199724"/>
                      <a:pt x="790662" y="1189182"/>
                    </a:cubicBezTo>
                    <a:cubicBezTo>
                      <a:pt x="795933" y="1184466"/>
                      <a:pt x="800649" y="1183079"/>
                      <a:pt x="804879" y="1184050"/>
                    </a:cubicBezTo>
                    <a:close/>
                    <a:moveTo>
                      <a:pt x="1320521" y="1144241"/>
                    </a:moveTo>
                    <a:cubicBezTo>
                      <a:pt x="1302767" y="1148125"/>
                      <a:pt x="1290561" y="1156447"/>
                      <a:pt x="1293890" y="1177531"/>
                    </a:cubicBezTo>
                    <a:cubicBezTo>
                      <a:pt x="1294999" y="1186409"/>
                      <a:pt x="1292225" y="1195286"/>
                      <a:pt x="1285013" y="1208602"/>
                    </a:cubicBezTo>
                    <a:cubicBezTo>
                      <a:pt x="1306096" y="1187519"/>
                      <a:pt x="1307760" y="1162550"/>
                      <a:pt x="1320521" y="1144241"/>
                    </a:cubicBezTo>
                    <a:close/>
                    <a:moveTo>
                      <a:pt x="1046992" y="1057134"/>
                    </a:moveTo>
                    <a:cubicBezTo>
                      <a:pt x="1060863" y="1053250"/>
                      <a:pt x="1073624" y="1061572"/>
                      <a:pt x="1083611" y="1072114"/>
                    </a:cubicBezTo>
                    <a:cubicBezTo>
                      <a:pt x="1104694" y="1093752"/>
                      <a:pt x="1130216" y="1103184"/>
                      <a:pt x="1160732" y="1101520"/>
                    </a:cubicBezTo>
                    <a:cubicBezTo>
                      <a:pt x="1180150" y="1100965"/>
                      <a:pt x="1199015" y="1102074"/>
                      <a:pt x="1218433" y="1105403"/>
                    </a:cubicBezTo>
                    <a:cubicBezTo>
                      <a:pt x="1237298" y="1108732"/>
                      <a:pt x="1256716" y="1115390"/>
                      <a:pt x="1276690" y="1100965"/>
                    </a:cubicBezTo>
                    <a:cubicBezTo>
                      <a:pt x="1285013" y="1094862"/>
                      <a:pt x="1306096" y="1100965"/>
                      <a:pt x="1318302" y="1107623"/>
                    </a:cubicBezTo>
                    <a:cubicBezTo>
                      <a:pt x="1334392" y="1115945"/>
                      <a:pt x="1316083" y="1132035"/>
                      <a:pt x="1320521" y="1144796"/>
                    </a:cubicBezTo>
                    <a:cubicBezTo>
                      <a:pt x="1340495" y="1198060"/>
                      <a:pt x="1321076" y="1240227"/>
                      <a:pt x="1270032" y="1256317"/>
                    </a:cubicBezTo>
                    <a:cubicBezTo>
                      <a:pt x="1241736" y="1265194"/>
                      <a:pt x="1227311" y="1287942"/>
                      <a:pt x="1216214" y="1312354"/>
                    </a:cubicBezTo>
                    <a:cubicBezTo>
                      <a:pt x="1181260" y="1390585"/>
                      <a:pt x="1110797" y="1400017"/>
                      <a:pt x="1041444" y="1391140"/>
                    </a:cubicBezTo>
                    <a:cubicBezTo>
                      <a:pt x="997058" y="1385037"/>
                      <a:pt x="953780" y="1377269"/>
                      <a:pt x="908840" y="1382263"/>
                    </a:cubicBezTo>
                    <a:cubicBezTo>
                      <a:pt x="908840" y="1382263"/>
                      <a:pt x="984297" y="1330109"/>
                      <a:pt x="983187" y="1330664"/>
                    </a:cubicBezTo>
                    <a:cubicBezTo>
                      <a:pt x="952671" y="1326780"/>
                      <a:pt x="929368" y="1340096"/>
                      <a:pt x="912169" y="1366173"/>
                    </a:cubicBezTo>
                    <a:cubicBezTo>
                      <a:pt x="908840" y="1371721"/>
                      <a:pt x="904956" y="1376714"/>
                      <a:pt x="897743" y="1378379"/>
                    </a:cubicBezTo>
                    <a:cubicBezTo>
                      <a:pt x="881653" y="1375050"/>
                      <a:pt x="867228" y="1366173"/>
                      <a:pt x="850028" y="1366728"/>
                    </a:cubicBezTo>
                    <a:cubicBezTo>
                      <a:pt x="842815" y="1367282"/>
                      <a:pt x="834493" y="1366173"/>
                      <a:pt x="828390" y="1369502"/>
                    </a:cubicBezTo>
                    <a:cubicBezTo>
                      <a:pt x="795100" y="1386701"/>
                      <a:pt x="787333" y="1383372"/>
                      <a:pt x="776791" y="1344534"/>
                    </a:cubicBezTo>
                    <a:cubicBezTo>
                      <a:pt x="790107" y="1320677"/>
                      <a:pt x="810635" y="1303477"/>
                      <a:pt x="830054" y="1285168"/>
                    </a:cubicBezTo>
                    <a:cubicBezTo>
                      <a:pt x="838377" y="1277400"/>
                      <a:pt x="847809" y="1271297"/>
                      <a:pt x="846144" y="1253543"/>
                    </a:cubicBezTo>
                    <a:cubicBezTo>
                      <a:pt x="826725" y="1274072"/>
                      <a:pt x="807306" y="1290161"/>
                      <a:pt x="793436" y="1311800"/>
                    </a:cubicBezTo>
                    <a:cubicBezTo>
                      <a:pt x="789552" y="1318458"/>
                      <a:pt x="787888" y="1327890"/>
                      <a:pt x="777346" y="1328444"/>
                    </a:cubicBezTo>
                    <a:cubicBezTo>
                      <a:pt x="775127" y="1289052"/>
                      <a:pt x="788442" y="1254653"/>
                      <a:pt x="821177" y="1232460"/>
                    </a:cubicBezTo>
                    <a:cubicBezTo>
                      <a:pt x="861679" y="1204718"/>
                      <a:pt x="890530" y="1167544"/>
                      <a:pt x="919936" y="1129816"/>
                    </a:cubicBezTo>
                    <a:cubicBezTo>
                      <a:pt x="952671" y="1088204"/>
                      <a:pt x="999277" y="1071559"/>
                      <a:pt x="1046992" y="1057134"/>
                    </a:cubicBezTo>
                    <a:close/>
                    <a:moveTo>
                      <a:pt x="1441542" y="975435"/>
                    </a:moveTo>
                    <a:cubicBezTo>
                      <a:pt x="1451876" y="976406"/>
                      <a:pt x="1462002" y="983341"/>
                      <a:pt x="1471434" y="995548"/>
                    </a:cubicBezTo>
                    <a:cubicBezTo>
                      <a:pt x="1495291" y="1026063"/>
                      <a:pt x="1523588" y="1052695"/>
                      <a:pt x="1553548" y="1077662"/>
                    </a:cubicBezTo>
                    <a:cubicBezTo>
                      <a:pt x="1638991" y="1149234"/>
                      <a:pt x="1644540" y="1188628"/>
                      <a:pt x="1617908" y="1291826"/>
                    </a:cubicBezTo>
                    <a:cubicBezTo>
                      <a:pt x="1614579" y="1304587"/>
                      <a:pt x="1607366" y="1317348"/>
                      <a:pt x="1596825" y="1326780"/>
                    </a:cubicBezTo>
                    <a:cubicBezTo>
                      <a:pt x="1587947" y="1334547"/>
                      <a:pt x="1577406" y="1337876"/>
                      <a:pt x="1569638" y="1328999"/>
                    </a:cubicBezTo>
                    <a:cubicBezTo>
                      <a:pt x="1549664" y="1305696"/>
                      <a:pt x="1524697" y="1313464"/>
                      <a:pt x="1503059" y="1319012"/>
                    </a:cubicBezTo>
                    <a:cubicBezTo>
                      <a:pt x="1449241" y="1332883"/>
                      <a:pt x="1407073" y="1321786"/>
                      <a:pt x="1377667" y="1272407"/>
                    </a:cubicBezTo>
                    <a:cubicBezTo>
                      <a:pt x="1372119" y="1262975"/>
                      <a:pt x="1363797" y="1255207"/>
                      <a:pt x="1354920" y="1248549"/>
                    </a:cubicBezTo>
                    <a:cubicBezTo>
                      <a:pt x="1335501" y="1234124"/>
                      <a:pt x="1328843" y="1217479"/>
                      <a:pt x="1338275" y="1194176"/>
                    </a:cubicBezTo>
                    <a:cubicBezTo>
                      <a:pt x="1344933" y="1178085"/>
                      <a:pt x="1334946" y="1161441"/>
                      <a:pt x="1335501" y="1145351"/>
                    </a:cubicBezTo>
                    <a:cubicBezTo>
                      <a:pt x="1337165" y="1112616"/>
                      <a:pt x="1326623" y="1077662"/>
                      <a:pt x="1354365" y="1049921"/>
                    </a:cubicBezTo>
                    <a:cubicBezTo>
                      <a:pt x="1367681" y="1049921"/>
                      <a:pt x="1367126" y="1062127"/>
                      <a:pt x="1368790" y="1069894"/>
                    </a:cubicBezTo>
                    <a:cubicBezTo>
                      <a:pt x="1378777" y="1117055"/>
                      <a:pt x="1408183" y="1148680"/>
                      <a:pt x="1447576" y="1172537"/>
                    </a:cubicBezTo>
                    <a:cubicBezTo>
                      <a:pt x="1457009" y="1178085"/>
                      <a:pt x="1468660" y="1182524"/>
                      <a:pt x="1473098" y="1193067"/>
                    </a:cubicBezTo>
                    <a:cubicBezTo>
                      <a:pt x="1482530" y="1216924"/>
                      <a:pt x="1494182" y="1215260"/>
                      <a:pt x="1510827" y="1199170"/>
                    </a:cubicBezTo>
                    <a:cubicBezTo>
                      <a:pt x="1521368" y="1189183"/>
                      <a:pt x="1534684" y="1181969"/>
                      <a:pt x="1552993" y="1175866"/>
                    </a:cubicBezTo>
                    <a:cubicBezTo>
                      <a:pt x="1530800" y="1168099"/>
                      <a:pt x="1511936" y="1164770"/>
                      <a:pt x="1491963" y="1163105"/>
                    </a:cubicBezTo>
                    <a:cubicBezTo>
                      <a:pt x="1432595" y="1158667"/>
                      <a:pt x="1413176" y="1139802"/>
                      <a:pt x="1407073" y="1082655"/>
                    </a:cubicBezTo>
                    <a:cubicBezTo>
                      <a:pt x="1404854" y="1066565"/>
                      <a:pt x="1402080" y="1050476"/>
                      <a:pt x="1403744" y="1033831"/>
                    </a:cubicBezTo>
                    <a:cubicBezTo>
                      <a:pt x="1404854" y="1019405"/>
                      <a:pt x="1399306" y="1003870"/>
                      <a:pt x="1410402" y="991109"/>
                    </a:cubicBezTo>
                    <a:cubicBezTo>
                      <a:pt x="1420667" y="979457"/>
                      <a:pt x="1431209" y="974464"/>
                      <a:pt x="1441542" y="975435"/>
                    </a:cubicBezTo>
                    <a:close/>
                    <a:moveTo>
                      <a:pt x="1240625" y="903447"/>
                    </a:moveTo>
                    <a:cubicBezTo>
                      <a:pt x="1240071" y="907331"/>
                      <a:pt x="1240071" y="910105"/>
                      <a:pt x="1238961" y="912324"/>
                    </a:cubicBezTo>
                    <a:cubicBezTo>
                      <a:pt x="1223981" y="951162"/>
                      <a:pt x="1234522" y="967252"/>
                      <a:pt x="1276689" y="967807"/>
                    </a:cubicBezTo>
                    <a:cubicBezTo>
                      <a:pt x="1312198" y="968362"/>
                      <a:pt x="1314417" y="972245"/>
                      <a:pt x="1296108" y="1002762"/>
                    </a:cubicBezTo>
                    <a:cubicBezTo>
                      <a:pt x="1292224" y="1009420"/>
                      <a:pt x="1287231" y="1014968"/>
                      <a:pt x="1284457" y="1021626"/>
                    </a:cubicBezTo>
                    <a:cubicBezTo>
                      <a:pt x="1278354" y="1034942"/>
                      <a:pt x="1272250" y="1040490"/>
                      <a:pt x="1259490" y="1027174"/>
                    </a:cubicBezTo>
                    <a:cubicBezTo>
                      <a:pt x="1250057" y="1017187"/>
                      <a:pt x="1235077" y="1026064"/>
                      <a:pt x="1223426" y="1017742"/>
                    </a:cubicBezTo>
                    <a:cubicBezTo>
                      <a:pt x="1191801" y="994994"/>
                      <a:pt x="1186807" y="956155"/>
                      <a:pt x="1212884" y="927304"/>
                    </a:cubicBezTo>
                    <a:cubicBezTo>
                      <a:pt x="1220652" y="918427"/>
                      <a:pt x="1227864" y="908440"/>
                      <a:pt x="1240625" y="903447"/>
                    </a:cubicBezTo>
                    <a:close/>
                    <a:moveTo>
                      <a:pt x="195610" y="863638"/>
                    </a:moveTo>
                    <a:cubicBezTo>
                      <a:pt x="208649" y="862389"/>
                      <a:pt x="221964" y="862944"/>
                      <a:pt x="235835" y="866273"/>
                    </a:cubicBezTo>
                    <a:cubicBezTo>
                      <a:pt x="251925" y="870157"/>
                      <a:pt x="255809" y="875705"/>
                      <a:pt x="254144" y="889576"/>
                    </a:cubicBezTo>
                    <a:cubicBezTo>
                      <a:pt x="244157" y="895124"/>
                      <a:pt x="234171" y="891240"/>
                      <a:pt x="224184" y="891795"/>
                    </a:cubicBezTo>
                    <a:cubicBezTo>
                      <a:pt x="193668" y="892905"/>
                      <a:pt x="173695" y="908440"/>
                      <a:pt x="167037" y="938400"/>
                    </a:cubicBezTo>
                    <a:cubicBezTo>
                      <a:pt x="157050" y="983341"/>
                      <a:pt x="154830" y="1029947"/>
                      <a:pt x="144844" y="1074888"/>
                    </a:cubicBezTo>
                    <a:cubicBezTo>
                      <a:pt x="142624" y="1084320"/>
                      <a:pt x="145953" y="1088758"/>
                      <a:pt x="155385" y="1089313"/>
                    </a:cubicBezTo>
                    <a:cubicBezTo>
                      <a:pt x="161488" y="1089868"/>
                      <a:pt x="168146" y="1090978"/>
                      <a:pt x="174249" y="1092642"/>
                    </a:cubicBezTo>
                    <a:cubicBezTo>
                      <a:pt x="201991" y="1098745"/>
                      <a:pt x="209758" y="1110951"/>
                      <a:pt x="202546" y="1138138"/>
                    </a:cubicBezTo>
                    <a:cubicBezTo>
                      <a:pt x="199771" y="1149789"/>
                      <a:pt x="194778" y="1159221"/>
                      <a:pt x="203100" y="1171982"/>
                    </a:cubicBezTo>
                    <a:cubicBezTo>
                      <a:pt x="220855" y="1198614"/>
                      <a:pt x="221964" y="1200278"/>
                      <a:pt x="251925" y="1189182"/>
                    </a:cubicBezTo>
                    <a:cubicBezTo>
                      <a:pt x="277447" y="1179750"/>
                      <a:pt x="300750" y="1166434"/>
                      <a:pt x="329601" y="1161441"/>
                    </a:cubicBezTo>
                    <a:cubicBezTo>
                      <a:pt x="310182" y="1151454"/>
                      <a:pt x="291318" y="1153118"/>
                      <a:pt x="273008" y="1152008"/>
                    </a:cubicBezTo>
                    <a:cubicBezTo>
                      <a:pt x="245267" y="1150899"/>
                      <a:pt x="237500" y="1141467"/>
                      <a:pt x="245822" y="1115390"/>
                    </a:cubicBezTo>
                    <a:cubicBezTo>
                      <a:pt x="251925" y="1097636"/>
                      <a:pt x="251370" y="1085429"/>
                      <a:pt x="234725" y="1075443"/>
                    </a:cubicBezTo>
                    <a:cubicBezTo>
                      <a:pt x="226958" y="1070449"/>
                      <a:pt x="222519" y="1062127"/>
                      <a:pt x="218081" y="1053804"/>
                    </a:cubicBezTo>
                    <a:cubicBezTo>
                      <a:pt x="199217" y="1018295"/>
                      <a:pt x="214197" y="992773"/>
                      <a:pt x="253590" y="992219"/>
                    </a:cubicBezTo>
                    <a:cubicBezTo>
                      <a:pt x="270234" y="992219"/>
                      <a:pt x="286879" y="993883"/>
                      <a:pt x="302969" y="998876"/>
                    </a:cubicBezTo>
                    <a:cubicBezTo>
                      <a:pt x="332930" y="1008863"/>
                      <a:pt x="337923" y="1017741"/>
                      <a:pt x="328491" y="1048256"/>
                    </a:cubicBezTo>
                    <a:cubicBezTo>
                      <a:pt x="317395" y="1084874"/>
                      <a:pt x="317395" y="1084874"/>
                      <a:pt x="354568" y="1088203"/>
                    </a:cubicBezTo>
                    <a:cubicBezTo>
                      <a:pt x="376761" y="1089868"/>
                      <a:pt x="383419" y="1094307"/>
                      <a:pt x="403393" y="1118719"/>
                    </a:cubicBezTo>
                    <a:cubicBezTo>
                      <a:pt x="440566" y="1078771"/>
                      <a:pt x="434463" y="1016631"/>
                      <a:pt x="388967" y="977238"/>
                    </a:cubicBezTo>
                    <a:cubicBezTo>
                      <a:pt x="374542" y="963922"/>
                      <a:pt x="357342" y="954490"/>
                      <a:pt x="341252" y="943949"/>
                    </a:cubicBezTo>
                    <a:cubicBezTo>
                      <a:pt x="329601" y="936736"/>
                      <a:pt x="316840" y="930078"/>
                      <a:pt x="310737" y="916762"/>
                    </a:cubicBezTo>
                    <a:cubicBezTo>
                      <a:pt x="309627" y="879589"/>
                      <a:pt x="309627" y="879589"/>
                      <a:pt x="345691" y="877924"/>
                    </a:cubicBezTo>
                    <a:cubicBezTo>
                      <a:pt x="361226" y="877370"/>
                      <a:pt x="376761" y="873486"/>
                      <a:pt x="392296" y="873486"/>
                    </a:cubicBezTo>
                    <a:cubicBezTo>
                      <a:pt x="450553" y="872931"/>
                      <a:pt x="481068" y="902892"/>
                      <a:pt x="482178" y="961148"/>
                    </a:cubicBezTo>
                    <a:cubicBezTo>
                      <a:pt x="482178" y="973354"/>
                      <a:pt x="482178" y="985006"/>
                      <a:pt x="482178" y="997212"/>
                    </a:cubicBezTo>
                    <a:cubicBezTo>
                      <a:pt x="482178" y="1017186"/>
                      <a:pt x="483287" y="1036050"/>
                      <a:pt x="508809" y="1042153"/>
                    </a:cubicBezTo>
                    <a:cubicBezTo>
                      <a:pt x="514913" y="1043263"/>
                      <a:pt x="519351" y="1051585"/>
                      <a:pt x="524899" y="1056578"/>
                    </a:cubicBezTo>
                    <a:cubicBezTo>
                      <a:pt x="539880" y="1070449"/>
                      <a:pt x="547092" y="1080991"/>
                      <a:pt x="523790" y="1095971"/>
                    </a:cubicBezTo>
                    <a:cubicBezTo>
                      <a:pt x="483287" y="1122603"/>
                      <a:pt x="486616" y="1169208"/>
                      <a:pt x="477184" y="1209710"/>
                    </a:cubicBezTo>
                    <a:cubicBezTo>
                      <a:pt x="474410" y="1221362"/>
                      <a:pt x="471636" y="1232458"/>
                      <a:pt x="468307" y="1244110"/>
                    </a:cubicBezTo>
                    <a:cubicBezTo>
                      <a:pt x="464423" y="1255761"/>
                      <a:pt x="456656" y="1261864"/>
                      <a:pt x="443340" y="1261309"/>
                    </a:cubicBezTo>
                    <a:cubicBezTo>
                      <a:pt x="387857" y="1260200"/>
                      <a:pt x="339588" y="1277399"/>
                      <a:pt x="295756" y="1315127"/>
                    </a:cubicBezTo>
                    <a:cubicBezTo>
                      <a:pt x="263022" y="1342869"/>
                      <a:pt x="244157" y="1340094"/>
                      <a:pt x="209203" y="1315682"/>
                    </a:cubicBezTo>
                    <a:cubicBezTo>
                      <a:pt x="191449" y="1303476"/>
                      <a:pt x="178133" y="1286831"/>
                      <a:pt x="162043" y="1272960"/>
                    </a:cubicBezTo>
                    <a:cubicBezTo>
                      <a:pt x="145953" y="1258535"/>
                      <a:pt x="128754" y="1245774"/>
                      <a:pt x="104896" y="1255206"/>
                    </a:cubicBezTo>
                    <a:cubicBezTo>
                      <a:pt x="93245" y="1259645"/>
                      <a:pt x="86032" y="1251877"/>
                      <a:pt x="79374" y="1243555"/>
                    </a:cubicBezTo>
                    <a:cubicBezTo>
                      <a:pt x="72161" y="1234123"/>
                      <a:pt x="69387" y="1224691"/>
                      <a:pt x="76045" y="1213039"/>
                    </a:cubicBezTo>
                    <a:cubicBezTo>
                      <a:pt x="87142" y="1193066"/>
                      <a:pt x="97129" y="1171982"/>
                      <a:pt x="100458" y="1148679"/>
                    </a:cubicBezTo>
                    <a:cubicBezTo>
                      <a:pt x="103786" y="1125377"/>
                      <a:pt x="99348" y="1105958"/>
                      <a:pt x="74936" y="1097081"/>
                    </a:cubicBezTo>
                    <a:cubicBezTo>
                      <a:pt x="62729" y="1093197"/>
                      <a:pt x="56626" y="1088203"/>
                      <a:pt x="63839" y="1075443"/>
                    </a:cubicBezTo>
                    <a:cubicBezTo>
                      <a:pt x="80484" y="1045482"/>
                      <a:pt x="76600" y="1012747"/>
                      <a:pt x="76600" y="980567"/>
                    </a:cubicBezTo>
                    <a:cubicBezTo>
                      <a:pt x="76600" y="917872"/>
                      <a:pt x="96574" y="890131"/>
                      <a:pt x="157050" y="871821"/>
                    </a:cubicBezTo>
                    <a:cubicBezTo>
                      <a:pt x="169811" y="867937"/>
                      <a:pt x="182572" y="864886"/>
                      <a:pt x="195610" y="863638"/>
                    </a:cubicBezTo>
                    <a:close/>
                    <a:moveTo>
                      <a:pt x="1349277" y="810184"/>
                    </a:moveTo>
                    <a:cubicBezTo>
                      <a:pt x="1355267" y="811658"/>
                      <a:pt x="1361578" y="815091"/>
                      <a:pt x="1368791" y="820223"/>
                    </a:cubicBezTo>
                    <a:cubicBezTo>
                      <a:pt x="1342159" y="832429"/>
                      <a:pt x="1317191" y="843526"/>
                      <a:pt x="1288340" y="856842"/>
                    </a:cubicBezTo>
                    <a:cubicBezTo>
                      <a:pt x="1316220" y="818974"/>
                      <a:pt x="1331305" y="805762"/>
                      <a:pt x="1349277" y="810184"/>
                    </a:cubicBezTo>
                    <a:close/>
                    <a:moveTo>
                      <a:pt x="377871" y="689283"/>
                    </a:moveTo>
                    <a:cubicBezTo>
                      <a:pt x="355678" y="689283"/>
                      <a:pt x="339033" y="695386"/>
                      <a:pt x="321833" y="698160"/>
                    </a:cubicBezTo>
                    <a:cubicBezTo>
                      <a:pt x="297421" y="702044"/>
                      <a:pt x="292982" y="723683"/>
                      <a:pt x="285770" y="742547"/>
                    </a:cubicBezTo>
                    <a:cubicBezTo>
                      <a:pt x="284105" y="745876"/>
                      <a:pt x="284105" y="749760"/>
                      <a:pt x="283550" y="753644"/>
                    </a:cubicBezTo>
                    <a:cubicBezTo>
                      <a:pt x="296866" y="707038"/>
                      <a:pt x="315175" y="696496"/>
                      <a:pt x="377871" y="689283"/>
                    </a:cubicBezTo>
                    <a:close/>
                    <a:moveTo>
                      <a:pt x="927843" y="670142"/>
                    </a:moveTo>
                    <a:cubicBezTo>
                      <a:pt x="948649" y="673887"/>
                      <a:pt x="967930" y="691225"/>
                      <a:pt x="987071" y="718689"/>
                    </a:cubicBezTo>
                    <a:cubicBezTo>
                      <a:pt x="1006490" y="746431"/>
                      <a:pt x="1014258" y="779165"/>
                      <a:pt x="1027573" y="809681"/>
                    </a:cubicBezTo>
                    <a:cubicBezTo>
                      <a:pt x="1032567" y="821887"/>
                      <a:pt x="1027019" y="826326"/>
                      <a:pt x="1015922" y="828545"/>
                    </a:cubicBezTo>
                    <a:cubicBezTo>
                      <a:pt x="985961" y="833538"/>
                      <a:pt x="960994" y="815784"/>
                      <a:pt x="934363" y="807461"/>
                    </a:cubicBezTo>
                    <a:cubicBezTo>
                      <a:pt x="925485" y="804687"/>
                      <a:pt x="925485" y="790262"/>
                      <a:pt x="931034" y="780275"/>
                    </a:cubicBezTo>
                    <a:cubicBezTo>
                      <a:pt x="936027" y="771398"/>
                      <a:pt x="940466" y="764185"/>
                      <a:pt x="952117" y="773062"/>
                    </a:cubicBezTo>
                    <a:cubicBezTo>
                      <a:pt x="960439" y="779165"/>
                      <a:pt x="965433" y="771398"/>
                      <a:pt x="966543" y="767514"/>
                    </a:cubicBezTo>
                    <a:cubicBezTo>
                      <a:pt x="969317" y="758082"/>
                      <a:pt x="960439" y="758082"/>
                      <a:pt x="954336" y="756972"/>
                    </a:cubicBezTo>
                    <a:cubicBezTo>
                      <a:pt x="928259" y="752534"/>
                      <a:pt x="921047" y="759192"/>
                      <a:pt x="919937" y="785268"/>
                    </a:cubicBezTo>
                    <a:cubicBezTo>
                      <a:pt x="919937" y="788043"/>
                      <a:pt x="919382" y="790817"/>
                      <a:pt x="919937" y="793591"/>
                    </a:cubicBezTo>
                    <a:cubicBezTo>
                      <a:pt x="928259" y="833538"/>
                      <a:pt x="932698" y="867938"/>
                      <a:pt x="879990" y="886247"/>
                    </a:cubicBezTo>
                    <a:cubicBezTo>
                      <a:pt x="853358" y="895679"/>
                      <a:pt x="857242" y="916762"/>
                      <a:pt x="883319" y="930078"/>
                    </a:cubicBezTo>
                    <a:cubicBezTo>
                      <a:pt x="893306" y="935626"/>
                      <a:pt x="899963" y="944504"/>
                      <a:pt x="904957" y="954490"/>
                    </a:cubicBezTo>
                    <a:cubicBezTo>
                      <a:pt x="915499" y="977239"/>
                      <a:pt x="926595" y="999432"/>
                      <a:pt x="936027" y="1022180"/>
                    </a:cubicBezTo>
                    <a:cubicBezTo>
                      <a:pt x="945459" y="1045483"/>
                      <a:pt x="936582" y="1059353"/>
                      <a:pt x="912170" y="1062128"/>
                    </a:cubicBezTo>
                    <a:cubicBezTo>
                      <a:pt x="910505" y="1062128"/>
                      <a:pt x="908286" y="1062682"/>
                      <a:pt x="906621" y="1062128"/>
                    </a:cubicBezTo>
                    <a:cubicBezTo>
                      <a:pt x="845590" y="1052141"/>
                      <a:pt x="795656" y="1068231"/>
                      <a:pt x="757373" y="1120384"/>
                    </a:cubicBezTo>
                    <a:cubicBezTo>
                      <a:pt x="741283" y="1142023"/>
                      <a:pt x="712432" y="1137584"/>
                      <a:pt x="689684" y="1131481"/>
                    </a:cubicBezTo>
                    <a:cubicBezTo>
                      <a:pt x="613672" y="1111507"/>
                      <a:pt x="554306" y="1066011"/>
                      <a:pt x="508810" y="1002761"/>
                    </a:cubicBezTo>
                    <a:cubicBezTo>
                      <a:pt x="484398" y="968362"/>
                      <a:pt x="487172" y="945058"/>
                      <a:pt x="517687" y="917317"/>
                    </a:cubicBezTo>
                    <a:cubicBezTo>
                      <a:pt x="547648" y="889576"/>
                      <a:pt x="565402" y="860170"/>
                      <a:pt x="553196" y="817448"/>
                    </a:cubicBezTo>
                    <a:cubicBezTo>
                      <a:pt x="547093" y="795810"/>
                      <a:pt x="560409" y="780275"/>
                      <a:pt x="577608" y="769178"/>
                    </a:cubicBezTo>
                    <a:cubicBezTo>
                      <a:pt x="596473" y="756417"/>
                      <a:pt x="618111" y="753089"/>
                      <a:pt x="640304" y="756972"/>
                    </a:cubicBezTo>
                    <a:cubicBezTo>
                      <a:pt x="641413" y="757527"/>
                      <a:pt x="641413" y="763630"/>
                      <a:pt x="641968" y="767514"/>
                    </a:cubicBezTo>
                    <a:cubicBezTo>
                      <a:pt x="611453" y="784714"/>
                      <a:pt x="603131" y="799694"/>
                      <a:pt x="611453" y="832429"/>
                    </a:cubicBezTo>
                    <a:cubicBezTo>
                      <a:pt x="620330" y="866273"/>
                      <a:pt x="611453" y="891240"/>
                      <a:pt x="582602" y="911214"/>
                    </a:cubicBezTo>
                    <a:cubicBezTo>
                      <a:pt x="553196" y="931742"/>
                      <a:pt x="553196" y="947833"/>
                      <a:pt x="583712" y="966142"/>
                    </a:cubicBezTo>
                    <a:cubicBezTo>
                      <a:pt x="607014" y="979458"/>
                      <a:pt x="626988" y="994439"/>
                      <a:pt x="642523" y="1017741"/>
                    </a:cubicBezTo>
                    <a:cubicBezTo>
                      <a:pt x="666936" y="1053250"/>
                      <a:pt x="719090" y="1056025"/>
                      <a:pt x="745167" y="1021070"/>
                    </a:cubicBezTo>
                    <a:cubicBezTo>
                      <a:pt x="770689" y="987226"/>
                      <a:pt x="797321" y="974465"/>
                      <a:pt x="837823" y="994994"/>
                    </a:cubicBezTo>
                    <a:cubicBezTo>
                      <a:pt x="816740" y="974465"/>
                      <a:pt x="792327" y="960039"/>
                      <a:pt x="780676" y="933407"/>
                    </a:cubicBezTo>
                    <a:cubicBezTo>
                      <a:pt x="764586" y="896234"/>
                      <a:pt x="770689" y="876260"/>
                      <a:pt x="807308" y="857396"/>
                    </a:cubicBezTo>
                    <a:cubicBezTo>
                      <a:pt x="817294" y="852402"/>
                      <a:pt x="827281" y="847409"/>
                      <a:pt x="837268" y="842415"/>
                    </a:cubicBezTo>
                    <a:cubicBezTo>
                      <a:pt x="857797" y="831319"/>
                      <a:pt x="864455" y="816894"/>
                      <a:pt x="850584" y="795255"/>
                    </a:cubicBezTo>
                    <a:cubicBezTo>
                      <a:pt x="838933" y="776391"/>
                      <a:pt x="840042" y="775836"/>
                      <a:pt x="851694" y="738108"/>
                    </a:cubicBezTo>
                    <a:cubicBezTo>
                      <a:pt x="838378" y="728676"/>
                      <a:pt x="833939" y="759746"/>
                      <a:pt x="820068" y="744766"/>
                    </a:cubicBezTo>
                    <a:cubicBezTo>
                      <a:pt x="836713" y="734779"/>
                      <a:pt x="846145" y="717025"/>
                      <a:pt x="859461" y="703154"/>
                    </a:cubicBezTo>
                    <a:cubicBezTo>
                      <a:pt x="884705" y="676245"/>
                      <a:pt x="907037" y="666397"/>
                      <a:pt x="927843" y="670142"/>
                    </a:cubicBezTo>
                    <a:close/>
                    <a:moveTo>
                      <a:pt x="504371" y="667646"/>
                    </a:moveTo>
                    <a:cubicBezTo>
                      <a:pt x="496049" y="697052"/>
                      <a:pt x="484952" y="715916"/>
                      <a:pt x="453327" y="713697"/>
                    </a:cubicBezTo>
                    <a:cubicBezTo>
                      <a:pt x="471636" y="702045"/>
                      <a:pt x="484397" y="683736"/>
                      <a:pt x="504371" y="667646"/>
                    </a:cubicBezTo>
                    <a:close/>
                    <a:moveTo>
                      <a:pt x="1656277" y="590533"/>
                    </a:moveTo>
                    <a:cubicBezTo>
                      <a:pt x="1663681" y="592224"/>
                      <a:pt x="1672419" y="595795"/>
                      <a:pt x="1682822" y="601066"/>
                    </a:cubicBezTo>
                    <a:cubicBezTo>
                      <a:pt x="1710563" y="615492"/>
                      <a:pt x="1736085" y="630472"/>
                      <a:pt x="1734975" y="668200"/>
                    </a:cubicBezTo>
                    <a:cubicBezTo>
                      <a:pt x="1734421" y="684845"/>
                      <a:pt x="1742743" y="699825"/>
                      <a:pt x="1756059" y="711477"/>
                    </a:cubicBezTo>
                    <a:cubicBezTo>
                      <a:pt x="1762717" y="717580"/>
                      <a:pt x="1764936" y="725347"/>
                      <a:pt x="1764936" y="734779"/>
                    </a:cubicBezTo>
                    <a:cubicBezTo>
                      <a:pt x="1762162" y="766959"/>
                      <a:pt x="1740524" y="787488"/>
                      <a:pt x="1716666" y="805242"/>
                    </a:cubicBezTo>
                    <a:cubicBezTo>
                      <a:pt x="1695028" y="820777"/>
                      <a:pt x="1672280" y="835203"/>
                      <a:pt x="1650087" y="849628"/>
                    </a:cubicBezTo>
                    <a:cubicBezTo>
                      <a:pt x="1633997" y="860170"/>
                      <a:pt x="1617352" y="871821"/>
                      <a:pt x="1611249" y="888466"/>
                    </a:cubicBezTo>
                    <a:cubicBezTo>
                      <a:pt x="1589611" y="946168"/>
                      <a:pt x="1542451" y="954490"/>
                      <a:pt x="1490852" y="955600"/>
                    </a:cubicBezTo>
                    <a:cubicBezTo>
                      <a:pt x="1471988" y="955600"/>
                      <a:pt x="1453679" y="956155"/>
                      <a:pt x="1435924" y="961703"/>
                    </a:cubicBezTo>
                    <a:cubicBezTo>
                      <a:pt x="1429821" y="963368"/>
                      <a:pt x="1420944" y="964477"/>
                      <a:pt x="1418170" y="968916"/>
                    </a:cubicBezTo>
                    <a:cubicBezTo>
                      <a:pt x="1393757" y="1009973"/>
                      <a:pt x="1339939" y="1024953"/>
                      <a:pt x="1323849" y="1072669"/>
                    </a:cubicBezTo>
                    <a:cubicBezTo>
                      <a:pt x="1316637" y="1092642"/>
                      <a:pt x="1302766" y="1092087"/>
                      <a:pt x="1288895" y="1085984"/>
                    </a:cubicBezTo>
                    <a:cubicBezTo>
                      <a:pt x="1273360" y="1079326"/>
                      <a:pt x="1275579" y="1066011"/>
                      <a:pt x="1282792" y="1053250"/>
                    </a:cubicBezTo>
                    <a:cubicBezTo>
                      <a:pt x="1295553" y="1032166"/>
                      <a:pt x="1308869" y="1010528"/>
                      <a:pt x="1320520" y="988890"/>
                    </a:cubicBezTo>
                    <a:cubicBezTo>
                      <a:pt x="1333281" y="964477"/>
                      <a:pt x="1328288" y="955600"/>
                      <a:pt x="1300547" y="955600"/>
                    </a:cubicBezTo>
                    <a:cubicBezTo>
                      <a:pt x="1294998" y="955600"/>
                      <a:pt x="1289450" y="956155"/>
                      <a:pt x="1283902" y="955600"/>
                    </a:cubicBezTo>
                    <a:cubicBezTo>
                      <a:pt x="1271696" y="954490"/>
                      <a:pt x="1256161" y="960594"/>
                      <a:pt x="1250057" y="944504"/>
                    </a:cubicBezTo>
                    <a:cubicBezTo>
                      <a:pt x="1244509" y="929523"/>
                      <a:pt x="1249503" y="915098"/>
                      <a:pt x="1259490" y="902892"/>
                    </a:cubicBezTo>
                    <a:cubicBezTo>
                      <a:pt x="1282237" y="874596"/>
                      <a:pt x="1312198" y="856841"/>
                      <a:pt x="1345488" y="844635"/>
                    </a:cubicBezTo>
                    <a:cubicBezTo>
                      <a:pt x="1410402" y="821332"/>
                      <a:pt x="1471433" y="794146"/>
                      <a:pt x="1513045" y="734225"/>
                    </a:cubicBezTo>
                    <a:cubicBezTo>
                      <a:pt x="1525251" y="716470"/>
                      <a:pt x="1547444" y="706483"/>
                      <a:pt x="1566863" y="696496"/>
                    </a:cubicBezTo>
                    <a:cubicBezTo>
                      <a:pt x="1594604" y="682071"/>
                      <a:pt x="1610139" y="661542"/>
                      <a:pt x="1616797" y="631027"/>
                    </a:cubicBezTo>
                    <a:cubicBezTo>
                      <a:pt x="1623872" y="597321"/>
                      <a:pt x="1634067" y="585462"/>
                      <a:pt x="1656277" y="590533"/>
                    </a:cubicBezTo>
                    <a:close/>
                    <a:moveTo>
                      <a:pt x="986681" y="453439"/>
                    </a:moveTo>
                    <a:cubicBezTo>
                      <a:pt x="992411" y="453309"/>
                      <a:pt x="998445" y="454453"/>
                      <a:pt x="1004825" y="457366"/>
                    </a:cubicBezTo>
                    <a:cubicBezTo>
                      <a:pt x="1028682" y="467908"/>
                      <a:pt x="1053094" y="476230"/>
                      <a:pt x="1078062" y="481778"/>
                    </a:cubicBezTo>
                    <a:cubicBezTo>
                      <a:pt x="1104693" y="487881"/>
                      <a:pt x="1130770" y="484552"/>
                      <a:pt x="1151299" y="466798"/>
                    </a:cubicBezTo>
                    <a:cubicBezTo>
                      <a:pt x="1165725" y="455147"/>
                      <a:pt x="1176822" y="455702"/>
                      <a:pt x="1191247" y="464024"/>
                    </a:cubicBezTo>
                    <a:cubicBezTo>
                      <a:pt x="1221208" y="481224"/>
                      <a:pt x="1239517" y="515068"/>
                      <a:pt x="1276135" y="523390"/>
                    </a:cubicBezTo>
                    <a:cubicBezTo>
                      <a:pt x="1284458" y="525055"/>
                      <a:pt x="1281684" y="535596"/>
                      <a:pt x="1281684" y="542809"/>
                    </a:cubicBezTo>
                    <a:cubicBezTo>
                      <a:pt x="1282239" y="563893"/>
                      <a:pt x="1285013" y="591634"/>
                      <a:pt x="1306096" y="592189"/>
                    </a:cubicBezTo>
                    <a:cubicBezTo>
                      <a:pt x="1329954" y="592744"/>
                      <a:pt x="1327179" y="562783"/>
                      <a:pt x="1330508" y="544474"/>
                    </a:cubicBezTo>
                    <a:cubicBezTo>
                      <a:pt x="1331618" y="539480"/>
                      <a:pt x="1330508" y="533932"/>
                      <a:pt x="1330508" y="528384"/>
                    </a:cubicBezTo>
                    <a:cubicBezTo>
                      <a:pt x="1332173" y="526164"/>
                      <a:pt x="1334392" y="523945"/>
                      <a:pt x="1336057" y="521726"/>
                    </a:cubicBezTo>
                    <a:cubicBezTo>
                      <a:pt x="1371011" y="585531"/>
                      <a:pt x="1421500" y="575544"/>
                      <a:pt x="1474208" y="558344"/>
                    </a:cubicBezTo>
                    <a:cubicBezTo>
                      <a:pt x="1481421" y="556125"/>
                      <a:pt x="1489189" y="557235"/>
                      <a:pt x="1496401" y="556680"/>
                    </a:cubicBezTo>
                    <a:cubicBezTo>
                      <a:pt x="1508608" y="556125"/>
                      <a:pt x="1521923" y="556125"/>
                      <a:pt x="1527472" y="569441"/>
                    </a:cubicBezTo>
                    <a:cubicBezTo>
                      <a:pt x="1533575" y="583312"/>
                      <a:pt x="1518594" y="587750"/>
                      <a:pt x="1511937" y="595518"/>
                    </a:cubicBezTo>
                    <a:cubicBezTo>
                      <a:pt x="1503059" y="606059"/>
                      <a:pt x="1491408" y="613827"/>
                      <a:pt x="1484750" y="626588"/>
                    </a:cubicBezTo>
                    <a:cubicBezTo>
                      <a:pt x="1475873" y="642678"/>
                      <a:pt x="1471434" y="655439"/>
                      <a:pt x="1492518" y="667090"/>
                    </a:cubicBezTo>
                    <a:cubicBezTo>
                      <a:pt x="1510272" y="677078"/>
                      <a:pt x="1505279" y="693723"/>
                      <a:pt x="1496401" y="708148"/>
                    </a:cubicBezTo>
                    <a:cubicBezTo>
                      <a:pt x="1462557" y="764186"/>
                      <a:pt x="1380443" y="798585"/>
                      <a:pt x="1313309" y="791372"/>
                    </a:cubicBezTo>
                    <a:cubicBezTo>
                      <a:pt x="1267813" y="786379"/>
                      <a:pt x="1221208" y="789708"/>
                      <a:pt x="1175157" y="789708"/>
                    </a:cubicBezTo>
                    <a:cubicBezTo>
                      <a:pt x="1104138" y="789708"/>
                      <a:pt x="1049211" y="760857"/>
                      <a:pt x="1013147" y="698161"/>
                    </a:cubicBezTo>
                    <a:cubicBezTo>
                      <a:pt x="1002605" y="680407"/>
                      <a:pt x="993173" y="662097"/>
                      <a:pt x="979857" y="647117"/>
                    </a:cubicBezTo>
                    <a:cubicBezTo>
                      <a:pt x="962103" y="626588"/>
                      <a:pt x="947677" y="607724"/>
                      <a:pt x="966542" y="580537"/>
                    </a:cubicBezTo>
                    <a:cubicBezTo>
                      <a:pt x="972090" y="572770"/>
                      <a:pt x="968761" y="564447"/>
                      <a:pt x="965432" y="556680"/>
                    </a:cubicBezTo>
                    <a:cubicBezTo>
                      <a:pt x="959329" y="543364"/>
                      <a:pt x="953226" y="530048"/>
                      <a:pt x="948232" y="516178"/>
                    </a:cubicBezTo>
                    <a:cubicBezTo>
                      <a:pt x="943794" y="502862"/>
                      <a:pt x="929368" y="486217"/>
                      <a:pt x="942129" y="475675"/>
                    </a:cubicBezTo>
                    <a:cubicBezTo>
                      <a:pt x="955029" y="465688"/>
                      <a:pt x="969489" y="453829"/>
                      <a:pt x="986681" y="453439"/>
                    </a:cubicBezTo>
                    <a:close/>
                    <a:moveTo>
                      <a:pt x="718951" y="452719"/>
                    </a:moveTo>
                    <a:cubicBezTo>
                      <a:pt x="722419" y="452095"/>
                      <a:pt x="725748" y="452927"/>
                      <a:pt x="728522" y="457366"/>
                    </a:cubicBezTo>
                    <a:cubicBezTo>
                      <a:pt x="733515" y="464579"/>
                      <a:pt x="727412" y="471791"/>
                      <a:pt x="723528" y="477340"/>
                    </a:cubicBezTo>
                    <a:cubicBezTo>
                      <a:pt x="709103" y="498423"/>
                      <a:pt x="688019" y="514513"/>
                      <a:pt x="664162" y="520061"/>
                    </a:cubicBezTo>
                    <a:cubicBezTo>
                      <a:pt x="588706" y="537261"/>
                      <a:pt x="541545" y="587195"/>
                      <a:pt x="503262" y="649336"/>
                    </a:cubicBezTo>
                    <a:cubicBezTo>
                      <a:pt x="483289" y="682071"/>
                      <a:pt x="453328" y="701489"/>
                      <a:pt x="416154" y="712586"/>
                    </a:cubicBezTo>
                    <a:cubicBezTo>
                      <a:pt x="383974" y="722018"/>
                      <a:pt x="352349" y="733115"/>
                      <a:pt x="325717" y="759192"/>
                    </a:cubicBezTo>
                    <a:cubicBezTo>
                      <a:pt x="297976" y="785824"/>
                      <a:pt x="295202" y="819114"/>
                      <a:pt x="295757" y="852958"/>
                    </a:cubicBezTo>
                    <a:cubicBezTo>
                      <a:pt x="295757" y="866274"/>
                      <a:pt x="297976" y="880144"/>
                      <a:pt x="297976" y="894015"/>
                    </a:cubicBezTo>
                    <a:cubicBezTo>
                      <a:pt x="297976" y="901228"/>
                      <a:pt x="303524" y="912879"/>
                      <a:pt x="291873" y="914544"/>
                    </a:cubicBezTo>
                    <a:cubicBezTo>
                      <a:pt x="282996" y="915653"/>
                      <a:pt x="275783" y="907886"/>
                      <a:pt x="270235" y="899563"/>
                    </a:cubicBezTo>
                    <a:cubicBezTo>
                      <a:pt x="260248" y="886248"/>
                      <a:pt x="272454" y="867938"/>
                      <a:pt x="259138" y="855732"/>
                    </a:cubicBezTo>
                    <a:cubicBezTo>
                      <a:pt x="259693" y="854068"/>
                      <a:pt x="259693" y="851848"/>
                      <a:pt x="260248" y="850184"/>
                    </a:cubicBezTo>
                    <a:cubicBezTo>
                      <a:pt x="270235" y="826326"/>
                      <a:pt x="271899" y="800250"/>
                      <a:pt x="277447" y="775282"/>
                    </a:cubicBezTo>
                    <a:cubicBezTo>
                      <a:pt x="278557" y="772508"/>
                      <a:pt x="279112" y="769734"/>
                      <a:pt x="279667" y="766960"/>
                    </a:cubicBezTo>
                    <a:cubicBezTo>
                      <a:pt x="278002" y="769734"/>
                      <a:pt x="275783" y="771953"/>
                      <a:pt x="271899" y="773618"/>
                    </a:cubicBezTo>
                    <a:cubicBezTo>
                      <a:pt x="271899" y="762521"/>
                      <a:pt x="271344" y="751425"/>
                      <a:pt x="271344" y="740327"/>
                    </a:cubicBezTo>
                    <a:cubicBezTo>
                      <a:pt x="271899" y="702044"/>
                      <a:pt x="283550" y="688174"/>
                      <a:pt x="320169" y="677632"/>
                    </a:cubicBezTo>
                    <a:cubicBezTo>
                      <a:pt x="357897" y="667090"/>
                      <a:pt x="397290" y="669864"/>
                      <a:pt x="435019" y="662652"/>
                    </a:cubicBezTo>
                    <a:cubicBezTo>
                      <a:pt x="482179" y="653774"/>
                      <a:pt x="512140" y="629917"/>
                      <a:pt x="522127" y="579983"/>
                    </a:cubicBezTo>
                    <a:cubicBezTo>
                      <a:pt x="534888" y="518397"/>
                      <a:pt x="552642" y="504526"/>
                      <a:pt x="614228" y="495649"/>
                    </a:cubicBezTo>
                    <a:cubicBezTo>
                      <a:pt x="635311" y="492875"/>
                      <a:pt x="654175" y="481778"/>
                      <a:pt x="673039" y="472901"/>
                    </a:cubicBezTo>
                    <a:cubicBezTo>
                      <a:pt x="684691" y="466798"/>
                      <a:pt x="696342" y="461805"/>
                      <a:pt x="708548" y="456811"/>
                    </a:cubicBezTo>
                    <a:cubicBezTo>
                      <a:pt x="711877" y="455424"/>
                      <a:pt x="715483" y="453343"/>
                      <a:pt x="718951" y="452719"/>
                    </a:cubicBezTo>
                    <a:close/>
                    <a:moveTo>
                      <a:pt x="148077" y="342058"/>
                    </a:moveTo>
                    <a:cubicBezTo>
                      <a:pt x="153131" y="341373"/>
                      <a:pt x="158437" y="341824"/>
                      <a:pt x="163708" y="343627"/>
                    </a:cubicBezTo>
                    <a:cubicBezTo>
                      <a:pt x="204765" y="358053"/>
                      <a:pt x="245267" y="360272"/>
                      <a:pt x="287989" y="346956"/>
                    </a:cubicBezTo>
                    <a:cubicBezTo>
                      <a:pt x="320723" y="336414"/>
                      <a:pt x="371213" y="370814"/>
                      <a:pt x="382309" y="409651"/>
                    </a:cubicBezTo>
                    <a:cubicBezTo>
                      <a:pt x="387303" y="427406"/>
                      <a:pt x="396735" y="437393"/>
                      <a:pt x="412825" y="433509"/>
                    </a:cubicBezTo>
                    <a:cubicBezTo>
                      <a:pt x="456656" y="422967"/>
                      <a:pt x="477184" y="449599"/>
                      <a:pt x="496048" y="481779"/>
                    </a:cubicBezTo>
                    <a:cubicBezTo>
                      <a:pt x="506035" y="499533"/>
                      <a:pt x="517687" y="515623"/>
                      <a:pt x="521570" y="532823"/>
                    </a:cubicBezTo>
                    <a:cubicBezTo>
                      <a:pt x="522125" y="606615"/>
                      <a:pt x="481068" y="649891"/>
                      <a:pt x="410605" y="655994"/>
                    </a:cubicBezTo>
                    <a:cubicBezTo>
                      <a:pt x="362335" y="659878"/>
                      <a:pt x="311846" y="654330"/>
                      <a:pt x="271899" y="690948"/>
                    </a:cubicBezTo>
                    <a:cubicBezTo>
                      <a:pt x="266905" y="695942"/>
                      <a:pt x="261357" y="693168"/>
                      <a:pt x="257473" y="688729"/>
                    </a:cubicBezTo>
                    <a:cubicBezTo>
                      <a:pt x="230842" y="657659"/>
                      <a:pt x="193113" y="652110"/>
                      <a:pt x="155940" y="645452"/>
                    </a:cubicBezTo>
                    <a:cubicBezTo>
                      <a:pt x="129863" y="641014"/>
                      <a:pt x="118212" y="628808"/>
                      <a:pt x="115438" y="599957"/>
                    </a:cubicBezTo>
                    <a:cubicBezTo>
                      <a:pt x="110999" y="548358"/>
                      <a:pt x="78264" y="514514"/>
                      <a:pt x="32214" y="495095"/>
                    </a:cubicBezTo>
                    <a:cubicBezTo>
                      <a:pt x="-5514" y="480114"/>
                      <a:pt x="-8288" y="471237"/>
                      <a:pt x="14459" y="438502"/>
                    </a:cubicBezTo>
                    <a:cubicBezTo>
                      <a:pt x="28885" y="416864"/>
                      <a:pt x="43310" y="405213"/>
                      <a:pt x="72161" y="410206"/>
                    </a:cubicBezTo>
                    <a:cubicBezTo>
                      <a:pt x="102677" y="415755"/>
                      <a:pt x="111554" y="404658"/>
                      <a:pt x="117102" y="373033"/>
                    </a:cubicBezTo>
                    <a:cubicBezTo>
                      <a:pt x="120015" y="356388"/>
                      <a:pt x="132915" y="344112"/>
                      <a:pt x="148077" y="342058"/>
                    </a:cubicBezTo>
                    <a:close/>
                    <a:moveTo>
                      <a:pt x="762722" y="209186"/>
                    </a:moveTo>
                    <a:cubicBezTo>
                      <a:pt x="773567" y="208458"/>
                      <a:pt x="783450" y="209775"/>
                      <a:pt x="790663" y="213798"/>
                    </a:cubicBezTo>
                    <a:cubicBezTo>
                      <a:pt x="836713" y="239320"/>
                      <a:pt x="887757" y="240984"/>
                      <a:pt x="936027" y="254855"/>
                    </a:cubicBezTo>
                    <a:cubicBezTo>
                      <a:pt x="954891" y="260403"/>
                      <a:pt x="972646" y="267616"/>
                      <a:pt x="985961" y="287590"/>
                    </a:cubicBezTo>
                    <a:cubicBezTo>
                      <a:pt x="993174" y="275938"/>
                      <a:pt x="999832" y="265397"/>
                      <a:pt x="1007045" y="255410"/>
                    </a:cubicBezTo>
                    <a:cubicBezTo>
                      <a:pt x="1023690" y="233217"/>
                      <a:pt x="1039779" y="232662"/>
                      <a:pt x="1059198" y="252636"/>
                    </a:cubicBezTo>
                    <a:cubicBezTo>
                      <a:pt x="1110797" y="307009"/>
                      <a:pt x="1093043" y="398555"/>
                      <a:pt x="1023135" y="422967"/>
                    </a:cubicBezTo>
                    <a:cubicBezTo>
                      <a:pt x="953227" y="447381"/>
                      <a:pt x="894415" y="489547"/>
                      <a:pt x="835604" y="532269"/>
                    </a:cubicBezTo>
                    <a:cubicBezTo>
                      <a:pt x="807862" y="552243"/>
                      <a:pt x="779011" y="557791"/>
                      <a:pt x="748496" y="538927"/>
                    </a:cubicBezTo>
                    <a:cubicBezTo>
                      <a:pt x="797321" y="530050"/>
                      <a:pt x="827281" y="486773"/>
                      <a:pt x="872777" y="471238"/>
                    </a:cubicBezTo>
                    <a:cubicBezTo>
                      <a:pt x="888312" y="466245"/>
                      <a:pt x="887202" y="455703"/>
                      <a:pt x="873332" y="447935"/>
                    </a:cubicBezTo>
                    <a:lnTo>
                      <a:pt x="856740" y="439178"/>
                    </a:lnTo>
                    <a:lnTo>
                      <a:pt x="856687" y="439058"/>
                    </a:lnTo>
                    <a:cubicBezTo>
                      <a:pt x="850584" y="433510"/>
                      <a:pt x="842261" y="430736"/>
                      <a:pt x="833384" y="426852"/>
                    </a:cubicBezTo>
                    <a:lnTo>
                      <a:pt x="856740" y="439178"/>
                    </a:lnTo>
                    <a:lnTo>
                      <a:pt x="863899" y="455287"/>
                    </a:lnTo>
                    <a:cubicBezTo>
                      <a:pt x="862928" y="460419"/>
                      <a:pt x="858629" y="464580"/>
                      <a:pt x="851139" y="465690"/>
                    </a:cubicBezTo>
                    <a:cubicBezTo>
                      <a:pt x="821178" y="470683"/>
                      <a:pt x="798985" y="488438"/>
                      <a:pt x="775128" y="503973"/>
                    </a:cubicBezTo>
                    <a:cubicBezTo>
                      <a:pt x="770689" y="506747"/>
                      <a:pt x="765141" y="512850"/>
                      <a:pt x="760702" y="511186"/>
                    </a:cubicBezTo>
                    <a:cubicBezTo>
                      <a:pt x="743502" y="506192"/>
                      <a:pt x="739064" y="519508"/>
                      <a:pt x="731851" y="528940"/>
                    </a:cubicBezTo>
                    <a:cubicBezTo>
                      <a:pt x="711876" y="521727"/>
                      <a:pt x="697451" y="513960"/>
                      <a:pt x="723528" y="494541"/>
                    </a:cubicBezTo>
                    <a:cubicBezTo>
                      <a:pt x="729632" y="490102"/>
                      <a:pt x="733516" y="481780"/>
                      <a:pt x="736290" y="474012"/>
                    </a:cubicBezTo>
                    <a:cubicBezTo>
                      <a:pt x="739619" y="464580"/>
                      <a:pt x="741283" y="453484"/>
                      <a:pt x="733516" y="445161"/>
                    </a:cubicBezTo>
                    <a:cubicBezTo>
                      <a:pt x="725192" y="436284"/>
                      <a:pt x="715205" y="440723"/>
                      <a:pt x="707993" y="445161"/>
                    </a:cubicBezTo>
                    <a:cubicBezTo>
                      <a:pt x="686354" y="457367"/>
                      <a:pt x="675813" y="452929"/>
                      <a:pt x="669710" y="427407"/>
                    </a:cubicBezTo>
                    <a:cubicBezTo>
                      <a:pt x="660832" y="393561"/>
                      <a:pt x="635310" y="375807"/>
                      <a:pt x="600911" y="373033"/>
                    </a:cubicBezTo>
                    <a:cubicBezTo>
                      <a:pt x="583157" y="371923"/>
                      <a:pt x="566512" y="366930"/>
                      <a:pt x="551532" y="357498"/>
                    </a:cubicBezTo>
                    <a:cubicBezTo>
                      <a:pt x="532113" y="345846"/>
                      <a:pt x="512139" y="331421"/>
                      <a:pt x="517687" y="304234"/>
                    </a:cubicBezTo>
                    <a:cubicBezTo>
                      <a:pt x="523790" y="277603"/>
                      <a:pt x="547093" y="268171"/>
                      <a:pt x="572615" y="265952"/>
                    </a:cubicBezTo>
                    <a:cubicBezTo>
                      <a:pt x="597027" y="263732"/>
                      <a:pt x="620330" y="269835"/>
                      <a:pt x="643633" y="274274"/>
                    </a:cubicBezTo>
                    <a:cubicBezTo>
                      <a:pt x="662497" y="278158"/>
                      <a:pt x="679696" y="284261"/>
                      <a:pt x="685245" y="253190"/>
                    </a:cubicBezTo>
                    <a:cubicBezTo>
                      <a:pt x="688990" y="231968"/>
                      <a:pt x="730186" y="211370"/>
                      <a:pt x="762722" y="209186"/>
                    </a:cubicBezTo>
                    <a:close/>
                    <a:moveTo>
                      <a:pt x="1092487" y="1161"/>
                    </a:moveTo>
                    <a:cubicBezTo>
                      <a:pt x="1102612" y="3658"/>
                      <a:pt x="1111906" y="10177"/>
                      <a:pt x="1119118" y="20719"/>
                    </a:cubicBezTo>
                    <a:cubicBezTo>
                      <a:pt x="1136873" y="46241"/>
                      <a:pt x="1149634" y="75647"/>
                      <a:pt x="1174601" y="96175"/>
                    </a:cubicBezTo>
                    <a:cubicBezTo>
                      <a:pt x="1180149" y="100614"/>
                      <a:pt x="1185142" y="106162"/>
                      <a:pt x="1191245" y="110601"/>
                    </a:cubicBezTo>
                    <a:cubicBezTo>
                      <a:pt x="1230638" y="138342"/>
                      <a:pt x="1251721" y="175515"/>
                      <a:pt x="1247838" y="223785"/>
                    </a:cubicBezTo>
                    <a:cubicBezTo>
                      <a:pt x="1243954" y="278713"/>
                      <a:pt x="1268366" y="321435"/>
                      <a:pt x="1301656" y="361382"/>
                    </a:cubicBezTo>
                    <a:cubicBezTo>
                      <a:pt x="1318855" y="381911"/>
                      <a:pt x="1329397" y="403549"/>
                      <a:pt x="1320520" y="431845"/>
                    </a:cubicBezTo>
                    <a:cubicBezTo>
                      <a:pt x="1312198" y="459031"/>
                      <a:pt x="1312752" y="486218"/>
                      <a:pt x="1319410" y="513959"/>
                    </a:cubicBezTo>
                    <a:cubicBezTo>
                      <a:pt x="1322184" y="525611"/>
                      <a:pt x="1320520" y="537817"/>
                      <a:pt x="1319965" y="550023"/>
                    </a:cubicBezTo>
                    <a:cubicBezTo>
                      <a:pt x="1319410" y="561674"/>
                      <a:pt x="1318855" y="579429"/>
                      <a:pt x="1306094" y="578874"/>
                    </a:cubicBezTo>
                    <a:cubicBezTo>
                      <a:pt x="1294443" y="578319"/>
                      <a:pt x="1293333" y="561119"/>
                      <a:pt x="1292779" y="548913"/>
                    </a:cubicBezTo>
                    <a:cubicBezTo>
                      <a:pt x="1292779" y="538926"/>
                      <a:pt x="1292779" y="528385"/>
                      <a:pt x="1292779" y="515069"/>
                    </a:cubicBezTo>
                    <a:cubicBezTo>
                      <a:pt x="1298882" y="481779"/>
                      <a:pt x="1283901" y="451264"/>
                      <a:pt x="1264482" y="422413"/>
                    </a:cubicBezTo>
                    <a:cubicBezTo>
                      <a:pt x="1241735" y="389123"/>
                      <a:pt x="1237851" y="352505"/>
                      <a:pt x="1245064" y="314222"/>
                    </a:cubicBezTo>
                    <a:cubicBezTo>
                      <a:pt x="1246173" y="305899"/>
                      <a:pt x="1248947" y="298687"/>
                      <a:pt x="1240625" y="292029"/>
                    </a:cubicBezTo>
                    <a:cubicBezTo>
                      <a:pt x="1215658" y="272610"/>
                      <a:pt x="1207335" y="244869"/>
                      <a:pt x="1203452" y="214908"/>
                    </a:cubicBezTo>
                    <a:cubicBezTo>
                      <a:pt x="1200123" y="189386"/>
                      <a:pt x="1185142" y="171077"/>
                      <a:pt x="1165169" y="156651"/>
                    </a:cubicBezTo>
                    <a:cubicBezTo>
                      <a:pt x="1132989" y="133903"/>
                      <a:pt x="1100254" y="111710"/>
                      <a:pt x="1068074" y="88408"/>
                    </a:cubicBezTo>
                    <a:cubicBezTo>
                      <a:pt x="1055313" y="78976"/>
                      <a:pt x="1043107" y="68434"/>
                      <a:pt x="1038668" y="51789"/>
                    </a:cubicBezTo>
                    <a:cubicBezTo>
                      <a:pt x="1033675" y="30706"/>
                      <a:pt x="1042552" y="15725"/>
                      <a:pt x="1060861" y="5739"/>
                    </a:cubicBezTo>
                    <a:cubicBezTo>
                      <a:pt x="1071403" y="190"/>
                      <a:pt x="1082361" y="-1335"/>
                      <a:pt x="1092487" y="1161"/>
                    </a:cubicBezTo>
                    <a:close/>
                  </a:path>
                </a:pathLst>
              </a:custGeom>
              <a:solidFill>
                <a:srgbClr val="DB1919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10B9AE9-C9C5-4F6D-8552-444CAE76D8E9}"/>
                  </a:ext>
                </a:extLst>
              </p:cNvPr>
              <p:cNvSpPr/>
              <p:nvPr/>
            </p:nvSpPr>
            <p:spPr>
              <a:xfrm>
                <a:off x="2794037" y="2378250"/>
                <a:ext cx="1571467" cy="1328601"/>
              </a:xfrm>
              <a:custGeom>
                <a:avLst/>
                <a:gdLst>
                  <a:gd name="connsiteX0" fmla="*/ 1032531 w 1571467"/>
                  <a:gd name="connsiteY0" fmla="*/ 1132747 h 1328601"/>
                  <a:gd name="connsiteX1" fmla="*/ 1071925 w 1571467"/>
                  <a:gd name="connsiteY1" fmla="*/ 1220409 h 1328601"/>
                  <a:gd name="connsiteX2" fmla="*/ 1134620 w 1571467"/>
                  <a:gd name="connsiteY2" fmla="*/ 1271454 h 1328601"/>
                  <a:gd name="connsiteX3" fmla="*/ 1195096 w 1571467"/>
                  <a:gd name="connsiteY3" fmla="*/ 1265350 h 1328601"/>
                  <a:gd name="connsiteX4" fmla="*/ 1231715 w 1571467"/>
                  <a:gd name="connsiteY4" fmla="*/ 1301969 h 1328601"/>
                  <a:gd name="connsiteX5" fmla="*/ 1231715 w 1571467"/>
                  <a:gd name="connsiteY5" fmla="*/ 1328601 h 1328601"/>
                  <a:gd name="connsiteX6" fmla="*/ 1125188 w 1571467"/>
                  <a:gd name="connsiteY6" fmla="*/ 1303078 h 1328601"/>
                  <a:gd name="connsiteX7" fmla="*/ 1063047 w 1571467"/>
                  <a:gd name="connsiteY7" fmla="*/ 1289208 h 1328601"/>
                  <a:gd name="connsiteX8" fmla="*/ 1054724 w 1571467"/>
                  <a:gd name="connsiteY8" fmla="*/ 1283105 h 1328601"/>
                  <a:gd name="connsiteX9" fmla="*/ 1028648 w 1571467"/>
                  <a:gd name="connsiteY9" fmla="*/ 1254254 h 1328601"/>
                  <a:gd name="connsiteX10" fmla="*/ 976494 w 1571467"/>
                  <a:gd name="connsiteY10" fmla="*/ 1143844 h 1328601"/>
                  <a:gd name="connsiteX11" fmla="*/ 1032531 w 1571467"/>
                  <a:gd name="connsiteY11" fmla="*/ 1132747 h 1328601"/>
                  <a:gd name="connsiteX12" fmla="*/ 660244 w 1571467"/>
                  <a:gd name="connsiteY12" fmla="*/ 1043975 h 1328601"/>
                  <a:gd name="connsiteX13" fmla="*/ 670786 w 1571467"/>
                  <a:gd name="connsiteY13" fmla="*/ 1110554 h 1328601"/>
                  <a:gd name="connsiteX14" fmla="*/ 659134 w 1571467"/>
                  <a:gd name="connsiteY14" fmla="*/ 1195443 h 1328601"/>
                  <a:gd name="connsiteX15" fmla="*/ 573136 w 1571467"/>
                  <a:gd name="connsiteY15" fmla="*/ 1265906 h 1328601"/>
                  <a:gd name="connsiteX16" fmla="*/ 494350 w 1571467"/>
                  <a:gd name="connsiteY16" fmla="*/ 1276448 h 1328601"/>
                  <a:gd name="connsiteX17" fmla="*/ 478815 w 1571467"/>
                  <a:gd name="connsiteY17" fmla="*/ 1254255 h 1328601"/>
                  <a:gd name="connsiteX18" fmla="*/ 449409 w 1571467"/>
                  <a:gd name="connsiteY18" fmla="*/ 1207095 h 1328601"/>
                  <a:gd name="connsiteX19" fmla="*/ 441087 w 1571467"/>
                  <a:gd name="connsiteY19" fmla="*/ 1174360 h 1328601"/>
                  <a:gd name="connsiteX20" fmla="*/ 494350 w 1571467"/>
                  <a:gd name="connsiteY20" fmla="*/ 1144400 h 1328601"/>
                  <a:gd name="connsiteX21" fmla="*/ 506001 w 1571467"/>
                  <a:gd name="connsiteY21" fmla="*/ 1159380 h 1328601"/>
                  <a:gd name="connsiteX22" fmla="*/ 552053 w 1571467"/>
                  <a:gd name="connsiteY22" fmla="*/ 1193224 h 1328601"/>
                  <a:gd name="connsiteX23" fmla="*/ 599213 w 1571467"/>
                  <a:gd name="connsiteY23" fmla="*/ 1139961 h 1328601"/>
                  <a:gd name="connsiteX24" fmla="*/ 556491 w 1571467"/>
                  <a:gd name="connsiteY24" fmla="*/ 1106115 h 1328601"/>
                  <a:gd name="connsiteX25" fmla="*/ 533744 w 1571467"/>
                  <a:gd name="connsiteY25" fmla="*/ 1097238 h 1328601"/>
                  <a:gd name="connsiteX26" fmla="*/ 545395 w 1571467"/>
                  <a:gd name="connsiteY26" fmla="*/ 1058955 h 1328601"/>
                  <a:gd name="connsiteX27" fmla="*/ 555937 w 1571467"/>
                  <a:gd name="connsiteY27" fmla="*/ 1062839 h 1328601"/>
                  <a:gd name="connsiteX28" fmla="*/ 650257 w 1571467"/>
                  <a:gd name="connsiteY28" fmla="*/ 1053407 h 1328601"/>
                  <a:gd name="connsiteX29" fmla="*/ 660244 w 1571467"/>
                  <a:gd name="connsiteY29" fmla="*/ 1043975 h 1328601"/>
                  <a:gd name="connsiteX30" fmla="*/ 956859 w 1571467"/>
                  <a:gd name="connsiteY30" fmla="*/ 888182 h 1328601"/>
                  <a:gd name="connsiteX31" fmla="*/ 1002572 w 1571467"/>
                  <a:gd name="connsiteY31" fmla="*/ 891953 h 1328601"/>
                  <a:gd name="connsiteX32" fmla="*/ 1106325 w 1571467"/>
                  <a:gd name="connsiteY32" fmla="*/ 904714 h 1328601"/>
                  <a:gd name="connsiteX33" fmla="*/ 1126853 w 1571467"/>
                  <a:gd name="connsiteY33" fmla="*/ 949100 h 1328601"/>
                  <a:gd name="connsiteX34" fmla="*/ 1094118 w 1571467"/>
                  <a:gd name="connsiteY34" fmla="*/ 982390 h 1328601"/>
                  <a:gd name="connsiteX35" fmla="*/ 990921 w 1571467"/>
                  <a:gd name="connsiteY35" fmla="*/ 1041202 h 1328601"/>
                  <a:gd name="connsiteX36" fmla="*/ 864420 w 1571467"/>
                  <a:gd name="connsiteY36" fmla="*/ 1029550 h 1328601"/>
                  <a:gd name="connsiteX37" fmla="*/ 799505 w 1571467"/>
                  <a:gd name="connsiteY37" fmla="*/ 1018454 h 1328601"/>
                  <a:gd name="connsiteX38" fmla="*/ 751235 w 1571467"/>
                  <a:gd name="connsiteY38" fmla="*/ 1032325 h 1328601"/>
                  <a:gd name="connsiteX39" fmla="*/ 838343 w 1571467"/>
                  <a:gd name="connsiteY39" fmla="*/ 940222 h 1328601"/>
                  <a:gd name="connsiteX40" fmla="*/ 956859 w 1571467"/>
                  <a:gd name="connsiteY40" fmla="*/ 888182 h 1328601"/>
                  <a:gd name="connsiteX41" fmla="*/ 1299402 w 1571467"/>
                  <a:gd name="connsiteY41" fmla="*/ 772665 h 1328601"/>
                  <a:gd name="connsiteX42" fmla="*/ 1309944 w 1571467"/>
                  <a:gd name="connsiteY42" fmla="*/ 825373 h 1328601"/>
                  <a:gd name="connsiteX43" fmla="*/ 1380963 w 1571467"/>
                  <a:gd name="connsiteY43" fmla="*/ 894173 h 1328601"/>
                  <a:gd name="connsiteX44" fmla="*/ 1450871 w 1571467"/>
                  <a:gd name="connsiteY44" fmla="*/ 907489 h 1328601"/>
                  <a:gd name="connsiteX45" fmla="*/ 1461413 w 1571467"/>
                  <a:gd name="connsiteY45" fmla="*/ 921359 h 1328601"/>
                  <a:gd name="connsiteX46" fmla="*/ 1397608 w 1571467"/>
                  <a:gd name="connsiteY46" fmla="*/ 954094 h 1328601"/>
                  <a:gd name="connsiteX47" fmla="*/ 1369311 w 1571467"/>
                  <a:gd name="connsiteY47" fmla="*/ 947991 h 1328601"/>
                  <a:gd name="connsiteX48" fmla="*/ 1349338 w 1571467"/>
                  <a:gd name="connsiteY48" fmla="*/ 923024 h 1328601"/>
                  <a:gd name="connsiteX49" fmla="*/ 1254461 w 1571467"/>
                  <a:gd name="connsiteY49" fmla="*/ 795968 h 1328601"/>
                  <a:gd name="connsiteX50" fmla="*/ 1249468 w 1571467"/>
                  <a:gd name="connsiteY50" fmla="*/ 789310 h 1328601"/>
                  <a:gd name="connsiteX51" fmla="*/ 1299402 w 1571467"/>
                  <a:gd name="connsiteY51" fmla="*/ 772665 h 1328601"/>
                  <a:gd name="connsiteX52" fmla="*/ 116271 w 1571467"/>
                  <a:gd name="connsiteY52" fmla="*/ 622611 h 1328601"/>
                  <a:gd name="connsiteX53" fmla="*/ 149803 w 1571467"/>
                  <a:gd name="connsiteY53" fmla="*/ 627856 h 1328601"/>
                  <a:gd name="connsiteX54" fmla="*/ 185312 w 1571467"/>
                  <a:gd name="connsiteY54" fmla="*/ 665029 h 1328601"/>
                  <a:gd name="connsiteX55" fmla="*/ 205841 w 1571467"/>
                  <a:gd name="connsiteY55" fmla="*/ 655597 h 1328601"/>
                  <a:gd name="connsiteX56" fmla="*/ 313477 w 1571467"/>
                  <a:gd name="connsiteY56" fmla="*/ 738266 h 1328601"/>
                  <a:gd name="connsiteX57" fmla="*/ 291839 w 1571467"/>
                  <a:gd name="connsiteY57" fmla="*/ 871980 h 1328601"/>
                  <a:gd name="connsiteX58" fmla="*/ 233027 w 1571467"/>
                  <a:gd name="connsiteY58" fmla="*/ 832032 h 1328601"/>
                  <a:gd name="connsiteX59" fmla="*/ 210279 w 1571467"/>
                  <a:gd name="connsiteY59" fmla="*/ 800407 h 1328601"/>
                  <a:gd name="connsiteX60" fmla="*/ 170332 w 1571467"/>
                  <a:gd name="connsiteY60" fmla="*/ 737711 h 1328601"/>
                  <a:gd name="connsiteX61" fmla="*/ 164784 w 1571467"/>
                  <a:gd name="connsiteY61" fmla="*/ 737711 h 1328601"/>
                  <a:gd name="connsiteX62" fmla="*/ 112630 w 1571467"/>
                  <a:gd name="connsiteY62" fmla="*/ 754912 h 1328601"/>
                  <a:gd name="connsiteX63" fmla="*/ 139262 w 1571467"/>
                  <a:gd name="connsiteY63" fmla="*/ 811504 h 1328601"/>
                  <a:gd name="connsiteX64" fmla="*/ 150358 w 1571467"/>
                  <a:gd name="connsiteY64" fmla="*/ 846458 h 1328601"/>
                  <a:gd name="connsiteX65" fmla="*/ 175880 w 1571467"/>
                  <a:gd name="connsiteY65" fmla="*/ 881967 h 1328601"/>
                  <a:gd name="connsiteX66" fmla="*/ 253001 w 1571467"/>
                  <a:gd name="connsiteY66" fmla="*/ 903050 h 1328601"/>
                  <a:gd name="connsiteX67" fmla="*/ 131494 w 1571467"/>
                  <a:gd name="connsiteY67" fmla="*/ 939669 h 1328601"/>
                  <a:gd name="connsiteX68" fmla="*/ 102643 w 1571467"/>
                  <a:gd name="connsiteY68" fmla="*/ 927463 h 1328601"/>
                  <a:gd name="connsiteX69" fmla="*/ 88218 w 1571467"/>
                  <a:gd name="connsiteY69" fmla="*/ 908044 h 1328601"/>
                  <a:gd name="connsiteX70" fmla="*/ 83779 w 1571467"/>
                  <a:gd name="connsiteY70" fmla="*/ 890844 h 1328601"/>
                  <a:gd name="connsiteX71" fmla="*/ 46051 w 1571467"/>
                  <a:gd name="connsiteY71" fmla="*/ 833697 h 1328601"/>
                  <a:gd name="connsiteX72" fmla="*/ 29961 w 1571467"/>
                  <a:gd name="connsiteY72" fmla="*/ 834807 h 1328601"/>
                  <a:gd name="connsiteX73" fmla="*/ 56038 w 1571467"/>
                  <a:gd name="connsiteY73" fmla="*/ 671687 h 1328601"/>
                  <a:gd name="connsiteX74" fmla="*/ 116271 w 1571467"/>
                  <a:gd name="connsiteY74" fmla="*/ 622611 h 1328601"/>
                  <a:gd name="connsiteX75" fmla="*/ 740069 w 1571467"/>
                  <a:gd name="connsiteY75" fmla="*/ 471125 h 1328601"/>
                  <a:gd name="connsiteX76" fmla="*/ 749016 w 1571467"/>
                  <a:gd name="connsiteY76" fmla="*/ 474168 h 1328601"/>
                  <a:gd name="connsiteX77" fmla="*/ 746797 w 1571467"/>
                  <a:gd name="connsiteY77" fmla="*/ 508012 h 1328601"/>
                  <a:gd name="connsiteX78" fmla="*/ 752900 w 1571467"/>
                  <a:gd name="connsiteY78" fmla="*/ 531870 h 1328601"/>
                  <a:gd name="connsiteX79" fmla="*/ 733481 w 1571467"/>
                  <a:gd name="connsiteY79" fmla="*/ 588463 h 1328601"/>
                  <a:gd name="connsiteX80" fmla="*/ 696862 w 1571467"/>
                  <a:gd name="connsiteY80" fmla="*/ 607882 h 1328601"/>
                  <a:gd name="connsiteX81" fmla="*/ 680772 w 1571467"/>
                  <a:gd name="connsiteY81" fmla="*/ 661145 h 1328601"/>
                  <a:gd name="connsiteX82" fmla="*/ 723494 w 1571467"/>
                  <a:gd name="connsiteY82" fmla="*/ 713854 h 1328601"/>
                  <a:gd name="connsiteX83" fmla="*/ 737364 w 1571467"/>
                  <a:gd name="connsiteY83" fmla="*/ 732163 h 1328601"/>
                  <a:gd name="connsiteX84" fmla="*/ 715171 w 1571467"/>
                  <a:gd name="connsiteY84" fmla="*/ 736602 h 1328601"/>
                  <a:gd name="connsiteX85" fmla="*/ 653031 w 1571467"/>
                  <a:gd name="connsiteY85" fmla="*/ 758240 h 1328601"/>
                  <a:gd name="connsiteX86" fmla="*/ 527085 w 1571467"/>
                  <a:gd name="connsiteY86" fmla="*/ 753247 h 1328601"/>
                  <a:gd name="connsiteX87" fmla="*/ 478816 w 1571467"/>
                  <a:gd name="connsiteY87" fmla="*/ 713299 h 1328601"/>
                  <a:gd name="connsiteX88" fmla="*/ 473267 w 1571467"/>
                  <a:gd name="connsiteY88" fmla="*/ 646165 h 1328601"/>
                  <a:gd name="connsiteX89" fmla="*/ 501009 w 1571467"/>
                  <a:gd name="connsiteY89" fmla="*/ 571263 h 1328601"/>
                  <a:gd name="connsiteX90" fmla="*/ 538737 w 1571467"/>
                  <a:gd name="connsiteY90" fmla="*/ 506348 h 1328601"/>
                  <a:gd name="connsiteX91" fmla="*/ 550388 w 1571467"/>
                  <a:gd name="connsiteY91" fmla="*/ 506348 h 1328601"/>
                  <a:gd name="connsiteX92" fmla="*/ 577575 w 1571467"/>
                  <a:gd name="connsiteY92" fmla="*/ 511896 h 1328601"/>
                  <a:gd name="connsiteX93" fmla="*/ 715726 w 1571467"/>
                  <a:gd name="connsiteY93" fmla="*/ 484155 h 1328601"/>
                  <a:gd name="connsiteX94" fmla="*/ 740069 w 1571467"/>
                  <a:gd name="connsiteY94" fmla="*/ 471125 h 1328601"/>
                  <a:gd name="connsiteX95" fmla="*/ 1560727 w 1571467"/>
                  <a:gd name="connsiteY95" fmla="*/ 397394 h 1328601"/>
                  <a:gd name="connsiteX96" fmla="*/ 1569604 w 1571467"/>
                  <a:gd name="connsiteY96" fmla="*/ 413137 h 1328601"/>
                  <a:gd name="connsiteX97" fmla="*/ 1562391 w 1571467"/>
                  <a:gd name="connsiteY97" fmla="*/ 454749 h 1328601"/>
                  <a:gd name="connsiteX98" fmla="*/ 1355440 w 1571467"/>
                  <a:gd name="connsiteY98" fmla="*/ 635623 h 1328601"/>
                  <a:gd name="connsiteX99" fmla="*/ 1270552 w 1571467"/>
                  <a:gd name="connsiteY99" fmla="*/ 639507 h 1328601"/>
                  <a:gd name="connsiteX100" fmla="*/ 1256681 w 1571467"/>
                  <a:gd name="connsiteY100" fmla="*/ 627856 h 1328601"/>
                  <a:gd name="connsiteX101" fmla="*/ 1268887 w 1571467"/>
                  <a:gd name="connsiteY101" fmla="*/ 614540 h 1328601"/>
                  <a:gd name="connsiteX102" fmla="*/ 1359324 w 1571467"/>
                  <a:gd name="connsiteY102" fmla="*/ 594566 h 1328601"/>
                  <a:gd name="connsiteX103" fmla="*/ 1376525 w 1571467"/>
                  <a:gd name="connsiteY103" fmla="*/ 584025 h 1328601"/>
                  <a:gd name="connsiteX104" fmla="*/ 1444768 w 1571467"/>
                  <a:gd name="connsiteY104" fmla="*/ 515781 h 1328601"/>
                  <a:gd name="connsiteX105" fmla="*/ 1486935 w 1571467"/>
                  <a:gd name="connsiteY105" fmla="*/ 477497 h 1328601"/>
                  <a:gd name="connsiteX106" fmla="*/ 1509683 w 1571467"/>
                  <a:gd name="connsiteY106" fmla="*/ 433666 h 1328601"/>
                  <a:gd name="connsiteX107" fmla="*/ 1541863 w 1571467"/>
                  <a:gd name="connsiteY107" fmla="*/ 400376 h 1328601"/>
                  <a:gd name="connsiteX108" fmla="*/ 1560727 w 1571467"/>
                  <a:gd name="connsiteY108" fmla="*/ 397394 h 1328601"/>
                  <a:gd name="connsiteX109" fmla="*/ 905476 w 1571467"/>
                  <a:gd name="connsiteY109" fmla="*/ 243361 h 1328601"/>
                  <a:gd name="connsiteX110" fmla="*/ 967616 w 1571467"/>
                  <a:gd name="connsiteY110" fmla="*/ 287192 h 1328601"/>
                  <a:gd name="connsiteX111" fmla="*/ 1054724 w 1571467"/>
                  <a:gd name="connsiteY111" fmla="*/ 354881 h 1328601"/>
                  <a:gd name="connsiteX112" fmla="*/ 1071925 w 1571467"/>
                  <a:gd name="connsiteY112" fmla="*/ 344894 h 1328601"/>
                  <a:gd name="connsiteX113" fmla="*/ 1081357 w 1571467"/>
                  <a:gd name="connsiteY113" fmla="*/ 324920 h 1328601"/>
                  <a:gd name="connsiteX114" fmla="*/ 1114646 w 1571467"/>
                  <a:gd name="connsiteY114" fmla="*/ 349888 h 1328601"/>
                  <a:gd name="connsiteX115" fmla="*/ 1136839 w 1571467"/>
                  <a:gd name="connsiteY115" fmla="*/ 385396 h 1328601"/>
                  <a:gd name="connsiteX116" fmla="*/ 1195096 w 1571467"/>
                  <a:gd name="connsiteY116" fmla="*/ 370416 h 1328601"/>
                  <a:gd name="connsiteX117" fmla="*/ 1327700 w 1571467"/>
                  <a:gd name="connsiteY117" fmla="*/ 329359 h 1328601"/>
                  <a:gd name="connsiteX118" fmla="*/ 1303842 w 1571467"/>
                  <a:gd name="connsiteY118" fmla="*/ 352662 h 1328601"/>
                  <a:gd name="connsiteX119" fmla="*/ 1207302 w 1571467"/>
                  <a:gd name="connsiteY119" fmla="*/ 421461 h 1328601"/>
                  <a:gd name="connsiteX120" fmla="*/ 1197870 w 1571467"/>
                  <a:gd name="connsiteY120" fmla="*/ 440325 h 1328601"/>
                  <a:gd name="connsiteX121" fmla="*/ 1218954 w 1571467"/>
                  <a:gd name="connsiteY121" fmla="*/ 449202 h 1328601"/>
                  <a:gd name="connsiteX122" fmla="*/ 1251688 w 1571467"/>
                  <a:gd name="connsiteY122" fmla="*/ 445873 h 1328601"/>
                  <a:gd name="connsiteX123" fmla="*/ 1269443 w 1571467"/>
                  <a:gd name="connsiteY123" fmla="*/ 461409 h 1328601"/>
                  <a:gd name="connsiteX124" fmla="*/ 1254463 w 1571467"/>
                  <a:gd name="connsiteY124" fmla="*/ 471950 h 1328601"/>
                  <a:gd name="connsiteX125" fmla="*/ 1144052 w 1571467"/>
                  <a:gd name="connsiteY125" fmla="*/ 440880 h 1328601"/>
                  <a:gd name="connsiteX126" fmla="*/ 1028093 w 1571467"/>
                  <a:gd name="connsiteY126" fmla="*/ 421461 h 1328601"/>
                  <a:gd name="connsiteX127" fmla="*/ 978158 w 1571467"/>
                  <a:gd name="connsiteY127" fmla="*/ 398158 h 1328601"/>
                  <a:gd name="connsiteX128" fmla="*/ 949307 w 1571467"/>
                  <a:gd name="connsiteY128" fmla="*/ 339346 h 1328601"/>
                  <a:gd name="connsiteX129" fmla="*/ 905476 w 1571467"/>
                  <a:gd name="connsiteY129" fmla="*/ 243361 h 1328601"/>
                  <a:gd name="connsiteX130" fmla="*/ 133496 w 1571467"/>
                  <a:gd name="connsiteY130" fmla="*/ 149378 h 1328601"/>
                  <a:gd name="connsiteX131" fmla="*/ 181983 w 1571467"/>
                  <a:gd name="connsiteY131" fmla="*/ 155698 h 1328601"/>
                  <a:gd name="connsiteX132" fmla="*/ 195854 w 1571467"/>
                  <a:gd name="connsiteY132" fmla="*/ 169569 h 1328601"/>
                  <a:gd name="connsiteX133" fmla="*/ 223040 w 1571467"/>
                  <a:gd name="connsiteY133" fmla="*/ 209516 h 1328601"/>
                  <a:gd name="connsiteX134" fmla="*/ 286845 w 1571467"/>
                  <a:gd name="connsiteY134" fmla="*/ 252793 h 1328601"/>
                  <a:gd name="connsiteX135" fmla="*/ 322909 w 1571467"/>
                  <a:gd name="connsiteY135" fmla="*/ 331023 h 1328601"/>
                  <a:gd name="connsiteX136" fmla="*/ 314032 w 1571467"/>
                  <a:gd name="connsiteY136" fmla="*/ 372080 h 1328601"/>
                  <a:gd name="connsiteX137" fmla="*/ 179764 w 1571467"/>
                  <a:gd name="connsiteY137" fmla="*/ 328249 h 1328601"/>
                  <a:gd name="connsiteX138" fmla="*/ 164783 w 1571467"/>
                  <a:gd name="connsiteY138" fmla="*/ 318262 h 1328601"/>
                  <a:gd name="connsiteX139" fmla="*/ 135932 w 1571467"/>
                  <a:gd name="connsiteY139" fmla="*/ 308830 h 1328601"/>
                  <a:gd name="connsiteX140" fmla="*/ 68798 w 1571467"/>
                  <a:gd name="connsiteY140" fmla="*/ 268883 h 1328601"/>
                  <a:gd name="connsiteX141" fmla="*/ 51044 w 1571467"/>
                  <a:gd name="connsiteY141" fmla="*/ 261670 h 1328601"/>
                  <a:gd name="connsiteX142" fmla="*/ 0 w 1571467"/>
                  <a:gd name="connsiteY142" fmla="*/ 195646 h 1328601"/>
                  <a:gd name="connsiteX143" fmla="*/ 133496 w 1571467"/>
                  <a:gd name="connsiteY143" fmla="*/ 149378 h 1328601"/>
                  <a:gd name="connsiteX144" fmla="*/ 714564 w 1571467"/>
                  <a:gd name="connsiteY144" fmla="*/ 61 h 1328601"/>
                  <a:gd name="connsiteX145" fmla="*/ 816150 w 1571467"/>
                  <a:gd name="connsiteY145" fmla="*/ 41959 h 1328601"/>
                  <a:gd name="connsiteX146" fmla="*/ 918238 w 1571467"/>
                  <a:gd name="connsiteY146" fmla="*/ 36965 h 1328601"/>
                  <a:gd name="connsiteX147" fmla="*/ 837233 w 1571467"/>
                  <a:gd name="connsiteY147" fmla="*/ 134060 h 1328601"/>
                  <a:gd name="connsiteX148" fmla="*/ 716836 w 1571467"/>
                  <a:gd name="connsiteY148" fmla="*/ 144602 h 1328601"/>
                  <a:gd name="connsiteX149" fmla="*/ 688540 w 1571467"/>
                  <a:gd name="connsiteY149" fmla="*/ 172898 h 1328601"/>
                  <a:gd name="connsiteX150" fmla="*/ 673005 w 1571467"/>
                  <a:gd name="connsiteY150" fmla="*/ 195091 h 1328601"/>
                  <a:gd name="connsiteX151" fmla="*/ 641379 w 1571467"/>
                  <a:gd name="connsiteY151" fmla="*/ 182885 h 1328601"/>
                  <a:gd name="connsiteX152" fmla="*/ 628618 w 1571467"/>
                  <a:gd name="connsiteY152" fmla="*/ 158472 h 1328601"/>
                  <a:gd name="connsiteX153" fmla="*/ 553162 w 1571467"/>
                  <a:gd name="connsiteY153" fmla="*/ 94112 h 1328601"/>
                  <a:gd name="connsiteX154" fmla="*/ 483254 w 1571467"/>
                  <a:gd name="connsiteY154" fmla="*/ 69145 h 1328601"/>
                  <a:gd name="connsiteX155" fmla="*/ 513769 w 1571467"/>
                  <a:gd name="connsiteY155" fmla="*/ 56384 h 1328601"/>
                  <a:gd name="connsiteX156" fmla="*/ 613083 w 1571467"/>
                  <a:gd name="connsiteY156" fmla="*/ 60823 h 1328601"/>
                  <a:gd name="connsiteX157" fmla="*/ 629173 w 1571467"/>
                  <a:gd name="connsiteY157" fmla="*/ 53055 h 1328601"/>
                  <a:gd name="connsiteX158" fmla="*/ 676888 w 1571467"/>
                  <a:gd name="connsiteY158" fmla="*/ 3121 h 1328601"/>
                  <a:gd name="connsiteX159" fmla="*/ 714564 w 1571467"/>
                  <a:gd name="connsiteY159" fmla="*/ 61 h 132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1571467" h="1328601">
                    <a:moveTo>
                      <a:pt x="1032531" y="1132747"/>
                    </a:moveTo>
                    <a:cubicBezTo>
                      <a:pt x="1062492" y="1154385"/>
                      <a:pt x="1075254" y="1182126"/>
                      <a:pt x="1071925" y="1220409"/>
                    </a:cubicBezTo>
                    <a:cubicBezTo>
                      <a:pt x="1069150" y="1252035"/>
                      <a:pt x="1095228" y="1270344"/>
                      <a:pt x="1134620" y="1271454"/>
                    </a:cubicBezTo>
                    <a:cubicBezTo>
                      <a:pt x="1155149" y="1272008"/>
                      <a:pt x="1174568" y="1264796"/>
                      <a:pt x="1195096" y="1265350"/>
                    </a:cubicBezTo>
                    <a:cubicBezTo>
                      <a:pt x="1232270" y="1267015"/>
                      <a:pt x="1232270" y="1266460"/>
                      <a:pt x="1231715" y="1301969"/>
                    </a:cubicBezTo>
                    <a:cubicBezTo>
                      <a:pt x="1231715" y="1308072"/>
                      <a:pt x="1231715" y="1314730"/>
                      <a:pt x="1231715" y="1328601"/>
                    </a:cubicBezTo>
                    <a:cubicBezTo>
                      <a:pt x="1201200" y="1278666"/>
                      <a:pt x="1164026" y="1288653"/>
                      <a:pt x="1125188" y="1303078"/>
                    </a:cubicBezTo>
                    <a:cubicBezTo>
                      <a:pt x="1102440" y="1311401"/>
                      <a:pt x="1078583" y="1318614"/>
                      <a:pt x="1063047" y="1289208"/>
                    </a:cubicBezTo>
                    <a:cubicBezTo>
                      <a:pt x="1061382" y="1286434"/>
                      <a:pt x="1056944" y="1282550"/>
                      <a:pt x="1054724" y="1283105"/>
                    </a:cubicBezTo>
                    <a:cubicBezTo>
                      <a:pt x="1028648" y="1289208"/>
                      <a:pt x="1027538" y="1267570"/>
                      <a:pt x="1028648" y="1254254"/>
                    </a:cubicBezTo>
                    <a:cubicBezTo>
                      <a:pt x="1031977" y="1206539"/>
                      <a:pt x="1008674" y="1173804"/>
                      <a:pt x="976494" y="1143844"/>
                    </a:cubicBezTo>
                    <a:cubicBezTo>
                      <a:pt x="995358" y="1140515"/>
                      <a:pt x="1013667" y="1136631"/>
                      <a:pt x="1032531" y="1132747"/>
                    </a:cubicBezTo>
                    <a:close/>
                    <a:moveTo>
                      <a:pt x="660244" y="1043975"/>
                    </a:moveTo>
                    <a:cubicBezTo>
                      <a:pt x="659689" y="1067278"/>
                      <a:pt x="661353" y="1090025"/>
                      <a:pt x="670786" y="1110554"/>
                    </a:cubicBezTo>
                    <a:cubicBezTo>
                      <a:pt x="671340" y="1139406"/>
                      <a:pt x="669676" y="1167702"/>
                      <a:pt x="659134" y="1195443"/>
                    </a:cubicBezTo>
                    <a:cubicBezTo>
                      <a:pt x="643599" y="1235946"/>
                      <a:pt x="618632" y="1262023"/>
                      <a:pt x="573136" y="1265906"/>
                    </a:cubicBezTo>
                    <a:cubicBezTo>
                      <a:pt x="547059" y="1268126"/>
                      <a:pt x="520982" y="1277558"/>
                      <a:pt x="494350" y="1276448"/>
                    </a:cubicBezTo>
                    <a:cubicBezTo>
                      <a:pt x="479924" y="1275893"/>
                      <a:pt x="468273" y="1275338"/>
                      <a:pt x="478815" y="1254255"/>
                    </a:cubicBezTo>
                    <a:cubicBezTo>
                      <a:pt x="491021" y="1229288"/>
                      <a:pt x="477150" y="1208759"/>
                      <a:pt x="449409" y="1207095"/>
                    </a:cubicBezTo>
                    <a:cubicBezTo>
                      <a:pt x="439422" y="1206540"/>
                      <a:pt x="433319" y="1187676"/>
                      <a:pt x="441087" y="1174360"/>
                    </a:cubicBezTo>
                    <a:cubicBezTo>
                      <a:pt x="452738" y="1153831"/>
                      <a:pt x="472712" y="1147728"/>
                      <a:pt x="494350" y="1144400"/>
                    </a:cubicBezTo>
                    <a:cubicBezTo>
                      <a:pt x="504892" y="1142735"/>
                      <a:pt x="503782" y="1152722"/>
                      <a:pt x="506001" y="1159380"/>
                    </a:cubicBezTo>
                    <a:cubicBezTo>
                      <a:pt x="513214" y="1181018"/>
                      <a:pt x="525421" y="1197663"/>
                      <a:pt x="552053" y="1193224"/>
                    </a:cubicBezTo>
                    <a:cubicBezTo>
                      <a:pt x="577020" y="1189340"/>
                      <a:pt x="599768" y="1163264"/>
                      <a:pt x="599213" y="1139961"/>
                    </a:cubicBezTo>
                    <a:cubicBezTo>
                      <a:pt x="598658" y="1116102"/>
                      <a:pt x="581459" y="1102232"/>
                      <a:pt x="556491" y="1106115"/>
                    </a:cubicBezTo>
                    <a:cubicBezTo>
                      <a:pt x="545950" y="1108335"/>
                      <a:pt x="535963" y="1112773"/>
                      <a:pt x="533744" y="1097238"/>
                    </a:cubicBezTo>
                    <a:cubicBezTo>
                      <a:pt x="531524" y="1082813"/>
                      <a:pt x="535963" y="1069497"/>
                      <a:pt x="545395" y="1058955"/>
                    </a:cubicBezTo>
                    <a:cubicBezTo>
                      <a:pt x="549279" y="1053962"/>
                      <a:pt x="552608" y="1059510"/>
                      <a:pt x="555937" y="1062839"/>
                    </a:cubicBezTo>
                    <a:cubicBezTo>
                      <a:pt x="598103" y="1109999"/>
                      <a:pt x="615858" y="1108335"/>
                      <a:pt x="650257" y="1053407"/>
                    </a:cubicBezTo>
                    <a:cubicBezTo>
                      <a:pt x="653031" y="1049523"/>
                      <a:pt x="656915" y="1047304"/>
                      <a:pt x="660244" y="1043975"/>
                    </a:cubicBezTo>
                    <a:close/>
                    <a:moveTo>
                      <a:pt x="956859" y="888182"/>
                    </a:moveTo>
                    <a:cubicBezTo>
                      <a:pt x="971640" y="887965"/>
                      <a:pt x="986898" y="889318"/>
                      <a:pt x="1002572" y="891953"/>
                    </a:cubicBezTo>
                    <a:cubicBezTo>
                      <a:pt x="1036971" y="898056"/>
                      <a:pt x="1071925" y="899720"/>
                      <a:pt x="1106325" y="904714"/>
                    </a:cubicBezTo>
                    <a:cubicBezTo>
                      <a:pt x="1132956" y="908597"/>
                      <a:pt x="1140169" y="925242"/>
                      <a:pt x="1126853" y="949100"/>
                    </a:cubicBezTo>
                    <a:cubicBezTo>
                      <a:pt x="1119086" y="962971"/>
                      <a:pt x="1107434" y="974068"/>
                      <a:pt x="1094118" y="982390"/>
                    </a:cubicBezTo>
                    <a:cubicBezTo>
                      <a:pt x="1060274" y="1002919"/>
                      <a:pt x="1026985" y="1024557"/>
                      <a:pt x="990921" y="1041202"/>
                    </a:cubicBezTo>
                    <a:cubicBezTo>
                      <a:pt x="947090" y="1062285"/>
                      <a:pt x="903813" y="1063395"/>
                      <a:pt x="864420" y="1029550"/>
                    </a:cubicBezTo>
                    <a:cubicBezTo>
                      <a:pt x="845001" y="1012906"/>
                      <a:pt x="822808" y="1012351"/>
                      <a:pt x="799505" y="1018454"/>
                    </a:cubicBezTo>
                    <a:cubicBezTo>
                      <a:pt x="782860" y="1022892"/>
                      <a:pt x="766215" y="1027886"/>
                      <a:pt x="751235" y="1032325"/>
                    </a:cubicBezTo>
                    <a:cubicBezTo>
                      <a:pt x="780641" y="1001809"/>
                      <a:pt x="810047" y="971294"/>
                      <a:pt x="838343" y="940222"/>
                    </a:cubicBezTo>
                    <a:cubicBezTo>
                      <a:pt x="872465" y="903604"/>
                      <a:pt x="912516" y="888832"/>
                      <a:pt x="956859" y="888182"/>
                    </a:cubicBezTo>
                    <a:close/>
                    <a:moveTo>
                      <a:pt x="1299402" y="772665"/>
                    </a:moveTo>
                    <a:cubicBezTo>
                      <a:pt x="1307725" y="789310"/>
                      <a:pt x="1308834" y="807619"/>
                      <a:pt x="1309944" y="825373"/>
                    </a:cubicBezTo>
                    <a:cubicBezTo>
                      <a:pt x="1312163" y="869761"/>
                      <a:pt x="1335467" y="893063"/>
                      <a:pt x="1380963" y="894173"/>
                    </a:cubicBezTo>
                    <a:cubicBezTo>
                      <a:pt x="1404820" y="894728"/>
                      <a:pt x="1428123" y="899721"/>
                      <a:pt x="1450871" y="907489"/>
                    </a:cubicBezTo>
                    <a:cubicBezTo>
                      <a:pt x="1455864" y="909153"/>
                      <a:pt x="1460303" y="912482"/>
                      <a:pt x="1461413" y="921359"/>
                    </a:cubicBezTo>
                    <a:cubicBezTo>
                      <a:pt x="1434781" y="921914"/>
                      <a:pt x="1416472" y="937449"/>
                      <a:pt x="1397608" y="954094"/>
                    </a:cubicBezTo>
                    <a:cubicBezTo>
                      <a:pt x="1386511" y="964081"/>
                      <a:pt x="1373750" y="976287"/>
                      <a:pt x="1369311" y="947991"/>
                    </a:cubicBezTo>
                    <a:cubicBezTo>
                      <a:pt x="1367647" y="937449"/>
                      <a:pt x="1359879" y="928572"/>
                      <a:pt x="1349338" y="923024"/>
                    </a:cubicBezTo>
                    <a:cubicBezTo>
                      <a:pt x="1297183" y="895837"/>
                      <a:pt x="1262784" y="855890"/>
                      <a:pt x="1254461" y="795968"/>
                    </a:cubicBezTo>
                    <a:cubicBezTo>
                      <a:pt x="1253907" y="793748"/>
                      <a:pt x="1251132" y="791529"/>
                      <a:pt x="1249468" y="789310"/>
                    </a:cubicBezTo>
                    <a:cubicBezTo>
                      <a:pt x="1259455" y="763233"/>
                      <a:pt x="1282758" y="779323"/>
                      <a:pt x="1299402" y="772665"/>
                    </a:cubicBezTo>
                    <a:close/>
                    <a:moveTo>
                      <a:pt x="116271" y="622611"/>
                    </a:moveTo>
                    <a:cubicBezTo>
                      <a:pt x="126708" y="622412"/>
                      <a:pt x="138013" y="624111"/>
                      <a:pt x="149803" y="627856"/>
                    </a:cubicBezTo>
                    <a:cubicBezTo>
                      <a:pt x="154242" y="647274"/>
                      <a:pt x="166448" y="659481"/>
                      <a:pt x="185312" y="665029"/>
                    </a:cubicBezTo>
                    <a:cubicBezTo>
                      <a:pt x="194744" y="667803"/>
                      <a:pt x="203622" y="668913"/>
                      <a:pt x="205841" y="655597"/>
                    </a:cubicBezTo>
                    <a:cubicBezTo>
                      <a:pt x="243569" y="681119"/>
                      <a:pt x="288510" y="697764"/>
                      <a:pt x="313477" y="738266"/>
                    </a:cubicBezTo>
                    <a:cubicBezTo>
                      <a:pt x="343993" y="788201"/>
                      <a:pt x="335670" y="839245"/>
                      <a:pt x="291839" y="871980"/>
                    </a:cubicBezTo>
                    <a:cubicBezTo>
                      <a:pt x="283516" y="837581"/>
                      <a:pt x="275749" y="832032"/>
                      <a:pt x="233027" y="832032"/>
                    </a:cubicBezTo>
                    <a:cubicBezTo>
                      <a:pt x="196964" y="832032"/>
                      <a:pt x="196964" y="832032"/>
                      <a:pt x="210279" y="800407"/>
                    </a:cubicBezTo>
                    <a:cubicBezTo>
                      <a:pt x="230808" y="751028"/>
                      <a:pt x="224705" y="741596"/>
                      <a:pt x="170332" y="737711"/>
                    </a:cubicBezTo>
                    <a:cubicBezTo>
                      <a:pt x="168668" y="737711"/>
                      <a:pt x="166448" y="737711"/>
                      <a:pt x="164784" y="737711"/>
                    </a:cubicBezTo>
                    <a:cubicBezTo>
                      <a:pt x="144810" y="736601"/>
                      <a:pt x="120398" y="729389"/>
                      <a:pt x="112630" y="754912"/>
                    </a:cubicBezTo>
                    <a:cubicBezTo>
                      <a:pt x="105417" y="778769"/>
                      <a:pt x="120398" y="799298"/>
                      <a:pt x="139262" y="811504"/>
                    </a:cubicBezTo>
                    <a:cubicBezTo>
                      <a:pt x="155906" y="822046"/>
                      <a:pt x="159235" y="828149"/>
                      <a:pt x="150358" y="846458"/>
                    </a:cubicBezTo>
                    <a:cubicBezTo>
                      <a:pt x="135933" y="875309"/>
                      <a:pt x="142036" y="882522"/>
                      <a:pt x="175880" y="881967"/>
                    </a:cubicBezTo>
                    <a:cubicBezTo>
                      <a:pt x="201402" y="881412"/>
                      <a:pt x="224150" y="887515"/>
                      <a:pt x="253001" y="903050"/>
                    </a:cubicBezTo>
                    <a:cubicBezTo>
                      <a:pt x="203622" y="903605"/>
                      <a:pt x="169777" y="928572"/>
                      <a:pt x="131494" y="939669"/>
                    </a:cubicBezTo>
                    <a:cubicBezTo>
                      <a:pt x="116514" y="944107"/>
                      <a:pt x="107082" y="945217"/>
                      <a:pt x="102643" y="927463"/>
                    </a:cubicBezTo>
                    <a:cubicBezTo>
                      <a:pt x="100979" y="919695"/>
                      <a:pt x="95430" y="912482"/>
                      <a:pt x="88218" y="908044"/>
                    </a:cubicBezTo>
                    <a:cubicBezTo>
                      <a:pt x="81005" y="903605"/>
                      <a:pt x="79341" y="900276"/>
                      <a:pt x="83779" y="890844"/>
                    </a:cubicBezTo>
                    <a:cubicBezTo>
                      <a:pt x="104863" y="847013"/>
                      <a:pt x="97095" y="835361"/>
                      <a:pt x="46051" y="833697"/>
                    </a:cubicBezTo>
                    <a:cubicBezTo>
                      <a:pt x="41058" y="833697"/>
                      <a:pt x="35509" y="834252"/>
                      <a:pt x="29961" y="834807"/>
                    </a:cubicBezTo>
                    <a:cubicBezTo>
                      <a:pt x="38838" y="779879"/>
                      <a:pt x="46606" y="725505"/>
                      <a:pt x="56038" y="671687"/>
                    </a:cubicBezTo>
                    <a:cubicBezTo>
                      <a:pt x="61448" y="640894"/>
                      <a:pt x="84958" y="623209"/>
                      <a:pt x="116271" y="622611"/>
                    </a:cubicBezTo>
                    <a:close/>
                    <a:moveTo>
                      <a:pt x="740069" y="471125"/>
                    </a:moveTo>
                    <a:cubicBezTo>
                      <a:pt x="742774" y="470458"/>
                      <a:pt x="745687" y="471117"/>
                      <a:pt x="749016" y="474168"/>
                    </a:cubicBezTo>
                    <a:cubicBezTo>
                      <a:pt x="759557" y="483045"/>
                      <a:pt x="746797" y="496361"/>
                      <a:pt x="746797" y="508012"/>
                    </a:cubicBezTo>
                    <a:cubicBezTo>
                      <a:pt x="746797" y="516890"/>
                      <a:pt x="749571" y="524102"/>
                      <a:pt x="752900" y="531870"/>
                    </a:cubicBezTo>
                    <a:cubicBezTo>
                      <a:pt x="764551" y="560166"/>
                      <a:pt x="760112" y="572927"/>
                      <a:pt x="733481" y="588463"/>
                    </a:cubicBezTo>
                    <a:cubicBezTo>
                      <a:pt x="721275" y="595121"/>
                      <a:pt x="708513" y="600115"/>
                      <a:pt x="696862" y="607882"/>
                    </a:cubicBezTo>
                    <a:cubicBezTo>
                      <a:pt x="675779" y="622308"/>
                      <a:pt x="671340" y="636733"/>
                      <a:pt x="680772" y="661145"/>
                    </a:cubicBezTo>
                    <a:cubicBezTo>
                      <a:pt x="689095" y="683338"/>
                      <a:pt x="704075" y="700538"/>
                      <a:pt x="723494" y="713854"/>
                    </a:cubicBezTo>
                    <a:cubicBezTo>
                      <a:pt x="730152" y="718292"/>
                      <a:pt x="740693" y="723286"/>
                      <a:pt x="737364" y="732163"/>
                    </a:cubicBezTo>
                    <a:cubicBezTo>
                      <a:pt x="734036" y="742150"/>
                      <a:pt x="722384" y="739376"/>
                      <a:pt x="715171" y="736602"/>
                    </a:cubicBezTo>
                    <a:cubicBezTo>
                      <a:pt x="687985" y="727170"/>
                      <a:pt x="670785" y="737156"/>
                      <a:pt x="653031" y="758240"/>
                    </a:cubicBezTo>
                    <a:cubicBezTo>
                      <a:pt x="615303" y="803736"/>
                      <a:pt x="561485" y="801516"/>
                      <a:pt x="527085" y="753247"/>
                    </a:cubicBezTo>
                    <a:cubicBezTo>
                      <a:pt x="514324" y="734937"/>
                      <a:pt x="497125" y="724396"/>
                      <a:pt x="478816" y="713299"/>
                    </a:cubicBezTo>
                    <a:cubicBezTo>
                      <a:pt x="444416" y="691661"/>
                      <a:pt x="442197" y="670023"/>
                      <a:pt x="473267" y="646165"/>
                    </a:cubicBezTo>
                    <a:cubicBezTo>
                      <a:pt x="499344" y="626191"/>
                      <a:pt x="507112" y="602889"/>
                      <a:pt x="501009" y="571263"/>
                    </a:cubicBezTo>
                    <a:cubicBezTo>
                      <a:pt x="493241" y="530760"/>
                      <a:pt x="506557" y="510232"/>
                      <a:pt x="538737" y="506348"/>
                    </a:cubicBezTo>
                    <a:cubicBezTo>
                      <a:pt x="542621" y="506348"/>
                      <a:pt x="546504" y="506348"/>
                      <a:pt x="550388" y="506348"/>
                    </a:cubicBezTo>
                    <a:cubicBezTo>
                      <a:pt x="559265" y="508012"/>
                      <a:pt x="568697" y="510232"/>
                      <a:pt x="577575" y="511896"/>
                    </a:cubicBezTo>
                    <a:cubicBezTo>
                      <a:pt x="628064" y="525212"/>
                      <a:pt x="674669" y="517444"/>
                      <a:pt x="715726" y="484155"/>
                    </a:cubicBezTo>
                    <a:cubicBezTo>
                      <a:pt x="725713" y="487068"/>
                      <a:pt x="731955" y="473128"/>
                      <a:pt x="740069" y="471125"/>
                    </a:cubicBezTo>
                    <a:close/>
                    <a:moveTo>
                      <a:pt x="1560727" y="397394"/>
                    </a:moveTo>
                    <a:cubicBezTo>
                      <a:pt x="1565305" y="399544"/>
                      <a:pt x="1568217" y="404814"/>
                      <a:pt x="1569604" y="413137"/>
                    </a:cubicBezTo>
                    <a:cubicBezTo>
                      <a:pt x="1572378" y="428117"/>
                      <a:pt x="1573488" y="444762"/>
                      <a:pt x="1562391" y="454749"/>
                    </a:cubicBezTo>
                    <a:cubicBezTo>
                      <a:pt x="1494148" y="516336"/>
                      <a:pt x="1438110" y="591237"/>
                      <a:pt x="1355440" y="635623"/>
                    </a:cubicBezTo>
                    <a:cubicBezTo>
                      <a:pt x="1327699" y="650049"/>
                      <a:pt x="1299403" y="651158"/>
                      <a:pt x="1270552" y="639507"/>
                    </a:cubicBezTo>
                    <a:cubicBezTo>
                      <a:pt x="1264449" y="636733"/>
                      <a:pt x="1257236" y="636178"/>
                      <a:pt x="1256681" y="627856"/>
                    </a:cubicBezTo>
                    <a:cubicBezTo>
                      <a:pt x="1256126" y="619533"/>
                      <a:pt x="1263339" y="617869"/>
                      <a:pt x="1268887" y="614540"/>
                    </a:cubicBezTo>
                    <a:cubicBezTo>
                      <a:pt x="1296629" y="597340"/>
                      <a:pt x="1329363" y="602334"/>
                      <a:pt x="1359324" y="594566"/>
                    </a:cubicBezTo>
                    <a:cubicBezTo>
                      <a:pt x="1366537" y="592902"/>
                      <a:pt x="1373750" y="593457"/>
                      <a:pt x="1376525" y="584025"/>
                    </a:cubicBezTo>
                    <a:cubicBezTo>
                      <a:pt x="1385957" y="547961"/>
                      <a:pt x="1416472" y="532426"/>
                      <a:pt x="1444768" y="515781"/>
                    </a:cubicBezTo>
                    <a:cubicBezTo>
                      <a:pt x="1461413" y="505794"/>
                      <a:pt x="1475838" y="494143"/>
                      <a:pt x="1486935" y="477497"/>
                    </a:cubicBezTo>
                    <a:cubicBezTo>
                      <a:pt x="1487490" y="459188"/>
                      <a:pt x="1500251" y="447536"/>
                      <a:pt x="1509683" y="433666"/>
                    </a:cubicBezTo>
                    <a:cubicBezTo>
                      <a:pt x="1522444" y="424789"/>
                      <a:pt x="1527437" y="408144"/>
                      <a:pt x="1541863" y="400376"/>
                    </a:cubicBezTo>
                    <a:cubicBezTo>
                      <a:pt x="1549908" y="396215"/>
                      <a:pt x="1556150" y="395244"/>
                      <a:pt x="1560727" y="397394"/>
                    </a:cubicBezTo>
                    <a:close/>
                    <a:moveTo>
                      <a:pt x="905476" y="243361"/>
                    </a:moveTo>
                    <a:cubicBezTo>
                      <a:pt x="938766" y="247245"/>
                      <a:pt x="957630" y="258896"/>
                      <a:pt x="967616" y="287192"/>
                    </a:cubicBezTo>
                    <a:cubicBezTo>
                      <a:pt x="983152" y="331578"/>
                      <a:pt x="1018661" y="358210"/>
                      <a:pt x="1054724" y="354881"/>
                    </a:cubicBezTo>
                    <a:cubicBezTo>
                      <a:pt x="1061938" y="354326"/>
                      <a:pt x="1069151" y="354881"/>
                      <a:pt x="1071925" y="344894"/>
                    </a:cubicBezTo>
                    <a:cubicBezTo>
                      <a:pt x="1073589" y="337681"/>
                      <a:pt x="1065822" y="322146"/>
                      <a:pt x="1081357" y="324920"/>
                    </a:cubicBezTo>
                    <a:cubicBezTo>
                      <a:pt x="1095227" y="327140"/>
                      <a:pt x="1111872" y="333798"/>
                      <a:pt x="1114646" y="349888"/>
                    </a:cubicBezTo>
                    <a:cubicBezTo>
                      <a:pt x="1117421" y="365977"/>
                      <a:pt x="1115756" y="380403"/>
                      <a:pt x="1136839" y="385396"/>
                    </a:cubicBezTo>
                    <a:cubicBezTo>
                      <a:pt x="1159587" y="390946"/>
                      <a:pt x="1182890" y="386506"/>
                      <a:pt x="1195096" y="370416"/>
                    </a:cubicBezTo>
                    <a:cubicBezTo>
                      <a:pt x="1230050" y="323811"/>
                      <a:pt x="1276101" y="322146"/>
                      <a:pt x="1327700" y="329359"/>
                    </a:cubicBezTo>
                    <a:cubicBezTo>
                      <a:pt x="1324925" y="342120"/>
                      <a:pt x="1313274" y="346559"/>
                      <a:pt x="1303842" y="352662"/>
                    </a:cubicBezTo>
                    <a:cubicBezTo>
                      <a:pt x="1270553" y="374300"/>
                      <a:pt x="1235044" y="392610"/>
                      <a:pt x="1207302" y="421461"/>
                    </a:cubicBezTo>
                    <a:cubicBezTo>
                      <a:pt x="1202309" y="427009"/>
                      <a:pt x="1195096" y="433112"/>
                      <a:pt x="1197870" y="440325"/>
                    </a:cubicBezTo>
                    <a:cubicBezTo>
                      <a:pt x="1200644" y="448648"/>
                      <a:pt x="1210631" y="449202"/>
                      <a:pt x="1218954" y="449202"/>
                    </a:cubicBezTo>
                    <a:cubicBezTo>
                      <a:pt x="1230050" y="449202"/>
                      <a:pt x="1240592" y="449757"/>
                      <a:pt x="1251688" y="445873"/>
                    </a:cubicBezTo>
                    <a:cubicBezTo>
                      <a:pt x="1263895" y="441990"/>
                      <a:pt x="1268333" y="451977"/>
                      <a:pt x="1269443" y="461409"/>
                    </a:cubicBezTo>
                    <a:cubicBezTo>
                      <a:pt x="1271107" y="472505"/>
                      <a:pt x="1261675" y="472505"/>
                      <a:pt x="1254463" y="471950"/>
                    </a:cubicBezTo>
                    <a:cubicBezTo>
                      <a:pt x="1215625" y="469731"/>
                      <a:pt x="1178451" y="458635"/>
                      <a:pt x="1144052" y="440880"/>
                    </a:cubicBezTo>
                    <a:cubicBezTo>
                      <a:pt x="1106879" y="421461"/>
                      <a:pt x="1070815" y="409255"/>
                      <a:pt x="1028093" y="421461"/>
                    </a:cubicBezTo>
                    <a:cubicBezTo>
                      <a:pt x="1007009" y="427564"/>
                      <a:pt x="990919" y="413694"/>
                      <a:pt x="978158" y="398158"/>
                    </a:cubicBezTo>
                    <a:cubicBezTo>
                      <a:pt x="963178" y="380958"/>
                      <a:pt x="955410" y="360984"/>
                      <a:pt x="949307" y="339346"/>
                    </a:cubicBezTo>
                    <a:cubicBezTo>
                      <a:pt x="940430" y="307166"/>
                      <a:pt x="929888" y="276096"/>
                      <a:pt x="905476" y="243361"/>
                    </a:cubicBezTo>
                    <a:close/>
                    <a:moveTo>
                      <a:pt x="133496" y="149378"/>
                    </a:moveTo>
                    <a:cubicBezTo>
                      <a:pt x="149109" y="148867"/>
                      <a:pt x="165199" y="150705"/>
                      <a:pt x="181983" y="155698"/>
                    </a:cubicBezTo>
                    <a:cubicBezTo>
                      <a:pt x="190860" y="158472"/>
                      <a:pt x="196408" y="156808"/>
                      <a:pt x="195854" y="169569"/>
                    </a:cubicBezTo>
                    <a:cubicBezTo>
                      <a:pt x="195299" y="187878"/>
                      <a:pt x="210279" y="199530"/>
                      <a:pt x="223040" y="209516"/>
                    </a:cubicBezTo>
                    <a:cubicBezTo>
                      <a:pt x="243014" y="225606"/>
                      <a:pt x="263542" y="241142"/>
                      <a:pt x="286845" y="252793"/>
                    </a:cubicBezTo>
                    <a:cubicBezTo>
                      <a:pt x="324018" y="271102"/>
                      <a:pt x="332341" y="290521"/>
                      <a:pt x="322909" y="331023"/>
                    </a:cubicBezTo>
                    <a:cubicBezTo>
                      <a:pt x="319580" y="343230"/>
                      <a:pt x="317360" y="355991"/>
                      <a:pt x="314032" y="372080"/>
                    </a:cubicBezTo>
                    <a:cubicBezTo>
                      <a:pt x="270755" y="344339"/>
                      <a:pt x="229698" y="322146"/>
                      <a:pt x="179764" y="328249"/>
                    </a:cubicBezTo>
                    <a:cubicBezTo>
                      <a:pt x="172551" y="328804"/>
                      <a:pt x="165893" y="324920"/>
                      <a:pt x="164783" y="318262"/>
                    </a:cubicBezTo>
                    <a:cubicBezTo>
                      <a:pt x="160900" y="298289"/>
                      <a:pt x="150358" y="298289"/>
                      <a:pt x="135932" y="308830"/>
                    </a:cubicBezTo>
                    <a:cubicBezTo>
                      <a:pt x="128720" y="263335"/>
                      <a:pt x="111520" y="253348"/>
                      <a:pt x="68798" y="268883"/>
                    </a:cubicBezTo>
                    <a:cubicBezTo>
                      <a:pt x="59366" y="272212"/>
                      <a:pt x="53263" y="270547"/>
                      <a:pt x="51044" y="261670"/>
                    </a:cubicBezTo>
                    <a:cubicBezTo>
                      <a:pt x="45496" y="231709"/>
                      <a:pt x="27741" y="210626"/>
                      <a:pt x="0" y="195646"/>
                    </a:cubicBezTo>
                    <a:cubicBezTo>
                      <a:pt x="44109" y="173591"/>
                      <a:pt x="86657" y="150913"/>
                      <a:pt x="133496" y="149378"/>
                    </a:cubicBezTo>
                    <a:close/>
                    <a:moveTo>
                      <a:pt x="714564" y="61"/>
                    </a:moveTo>
                    <a:cubicBezTo>
                      <a:pt x="751859" y="-798"/>
                      <a:pt x="787438" y="7004"/>
                      <a:pt x="816150" y="41959"/>
                    </a:cubicBezTo>
                    <a:cubicBezTo>
                      <a:pt x="842226" y="74139"/>
                      <a:pt x="877180" y="70255"/>
                      <a:pt x="918238" y="36965"/>
                    </a:cubicBezTo>
                    <a:cubicBezTo>
                      <a:pt x="926005" y="101325"/>
                      <a:pt x="897709" y="134060"/>
                      <a:pt x="837233" y="134060"/>
                    </a:cubicBezTo>
                    <a:cubicBezTo>
                      <a:pt x="796731" y="133505"/>
                      <a:pt x="756783" y="139053"/>
                      <a:pt x="716836" y="144602"/>
                    </a:cubicBezTo>
                    <a:cubicBezTo>
                      <a:pt x="700191" y="147376"/>
                      <a:pt x="689649" y="155698"/>
                      <a:pt x="688540" y="172898"/>
                    </a:cubicBezTo>
                    <a:cubicBezTo>
                      <a:pt x="687985" y="183994"/>
                      <a:pt x="686320" y="193426"/>
                      <a:pt x="673005" y="195091"/>
                    </a:cubicBezTo>
                    <a:cubicBezTo>
                      <a:pt x="660244" y="196200"/>
                      <a:pt x="648592" y="195091"/>
                      <a:pt x="641379" y="182885"/>
                    </a:cubicBezTo>
                    <a:cubicBezTo>
                      <a:pt x="636941" y="175117"/>
                      <a:pt x="631393" y="167349"/>
                      <a:pt x="628618" y="158472"/>
                    </a:cubicBezTo>
                    <a:cubicBezTo>
                      <a:pt x="616412" y="122409"/>
                      <a:pt x="588671" y="105209"/>
                      <a:pt x="553162" y="94112"/>
                    </a:cubicBezTo>
                    <a:cubicBezTo>
                      <a:pt x="529859" y="86900"/>
                      <a:pt x="507112" y="78022"/>
                      <a:pt x="483254" y="69145"/>
                    </a:cubicBezTo>
                    <a:cubicBezTo>
                      <a:pt x="491576" y="55829"/>
                      <a:pt x="502673" y="55829"/>
                      <a:pt x="513769" y="56384"/>
                    </a:cubicBezTo>
                    <a:cubicBezTo>
                      <a:pt x="547059" y="57494"/>
                      <a:pt x="580349" y="51946"/>
                      <a:pt x="613083" y="60823"/>
                    </a:cubicBezTo>
                    <a:cubicBezTo>
                      <a:pt x="619186" y="62487"/>
                      <a:pt x="631393" y="65261"/>
                      <a:pt x="629173" y="53055"/>
                    </a:cubicBezTo>
                    <a:cubicBezTo>
                      <a:pt x="620851" y="13108"/>
                      <a:pt x="652476" y="5895"/>
                      <a:pt x="676888" y="3121"/>
                    </a:cubicBezTo>
                    <a:cubicBezTo>
                      <a:pt x="689510" y="1595"/>
                      <a:pt x="702133" y="347"/>
                      <a:pt x="714564" y="61"/>
                    </a:cubicBezTo>
                    <a:close/>
                  </a:path>
                </a:pathLst>
              </a:custGeom>
              <a:solidFill>
                <a:srgbClr val="BE0000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585140-23A8-4CC8-88FD-616812838A8C}"/>
                  </a:ext>
                </a:extLst>
              </p:cNvPr>
              <p:cNvSpPr/>
              <p:nvPr/>
            </p:nvSpPr>
            <p:spPr>
              <a:xfrm>
                <a:off x="2777648" y="2541716"/>
                <a:ext cx="1526685" cy="1280382"/>
              </a:xfrm>
              <a:custGeom>
                <a:avLst/>
                <a:gdLst>
                  <a:gd name="connsiteX0" fmla="*/ 1108288 w 1526685"/>
                  <a:gd name="connsiteY0" fmla="*/ 1172902 h 1280382"/>
                  <a:gd name="connsiteX1" fmla="*/ 1115500 w 1526685"/>
                  <a:gd name="connsiteY1" fmla="*/ 1183999 h 1280382"/>
                  <a:gd name="connsiteX2" fmla="*/ 1081100 w 1526685"/>
                  <a:gd name="connsiteY2" fmla="*/ 1234489 h 1280382"/>
                  <a:gd name="connsiteX3" fmla="*/ 1097746 w 1526685"/>
                  <a:gd name="connsiteY3" fmla="*/ 1179560 h 1280382"/>
                  <a:gd name="connsiteX4" fmla="*/ 1108288 w 1526685"/>
                  <a:gd name="connsiteY4" fmla="*/ 1172902 h 1280382"/>
                  <a:gd name="connsiteX5" fmla="*/ 1234788 w 1526685"/>
                  <a:gd name="connsiteY5" fmla="*/ 1171792 h 1280382"/>
                  <a:gd name="connsiteX6" fmla="*/ 1248104 w 1526685"/>
                  <a:gd name="connsiteY6" fmla="*/ 1279984 h 1280382"/>
                  <a:gd name="connsiteX7" fmla="*/ 1232014 w 1526685"/>
                  <a:gd name="connsiteY7" fmla="*/ 1274436 h 1280382"/>
                  <a:gd name="connsiteX8" fmla="*/ 1224801 w 1526685"/>
                  <a:gd name="connsiteY8" fmla="*/ 1256681 h 1280382"/>
                  <a:gd name="connsiteX9" fmla="*/ 1234788 w 1526685"/>
                  <a:gd name="connsiteY9" fmla="*/ 1171792 h 1280382"/>
                  <a:gd name="connsiteX10" fmla="*/ 449709 w 1526685"/>
                  <a:gd name="connsiteY10" fmla="*/ 1106878 h 1280382"/>
                  <a:gd name="connsiteX11" fmla="*/ 459141 w 1526685"/>
                  <a:gd name="connsiteY11" fmla="*/ 1112426 h 1280382"/>
                  <a:gd name="connsiteX12" fmla="*/ 455257 w 1526685"/>
                  <a:gd name="connsiteY12" fmla="*/ 1126852 h 1280382"/>
                  <a:gd name="connsiteX13" fmla="*/ 398109 w 1526685"/>
                  <a:gd name="connsiteY13" fmla="*/ 1171238 h 1280382"/>
                  <a:gd name="connsiteX14" fmla="*/ 388677 w 1526685"/>
                  <a:gd name="connsiteY14" fmla="*/ 1173457 h 1280382"/>
                  <a:gd name="connsiteX15" fmla="*/ 377581 w 1526685"/>
                  <a:gd name="connsiteY15" fmla="*/ 1140722 h 1280382"/>
                  <a:gd name="connsiteX16" fmla="*/ 387013 w 1526685"/>
                  <a:gd name="connsiteY16" fmla="*/ 1120748 h 1280382"/>
                  <a:gd name="connsiteX17" fmla="*/ 449709 w 1526685"/>
                  <a:gd name="connsiteY17" fmla="*/ 1106878 h 1280382"/>
                  <a:gd name="connsiteX18" fmla="*/ 671223 w 1526685"/>
                  <a:gd name="connsiteY18" fmla="*/ 1104728 h 1280382"/>
                  <a:gd name="connsiteX19" fmla="*/ 678851 w 1526685"/>
                  <a:gd name="connsiteY19" fmla="*/ 1111871 h 1280382"/>
                  <a:gd name="connsiteX20" fmla="*/ 720463 w 1526685"/>
                  <a:gd name="connsiteY20" fmla="*/ 1150710 h 1280382"/>
                  <a:gd name="connsiteX21" fmla="*/ 671084 w 1526685"/>
                  <a:gd name="connsiteY21" fmla="*/ 1163471 h 1280382"/>
                  <a:gd name="connsiteX22" fmla="*/ 644452 w 1526685"/>
                  <a:gd name="connsiteY22" fmla="*/ 1139614 h 1280382"/>
                  <a:gd name="connsiteX23" fmla="*/ 661097 w 1526685"/>
                  <a:gd name="connsiteY23" fmla="*/ 1107988 h 1280382"/>
                  <a:gd name="connsiteX24" fmla="*/ 671223 w 1526685"/>
                  <a:gd name="connsiteY24" fmla="*/ 1104728 h 1280382"/>
                  <a:gd name="connsiteX25" fmla="*/ 1318566 w 1526685"/>
                  <a:gd name="connsiteY25" fmla="*/ 1074697 h 1280382"/>
                  <a:gd name="connsiteX26" fmla="*/ 1336321 w 1526685"/>
                  <a:gd name="connsiteY26" fmla="*/ 1123523 h 1280382"/>
                  <a:gd name="connsiteX27" fmla="*/ 1328553 w 1526685"/>
                  <a:gd name="connsiteY27" fmla="*/ 1154038 h 1280382"/>
                  <a:gd name="connsiteX28" fmla="*/ 1293044 w 1526685"/>
                  <a:gd name="connsiteY28" fmla="*/ 1181780 h 1280382"/>
                  <a:gd name="connsiteX29" fmla="*/ 1276954 w 1526685"/>
                  <a:gd name="connsiteY29" fmla="*/ 1124078 h 1280382"/>
                  <a:gd name="connsiteX30" fmla="*/ 1281392 w 1526685"/>
                  <a:gd name="connsiteY30" fmla="*/ 1114091 h 1280382"/>
                  <a:gd name="connsiteX31" fmla="*/ 1318566 w 1526685"/>
                  <a:gd name="connsiteY31" fmla="*/ 1074697 h 1280382"/>
                  <a:gd name="connsiteX32" fmla="*/ 948914 w 1526685"/>
                  <a:gd name="connsiteY32" fmla="*/ 1019354 h 1280382"/>
                  <a:gd name="connsiteX33" fmla="*/ 963478 w 1526685"/>
                  <a:gd name="connsiteY33" fmla="*/ 1020879 h 1280382"/>
                  <a:gd name="connsiteX34" fmla="*/ 1017852 w 1526685"/>
                  <a:gd name="connsiteY34" fmla="*/ 1049176 h 1280382"/>
                  <a:gd name="connsiteX35" fmla="*/ 1011194 w 1526685"/>
                  <a:gd name="connsiteY35" fmla="*/ 1056943 h 1280382"/>
                  <a:gd name="connsiteX36" fmla="*/ 981788 w 1526685"/>
                  <a:gd name="connsiteY36" fmla="*/ 1132400 h 1280382"/>
                  <a:gd name="connsiteX37" fmla="*/ 981233 w 1526685"/>
                  <a:gd name="connsiteY37" fmla="*/ 1142942 h 1280382"/>
                  <a:gd name="connsiteX38" fmla="*/ 974575 w 1526685"/>
                  <a:gd name="connsiteY38" fmla="*/ 1145161 h 1280382"/>
                  <a:gd name="connsiteX39" fmla="*/ 938511 w 1526685"/>
                  <a:gd name="connsiteY39" fmla="*/ 1036415 h 1280382"/>
                  <a:gd name="connsiteX40" fmla="*/ 938511 w 1526685"/>
                  <a:gd name="connsiteY40" fmla="*/ 1033640 h 1280382"/>
                  <a:gd name="connsiteX41" fmla="*/ 948914 w 1526685"/>
                  <a:gd name="connsiteY41" fmla="*/ 1019354 h 1280382"/>
                  <a:gd name="connsiteX42" fmla="*/ 737664 w 1526685"/>
                  <a:gd name="connsiteY42" fmla="*/ 969281 h 1280382"/>
                  <a:gd name="connsiteX43" fmla="*/ 742103 w 1526685"/>
                  <a:gd name="connsiteY43" fmla="*/ 998688 h 1280382"/>
                  <a:gd name="connsiteX44" fmla="*/ 707148 w 1526685"/>
                  <a:gd name="connsiteY44" fmla="*/ 1032532 h 1280382"/>
                  <a:gd name="connsiteX45" fmla="*/ 727123 w 1526685"/>
                  <a:gd name="connsiteY45" fmla="*/ 970391 h 1280382"/>
                  <a:gd name="connsiteX46" fmla="*/ 737664 w 1526685"/>
                  <a:gd name="connsiteY46" fmla="*/ 969281 h 1280382"/>
                  <a:gd name="connsiteX47" fmla="*/ 1219600 w 1526685"/>
                  <a:gd name="connsiteY47" fmla="*/ 966784 h 1280382"/>
                  <a:gd name="connsiteX48" fmla="*/ 1228685 w 1526685"/>
                  <a:gd name="connsiteY48" fmla="*/ 981487 h 1280382"/>
                  <a:gd name="connsiteX49" fmla="*/ 1253652 w 1526685"/>
                  <a:gd name="connsiteY49" fmla="*/ 1028092 h 1280382"/>
                  <a:gd name="connsiteX50" fmla="*/ 1219253 w 1526685"/>
                  <a:gd name="connsiteY50" fmla="*/ 1015331 h 1280382"/>
                  <a:gd name="connsiteX51" fmla="*/ 1225911 w 1526685"/>
                  <a:gd name="connsiteY51" fmla="*/ 1048066 h 1280382"/>
                  <a:gd name="connsiteX52" fmla="*/ 1131035 w 1526685"/>
                  <a:gd name="connsiteY52" fmla="*/ 1076362 h 1280382"/>
                  <a:gd name="connsiteX53" fmla="*/ 1092752 w 1526685"/>
                  <a:gd name="connsiteY53" fmla="*/ 1054724 h 1280382"/>
                  <a:gd name="connsiteX54" fmla="*/ 1092752 w 1526685"/>
                  <a:gd name="connsiteY54" fmla="*/ 1026428 h 1280382"/>
                  <a:gd name="connsiteX55" fmla="*/ 1137693 w 1526685"/>
                  <a:gd name="connsiteY55" fmla="*/ 1033641 h 1280382"/>
                  <a:gd name="connsiteX56" fmla="*/ 1202608 w 1526685"/>
                  <a:gd name="connsiteY56" fmla="*/ 973719 h 1280382"/>
                  <a:gd name="connsiteX57" fmla="*/ 1219600 w 1526685"/>
                  <a:gd name="connsiteY57" fmla="*/ 966784 h 1280382"/>
                  <a:gd name="connsiteX58" fmla="*/ 404213 w 1526685"/>
                  <a:gd name="connsiteY58" fmla="*/ 924757 h 1280382"/>
                  <a:gd name="connsiteX59" fmla="*/ 453592 w 1526685"/>
                  <a:gd name="connsiteY59" fmla="*/ 942095 h 1280382"/>
                  <a:gd name="connsiteX60" fmla="*/ 394226 w 1526685"/>
                  <a:gd name="connsiteY60" fmla="*/ 997022 h 1280382"/>
                  <a:gd name="connsiteX61" fmla="*/ 387568 w 1526685"/>
                  <a:gd name="connsiteY61" fmla="*/ 981487 h 1280382"/>
                  <a:gd name="connsiteX62" fmla="*/ 358162 w 1526685"/>
                  <a:gd name="connsiteY62" fmla="*/ 938211 h 1280382"/>
                  <a:gd name="connsiteX63" fmla="*/ 404213 w 1526685"/>
                  <a:gd name="connsiteY63" fmla="*/ 924757 h 1280382"/>
                  <a:gd name="connsiteX64" fmla="*/ 1143797 w 1526685"/>
                  <a:gd name="connsiteY64" fmla="*/ 920456 h 1280382"/>
                  <a:gd name="connsiteX65" fmla="*/ 1169873 w 1526685"/>
                  <a:gd name="connsiteY65" fmla="*/ 931553 h 1280382"/>
                  <a:gd name="connsiteX66" fmla="*/ 1142132 w 1526685"/>
                  <a:gd name="connsiteY66" fmla="*/ 964842 h 1280382"/>
                  <a:gd name="connsiteX67" fmla="*/ 1127151 w 1526685"/>
                  <a:gd name="connsiteY67" fmla="*/ 947088 h 1280382"/>
                  <a:gd name="connsiteX68" fmla="*/ 1143797 w 1526685"/>
                  <a:gd name="connsiteY68" fmla="*/ 920456 h 1280382"/>
                  <a:gd name="connsiteX69" fmla="*/ 874323 w 1526685"/>
                  <a:gd name="connsiteY69" fmla="*/ 900213 h 1280382"/>
                  <a:gd name="connsiteX70" fmla="*/ 905775 w 1526685"/>
                  <a:gd name="connsiteY70" fmla="*/ 904366 h 1280382"/>
                  <a:gd name="connsiteX71" fmla="*/ 885247 w 1526685"/>
                  <a:gd name="connsiteY71" fmla="*/ 914353 h 1280382"/>
                  <a:gd name="connsiteX72" fmla="*/ 821442 w 1526685"/>
                  <a:gd name="connsiteY72" fmla="*/ 957630 h 1280382"/>
                  <a:gd name="connsiteX73" fmla="*/ 810345 w 1526685"/>
                  <a:gd name="connsiteY73" fmla="*/ 953191 h 1280382"/>
                  <a:gd name="connsiteX74" fmla="*/ 874323 w 1526685"/>
                  <a:gd name="connsiteY74" fmla="*/ 900213 h 1280382"/>
                  <a:gd name="connsiteX75" fmla="*/ 524611 w 1526685"/>
                  <a:gd name="connsiteY75" fmla="*/ 865528 h 1280382"/>
                  <a:gd name="connsiteX76" fmla="*/ 531269 w 1526685"/>
                  <a:gd name="connsiteY76" fmla="*/ 912133 h 1280382"/>
                  <a:gd name="connsiteX77" fmla="*/ 507965 w 1526685"/>
                  <a:gd name="connsiteY77" fmla="*/ 940430 h 1280382"/>
                  <a:gd name="connsiteX78" fmla="*/ 524611 w 1526685"/>
                  <a:gd name="connsiteY78" fmla="*/ 865528 h 1280382"/>
                  <a:gd name="connsiteX79" fmla="*/ 1129926 w 1526685"/>
                  <a:gd name="connsiteY79" fmla="*/ 843890 h 1280382"/>
                  <a:gd name="connsiteX80" fmla="*/ 1032830 w 1526685"/>
                  <a:gd name="connsiteY80" fmla="*/ 942096 h 1280382"/>
                  <a:gd name="connsiteX81" fmla="*/ 1002870 w 1526685"/>
                  <a:gd name="connsiteY81" fmla="*/ 939321 h 1280382"/>
                  <a:gd name="connsiteX82" fmla="*/ 1016740 w 1526685"/>
                  <a:gd name="connsiteY82" fmla="*/ 916019 h 1280382"/>
                  <a:gd name="connsiteX83" fmla="*/ 1106623 w 1526685"/>
                  <a:gd name="connsiteY83" fmla="*/ 848884 h 1280382"/>
                  <a:gd name="connsiteX84" fmla="*/ 1129926 w 1526685"/>
                  <a:gd name="connsiteY84" fmla="*/ 843890 h 1280382"/>
                  <a:gd name="connsiteX85" fmla="*/ 760411 w 1526685"/>
                  <a:gd name="connsiteY85" fmla="*/ 816704 h 1280382"/>
                  <a:gd name="connsiteX86" fmla="*/ 747650 w 1526685"/>
                  <a:gd name="connsiteY86" fmla="*/ 863310 h 1280382"/>
                  <a:gd name="connsiteX87" fmla="*/ 688838 w 1526685"/>
                  <a:gd name="connsiteY87" fmla="*/ 919348 h 1280382"/>
                  <a:gd name="connsiteX88" fmla="*/ 688838 w 1526685"/>
                  <a:gd name="connsiteY88" fmla="*/ 903258 h 1280382"/>
                  <a:gd name="connsiteX89" fmla="*/ 760411 w 1526685"/>
                  <a:gd name="connsiteY89" fmla="*/ 816704 h 1280382"/>
                  <a:gd name="connsiteX90" fmla="*/ 1483350 w 1526685"/>
                  <a:gd name="connsiteY90" fmla="*/ 777311 h 1280382"/>
                  <a:gd name="connsiteX91" fmla="*/ 1503324 w 1526685"/>
                  <a:gd name="connsiteY91" fmla="*/ 805607 h 1280382"/>
                  <a:gd name="connsiteX92" fmla="*/ 1503879 w 1526685"/>
                  <a:gd name="connsiteY92" fmla="*/ 846664 h 1280382"/>
                  <a:gd name="connsiteX93" fmla="*/ 1456163 w 1526685"/>
                  <a:gd name="connsiteY93" fmla="*/ 808381 h 1280382"/>
                  <a:gd name="connsiteX94" fmla="*/ 1450615 w 1526685"/>
                  <a:gd name="connsiteY94" fmla="*/ 793401 h 1280382"/>
                  <a:gd name="connsiteX95" fmla="*/ 1483350 w 1526685"/>
                  <a:gd name="connsiteY95" fmla="*/ 777311 h 1280382"/>
                  <a:gd name="connsiteX96" fmla="*/ 202257 w 1526685"/>
                  <a:gd name="connsiteY96" fmla="*/ 775092 h 1280382"/>
                  <a:gd name="connsiteX97" fmla="*/ 127909 w 1526685"/>
                  <a:gd name="connsiteY97" fmla="*/ 877736 h 1280382"/>
                  <a:gd name="connsiteX98" fmla="*/ 121251 w 1526685"/>
                  <a:gd name="connsiteY98" fmla="*/ 877181 h 1280382"/>
                  <a:gd name="connsiteX99" fmla="*/ 102387 w 1526685"/>
                  <a:gd name="connsiteY99" fmla="*/ 844446 h 1280382"/>
                  <a:gd name="connsiteX100" fmla="*/ 116813 w 1526685"/>
                  <a:gd name="connsiteY100" fmla="*/ 812265 h 1280382"/>
                  <a:gd name="connsiteX101" fmla="*/ 202257 w 1526685"/>
                  <a:gd name="connsiteY101" fmla="*/ 775092 h 1280382"/>
                  <a:gd name="connsiteX102" fmla="*/ 287699 w 1526685"/>
                  <a:gd name="connsiteY102" fmla="*/ 767879 h 1280382"/>
                  <a:gd name="connsiteX103" fmla="*/ 333749 w 1526685"/>
                  <a:gd name="connsiteY103" fmla="*/ 802278 h 1280382"/>
                  <a:gd name="connsiteX104" fmla="*/ 336523 w 1526685"/>
                  <a:gd name="connsiteY104" fmla="*/ 815039 h 1280382"/>
                  <a:gd name="connsiteX105" fmla="*/ 327091 w 1526685"/>
                  <a:gd name="connsiteY105" fmla="*/ 819478 h 1280382"/>
                  <a:gd name="connsiteX106" fmla="*/ 272718 w 1526685"/>
                  <a:gd name="connsiteY106" fmla="*/ 801723 h 1280382"/>
                  <a:gd name="connsiteX107" fmla="*/ 268835 w 1526685"/>
                  <a:gd name="connsiteY107" fmla="*/ 777866 h 1280382"/>
                  <a:gd name="connsiteX108" fmla="*/ 287699 w 1526685"/>
                  <a:gd name="connsiteY108" fmla="*/ 767879 h 1280382"/>
                  <a:gd name="connsiteX109" fmla="*/ 1279173 w 1526685"/>
                  <a:gd name="connsiteY109" fmla="*/ 722383 h 1280382"/>
                  <a:gd name="connsiteX110" fmla="*/ 1307470 w 1526685"/>
                  <a:gd name="connsiteY110" fmla="*/ 747905 h 1280382"/>
                  <a:gd name="connsiteX111" fmla="*/ 1355185 w 1526685"/>
                  <a:gd name="connsiteY111" fmla="*/ 777311 h 1280382"/>
                  <a:gd name="connsiteX112" fmla="*/ 1356850 w 1526685"/>
                  <a:gd name="connsiteY112" fmla="*/ 861090 h 1280382"/>
                  <a:gd name="connsiteX113" fmla="*/ 1306915 w 1526685"/>
                  <a:gd name="connsiteY113" fmla="*/ 820032 h 1280382"/>
                  <a:gd name="connsiteX114" fmla="*/ 1261419 w 1526685"/>
                  <a:gd name="connsiteY114" fmla="*/ 760111 h 1280382"/>
                  <a:gd name="connsiteX115" fmla="*/ 1279173 w 1526685"/>
                  <a:gd name="connsiteY115" fmla="*/ 722383 h 1280382"/>
                  <a:gd name="connsiteX116" fmla="*/ 1213782 w 1526685"/>
                  <a:gd name="connsiteY116" fmla="*/ 716350 h 1280382"/>
                  <a:gd name="connsiteX117" fmla="*/ 1232013 w 1526685"/>
                  <a:gd name="connsiteY117" fmla="*/ 720164 h 1280382"/>
                  <a:gd name="connsiteX118" fmla="*/ 1204827 w 1526685"/>
                  <a:gd name="connsiteY118" fmla="*/ 787854 h 1280382"/>
                  <a:gd name="connsiteX119" fmla="*/ 1191511 w 1526685"/>
                  <a:gd name="connsiteY119" fmla="*/ 793957 h 1280382"/>
                  <a:gd name="connsiteX120" fmla="*/ 1190401 w 1526685"/>
                  <a:gd name="connsiteY120" fmla="*/ 779532 h 1280382"/>
                  <a:gd name="connsiteX121" fmla="*/ 1198724 w 1526685"/>
                  <a:gd name="connsiteY121" fmla="*/ 745687 h 1280382"/>
                  <a:gd name="connsiteX122" fmla="*/ 1213782 w 1526685"/>
                  <a:gd name="connsiteY122" fmla="*/ 716350 h 1280382"/>
                  <a:gd name="connsiteX123" fmla="*/ 75756 w 1526685"/>
                  <a:gd name="connsiteY123" fmla="*/ 709622 h 1280382"/>
                  <a:gd name="connsiteX124" fmla="*/ 3628 w 1526685"/>
                  <a:gd name="connsiteY124" fmla="*/ 818924 h 1280382"/>
                  <a:gd name="connsiteX125" fmla="*/ 22492 w 1526685"/>
                  <a:gd name="connsiteY125" fmla="*/ 757893 h 1280382"/>
                  <a:gd name="connsiteX126" fmla="*/ 75756 w 1526685"/>
                  <a:gd name="connsiteY126" fmla="*/ 709622 h 1280382"/>
                  <a:gd name="connsiteX127" fmla="*/ 891905 w 1526685"/>
                  <a:gd name="connsiteY127" fmla="*/ 678422 h 1280382"/>
                  <a:gd name="connsiteX128" fmla="*/ 921311 w 1526685"/>
                  <a:gd name="connsiteY128" fmla="*/ 680217 h 1280382"/>
                  <a:gd name="connsiteX129" fmla="*/ 964587 w 1526685"/>
                  <a:gd name="connsiteY129" fmla="*/ 689649 h 1280382"/>
                  <a:gd name="connsiteX130" fmla="*/ 1018405 w 1526685"/>
                  <a:gd name="connsiteY130" fmla="*/ 710178 h 1280382"/>
                  <a:gd name="connsiteX131" fmla="*/ 959039 w 1526685"/>
                  <a:gd name="connsiteY131" fmla="*/ 709069 h 1280382"/>
                  <a:gd name="connsiteX132" fmla="*/ 897453 w 1526685"/>
                  <a:gd name="connsiteY132" fmla="*/ 719610 h 1280382"/>
                  <a:gd name="connsiteX133" fmla="*/ 836977 w 1526685"/>
                  <a:gd name="connsiteY133" fmla="*/ 740139 h 1280382"/>
                  <a:gd name="connsiteX134" fmla="*/ 891905 w 1526685"/>
                  <a:gd name="connsiteY134" fmla="*/ 678422 h 1280382"/>
                  <a:gd name="connsiteX135" fmla="*/ 678853 w 1526685"/>
                  <a:gd name="connsiteY135" fmla="*/ 594773 h 1280382"/>
                  <a:gd name="connsiteX136" fmla="*/ 650002 w 1526685"/>
                  <a:gd name="connsiteY136" fmla="*/ 673005 h 1280382"/>
                  <a:gd name="connsiteX137" fmla="*/ 640570 w 1526685"/>
                  <a:gd name="connsiteY137" fmla="*/ 677998 h 1280382"/>
                  <a:gd name="connsiteX138" fmla="*/ 578428 w 1526685"/>
                  <a:gd name="connsiteY138" fmla="*/ 677998 h 1280382"/>
                  <a:gd name="connsiteX139" fmla="*/ 528494 w 1526685"/>
                  <a:gd name="connsiteY139" fmla="*/ 639715 h 1280382"/>
                  <a:gd name="connsiteX140" fmla="*/ 526275 w 1526685"/>
                  <a:gd name="connsiteY140" fmla="*/ 628063 h 1280382"/>
                  <a:gd name="connsiteX141" fmla="*/ 536262 w 1526685"/>
                  <a:gd name="connsiteY141" fmla="*/ 627508 h 1280382"/>
                  <a:gd name="connsiteX142" fmla="*/ 668311 w 1526685"/>
                  <a:gd name="connsiteY142" fmla="*/ 603650 h 1280382"/>
                  <a:gd name="connsiteX143" fmla="*/ 678853 w 1526685"/>
                  <a:gd name="connsiteY143" fmla="*/ 594773 h 1280382"/>
                  <a:gd name="connsiteX144" fmla="*/ 1359068 w 1526685"/>
                  <a:gd name="connsiteY144" fmla="*/ 584786 h 1280382"/>
                  <a:gd name="connsiteX145" fmla="*/ 1381816 w 1526685"/>
                  <a:gd name="connsiteY145" fmla="*/ 636385 h 1280382"/>
                  <a:gd name="connsiteX146" fmla="*/ 1401235 w 1526685"/>
                  <a:gd name="connsiteY146" fmla="*/ 699080 h 1280382"/>
                  <a:gd name="connsiteX147" fmla="*/ 1350746 w 1526685"/>
                  <a:gd name="connsiteY147" fmla="*/ 628617 h 1280382"/>
                  <a:gd name="connsiteX148" fmla="*/ 1359068 w 1526685"/>
                  <a:gd name="connsiteY148" fmla="*/ 584786 h 1280382"/>
                  <a:gd name="connsiteX149" fmla="*/ 738773 w 1526685"/>
                  <a:gd name="connsiteY149" fmla="*/ 515433 h 1280382"/>
                  <a:gd name="connsiteX150" fmla="*/ 785934 w 1526685"/>
                  <a:gd name="connsiteY150" fmla="*/ 537072 h 1280382"/>
                  <a:gd name="connsiteX151" fmla="*/ 809792 w 1526685"/>
                  <a:gd name="connsiteY151" fmla="*/ 582013 h 1280382"/>
                  <a:gd name="connsiteX152" fmla="*/ 735999 w 1526685"/>
                  <a:gd name="connsiteY152" fmla="*/ 538736 h 1280382"/>
                  <a:gd name="connsiteX153" fmla="*/ 723793 w 1526685"/>
                  <a:gd name="connsiteY153" fmla="*/ 525975 h 1280382"/>
                  <a:gd name="connsiteX154" fmla="*/ 738773 w 1526685"/>
                  <a:gd name="connsiteY154" fmla="*/ 515433 h 1280382"/>
                  <a:gd name="connsiteX155" fmla="*/ 1271960 w 1526685"/>
                  <a:gd name="connsiteY155" fmla="*/ 503782 h 1280382"/>
                  <a:gd name="connsiteX156" fmla="*/ 1329107 w 1526685"/>
                  <a:gd name="connsiteY156" fmla="*/ 510995 h 1280382"/>
                  <a:gd name="connsiteX157" fmla="*/ 1261973 w 1526685"/>
                  <a:gd name="connsiteY157" fmla="*/ 557600 h 1280382"/>
                  <a:gd name="connsiteX158" fmla="*/ 1256425 w 1526685"/>
                  <a:gd name="connsiteY158" fmla="*/ 519317 h 1280382"/>
                  <a:gd name="connsiteX159" fmla="*/ 1271960 w 1526685"/>
                  <a:gd name="connsiteY159" fmla="*/ 503782 h 1280382"/>
                  <a:gd name="connsiteX160" fmla="*/ 38584 w 1526685"/>
                  <a:gd name="connsiteY160" fmla="*/ 494350 h 1280382"/>
                  <a:gd name="connsiteX161" fmla="*/ 40248 w 1526685"/>
                  <a:gd name="connsiteY161" fmla="*/ 508221 h 1280382"/>
                  <a:gd name="connsiteX162" fmla="*/ 855 w 1526685"/>
                  <a:gd name="connsiteY162" fmla="*/ 571472 h 1280382"/>
                  <a:gd name="connsiteX163" fmla="*/ 24157 w 1526685"/>
                  <a:gd name="connsiteY163" fmla="*/ 499344 h 1280382"/>
                  <a:gd name="connsiteX164" fmla="*/ 38584 w 1526685"/>
                  <a:gd name="connsiteY164" fmla="*/ 494350 h 1280382"/>
                  <a:gd name="connsiteX165" fmla="*/ 314888 w 1526685"/>
                  <a:gd name="connsiteY165" fmla="*/ 467713 h 1280382"/>
                  <a:gd name="connsiteX166" fmla="*/ 342073 w 1526685"/>
                  <a:gd name="connsiteY166" fmla="*/ 517097 h 1280382"/>
                  <a:gd name="connsiteX167" fmla="*/ 263842 w 1526685"/>
                  <a:gd name="connsiteY167" fmla="*/ 482143 h 1280382"/>
                  <a:gd name="connsiteX168" fmla="*/ 295806 w 1526685"/>
                  <a:gd name="connsiteY168" fmla="*/ 468177 h 1280382"/>
                  <a:gd name="connsiteX169" fmla="*/ 314888 w 1526685"/>
                  <a:gd name="connsiteY169" fmla="*/ 467713 h 1280382"/>
                  <a:gd name="connsiteX170" fmla="*/ 1495555 w 1526685"/>
                  <a:gd name="connsiteY170" fmla="*/ 413345 h 1280382"/>
                  <a:gd name="connsiteX171" fmla="*/ 1445621 w 1526685"/>
                  <a:gd name="connsiteY171" fmla="*/ 504891 h 1280382"/>
                  <a:gd name="connsiteX172" fmla="*/ 1495555 w 1526685"/>
                  <a:gd name="connsiteY172" fmla="*/ 413345 h 1280382"/>
                  <a:gd name="connsiteX173" fmla="*/ 802579 w 1526685"/>
                  <a:gd name="connsiteY173" fmla="*/ 373398 h 1280382"/>
                  <a:gd name="connsiteX174" fmla="*/ 807017 w 1526685"/>
                  <a:gd name="connsiteY174" fmla="*/ 408353 h 1280382"/>
                  <a:gd name="connsiteX175" fmla="*/ 803688 w 1526685"/>
                  <a:gd name="connsiteY175" fmla="*/ 427772 h 1280382"/>
                  <a:gd name="connsiteX176" fmla="*/ 782049 w 1526685"/>
                  <a:gd name="connsiteY176" fmla="*/ 421669 h 1280382"/>
                  <a:gd name="connsiteX177" fmla="*/ 775391 w 1526685"/>
                  <a:gd name="connsiteY177" fmla="*/ 401140 h 1280382"/>
                  <a:gd name="connsiteX178" fmla="*/ 802579 w 1526685"/>
                  <a:gd name="connsiteY178" fmla="*/ 373398 h 1280382"/>
                  <a:gd name="connsiteX179" fmla="*/ 508521 w 1526685"/>
                  <a:gd name="connsiteY179" fmla="*/ 360082 h 1280382"/>
                  <a:gd name="connsiteX180" fmla="*/ 506857 w 1526685"/>
                  <a:gd name="connsiteY180" fmla="*/ 448299 h 1280382"/>
                  <a:gd name="connsiteX181" fmla="*/ 501864 w 1526685"/>
                  <a:gd name="connsiteY181" fmla="*/ 461060 h 1280382"/>
                  <a:gd name="connsiteX182" fmla="*/ 433064 w 1526685"/>
                  <a:gd name="connsiteY182" fmla="*/ 541510 h 1280382"/>
                  <a:gd name="connsiteX183" fmla="*/ 445825 w 1526685"/>
                  <a:gd name="connsiteY183" fmla="*/ 493795 h 1280382"/>
                  <a:gd name="connsiteX184" fmla="*/ 475232 w 1526685"/>
                  <a:gd name="connsiteY184" fmla="*/ 402249 h 1280382"/>
                  <a:gd name="connsiteX185" fmla="*/ 508521 w 1526685"/>
                  <a:gd name="connsiteY185" fmla="*/ 360082 h 1280382"/>
                  <a:gd name="connsiteX186" fmla="*/ 1032059 w 1526685"/>
                  <a:gd name="connsiteY186" fmla="*/ 270157 h 1280382"/>
                  <a:gd name="connsiteX187" fmla="*/ 1051695 w 1526685"/>
                  <a:gd name="connsiteY187" fmla="*/ 270200 h 1280382"/>
                  <a:gd name="connsiteX188" fmla="*/ 1065565 w 1526685"/>
                  <a:gd name="connsiteY188" fmla="*/ 283516 h 1280382"/>
                  <a:gd name="connsiteX189" fmla="*/ 1101074 w 1526685"/>
                  <a:gd name="connsiteY189" fmla="*/ 321799 h 1280382"/>
                  <a:gd name="connsiteX190" fmla="*/ 1142686 w 1526685"/>
                  <a:gd name="connsiteY190" fmla="*/ 333450 h 1280382"/>
                  <a:gd name="connsiteX191" fmla="*/ 1103848 w 1526685"/>
                  <a:gd name="connsiteY191" fmla="*/ 334560 h 1280382"/>
                  <a:gd name="connsiteX192" fmla="*/ 1043372 w 1526685"/>
                  <a:gd name="connsiteY192" fmla="*/ 332896 h 1280382"/>
                  <a:gd name="connsiteX193" fmla="*/ 968471 w 1526685"/>
                  <a:gd name="connsiteY193" fmla="*/ 291839 h 1280382"/>
                  <a:gd name="connsiteX194" fmla="*/ 973464 w 1526685"/>
                  <a:gd name="connsiteY194" fmla="*/ 277413 h 1280382"/>
                  <a:gd name="connsiteX195" fmla="*/ 1032059 w 1526685"/>
                  <a:gd name="connsiteY195" fmla="*/ 270157 h 1280382"/>
                  <a:gd name="connsiteX196" fmla="*/ 1521008 w 1526685"/>
                  <a:gd name="connsiteY196" fmla="*/ 263819 h 1280382"/>
                  <a:gd name="connsiteX197" fmla="*/ 1526625 w 1526685"/>
                  <a:gd name="connsiteY197" fmla="*/ 270755 h 1280382"/>
                  <a:gd name="connsiteX198" fmla="*/ 1503322 w 1526685"/>
                  <a:gd name="connsiteY198" fmla="*/ 315142 h 1280382"/>
                  <a:gd name="connsiteX199" fmla="*/ 1453943 w 1526685"/>
                  <a:gd name="connsiteY199" fmla="*/ 345103 h 1280382"/>
                  <a:gd name="connsiteX200" fmla="*/ 1511645 w 1526685"/>
                  <a:gd name="connsiteY200" fmla="*/ 265207 h 1280382"/>
                  <a:gd name="connsiteX201" fmla="*/ 1521008 w 1526685"/>
                  <a:gd name="connsiteY201" fmla="*/ 263819 h 1280382"/>
                  <a:gd name="connsiteX202" fmla="*/ 264189 w 1526685"/>
                  <a:gd name="connsiteY202" fmla="*/ 260074 h 1280382"/>
                  <a:gd name="connsiteX203" fmla="*/ 300461 w 1526685"/>
                  <a:gd name="connsiteY203" fmla="*/ 260213 h 1280382"/>
                  <a:gd name="connsiteX204" fmla="*/ 247752 w 1526685"/>
                  <a:gd name="connsiteY204" fmla="*/ 278522 h 1280382"/>
                  <a:gd name="connsiteX205" fmla="*/ 198372 w 1526685"/>
                  <a:gd name="connsiteY205" fmla="*/ 331231 h 1280382"/>
                  <a:gd name="connsiteX206" fmla="*/ 183392 w 1526685"/>
                  <a:gd name="connsiteY206" fmla="*/ 406688 h 1280382"/>
                  <a:gd name="connsiteX207" fmla="*/ 172295 w 1526685"/>
                  <a:gd name="connsiteY207" fmla="*/ 424442 h 1280382"/>
                  <a:gd name="connsiteX208" fmla="*/ 172850 w 1526685"/>
                  <a:gd name="connsiteY208" fmla="*/ 398920 h 1280382"/>
                  <a:gd name="connsiteX209" fmla="*/ 183946 w 1526685"/>
                  <a:gd name="connsiteY209" fmla="*/ 347876 h 1280382"/>
                  <a:gd name="connsiteX210" fmla="*/ 198927 w 1526685"/>
                  <a:gd name="connsiteY210" fmla="*/ 295722 h 1280382"/>
                  <a:gd name="connsiteX211" fmla="*/ 229998 w 1526685"/>
                  <a:gd name="connsiteY211" fmla="*/ 265761 h 1280382"/>
                  <a:gd name="connsiteX212" fmla="*/ 264189 w 1526685"/>
                  <a:gd name="connsiteY212" fmla="*/ 260074 h 1280382"/>
                  <a:gd name="connsiteX213" fmla="*/ 1404565 w 1526685"/>
                  <a:gd name="connsiteY213" fmla="*/ 156461 h 1280382"/>
                  <a:gd name="connsiteX214" fmla="*/ 1328554 w 1526685"/>
                  <a:gd name="connsiteY214" fmla="*/ 220821 h 1280382"/>
                  <a:gd name="connsiteX215" fmla="*/ 1336321 w 1526685"/>
                  <a:gd name="connsiteY215" fmla="*/ 252447 h 1280382"/>
                  <a:gd name="connsiteX216" fmla="*/ 1238671 w 1526685"/>
                  <a:gd name="connsiteY216" fmla="*/ 264653 h 1280382"/>
                  <a:gd name="connsiteX217" fmla="*/ 1404565 w 1526685"/>
                  <a:gd name="connsiteY217" fmla="*/ 156461 h 1280382"/>
                  <a:gd name="connsiteX218" fmla="*/ 912988 w 1526685"/>
                  <a:gd name="connsiteY218" fmla="*/ 142035 h 1280382"/>
                  <a:gd name="connsiteX219" fmla="*/ 936845 w 1526685"/>
                  <a:gd name="connsiteY219" fmla="*/ 178099 h 1280382"/>
                  <a:gd name="connsiteX220" fmla="*/ 911323 w 1526685"/>
                  <a:gd name="connsiteY220" fmla="*/ 193079 h 1280382"/>
                  <a:gd name="connsiteX221" fmla="*/ 891350 w 1526685"/>
                  <a:gd name="connsiteY221" fmla="*/ 183647 h 1280382"/>
                  <a:gd name="connsiteX222" fmla="*/ 912988 w 1526685"/>
                  <a:gd name="connsiteY222" fmla="*/ 142035 h 1280382"/>
                  <a:gd name="connsiteX223" fmla="*/ 1100521 w 1526685"/>
                  <a:gd name="connsiteY223" fmla="*/ 83224 h 1280382"/>
                  <a:gd name="connsiteX224" fmla="*/ 1160997 w 1526685"/>
                  <a:gd name="connsiteY224" fmla="*/ 157016 h 1280382"/>
                  <a:gd name="connsiteX225" fmla="*/ 1165435 w 1526685"/>
                  <a:gd name="connsiteY225" fmla="*/ 175325 h 1280382"/>
                  <a:gd name="connsiteX226" fmla="*/ 1150455 w 1526685"/>
                  <a:gd name="connsiteY226" fmla="*/ 200292 h 1280382"/>
                  <a:gd name="connsiteX227" fmla="*/ 1143797 w 1526685"/>
                  <a:gd name="connsiteY227" fmla="*/ 176990 h 1280382"/>
                  <a:gd name="connsiteX228" fmla="*/ 1142687 w 1526685"/>
                  <a:gd name="connsiteY228" fmla="*/ 152022 h 1280382"/>
                  <a:gd name="connsiteX229" fmla="*/ 1119385 w 1526685"/>
                  <a:gd name="connsiteY229" fmla="*/ 120952 h 1280382"/>
                  <a:gd name="connsiteX230" fmla="*/ 1093307 w 1526685"/>
                  <a:gd name="connsiteY230" fmla="*/ 138707 h 1280382"/>
                  <a:gd name="connsiteX231" fmla="*/ 1063901 w 1526685"/>
                  <a:gd name="connsiteY231" fmla="*/ 172551 h 1280382"/>
                  <a:gd name="connsiteX232" fmla="*/ 1057798 w 1526685"/>
                  <a:gd name="connsiteY232" fmla="*/ 167003 h 1280382"/>
                  <a:gd name="connsiteX233" fmla="*/ 1100521 w 1526685"/>
                  <a:gd name="connsiteY233" fmla="*/ 83224 h 1280382"/>
                  <a:gd name="connsiteX234" fmla="*/ 362046 w 1526685"/>
                  <a:gd name="connsiteY234" fmla="*/ 66579 h 1280382"/>
                  <a:gd name="connsiteX235" fmla="*/ 399219 w 1526685"/>
                  <a:gd name="connsiteY235" fmla="*/ 138153 h 1280382"/>
                  <a:gd name="connsiteX236" fmla="*/ 365375 w 1526685"/>
                  <a:gd name="connsiteY236" fmla="*/ 168113 h 1280382"/>
                  <a:gd name="connsiteX237" fmla="*/ 352614 w 1526685"/>
                  <a:gd name="connsiteY237" fmla="*/ 94875 h 1280382"/>
                  <a:gd name="connsiteX238" fmla="*/ 362046 w 1526685"/>
                  <a:gd name="connsiteY238" fmla="*/ 66579 h 1280382"/>
                  <a:gd name="connsiteX239" fmla="*/ 737664 w 1526685"/>
                  <a:gd name="connsiteY239" fmla="*/ 0 h 1280382"/>
                  <a:gd name="connsiteX240" fmla="*/ 803689 w 1526685"/>
                  <a:gd name="connsiteY240" fmla="*/ 28296 h 1280382"/>
                  <a:gd name="connsiteX241" fmla="*/ 799805 w 1526685"/>
                  <a:gd name="connsiteY241" fmla="*/ 47715 h 1280382"/>
                  <a:gd name="connsiteX242" fmla="*/ 697716 w 1526685"/>
                  <a:gd name="connsiteY242" fmla="*/ 111520 h 1280382"/>
                  <a:gd name="connsiteX243" fmla="*/ 659988 w 1526685"/>
                  <a:gd name="connsiteY243" fmla="*/ 114294 h 1280382"/>
                  <a:gd name="connsiteX244" fmla="*/ 643343 w 1526685"/>
                  <a:gd name="connsiteY244" fmla="*/ 103753 h 1280382"/>
                  <a:gd name="connsiteX245" fmla="*/ 668865 w 1526685"/>
                  <a:gd name="connsiteY245" fmla="*/ 82669 h 1280382"/>
                  <a:gd name="connsiteX246" fmla="*/ 679962 w 1526685"/>
                  <a:gd name="connsiteY246" fmla="*/ 75456 h 1280382"/>
                  <a:gd name="connsiteX247" fmla="*/ 760412 w 1526685"/>
                  <a:gd name="connsiteY247" fmla="*/ 36619 h 1280382"/>
                  <a:gd name="connsiteX248" fmla="*/ 770399 w 1526685"/>
                  <a:gd name="connsiteY248" fmla="*/ 29406 h 1280382"/>
                  <a:gd name="connsiteX249" fmla="*/ 764851 w 1526685"/>
                  <a:gd name="connsiteY249" fmla="*/ 17755 h 1280382"/>
                  <a:gd name="connsiteX250" fmla="*/ 737664 w 1526685"/>
                  <a:gd name="connsiteY250" fmla="*/ 0 h 12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1526685" h="1280382">
                    <a:moveTo>
                      <a:pt x="1108288" y="1172902"/>
                    </a:moveTo>
                    <a:cubicBezTo>
                      <a:pt x="1112726" y="1173457"/>
                      <a:pt x="1114391" y="1179005"/>
                      <a:pt x="1115500" y="1183999"/>
                    </a:cubicBezTo>
                    <a:cubicBezTo>
                      <a:pt x="1121049" y="1210631"/>
                      <a:pt x="1106068" y="1224502"/>
                      <a:pt x="1081100" y="1234489"/>
                    </a:cubicBezTo>
                    <a:cubicBezTo>
                      <a:pt x="1087758" y="1215625"/>
                      <a:pt x="1085539" y="1195650"/>
                      <a:pt x="1097746" y="1179560"/>
                    </a:cubicBezTo>
                    <a:cubicBezTo>
                      <a:pt x="1099965" y="1176231"/>
                      <a:pt x="1104959" y="1172902"/>
                      <a:pt x="1108288" y="1172902"/>
                    </a:cubicBezTo>
                    <a:close/>
                    <a:moveTo>
                      <a:pt x="1234788" y="1171792"/>
                    </a:moveTo>
                    <a:cubicBezTo>
                      <a:pt x="1224247" y="1210075"/>
                      <a:pt x="1243111" y="1243920"/>
                      <a:pt x="1248104" y="1279984"/>
                    </a:cubicBezTo>
                    <a:cubicBezTo>
                      <a:pt x="1241446" y="1281648"/>
                      <a:pt x="1236453" y="1277765"/>
                      <a:pt x="1232014" y="1274436"/>
                    </a:cubicBezTo>
                    <a:cubicBezTo>
                      <a:pt x="1229240" y="1268333"/>
                      <a:pt x="1228130" y="1262230"/>
                      <a:pt x="1224801" y="1256681"/>
                    </a:cubicBezTo>
                    <a:cubicBezTo>
                      <a:pt x="1202607" y="1217289"/>
                      <a:pt x="1202607" y="1210630"/>
                      <a:pt x="1234788" y="1171792"/>
                    </a:cubicBezTo>
                    <a:close/>
                    <a:moveTo>
                      <a:pt x="449709" y="1106878"/>
                    </a:moveTo>
                    <a:cubicBezTo>
                      <a:pt x="454703" y="1105768"/>
                      <a:pt x="457477" y="1107987"/>
                      <a:pt x="459141" y="1112426"/>
                    </a:cubicBezTo>
                    <a:cubicBezTo>
                      <a:pt x="461361" y="1117974"/>
                      <a:pt x="460806" y="1125187"/>
                      <a:pt x="455257" y="1126852"/>
                    </a:cubicBezTo>
                    <a:cubicBezTo>
                      <a:pt x="431400" y="1135729"/>
                      <a:pt x="410317" y="1147380"/>
                      <a:pt x="398109" y="1171238"/>
                    </a:cubicBezTo>
                    <a:cubicBezTo>
                      <a:pt x="396445" y="1174012"/>
                      <a:pt x="391451" y="1176231"/>
                      <a:pt x="388677" y="1173457"/>
                    </a:cubicBezTo>
                    <a:cubicBezTo>
                      <a:pt x="379800" y="1164580"/>
                      <a:pt x="377026" y="1152928"/>
                      <a:pt x="377581" y="1140722"/>
                    </a:cubicBezTo>
                    <a:cubicBezTo>
                      <a:pt x="378136" y="1132955"/>
                      <a:pt x="375362" y="1121858"/>
                      <a:pt x="387013" y="1120748"/>
                    </a:cubicBezTo>
                    <a:cubicBezTo>
                      <a:pt x="409207" y="1118529"/>
                      <a:pt x="431400" y="1120748"/>
                      <a:pt x="449709" y="1106878"/>
                    </a:cubicBezTo>
                    <a:close/>
                    <a:moveTo>
                      <a:pt x="671223" y="1104728"/>
                    </a:moveTo>
                    <a:cubicBezTo>
                      <a:pt x="674274" y="1104936"/>
                      <a:pt x="676909" y="1106878"/>
                      <a:pt x="678851" y="1111871"/>
                    </a:cubicBezTo>
                    <a:cubicBezTo>
                      <a:pt x="686064" y="1130737"/>
                      <a:pt x="702154" y="1140723"/>
                      <a:pt x="720463" y="1150710"/>
                    </a:cubicBezTo>
                    <a:cubicBezTo>
                      <a:pt x="703264" y="1162362"/>
                      <a:pt x="687729" y="1165136"/>
                      <a:pt x="671084" y="1163471"/>
                    </a:cubicBezTo>
                    <a:cubicBezTo>
                      <a:pt x="657213" y="1161807"/>
                      <a:pt x="647226" y="1152930"/>
                      <a:pt x="644452" y="1139614"/>
                    </a:cubicBezTo>
                    <a:cubicBezTo>
                      <a:pt x="641678" y="1126298"/>
                      <a:pt x="648891" y="1115200"/>
                      <a:pt x="661097" y="1107988"/>
                    </a:cubicBezTo>
                    <a:cubicBezTo>
                      <a:pt x="664704" y="1106046"/>
                      <a:pt x="668171" y="1104520"/>
                      <a:pt x="671223" y="1104728"/>
                    </a:cubicBezTo>
                    <a:close/>
                    <a:moveTo>
                      <a:pt x="1318566" y="1074697"/>
                    </a:moveTo>
                    <a:cubicBezTo>
                      <a:pt x="1337985" y="1078581"/>
                      <a:pt x="1329663" y="1108542"/>
                      <a:pt x="1336321" y="1123523"/>
                    </a:cubicBezTo>
                    <a:cubicBezTo>
                      <a:pt x="1334102" y="1134620"/>
                      <a:pt x="1334102" y="1146271"/>
                      <a:pt x="1328553" y="1154038"/>
                    </a:cubicBezTo>
                    <a:cubicBezTo>
                      <a:pt x="1319676" y="1166800"/>
                      <a:pt x="1306915" y="1190657"/>
                      <a:pt x="1293044" y="1181780"/>
                    </a:cubicBezTo>
                    <a:cubicBezTo>
                      <a:pt x="1276954" y="1171793"/>
                      <a:pt x="1276399" y="1145161"/>
                      <a:pt x="1276954" y="1124078"/>
                    </a:cubicBezTo>
                    <a:cubicBezTo>
                      <a:pt x="1277508" y="1120749"/>
                      <a:pt x="1279728" y="1117420"/>
                      <a:pt x="1281392" y="1114091"/>
                    </a:cubicBezTo>
                    <a:cubicBezTo>
                      <a:pt x="1289715" y="1096336"/>
                      <a:pt x="1302477" y="1071368"/>
                      <a:pt x="1318566" y="1074697"/>
                    </a:cubicBezTo>
                    <a:close/>
                    <a:moveTo>
                      <a:pt x="948914" y="1019354"/>
                    </a:moveTo>
                    <a:cubicBezTo>
                      <a:pt x="953769" y="1017273"/>
                      <a:pt x="959317" y="1017828"/>
                      <a:pt x="963478" y="1020879"/>
                    </a:cubicBezTo>
                    <a:cubicBezTo>
                      <a:pt x="980124" y="1033086"/>
                      <a:pt x="1013413" y="1014776"/>
                      <a:pt x="1017852" y="1049176"/>
                    </a:cubicBezTo>
                    <a:cubicBezTo>
                      <a:pt x="1017852" y="1051395"/>
                      <a:pt x="1013968" y="1055834"/>
                      <a:pt x="1011194" y="1056943"/>
                    </a:cubicBezTo>
                    <a:cubicBezTo>
                      <a:pt x="976795" y="1072479"/>
                      <a:pt x="971246" y="1099111"/>
                      <a:pt x="981788" y="1132400"/>
                    </a:cubicBezTo>
                    <a:cubicBezTo>
                      <a:pt x="982898" y="1135729"/>
                      <a:pt x="981233" y="1139613"/>
                      <a:pt x="981233" y="1142942"/>
                    </a:cubicBezTo>
                    <a:cubicBezTo>
                      <a:pt x="979014" y="1143497"/>
                      <a:pt x="976795" y="1144607"/>
                      <a:pt x="974575" y="1145161"/>
                    </a:cubicBezTo>
                    <a:cubicBezTo>
                      <a:pt x="952936" y="1112427"/>
                      <a:pt x="939065" y="1076918"/>
                      <a:pt x="938511" y="1036415"/>
                    </a:cubicBezTo>
                    <a:cubicBezTo>
                      <a:pt x="937956" y="1035305"/>
                      <a:pt x="938511" y="1034750"/>
                      <a:pt x="938511" y="1033640"/>
                    </a:cubicBezTo>
                    <a:cubicBezTo>
                      <a:pt x="939898" y="1026150"/>
                      <a:pt x="944059" y="1021434"/>
                      <a:pt x="948914" y="1019354"/>
                    </a:cubicBezTo>
                    <a:close/>
                    <a:moveTo>
                      <a:pt x="737664" y="969281"/>
                    </a:moveTo>
                    <a:cubicBezTo>
                      <a:pt x="753754" y="976494"/>
                      <a:pt x="749871" y="988700"/>
                      <a:pt x="742103" y="998688"/>
                    </a:cubicBezTo>
                    <a:cubicBezTo>
                      <a:pt x="732116" y="1011449"/>
                      <a:pt x="719909" y="1021990"/>
                      <a:pt x="707148" y="1032532"/>
                    </a:cubicBezTo>
                    <a:cubicBezTo>
                      <a:pt x="710477" y="1010339"/>
                      <a:pt x="706593" y="986481"/>
                      <a:pt x="727123" y="970391"/>
                    </a:cubicBezTo>
                    <a:cubicBezTo>
                      <a:pt x="730452" y="969836"/>
                      <a:pt x="734335" y="969836"/>
                      <a:pt x="737664" y="969281"/>
                    </a:cubicBezTo>
                    <a:close/>
                    <a:moveTo>
                      <a:pt x="1219600" y="966784"/>
                    </a:moveTo>
                    <a:cubicBezTo>
                      <a:pt x="1224108" y="967339"/>
                      <a:pt x="1227298" y="971500"/>
                      <a:pt x="1228685" y="981487"/>
                    </a:cubicBezTo>
                    <a:cubicBezTo>
                      <a:pt x="1232014" y="998132"/>
                      <a:pt x="1245330" y="1009783"/>
                      <a:pt x="1253652" y="1028092"/>
                    </a:cubicBezTo>
                    <a:cubicBezTo>
                      <a:pt x="1239227" y="1023099"/>
                      <a:pt x="1232014" y="1012557"/>
                      <a:pt x="1219253" y="1015331"/>
                    </a:cubicBezTo>
                    <a:cubicBezTo>
                      <a:pt x="1216479" y="1026428"/>
                      <a:pt x="1228685" y="1033086"/>
                      <a:pt x="1225911" y="1048066"/>
                    </a:cubicBezTo>
                    <a:cubicBezTo>
                      <a:pt x="1189847" y="1040298"/>
                      <a:pt x="1160441" y="1056388"/>
                      <a:pt x="1131035" y="1076362"/>
                    </a:cubicBezTo>
                    <a:cubicBezTo>
                      <a:pt x="1112725" y="1089123"/>
                      <a:pt x="1094971" y="1077472"/>
                      <a:pt x="1092752" y="1054724"/>
                    </a:cubicBezTo>
                    <a:cubicBezTo>
                      <a:pt x="1092197" y="1047511"/>
                      <a:pt x="1092752" y="1039744"/>
                      <a:pt x="1092752" y="1026428"/>
                    </a:cubicBezTo>
                    <a:cubicBezTo>
                      <a:pt x="1107732" y="1059163"/>
                      <a:pt x="1121603" y="1050285"/>
                      <a:pt x="1137693" y="1033641"/>
                    </a:cubicBezTo>
                    <a:cubicBezTo>
                      <a:pt x="1158222" y="1012557"/>
                      <a:pt x="1177641" y="990364"/>
                      <a:pt x="1202608" y="973719"/>
                    </a:cubicBezTo>
                    <a:cubicBezTo>
                      <a:pt x="1209266" y="969281"/>
                      <a:pt x="1215092" y="966229"/>
                      <a:pt x="1219600" y="966784"/>
                    </a:cubicBezTo>
                    <a:close/>
                    <a:moveTo>
                      <a:pt x="404213" y="924757"/>
                    </a:moveTo>
                    <a:cubicBezTo>
                      <a:pt x="421273" y="925173"/>
                      <a:pt x="438889" y="930721"/>
                      <a:pt x="453592" y="942095"/>
                    </a:cubicBezTo>
                    <a:cubicBezTo>
                      <a:pt x="401438" y="932663"/>
                      <a:pt x="412535" y="977604"/>
                      <a:pt x="394226" y="997022"/>
                    </a:cubicBezTo>
                    <a:cubicBezTo>
                      <a:pt x="392006" y="992029"/>
                      <a:pt x="389787" y="986481"/>
                      <a:pt x="387568" y="981487"/>
                    </a:cubicBezTo>
                    <a:cubicBezTo>
                      <a:pt x="392561" y="957075"/>
                      <a:pt x="376471" y="947088"/>
                      <a:pt x="358162" y="938211"/>
                    </a:cubicBezTo>
                    <a:cubicBezTo>
                      <a:pt x="370646" y="929057"/>
                      <a:pt x="387152" y="924341"/>
                      <a:pt x="404213" y="924757"/>
                    </a:cubicBezTo>
                    <a:close/>
                    <a:moveTo>
                      <a:pt x="1143797" y="920456"/>
                    </a:moveTo>
                    <a:cubicBezTo>
                      <a:pt x="1152674" y="919902"/>
                      <a:pt x="1163215" y="922121"/>
                      <a:pt x="1169873" y="931553"/>
                    </a:cubicBezTo>
                    <a:cubicBezTo>
                      <a:pt x="1160996" y="943759"/>
                      <a:pt x="1156558" y="960404"/>
                      <a:pt x="1142132" y="964842"/>
                    </a:cubicBezTo>
                    <a:cubicBezTo>
                      <a:pt x="1131589" y="968171"/>
                      <a:pt x="1125486" y="956520"/>
                      <a:pt x="1127151" y="947088"/>
                    </a:cubicBezTo>
                    <a:cubicBezTo>
                      <a:pt x="1129370" y="936546"/>
                      <a:pt x="1127151" y="921011"/>
                      <a:pt x="1143797" y="920456"/>
                    </a:cubicBezTo>
                    <a:close/>
                    <a:moveTo>
                      <a:pt x="874323" y="900213"/>
                    </a:moveTo>
                    <a:cubicBezTo>
                      <a:pt x="883513" y="899997"/>
                      <a:pt x="893846" y="901453"/>
                      <a:pt x="905775" y="904366"/>
                    </a:cubicBezTo>
                    <a:cubicBezTo>
                      <a:pt x="899117" y="910469"/>
                      <a:pt x="886356" y="906585"/>
                      <a:pt x="885247" y="914353"/>
                    </a:cubicBezTo>
                    <a:cubicBezTo>
                      <a:pt x="880253" y="953746"/>
                      <a:pt x="842525" y="942650"/>
                      <a:pt x="821442" y="957630"/>
                    </a:cubicBezTo>
                    <a:cubicBezTo>
                      <a:pt x="817003" y="958185"/>
                      <a:pt x="812564" y="957630"/>
                      <a:pt x="810345" y="953191"/>
                    </a:cubicBezTo>
                    <a:cubicBezTo>
                      <a:pt x="829487" y="916572"/>
                      <a:pt x="846756" y="900863"/>
                      <a:pt x="874323" y="900213"/>
                    </a:cubicBezTo>
                    <a:close/>
                    <a:moveTo>
                      <a:pt x="524611" y="865528"/>
                    </a:moveTo>
                    <a:cubicBezTo>
                      <a:pt x="548468" y="879954"/>
                      <a:pt x="549023" y="895489"/>
                      <a:pt x="531269" y="912133"/>
                    </a:cubicBezTo>
                    <a:cubicBezTo>
                      <a:pt x="522946" y="920456"/>
                      <a:pt x="521837" y="933772"/>
                      <a:pt x="507965" y="940430"/>
                    </a:cubicBezTo>
                    <a:cubicBezTo>
                      <a:pt x="499643" y="911579"/>
                      <a:pt x="511294" y="889386"/>
                      <a:pt x="524611" y="865528"/>
                    </a:cubicBezTo>
                    <a:close/>
                    <a:moveTo>
                      <a:pt x="1129926" y="843890"/>
                    </a:moveTo>
                    <a:cubicBezTo>
                      <a:pt x="1104404" y="884948"/>
                      <a:pt x="1077217" y="921567"/>
                      <a:pt x="1032830" y="942096"/>
                    </a:cubicBezTo>
                    <a:cubicBezTo>
                      <a:pt x="1022289" y="947089"/>
                      <a:pt x="1009528" y="949863"/>
                      <a:pt x="1002870" y="939321"/>
                    </a:cubicBezTo>
                    <a:cubicBezTo>
                      <a:pt x="995657" y="927670"/>
                      <a:pt x="1010082" y="921012"/>
                      <a:pt x="1016740" y="916019"/>
                    </a:cubicBezTo>
                    <a:cubicBezTo>
                      <a:pt x="1047256" y="894380"/>
                      <a:pt x="1071669" y="864419"/>
                      <a:pt x="1106623" y="848884"/>
                    </a:cubicBezTo>
                    <a:cubicBezTo>
                      <a:pt x="1113281" y="846110"/>
                      <a:pt x="1119384" y="840561"/>
                      <a:pt x="1129926" y="843890"/>
                    </a:cubicBezTo>
                    <a:close/>
                    <a:moveTo>
                      <a:pt x="760411" y="816704"/>
                    </a:moveTo>
                    <a:cubicBezTo>
                      <a:pt x="768178" y="846110"/>
                      <a:pt x="767623" y="845555"/>
                      <a:pt x="747650" y="863310"/>
                    </a:cubicBezTo>
                    <a:cubicBezTo>
                      <a:pt x="727676" y="881065"/>
                      <a:pt x="708257" y="900484"/>
                      <a:pt x="688838" y="919348"/>
                    </a:cubicBezTo>
                    <a:cubicBezTo>
                      <a:pt x="688838" y="913800"/>
                      <a:pt x="688838" y="908806"/>
                      <a:pt x="688838" y="903258"/>
                    </a:cubicBezTo>
                    <a:cubicBezTo>
                      <a:pt x="703818" y="866639"/>
                      <a:pt x="734334" y="843890"/>
                      <a:pt x="760411" y="816704"/>
                    </a:cubicBezTo>
                    <a:close/>
                    <a:moveTo>
                      <a:pt x="1483350" y="777311"/>
                    </a:moveTo>
                    <a:cubicBezTo>
                      <a:pt x="1495557" y="780640"/>
                      <a:pt x="1501105" y="793401"/>
                      <a:pt x="1503324" y="805607"/>
                    </a:cubicBezTo>
                    <a:cubicBezTo>
                      <a:pt x="1504989" y="818923"/>
                      <a:pt x="1503879" y="832794"/>
                      <a:pt x="1503879" y="846664"/>
                    </a:cubicBezTo>
                    <a:cubicBezTo>
                      <a:pt x="1496666" y="821697"/>
                      <a:pt x="1482795" y="807826"/>
                      <a:pt x="1456163" y="808381"/>
                    </a:cubicBezTo>
                    <a:cubicBezTo>
                      <a:pt x="1442292" y="808936"/>
                      <a:pt x="1442847" y="801723"/>
                      <a:pt x="1450615" y="793401"/>
                    </a:cubicBezTo>
                    <a:cubicBezTo>
                      <a:pt x="1459493" y="783969"/>
                      <a:pt x="1469480" y="773427"/>
                      <a:pt x="1483350" y="777311"/>
                    </a:cubicBezTo>
                    <a:close/>
                    <a:moveTo>
                      <a:pt x="202257" y="775092"/>
                    </a:moveTo>
                    <a:cubicBezTo>
                      <a:pt x="164529" y="805053"/>
                      <a:pt x="123471" y="825582"/>
                      <a:pt x="127909" y="877736"/>
                    </a:cubicBezTo>
                    <a:cubicBezTo>
                      <a:pt x="125690" y="877736"/>
                      <a:pt x="123471" y="877181"/>
                      <a:pt x="121251" y="877181"/>
                    </a:cubicBezTo>
                    <a:cubicBezTo>
                      <a:pt x="114593" y="866084"/>
                      <a:pt x="106271" y="856098"/>
                      <a:pt x="102387" y="844446"/>
                    </a:cubicBezTo>
                    <a:cubicBezTo>
                      <a:pt x="98503" y="831685"/>
                      <a:pt x="95729" y="821143"/>
                      <a:pt x="116813" y="812265"/>
                    </a:cubicBezTo>
                    <a:cubicBezTo>
                      <a:pt x="142890" y="801169"/>
                      <a:pt x="163974" y="779531"/>
                      <a:pt x="202257" y="775092"/>
                    </a:cubicBezTo>
                    <a:close/>
                    <a:moveTo>
                      <a:pt x="287699" y="767879"/>
                    </a:moveTo>
                    <a:cubicBezTo>
                      <a:pt x="303789" y="777866"/>
                      <a:pt x="318769" y="790627"/>
                      <a:pt x="333749" y="802278"/>
                    </a:cubicBezTo>
                    <a:cubicBezTo>
                      <a:pt x="337633" y="805052"/>
                      <a:pt x="339298" y="810046"/>
                      <a:pt x="336523" y="815039"/>
                    </a:cubicBezTo>
                    <a:cubicBezTo>
                      <a:pt x="334304" y="820033"/>
                      <a:pt x="329311" y="819478"/>
                      <a:pt x="327091" y="819478"/>
                    </a:cubicBezTo>
                    <a:cubicBezTo>
                      <a:pt x="307118" y="813375"/>
                      <a:pt x="289363" y="808381"/>
                      <a:pt x="272718" y="801723"/>
                    </a:cubicBezTo>
                    <a:cubicBezTo>
                      <a:pt x="261622" y="796730"/>
                      <a:pt x="264951" y="785633"/>
                      <a:pt x="268835" y="777866"/>
                    </a:cubicBezTo>
                    <a:cubicBezTo>
                      <a:pt x="272164" y="771208"/>
                      <a:pt x="278267" y="761776"/>
                      <a:pt x="287699" y="767879"/>
                    </a:cubicBezTo>
                    <a:close/>
                    <a:moveTo>
                      <a:pt x="1279173" y="722383"/>
                    </a:moveTo>
                    <a:cubicBezTo>
                      <a:pt x="1282502" y="737918"/>
                      <a:pt x="1294153" y="742911"/>
                      <a:pt x="1307470" y="747905"/>
                    </a:cubicBezTo>
                    <a:cubicBezTo>
                      <a:pt x="1325225" y="754563"/>
                      <a:pt x="1352411" y="759556"/>
                      <a:pt x="1355185" y="777311"/>
                    </a:cubicBezTo>
                    <a:cubicBezTo>
                      <a:pt x="1359624" y="803942"/>
                      <a:pt x="1384036" y="831684"/>
                      <a:pt x="1356850" y="861090"/>
                    </a:cubicBezTo>
                    <a:cubicBezTo>
                      <a:pt x="1343534" y="843890"/>
                      <a:pt x="1340760" y="820032"/>
                      <a:pt x="1306915" y="820032"/>
                    </a:cubicBezTo>
                    <a:cubicBezTo>
                      <a:pt x="1290270" y="820032"/>
                      <a:pt x="1270851" y="784523"/>
                      <a:pt x="1261419" y="760111"/>
                    </a:cubicBezTo>
                    <a:cubicBezTo>
                      <a:pt x="1254761" y="744021"/>
                      <a:pt x="1263083" y="731815"/>
                      <a:pt x="1279173" y="722383"/>
                    </a:cubicBezTo>
                    <a:close/>
                    <a:moveTo>
                      <a:pt x="1213782" y="716350"/>
                    </a:moveTo>
                    <a:cubicBezTo>
                      <a:pt x="1218316" y="716835"/>
                      <a:pt x="1224246" y="718222"/>
                      <a:pt x="1232013" y="720164"/>
                    </a:cubicBezTo>
                    <a:cubicBezTo>
                      <a:pt x="1232568" y="746242"/>
                      <a:pt x="1218697" y="767325"/>
                      <a:pt x="1204827" y="787854"/>
                    </a:cubicBezTo>
                    <a:cubicBezTo>
                      <a:pt x="1202053" y="792293"/>
                      <a:pt x="1197614" y="797841"/>
                      <a:pt x="1191511" y="793957"/>
                    </a:cubicBezTo>
                    <a:cubicBezTo>
                      <a:pt x="1185963" y="790628"/>
                      <a:pt x="1186517" y="782861"/>
                      <a:pt x="1190401" y="779532"/>
                    </a:cubicBezTo>
                    <a:cubicBezTo>
                      <a:pt x="1200388" y="769545"/>
                      <a:pt x="1198724" y="757339"/>
                      <a:pt x="1198724" y="745687"/>
                    </a:cubicBezTo>
                    <a:cubicBezTo>
                      <a:pt x="1199140" y="721551"/>
                      <a:pt x="1200180" y="714894"/>
                      <a:pt x="1213782" y="716350"/>
                    </a:cubicBezTo>
                    <a:close/>
                    <a:moveTo>
                      <a:pt x="75756" y="709622"/>
                    </a:moveTo>
                    <a:cubicBezTo>
                      <a:pt x="65214" y="761222"/>
                      <a:pt x="39692" y="793402"/>
                      <a:pt x="3628" y="818924"/>
                    </a:cubicBezTo>
                    <a:cubicBezTo>
                      <a:pt x="-6913" y="795621"/>
                      <a:pt x="10841" y="776202"/>
                      <a:pt x="22492" y="757893"/>
                    </a:cubicBezTo>
                    <a:cubicBezTo>
                      <a:pt x="34699" y="739028"/>
                      <a:pt x="61330" y="736809"/>
                      <a:pt x="75756" y="709622"/>
                    </a:cubicBezTo>
                    <a:close/>
                    <a:moveTo>
                      <a:pt x="891905" y="678422"/>
                    </a:moveTo>
                    <a:cubicBezTo>
                      <a:pt x="900713" y="677339"/>
                      <a:pt x="910492" y="677998"/>
                      <a:pt x="921311" y="680217"/>
                    </a:cubicBezTo>
                    <a:cubicBezTo>
                      <a:pt x="935736" y="683546"/>
                      <a:pt x="950716" y="685210"/>
                      <a:pt x="964587" y="689649"/>
                    </a:cubicBezTo>
                    <a:cubicBezTo>
                      <a:pt x="981787" y="695197"/>
                      <a:pt x="998986" y="702411"/>
                      <a:pt x="1018405" y="710178"/>
                    </a:cubicBezTo>
                    <a:cubicBezTo>
                      <a:pt x="996767" y="720720"/>
                      <a:pt x="977903" y="709623"/>
                      <a:pt x="959039" y="709069"/>
                    </a:cubicBezTo>
                    <a:cubicBezTo>
                      <a:pt x="937401" y="708514"/>
                      <a:pt x="913543" y="705185"/>
                      <a:pt x="897453" y="719610"/>
                    </a:cubicBezTo>
                    <a:cubicBezTo>
                      <a:pt x="879144" y="735700"/>
                      <a:pt x="856951" y="716281"/>
                      <a:pt x="836977" y="740139"/>
                    </a:cubicBezTo>
                    <a:cubicBezTo>
                      <a:pt x="847797" y="700607"/>
                      <a:pt x="865481" y="681673"/>
                      <a:pt x="891905" y="678422"/>
                    </a:cubicBezTo>
                    <a:close/>
                    <a:moveTo>
                      <a:pt x="678853" y="594773"/>
                    </a:moveTo>
                    <a:cubicBezTo>
                      <a:pt x="695498" y="648037"/>
                      <a:pt x="695498" y="648037"/>
                      <a:pt x="650002" y="673005"/>
                    </a:cubicBezTo>
                    <a:cubicBezTo>
                      <a:pt x="646673" y="674669"/>
                      <a:pt x="642234" y="675224"/>
                      <a:pt x="640570" y="677998"/>
                    </a:cubicBezTo>
                    <a:cubicBezTo>
                      <a:pt x="619486" y="712952"/>
                      <a:pt x="598403" y="691869"/>
                      <a:pt x="578428" y="677998"/>
                    </a:cubicBezTo>
                    <a:cubicBezTo>
                      <a:pt x="561229" y="666347"/>
                      <a:pt x="545139" y="653031"/>
                      <a:pt x="528494" y="639715"/>
                    </a:cubicBezTo>
                    <a:cubicBezTo>
                      <a:pt x="525165" y="636941"/>
                      <a:pt x="521281" y="631946"/>
                      <a:pt x="526275" y="628063"/>
                    </a:cubicBezTo>
                    <a:cubicBezTo>
                      <a:pt x="528494" y="626398"/>
                      <a:pt x="534597" y="625843"/>
                      <a:pt x="536262" y="627508"/>
                    </a:cubicBezTo>
                    <a:cubicBezTo>
                      <a:pt x="592300" y="687430"/>
                      <a:pt x="627809" y="630837"/>
                      <a:pt x="668311" y="603650"/>
                    </a:cubicBezTo>
                    <a:cubicBezTo>
                      <a:pt x="671640" y="601431"/>
                      <a:pt x="674969" y="598102"/>
                      <a:pt x="678853" y="594773"/>
                    </a:cubicBezTo>
                    <a:close/>
                    <a:moveTo>
                      <a:pt x="1359068" y="584786"/>
                    </a:moveTo>
                    <a:cubicBezTo>
                      <a:pt x="1377377" y="598102"/>
                      <a:pt x="1382371" y="615301"/>
                      <a:pt x="1381816" y="636385"/>
                    </a:cubicBezTo>
                    <a:cubicBezTo>
                      <a:pt x="1381261" y="658578"/>
                      <a:pt x="1375158" y="683545"/>
                      <a:pt x="1401235" y="699080"/>
                    </a:cubicBezTo>
                    <a:cubicBezTo>
                      <a:pt x="1345197" y="689093"/>
                      <a:pt x="1339094" y="680216"/>
                      <a:pt x="1350746" y="628617"/>
                    </a:cubicBezTo>
                    <a:cubicBezTo>
                      <a:pt x="1354075" y="614747"/>
                      <a:pt x="1349081" y="599212"/>
                      <a:pt x="1359068" y="584786"/>
                    </a:cubicBezTo>
                    <a:close/>
                    <a:moveTo>
                      <a:pt x="738773" y="515433"/>
                    </a:moveTo>
                    <a:cubicBezTo>
                      <a:pt x="760412" y="509331"/>
                      <a:pt x="773173" y="523201"/>
                      <a:pt x="785934" y="537072"/>
                    </a:cubicBezTo>
                    <a:cubicBezTo>
                      <a:pt x="796476" y="548723"/>
                      <a:pt x="804244" y="561484"/>
                      <a:pt x="809792" y="582013"/>
                    </a:cubicBezTo>
                    <a:cubicBezTo>
                      <a:pt x="785934" y="559265"/>
                      <a:pt x="761522" y="548168"/>
                      <a:pt x="735999" y="538736"/>
                    </a:cubicBezTo>
                    <a:cubicBezTo>
                      <a:pt x="729896" y="536517"/>
                      <a:pt x="722683" y="534298"/>
                      <a:pt x="723793" y="525975"/>
                    </a:cubicBezTo>
                    <a:cubicBezTo>
                      <a:pt x="724903" y="518208"/>
                      <a:pt x="732670" y="517098"/>
                      <a:pt x="738773" y="515433"/>
                    </a:cubicBezTo>
                    <a:close/>
                    <a:moveTo>
                      <a:pt x="1271960" y="503782"/>
                    </a:moveTo>
                    <a:cubicBezTo>
                      <a:pt x="1288050" y="504337"/>
                      <a:pt x="1304695" y="507666"/>
                      <a:pt x="1329107" y="510995"/>
                    </a:cubicBezTo>
                    <a:cubicBezTo>
                      <a:pt x="1296373" y="518207"/>
                      <a:pt x="1283057" y="540401"/>
                      <a:pt x="1261973" y="557600"/>
                    </a:cubicBezTo>
                    <a:cubicBezTo>
                      <a:pt x="1260864" y="542065"/>
                      <a:pt x="1273625" y="529859"/>
                      <a:pt x="1256425" y="519317"/>
                    </a:cubicBezTo>
                    <a:cubicBezTo>
                      <a:pt x="1249212" y="514879"/>
                      <a:pt x="1257535" y="503227"/>
                      <a:pt x="1271960" y="503782"/>
                    </a:cubicBezTo>
                    <a:close/>
                    <a:moveTo>
                      <a:pt x="38584" y="494350"/>
                    </a:moveTo>
                    <a:cubicBezTo>
                      <a:pt x="46351" y="497679"/>
                      <a:pt x="40248" y="503227"/>
                      <a:pt x="40248" y="508221"/>
                    </a:cubicBezTo>
                    <a:cubicBezTo>
                      <a:pt x="39139" y="535963"/>
                      <a:pt x="41913" y="565924"/>
                      <a:pt x="855" y="571472"/>
                    </a:cubicBezTo>
                    <a:cubicBezTo>
                      <a:pt x="-2474" y="543731"/>
                      <a:pt x="3629" y="519317"/>
                      <a:pt x="24157" y="499344"/>
                    </a:cubicBezTo>
                    <a:cubicBezTo>
                      <a:pt x="28042" y="495460"/>
                      <a:pt x="32481" y="491576"/>
                      <a:pt x="38584" y="494350"/>
                    </a:cubicBezTo>
                    <a:close/>
                    <a:moveTo>
                      <a:pt x="314888" y="467713"/>
                    </a:moveTo>
                    <a:cubicBezTo>
                      <a:pt x="331696" y="471512"/>
                      <a:pt x="341449" y="488073"/>
                      <a:pt x="342073" y="517097"/>
                    </a:cubicBezTo>
                    <a:cubicBezTo>
                      <a:pt x="321545" y="486582"/>
                      <a:pt x="293804" y="482698"/>
                      <a:pt x="263842" y="482143"/>
                    </a:cubicBezTo>
                    <a:cubicBezTo>
                      <a:pt x="275632" y="474930"/>
                      <a:pt x="286347" y="470284"/>
                      <a:pt x="295806" y="468177"/>
                    </a:cubicBezTo>
                    <a:cubicBezTo>
                      <a:pt x="302899" y="466597"/>
                      <a:pt x="309286" y="466446"/>
                      <a:pt x="314888" y="467713"/>
                    </a:cubicBezTo>
                    <a:close/>
                    <a:moveTo>
                      <a:pt x="1495555" y="413345"/>
                    </a:moveTo>
                    <a:cubicBezTo>
                      <a:pt x="1495000" y="450518"/>
                      <a:pt x="1468369" y="473266"/>
                      <a:pt x="1445621" y="504891"/>
                    </a:cubicBezTo>
                    <a:cubicBezTo>
                      <a:pt x="1433969" y="453293"/>
                      <a:pt x="1470588" y="437203"/>
                      <a:pt x="1495555" y="413345"/>
                    </a:cubicBezTo>
                    <a:close/>
                    <a:moveTo>
                      <a:pt x="802579" y="373398"/>
                    </a:moveTo>
                    <a:cubicBezTo>
                      <a:pt x="804243" y="386714"/>
                      <a:pt x="804798" y="397811"/>
                      <a:pt x="807017" y="408353"/>
                    </a:cubicBezTo>
                    <a:cubicBezTo>
                      <a:pt x="808682" y="415566"/>
                      <a:pt x="810901" y="422779"/>
                      <a:pt x="803688" y="427772"/>
                    </a:cubicBezTo>
                    <a:cubicBezTo>
                      <a:pt x="795366" y="433320"/>
                      <a:pt x="788708" y="426107"/>
                      <a:pt x="782049" y="421669"/>
                    </a:cubicBezTo>
                    <a:cubicBezTo>
                      <a:pt x="775391" y="416675"/>
                      <a:pt x="769843" y="411127"/>
                      <a:pt x="775391" y="401140"/>
                    </a:cubicBezTo>
                    <a:cubicBezTo>
                      <a:pt x="781494" y="390043"/>
                      <a:pt x="789263" y="380611"/>
                      <a:pt x="802579" y="373398"/>
                    </a:cubicBezTo>
                    <a:close/>
                    <a:moveTo>
                      <a:pt x="508521" y="360082"/>
                    </a:moveTo>
                    <a:cubicBezTo>
                      <a:pt x="489103" y="390043"/>
                      <a:pt x="480780" y="419448"/>
                      <a:pt x="506857" y="448299"/>
                    </a:cubicBezTo>
                    <a:cubicBezTo>
                      <a:pt x="511850" y="454402"/>
                      <a:pt x="505192" y="457731"/>
                      <a:pt x="501864" y="461060"/>
                    </a:cubicBezTo>
                    <a:cubicBezTo>
                      <a:pt x="476896" y="484918"/>
                      <a:pt x="448599" y="505446"/>
                      <a:pt x="433064" y="541510"/>
                    </a:cubicBezTo>
                    <a:cubicBezTo>
                      <a:pt x="426961" y="515988"/>
                      <a:pt x="426406" y="510440"/>
                      <a:pt x="445825" y="493795"/>
                    </a:cubicBezTo>
                    <a:cubicBezTo>
                      <a:pt x="474677" y="468828"/>
                      <a:pt x="488548" y="441087"/>
                      <a:pt x="475232" y="402249"/>
                    </a:cubicBezTo>
                    <a:cubicBezTo>
                      <a:pt x="468574" y="382830"/>
                      <a:pt x="482445" y="367295"/>
                      <a:pt x="508521" y="360082"/>
                    </a:cubicBezTo>
                    <a:close/>
                    <a:moveTo>
                      <a:pt x="1032059" y="270157"/>
                    </a:moveTo>
                    <a:cubicBezTo>
                      <a:pt x="1038518" y="269195"/>
                      <a:pt x="1045037" y="268952"/>
                      <a:pt x="1051695" y="270200"/>
                    </a:cubicBezTo>
                    <a:cubicBezTo>
                      <a:pt x="1060572" y="271865"/>
                      <a:pt x="1066120" y="274084"/>
                      <a:pt x="1065565" y="283516"/>
                    </a:cubicBezTo>
                    <a:cubicBezTo>
                      <a:pt x="1063901" y="309038"/>
                      <a:pt x="1081655" y="316251"/>
                      <a:pt x="1101074" y="321799"/>
                    </a:cubicBezTo>
                    <a:cubicBezTo>
                      <a:pt x="1114945" y="325683"/>
                      <a:pt x="1128815" y="329567"/>
                      <a:pt x="1142686" y="333450"/>
                    </a:cubicBezTo>
                    <a:cubicBezTo>
                      <a:pt x="1129370" y="337334"/>
                      <a:pt x="1116609" y="337889"/>
                      <a:pt x="1103848" y="334560"/>
                    </a:cubicBezTo>
                    <a:cubicBezTo>
                      <a:pt x="1083874" y="329012"/>
                      <a:pt x="1063346" y="330121"/>
                      <a:pt x="1043372" y="332896"/>
                    </a:cubicBezTo>
                    <a:cubicBezTo>
                      <a:pt x="1002315" y="338999"/>
                      <a:pt x="982896" y="329012"/>
                      <a:pt x="968471" y="291839"/>
                    </a:cubicBezTo>
                    <a:cubicBezTo>
                      <a:pt x="966251" y="285181"/>
                      <a:pt x="965697" y="275194"/>
                      <a:pt x="973464" y="277413"/>
                    </a:cubicBezTo>
                    <a:cubicBezTo>
                      <a:pt x="993854" y="282407"/>
                      <a:pt x="1012683" y="273044"/>
                      <a:pt x="1032059" y="270157"/>
                    </a:cubicBezTo>
                    <a:close/>
                    <a:moveTo>
                      <a:pt x="1521008" y="263819"/>
                    </a:moveTo>
                    <a:cubicBezTo>
                      <a:pt x="1523158" y="265345"/>
                      <a:pt x="1524683" y="268258"/>
                      <a:pt x="1526625" y="270755"/>
                    </a:cubicBezTo>
                    <a:cubicBezTo>
                      <a:pt x="1527735" y="289619"/>
                      <a:pt x="1513309" y="300716"/>
                      <a:pt x="1503322" y="315142"/>
                    </a:cubicBezTo>
                    <a:cubicBezTo>
                      <a:pt x="1484458" y="319580"/>
                      <a:pt x="1473917" y="337890"/>
                      <a:pt x="1453943" y="345103"/>
                    </a:cubicBezTo>
                    <a:cubicBezTo>
                      <a:pt x="1460601" y="307374"/>
                      <a:pt x="1482794" y="284071"/>
                      <a:pt x="1511645" y="265207"/>
                    </a:cubicBezTo>
                    <a:cubicBezTo>
                      <a:pt x="1516084" y="262155"/>
                      <a:pt x="1518858" y="262294"/>
                      <a:pt x="1521008" y="263819"/>
                    </a:cubicBezTo>
                    <a:close/>
                    <a:moveTo>
                      <a:pt x="264189" y="260074"/>
                    </a:moveTo>
                    <a:cubicBezTo>
                      <a:pt x="275771" y="258409"/>
                      <a:pt x="287700" y="257716"/>
                      <a:pt x="300461" y="260213"/>
                    </a:cubicBezTo>
                    <a:cubicBezTo>
                      <a:pt x="283816" y="271864"/>
                      <a:pt x="264952" y="273528"/>
                      <a:pt x="247752" y="278522"/>
                    </a:cubicBezTo>
                    <a:cubicBezTo>
                      <a:pt x="220566" y="286289"/>
                      <a:pt x="202810" y="301825"/>
                      <a:pt x="198372" y="331231"/>
                    </a:cubicBezTo>
                    <a:cubicBezTo>
                      <a:pt x="194488" y="356753"/>
                      <a:pt x="187830" y="381721"/>
                      <a:pt x="183392" y="406688"/>
                    </a:cubicBezTo>
                    <a:cubicBezTo>
                      <a:pt x="182282" y="414455"/>
                      <a:pt x="180063" y="421113"/>
                      <a:pt x="172295" y="424442"/>
                    </a:cubicBezTo>
                    <a:cubicBezTo>
                      <a:pt x="172850" y="416120"/>
                      <a:pt x="172850" y="407243"/>
                      <a:pt x="172850" y="398920"/>
                    </a:cubicBezTo>
                    <a:cubicBezTo>
                      <a:pt x="179508" y="382275"/>
                      <a:pt x="182282" y="365076"/>
                      <a:pt x="183946" y="347876"/>
                    </a:cubicBezTo>
                    <a:cubicBezTo>
                      <a:pt x="188940" y="330677"/>
                      <a:pt x="196153" y="313476"/>
                      <a:pt x="198927" y="295722"/>
                    </a:cubicBezTo>
                    <a:cubicBezTo>
                      <a:pt x="202256" y="276857"/>
                      <a:pt x="213907" y="267425"/>
                      <a:pt x="229998" y="265761"/>
                    </a:cubicBezTo>
                    <a:cubicBezTo>
                      <a:pt x="241372" y="264374"/>
                      <a:pt x="252607" y="261739"/>
                      <a:pt x="264189" y="260074"/>
                    </a:cubicBezTo>
                    <a:close/>
                    <a:moveTo>
                      <a:pt x="1404565" y="156461"/>
                    </a:moveTo>
                    <a:cubicBezTo>
                      <a:pt x="1381817" y="180873"/>
                      <a:pt x="1351302" y="196408"/>
                      <a:pt x="1328554" y="220821"/>
                    </a:cubicBezTo>
                    <a:cubicBezTo>
                      <a:pt x="1309690" y="240796"/>
                      <a:pt x="1310245" y="243570"/>
                      <a:pt x="1336321" y="252447"/>
                    </a:cubicBezTo>
                    <a:cubicBezTo>
                      <a:pt x="1305806" y="249673"/>
                      <a:pt x="1277509" y="262434"/>
                      <a:pt x="1238671" y="264653"/>
                    </a:cubicBezTo>
                    <a:cubicBezTo>
                      <a:pt x="1293044" y="216937"/>
                      <a:pt x="1343534" y="179209"/>
                      <a:pt x="1404565" y="156461"/>
                    </a:cubicBezTo>
                    <a:close/>
                    <a:moveTo>
                      <a:pt x="912988" y="142035"/>
                    </a:moveTo>
                    <a:cubicBezTo>
                      <a:pt x="927413" y="140371"/>
                      <a:pt x="934626" y="163119"/>
                      <a:pt x="936845" y="178099"/>
                    </a:cubicBezTo>
                    <a:cubicBezTo>
                      <a:pt x="939620" y="199183"/>
                      <a:pt x="921310" y="190305"/>
                      <a:pt x="911323" y="193079"/>
                    </a:cubicBezTo>
                    <a:cubicBezTo>
                      <a:pt x="904111" y="189751"/>
                      <a:pt x="888021" y="198628"/>
                      <a:pt x="891350" y="183647"/>
                    </a:cubicBezTo>
                    <a:cubicBezTo>
                      <a:pt x="895233" y="168112"/>
                      <a:pt x="899117" y="143700"/>
                      <a:pt x="912988" y="142035"/>
                    </a:cubicBezTo>
                    <a:close/>
                    <a:moveTo>
                      <a:pt x="1100521" y="83224"/>
                    </a:moveTo>
                    <a:cubicBezTo>
                      <a:pt x="1128817" y="103753"/>
                      <a:pt x="1145462" y="129829"/>
                      <a:pt x="1160997" y="157016"/>
                    </a:cubicBezTo>
                    <a:cubicBezTo>
                      <a:pt x="1163771" y="162009"/>
                      <a:pt x="1164880" y="169222"/>
                      <a:pt x="1165435" y="175325"/>
                    </a:cubicBezTo>
                    <a:cubicBezTo>
                      <a:pt x="1167100" y="187531"/>
                      <a:pt x="1162661" y="200847"/>
                      <a:pt x="1150455" y="200292"/>
                    </a:cubicBezTo>
                    <a:cubicBezTo>
                      <a:pt x="1138249" y="199737"/>
                      <a:pt x="1144907" y="185312"/>
                      <a:pt x="1143797" y="176990"/>
                    </a:cubicBezTo>
                    <a:cubicBezTo>
                      <a:pt x="1142687" y="168667"/>
                      <a:pt x="1144352" y="159790"/>
                      <a:pt x="1142687" y="152022"/>
                    </a:cubicBezTo>
                    <a:cubicBezTo>
                      <a:pt x="1139913" y="138152"/>
                      <a:pt x="1134920" y="125946"/>
                      <a:pt x="1119385" y="120952"/>
                    </a:cubicBezTo>
                    <a:cubicBezTo>
                      <a:pt x="1103295" y="115959"/>
                      <a:pt x="1099966" y="129275"/>
                      <a:pt x="1093307" y="138707"/>
                    </a:cubicBezTo>
                    <a:cubicBezTo>
                      <a:pt x="1084430" y="150913"/>
                      <a:pt x="1073888" y="161455"/>
                      <a:pt x="1063901" y="172551"/>
                    </a:cubicBezTo>
                    <a:cubicBezTo>
                      <a:pt x="1061682" y="170887"/>
                      <a:pt x="1060017" y="168667"/>
                      <a:pt x="1057798" y="167003"/>
                    </a:cubicBezTo>
                    <a:cubicBezTo>
                      <a:pt x="1068340" y="137597"/>
                      <a:pt x="1098301" y="118733"/>
                      <a:pt x="1100521" y="83224"/>
                    </a:cubicBezTo>
                    <a:close/>
                    <a:moveTo>
                      <a:pt x="362046" y="66579"/>
                    </a:moveTo>
                    <a:cubicBezTo>
                      <a:pt x="390342" y="84334"/>
                      <a:pt x="396445" y="110410"/>
                      <a:pt x="399219" y="138153"/>
                    </a:cubicBezTo>
                    <a:cubicBezTo>
                      <a:pt x="401438" y="161455"/>
                      <a:pt x="385348" y="167004"/>
                      <a:pt x="365375" y="168113"/>
                    </a:cubicBezTo>
                    <a:cubicBezTo>
                      <a:pt x="364820" y="143146"/>
                      <a:pt x="373697" y="117623"/>
                      <a:pt x="352614" y="94875"/>
                    </a:cubicBezTo>
                    <a:cubicBezTo>
                      <a:pt x="345956" y="88217"/>
                      <a:pt x="359272" y="77676"/>
                      <a:pt x="362046" y="66579"/>
                    </a:cubicBezTo>
                    <a:close/>
                    <a:moveTo>
                      <a:pt x="737664" y="0"/>
                    </a:moveTo>
                    <a:cubicBezTo>
                      <a:pt x="763186" y="1664"/>
                      <a:pt x="783715" y="13871"/>
                      <a:pt x="803689" y="28296"/>
                    </a:cubicBezTo>
                    <a:cubicBezTo>
                      <a:pt x="813121" y="35509"/>
                      <a:pt x="809237" y="43831"/>
                      <a:pt x="799805" y="47715"/>
                    </a:cubicBezTo>
                    <a:cubicBezTo>
                      <a:pt x="762077" y="63250"/>
                      <a:pt x="729342" y="85998"/>
                      <a:pt x="697716" y="111520"/>
                    </a:cubicBezTo>
                    <a:cubicBezTo>
                      <a:pt x="687729" y="119842"/>
                      <a:pt x="672749" y="113739"/>
                      <a:pt x="659988" y="114294"/>
                    </a:cubicBezTo>
                    <a:cubicBezTo>
                      <a:pt x="654440" y="110965"/>
                      <a:pt x="648891" y="107081"/>
                      <a:pt x="643343" y="103753"/>
                    </a:cubicBezTo>
                    <a:cubicBezTo>
                      <a:pt x="645562" y="80450"/>
                      <a:pt x="645007" y="80450"/>
                      <a:pt x="668865" y="82669"/>
                    </a:cubicBezTo>
                    <a:cubicBezTo>
                      <a:pt x="672194" y="82669"/>
                      <a:pt x="676078" y="77676"/>
                      <a:pt x="679962" y="75456"/>
                    </a:cubicBezTo>
                    <a:cubicBezTo>
                      <a:pt x="706039" y="60476"/>
                      <a:pt x="727123" y="36064"/>
                      <a:pt x="760412" y="36619"/>
                    </a:cubicBezTo>
                    <a:cubicBezTo>
                      <a:pt x="765406" y="37173"/>
                      <a:pt x="769844" y="34954"/>
                      <a:pt x="770399" y="29406"/>
                    </a:cubicBezTo>
                    <a:cubicBezTo>
                      <a:pt x="770954" y="24412"/>
                      <a:pt x="769289" y="20529"/>
                      <a:pt x="764851" y="17755"/>
                    </a:cubicBezTo>
                    <a:cubicBezTo>
                      <a:pt x="755419" y="12206"/>
                      <a:pt x="745987" y="7213"/>
                      <a:pt x="737664" y="0"/>
                    </a:cubicBezTo>
                    <a:close/>
                  </a:path>
                </a:pathLst>
              </a:custGeom>
              <a:solidFill>
                <a:srgbClr val="F34E34"/>
              </a:solidFill>
              <a:ln w="55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ED9D822-A385-4E8E-AD73-A797DE638771}"/>
              </a:ext>
            </a:extLst>
          </p:cNvPr>
          <p:cNvGrpSpPr/>
          <p:nvPr/>
        </p:nvGrpSpPr>
        <p:grpSpPr>
          <a:xfrm>
            <a:off x="6057418" y="1836170"/>
            <a:ext cx="2913495" cy="2331895"/>
            <a:chOff x="463058" y="1347799"/>
            <a:chExt cx="4773695" cy="3820756"/>
          </a:xfrm>
        </p:grpSpPr>
        <p:sp>
          <p:nvSpPr>
            <p:cNvPr id="293" name="Rectangle 40">
              <a:extLst>
                <a:ext uri="{FF2B5EF4-FFF2-40B4-BE49-F238E27FC236}">
                  <a16:creationId xmlns:a16="http://schemas.microsoft.com/office/drawing/2014/main" id="{9000C62E-6D64-41E0-9B43-20A95641566A}"/>
                </a:ext>
              </a:extLst>
            </p:cNvPr>
            <p:cNvSpPr/>
            <p:nvPr/>
          </p:nvSpPr>
          <p:spPr>
            <a:xfrm>
              <a:off x="463058" y="2211353"/>
              <a:ext cx="4773695" cy="2957202"/>
            </a:xfrm>
            <a:custGeom>
              <a:avLst/>
              <a:gdLst/>
              <a:ahLst/>
              <a:cxnLst/>
              <a:rect l="l" t="t" r="r" b="b"/>
              <a:pathLst>
                <a:path w="4104456" h="2943944">
                  <a:moveTo>
                    <a:pt x="279254" y="79832"/>
                  </a:moveTo>
                  <a:cubicBezTo>
                    <a:pt x="176595" y="79832"/>
                    <a:pt x="93373" y="163054"/>
                    <a:pt x="93373" y="265713"/>
                  </a:cubicBezTo>
                  <a:lnTo>
                    <a:pt x="93373" y="1441962"/>
                  </a:lnTo>
                  <a:lnTo>
                    <a:pt x="4011084" y="1441962"/>
                  </a:lnTo>
                  <a:lnTo>
                    <a:pt x="4011084" y="265713"/>
                  </a:lnTo>
                  <a:cubicBezTo>
                    <a:pt x="4011084" y="163054"/>
                    <a:pt x="3927862" y="79832"/>
                    <a:pt x="3825203" y="79832"/>
                  </a:cubicBezTo>
                  <a:close/>
                  <a:moveTo>
                    <a:pt x="243023" y="0"/>
                  </a:moveTo>
                  <a:lnTo>
                    <a:pt x="3861433" y="0"/>
                  </a:lnTo>
                  <a:cubicBezTo>
                    <a:pt x="3995651" y="0"/>
                    <a:pt x="4104456" y="108805"/>
                    <a:pt x="4104456" y="243023"/>
                  </a:cubicBezTo>
                  <a:lnTo>
                    <a:pt x="4104456" y="2943944"/>
                  </a:lnTo>
                  <a:lnTo>
                    <a:pt x="4011084" y="2943944"/>
                  </a:lnTo>
                  <a:lnTo>
                    <a:pt x="4011084" y="1699747"/>
                  </a:lnTo>
                  <a:lnTo>
                    <a:pt x="93373" y="1699747"/>
                  </a:lnTo>
                  <a:lnTo>
                    <a:pt x="93373" y="2943944"/>
                  </a:lnTo>
                  <a:lnTo>
                    <a:pt x="0" y="2943944"/>
                  </a:lnTo>
                  <a:lnTo>
                    <a:pt x="0" y="243023"/>
                  </a:lnTo>
                  <a:cubicBezTo>
                    <a:pt x="0" y="108805"/>
                    <a:pt x="108805" y="0"/>
                    <a:pt x="24302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94" name="그룹 9">
              <a:extLst>
                <a:ext uri="{FF2B5EF4-FFF2-40B4-BE49-F238E27FC236}">
                  <a16:creationId xmlns:a16="http://schemas.microsoft.com/office/drawing/2014/main" id="{B61C65AB-CEFF-469C-841A-17BCCDCF882A}"/>
                </a:ext>
              </a:extLst>
            </p:cNvPr>
            <p:cNvGrpSpPr/>
            <p:nvPr/>
          </p:nvGrpSpPr>
          <p:grpSpPr>
            <a:xfrm>
              <a:off x="840287" y="1347799"/>
              <a:ext cx="658800" cy="3738394"/>
              <a:chOff x="1335587" y="2195524"/>
              <a:chExt cx="658800" cy="3738394"/>
            </a:xfrm>
          </p:grpSpPr>
          <p:sp>
            <p:nvSpPr>
              <p:cNvPr id="307" name="Rounded Rectangle 9">
                <a:extLst>
                  <a:ext uri="{FF2B5EF4-FFF2-40B4-BE49-F238E27FC236}">
                    <a16:creationId xmlns:a16="http://schemas.microsoft.com/office/drawing/2014/main" id="{8E82F29A-EA9F-44EF-8773-CC3A19B9088E}"/>
                  </a:ext>
                </a:extLst>
              </p:cNvPr>
              <p:cNvSpPr/>
              <p:nvPr/>
            </p:nvSpPr>
            <p:spPr>
              <a:xfrm rot="10800000">
                <a:off x="1337144" y="2495490"/>
                <a:ext cx="657242" cy="3438428"/>
              </a:xfrm>
              <a:custGeom>
                <a:avLst/>
                <a:gdLst/>
                <a:ahLst/>
                <a:cxnLst/>
                <a:rect l="l" t="t" r="r" b="b"/>
                <a:pathLst>
                  <a:path w="657242" h="3438428">
                    <a:moveTo>
                      <a:pt x="657241" y="3438428"/>
                    </a:moveTo>
                    <a:lnTo>
                      <a:pt x="0" y="3438428"/>
                    </a:lnTo>
                    <a:lnTo>
                      <a:pt x="0" y="328621"/>
                    </a:lnTo>
                    <a:cubicBezTo>
                      <a:pt x="0" y="147129"/>
                      <a:pt x="147129" y="0"/>
                      <a:pt x="328621" y="0"/>
                    </a:cubicBezTo>
                    <a:cubicBezTo>
                      <a:pt x="510113" y="0"/>
                      <a:pt x="657242" y="147129"/>
                      <a:pt x="657242" y="3286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8" name="Rounded Rectangle 75">
                <a:extLst>
                  <a:ext uri="{FF2B5EF4-FFF2-40B4-BE49-F238E27FC236}">
                    <a16:creationId xmlns:a16="http://schemas.microsoft.com/office/drawing/2014/main" id="{4263AEB8-D4CF-4E1F-858E-5B43BD50336D}"/>
                  </a:ext>
                </a:extLst>
              </p:cNvPr>
              <p:cNvSpPr/>
              <p:nvPr/>
            </p:nvSpPr>
            <p:spPr>
              <a:xfrm rot="10800000">
                <a:off x="1419436" y="3352958"/>
                <a:ext cx="478800" cy="2461831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9" name="Round Same Side Corner Rectangle 50">
                <a:extLst>
                  <a:ext uri="{FF2B5EF4-FFF2-40B4-BE49-F238E27FC236}">
                    <a16:creationId xmlns:a16="http://schemas.microsoft.com/office/drawing/2014/main" id="{D23067B2-2755-43B5-800B-6B74D225E177}"/>
                  </a:ext>
                </a:extLst>
              </p:cNvPr>
              <p:cNvSpPr/>
              <p:nvPr/>
            </p:nvSpPr>
            <p:spPr>
              <a:xfrm>
                <a:off x="1335587" y="2195524"/>
                <a:ext cx="658800" cy="389670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43396" y="0"/>
                    </a:moveTo>
                    <a:lnTo>
                      <a:pt x="615404" y="0"/>
                    </a:lnTo>
                    <a:cubicBezTo>
                      <a:pt x="639371" y="0"/>
                      <a:pt x="658800" y="19429"/>
                      <a:pt x="658800" y="43396"/>
                    </a:cubicBezTo>
                    <a:lnTo>
                      <a:pt x="658800" y="260373"/>
                    </a:lnTo>
                    <a:lnTo>
                      <a:pt x="545955" y="260373"/>
                    </a:lnTo>
                    <a:lnTo>
                      <a:pt x="545955" y="346274"/>
                    </a:lnTo>
                    <a:cubicBezTo>
                      <a:pt x="545955" y="370241"/>
                      <a:pt x="526526" y="389670"/>
                      <a:pt x="502559" y="389670"/>
                    </a:cubicBezTo>
                    <a:lnTo>
                      <a:pt x="156243" y="389670"/>
                    </a:lnTo>
                    <a:cubicBezTo>
                      <a:pt x="132276" y="389670"/>
                      <a:pt x="112847" y="370241"/>
                      <a:pt x="112847" y="346274"/>
                    </a:cubicBezTo>
                    <a:lnTo>
                      <a:pt x="112847" y="260373"/>
                    </a:lnTo>
                    <a:lnTo>
                      <a:pt x="0" y="260373"/>
                    </a:lnTo>
                    <a:lnTo>
                      <a:pt x="0" y="43396"/>
                    </a:lnTo>
                    <a:cubicBezTo>
                      <a:pt x="0" y="19429"/>
                      <a:pt x="19429" y="0"/>
                      <a:pt x="433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95" name="그룹 6">
              <a:extLst>
                <a:ext uri="{FF2B5EF4-FFF2-40B4-BE49-F238E27FC236}">
                  <a16:creationId xmlns:a16="http://schemas.microsoft.com/office/drawing/2014/main" id="{7A47E5FD-C2D1-4CF9-AD8F-59A3D91A6EF8}"/>
                </a:ext>
              </a:extLst>
            </p:cNvPr>
            <p:cNvGrpSpPr/>
            <p:nvPr/>
          </p:nvGrpSpPr>
          <p:grpSpPr>
            <a:xfrm>
              <a:off x="3078156" y="1347799"/>
              <a:ext cx="658800" cy="3738394"/>
              <a:chOff x="3573456" y="2195524"/>
              <a:chExt cx="658800" cy="3738394"/>
            </a:xfrm>
          </p:grpSpPr>
          <p:sp>
            <p:nvSpPr>
              <p:cNvPr id="304" name="Rounded Rectangle 6">
                <a:extLst>
                  <a:ext uri="{FF2B5EF4-FFF2-40B4-BE49-F238E27FC236}">
                    <a16:creationId xmlns:a16="http://schemas.microsoft.com/office/drawing/2014/main" id="{3F26346B-3A89-4BA5-8798-17DAEF959ED6}"/>
                  </a:ext>
                </a:extLst>
              </p:cNvPr>
              <p:cNvSpPr/>
              <p:nvPr/>
            </p:nvSpPr>
            <p:spPr>
              <a:xfrm rot="10800000">
                <a:off x="3583761" y="2495490"/>
                <a:ext cx="638192" cy="3438428"/>
              </a:xfrm>
              <a:custGeom>
                <a:avLst/>
                <a:gdLst/>
                <a:ahLst/>
                <a:cxnLst/>
                <a:rect l="l" t="t" r="r" b="b"/>
                <a:pathLst>
                  <a:path w="638192" h="3438428">
                    <a:moveTo>
                      <a:pt x="638191" y="3438428"/>
                    </a:moveTo>
                    <a:lnTo>
                      <a:pt x="0" y="3438428"/>
                    </a:lnTo>
                    <a:lnTo>
                      <a:pt x="0" y="319096"/>
                    </a:lnTo>
                    <a:cubicBezTo>
                      <a:pt x="0" y="142864"/>
                      <a:pt x="142864" y="0"/>
                      <a:pt x="319096" y="0"/>
                    </a:cubicBezTo>
                    <a:cubicBezTo>
                      <a:pt x="495328" y="0"/>
                      <a:pt x="638192" y="142864"/>
                      <a:pt x="638192" y="3190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5" name="Rounded Rectangle 73">
                <a:extLst>
                  <a:ext uri="{FF2B5EF4-FFF2-40B4-BE49-F238E27FC236}">
                    <a16:creationId xmlns:a16="http://schemas.microsoft.com/office/drawing/2014/main" id="{CE9A9E65-9192-4542-BF73-6318AE39BE3B}"/>
                  </a:ext>
                </a:extLst>
              </p:cNvPr>
              <p:cNvSpPr/>
              <p:nvPr/>
            </p:nvSpPr>
            <p:spPr>
              <a:xfrm rot="10800000">
                <a:off x="3662141" y="3352958"/>
                <a:ext cx="486001" cy="246183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6" name="Round Same Side Corner Rectangle 54">
                <a:extLst>
                  <a:ext uri="{FF2B5EF4-FFF2-40B4-BE49-F238E27FC236}">
                    <a16:creationId xmlns:a16="http://schemas.microsoft.com/office/drawing/2014/main" id="{B74DF97D-3CC8-463D-B5F3-091F38BEFD51}"/>
                  </a:ext>
                </a:extLst>
              </p:cNvPr>
              <p:cNvSpPr/>
              <p:nvPr/>
            </p:nvSpPr>
            <p:spPr>
              <a:xfrm>
                <a:off x="3573456" y="2195524"/>
                <a:ext cx="658800" cy="389670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43396" y="0"/>
                    </a:moveTo>
                    <a:lnTo>
                      <a:pt x="615404" y="0"/>
                    </a:lnTo>
                    <a:cubicBezTo>
                      <a:pt x="639371" y="0"/>
                      <a:pt x="658800" y="19429"/>
                      <a:pt x="658800" y="43396"/>
                    </a:cubicBezTo>
                    <a:lnTo>
                      <a:pt x="658800" y="260373"/>
                    </a:lnTo>
                    <a:lnTo>
                      <a:pt x="545955" y="260373"/>
                    </a:lnTo>
                    <a:lnTo>
                      <a:pt x="545955" y="346274"/>
                    </a:lnTo>
                    <a:cubicBezTo>
                      <a:pt x="545955" y="370241"/>
                      <a:pt x="526526" y="389670"/>
                      <a:pt x="502559" y="389670"/>
                    </a:cubicBezTo>
                    <a:lnTo>
                      <a:pt x="156243" y="389670"/>
                    </a:lnTo>
                    <a:cubicBezTo>
                      <a:pt x="132276" y="389670"/>
                      <a:pt x="112847" y="370241"/>
                      <a:pt x="112847" y="346274"/>
                    </a:cubicBezTo>
                    <a:lnTo>
                      <a:pt x="112847" y="260373"/>
                    </a:lnTo>
                    <a:lnTo>
                      <a:pt x="0" y="260373"/>
                    </a:lnTo>
                    <a:lnTo>
                      <a:pt x="0" y="43396"/>
                    </a:lnTo>
                    <a:cubicBezTo>
                      <a:pt x="0" y="19429"/>
                      <a:pt x="19429" y="0"/>
                      <a:pt x="43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96" name="그룹 7">
              <a:extLst>
                <a:ext uri="{FF2B5EF4-FFF2-40B4-BE49-F238E27FC236}">
                  <a16:creationId xmlns:a16="http://schemas.microsoft.com/office/drawing/2014/main" id="{4081F15B-A552-4BDA-9952-7A4E3A5A5A92}"/>
                </a:ext>
              </a:extLst>
            </p:cNvPr>
            <p:cNvGrpSpPr/>
            <p:nvPr/>
          </p:nvGrpSpPr>
          <p:grpSpPr>
            <a:xfrm>
              <a:off x="4198166" y="1347799"/>
              <a:ext cx="658800" cy="3738394"/>
              <a:chOff x="4693466" y="2195524"/>
              <a:chExt cx="658800" cy="3738394"/>
            </a:xfrm>
          </p:grpSpPr>
          <p:sp>
            <p:nvSpPr>
              <p:cNvPr id="301" name="Rounded Rectangle 12">
                <a:extLst>
                  <a:ext uri="{FF2B5EF4-FFF2-40B4-BE49-F238E27FC236}">
                    <a16:creationId xmlns:a16="http://schemas.microsoft.com/office/drawing/2014/main" id="{A6EE3444-8DA1-4FE3-B9D8-33EB6D86AE18}"/>
                  </a:ext>
                </a:extLst>
              </p:cNvPr>
              <p:cNvSpPr/>
              <p:nvPr/>
            </p:nvSpPr>
            <p:spPr>
              <a:xfrm rot="10800000">
                <a:off x="4714074" y="2495490"/>
                <a:ext cx="638192" cy="3438428"/>
              </a:xfrm>
              <a:custGeom>
                <a:avLst/>
                <a:gdLst/>
                <a:ahLst/>
                <a:cxnLst/>
                <a:rect l="l" t="t" r="r" b="b"/>
                <a:pathLst>
                  <a:path w="638192" h="3438428">
                    <a:moveTo>
                      <a:pt x="638191" y="3438428"/>
                    </a:moveTo>
                    <a:lnTo>
                      <a:pt x="0" y="3438428"/>
                    </a:lnTo>
                    <a:lnTo>
                      <a:pt x="0" y="319096"/>
                    </a:lnTo>
                    <a:cubicBezTo>
                      <a:pt x="0" y="142864"/>
                      <a:pt x="142864" y="0"/>
                      <a:pt x="319096" y="0"/>
                    </a:cubicBezTo>
                    <a:cubicBezTo>
                      <a:pt x="495328" y="0"/>
                      <a:pt x="638192" y="142864"/>
                      <a:pt x="638192" y="3190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2" name="Rounded Rectangle 82">
                <a:extLst>
                  <a:ext uri="{FF2B5EF4-FFF2-40B4-BE49-F238E27FC236}">
                    <a16:creationId xmlns:a16="http://schemas.microsoft.com/office/drawing/2014/main" id="{7342EE86-A42C-40F7-97FE-C956155E6305}"/>
                  </a:ext>
                </a:extLst>
              </p:cNvPr>
              <p:cNvSpPr/>
              <p:nvPr/>
            </p:nvSpPr>
            <p:spPr>
              <a:xfrm rot="10800000">
                <a:off x="4792750" y="3352960"/>
                <a:ext cx="482400" cy="246183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3" name="Round Same Side Corner Rectangle 55">
                <a:extLst>
                  <a:ext uri="{FF2B5EF4-FFF2-40B4-BE49-F238E27FC236}">
                    <a16:creationId xmlns:a16="http://schemas.microsoft.com/office/drawing/2014/main" id="{E4827B84-7472-413B-9489-13B10BBEF19C}"/>
                  </a:ext>
                </a:extLst>
              </p:cNvPr>
              <p:cNvSpPr/>
              <p:nvPr/>
            </p:nvSpPr>
            <p:spPr>
              <a:xfrm>
                <a:off x="4693466" y="2195524"/>
                <a:ext cx="658800" cy="389670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43396" y="0"/>
                    </a:moveTo>
                    <a:lnTo>
                      <a:pt x="615404" y="0"/>
                    </a:lnTo>
                    <a:cubicBezTo>
                      <a:pt x="639371" y="0"/>
                      <a:pt x="658800" y="19429"/>
                      <a:pt x="658800" y="43396"/>
                    </a:cubicBezTo>
                    <a:lnTo>
                      <a:pt x="658800" y="260373"/>
                    </a:lnTo>
                    <a:lnTo>
                      <a:pt x="545955" y="260373"/>
                    </a:lnTo>
                    <a:lnTo>
                      <a:pt x="545955" y="346274"/>
                    </a:lnTo>
                    <a:cubicBezTo>
                      <a:pt x="545955" y="370241"/>
                      <a:pt x="526526" y="389670"/>
                      <a:pt x="502559" y="389670"/>
                    </a:cubicBezTo>
                    <a:lnTo>
                      <a:pt x="156243" y="389670"/>
                    </a:lnTo>
                    <a:cubicBezTo>
                      <a:pt x="132276" y="389670"/>
                      <a:pt x="112847" y="370241"/>
                      <a:pt x="112847" y="346274"/>
                    </a:cubicBezTo>
                    <a:lnTo>
                      <a:pt x="112847" y="260373"/>
                    </a:lnTo>
                    <a:lnTo>
                      <a:pt x="0" y="260373"/>
                    </a:lnTo>
                    <a:lnTo>
                      <a:pt x="0" y="43396"/>
                    </a:lnTo>
                    <a:cubicBezTo>
                      <a:pt x="0" y="19429"/>
                      <a:pt x="19429" y="0"/>
                      <a:pt x="43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97" name="그룹 8">
              <a:extLst>
                <a:ext uri="{FF2B5EF4-FFF2-40B4-BE49-F238E27FC236}">
                  <a16:creationId xmlns:a16="http://schemas.microsoft.com/office/drawing/2014/main" id="{5D68E8F9-28C6-4A01-94C3-02736BE3D2D5}"/>
                </a:ext>
              </a:extLst>
            </p:cNvPr>
            <p:cNvGrpSpPr/>
            <p:nvPr/>
          </p:nvGrpSpPr>
          <p:grpSpPr>
            <a:xfrm>
              <a:off x="1967130" y="1347801"/>
              <a:ext cx="658800" cy="3738393"/>
              <a:chOff x="2462430" y="2195525"/>
              <a:chExt cx="658800" cy="3738393"/>
            </a:xfrm>
          </p:grpSpPr>
          <p:sp>
            <p:nvSpPr>
              <p:cNvPr id="298" name="Rounded Rectangle 3">
                <a:extLst>
                  <a:ext uri="{FF2B5EF4-FFF2-40B4-BE49-F238E27FC236}">
                    <a16:creationId xmlns:a16="http://schemas.microsoft.com/office/drawing/2014/main" id="{D022A5FC-CC98-407E-9674-4BB5F3D1D732}"/>
                  </a:ext>
                </a:extLst>
              </p:cNvPr>
              <p:cNvSpPr/>
              <p:nvPr/>
            </p:nvSpPr>
            <p:spPr>
              <a:xfrm rot="10800000">
                <a:off x="2472734" y="2495490"/>
                <a:ext cx="638192" cy="3438428"/>
              </a:xfrm>
              <a:custGeom>
                <a:avLst/>
                <a:gdLst/>
                <a:ahLst/>
                <a:cxnLst/>
                <a:rect l="l" t="t" r="r" b="b"/>
                <a:pathLst>
                  <a:path w="638192" h="3438428">
                    <a:moveTo>
                      <a:pt x="638191" y="3438428"/>
                    </a:moveTo>
                    <a:lnTo>
                      <a:pt x="0" y="3438428"/>
                    </a:lnTo>
                    <a:lnTo>
                      <a:pt x="0" y="319096"/>
                    </a:lnTo>
                    <a:cubicBezTo>
                      <a:pt x="0" y="142864"/>
                      <a:pt x="142864" y="0"/>
                      <a:pt x="319096" y="0"/>
                    </a:cubicBezTo>
                    <a:cubicBezTo>
                      <a:pt x="495328" y="0"/>
                      <a:pt x="638192" y="142864"/>
                      <a:pt x="638192" y="3190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9" name="Rounded Rectangle 58">
                <a:extLst>
                  <a:ext uri="{FF2B5EF4-FFF2-40B4-BE49-F238E27FC236}">
                    <a16:creationId xmlns:a16="http://schemas.microsoft.com/office/drawing/2014/main" id="{5FC655CF-11A1-41D4-8EE0-E476F354E2A8}"/>
                  </a:ext>
                </a:extLst>
              </p:cNvPr>
              <p:cNvSpPr/>
              <p:nvPr/>
            </p:nvSpPr>
            <p:spPr>
              <a:xfrm rot="10800000">
                <a:off x="2550631" y="3352958"/>
                <a:ext cx="482400" cy="246183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0" name="Round Same Side Corner Rectangle 57">
                <a:extLst>
                  <a:ext uri="{FF2B5EF4-FFF2-40B4-BE49-F238E27FC236}">
                    <a16:creationId xmlns:a16="http://schemas.microsoft.com/office/drawing/2014/main" id="{3CF14C59-B1FE-47D4-9790-6DDAA9062FA3}"/>
                  </a:ext>
                </a:extLst>
              </p:cNvPr>
              <p:cNvSpPr/>
              <p:nvPr/>
            </p:nvSpPr>
            <p:spPr>
              <a:xfrm rot="10800000">
                <a:off x="2462430" y="2195525"/>
                <a:ext cx="658800" cy="389670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615404" y="389670"/>
                    </a:moveTo>
                    <a:lnTo>
                      <a:pt x="43396" y="389670"/>
                    </a:lnTo>
                    <a:cubicBezTo>
                      <a:pt x="19429" y="389670"/>
                      <a:pt x="0" y="370241"/>
                      <a:pt x="0" y="346274"/>
                    </a:cubicBezTo>
                    <a:lnTo>
                      <a:pt x="0" y="129297"/>
                    </a:lnTo>
                    <a:lnTo>
                      <a:pt x="112845" y="129297"/>
                    </a:lnTo>
                    <a:lnTo>
                      <a:pt x="112845" y="43396"/>
                    </a:lnTo>
                    <a:cubicBezTo>
                      <a:pt x="112845" y="19429"/>
                      <a:pt x="132274" y="0"/>
                      <a:pt x="156241" y="0"/>
                    </a:cubicBezTo>
                    <a:lnTo>
                      <a:pt x="502557" y="0"/>
                    </a:lnTo>
                    <a:cubicBezTo>
                      <a:pt x="526524" y="0"/>
                      <a:pt x="545953" y="19429"/>
                      <a:pt x="545953" y="43396"/>
                    </a:cubicBezTo>
                    <a:lnTo>
                      <a:pt x="545953" y="129297"/>
                    </a:lnTo>
                    <a:lnTo>
                      <a:pt x="658800" y="129297"/>
                    </a:lnTo>
                    <a:lnTo>
                      <a:pt x="658800" y="346274"/>
                    </a:lnTo>
                    <a:cubicBezTo>
                      <a:pt x="658800" y="370241"/>
                      <a:pt x="639371" y="389670"/>
                      <a:pt x="615404" y="389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310" name="Heart 38">
            <a:extLst>
              <a:ext uri="{FF2B5EF4-FFF2-40B4-BE49-F238E27FC236}">
                <a16:creationId xmlns:a16="http://schemas.microsoft.com/office/drawing/2014/main" id="{E5E8684F-6212-480E-BD46-F2A5DD670AEF}"/>
              </a:ext>
            </a:extLst>
          </p:cNvPr>
          <p:cNvSpPr/>
          <p:nvPr/>
        </p:nvSpPr>
        <p:spPr>
          <a:xfrm rot="20630200">
            <a:off x="10035846" y="3830774"/>
            <a:ext cx="1570871" cy="1422305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D0BA299-0381-466F-9A1C-CC27A6732968}"/>
              </a:ext>
            </a:extLst>
          </p:cNvPr>
          <p:cNvGrpSpPr/>
          <p:nvPr/>
        </p:nvGrpSpPr>
        <p:grpSpPr>
          <a:xfrm>
            <a:off x="10846677" y="4319236"/>
            <a:ext cx="1361340" cy="916724"/>
            <a:chOff x="5034533" y="3271226"/>
            <a:chExt cx="1124070" cy="756947"/>
          </a:xfrm>
        </p:grpSpPr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ADFF4C6-086E-45B2-86ED-07A1CC32C370}"/>
                </a:ext>
              </a:extLst>
            </p:cNvPr>
            <p:cNvSpPr/>
            <p:nvPr/>
          </p:nvSpPr>
          <p:spPr>
            <a:xfrm>
              <a:off x="5034533" y="3271226"/>
              <a:ext cx="866132" cy="560007"/>
            </a:xfrm>
            <a:custGeom>
              <a:avLst/>
              <a:gdLst>
                <a:gd name="connsiteX0" fmla="*/ 469195 w 2203450"/>
                <a:gd name="connsiteY0" fmla="*/ 1210519 h 1422400"/>
                <a:gd name="connsiteX1" fmla="*/ 526345 w 2203450"/>
                <a:gd name="connsiteY1" fmla="*/ 1114634 h 1422400"/>
                <a:gd name="connsiteX2" fmla="*/ 412045 w 2203450"/>
                <a:gd name="connsiteY2" fmla="*/ 1181309 h 1422400"/>
                <a:gd name="connsiteX3" fmla="*/ 309810 w 2203450"/>
                <a:gd name="connsiteY3" fmla="*/ 1211154 h 1422400"/>
                <a:gd name="connsiteX4" fmla="*/ 246310 w 2203450"/>
                <a:gd name="connsiteY4" fmla="*/ 1183214 h 1422400"/>
                <a:gd name="connsiteX5" fmla="*/ 253295 w 2203450"/>
                <a:gd name="connsiteY5" fmla="*/ 1111459 h 1422400"/>
                <a:gd name="connsiteX6" fmla="*/ 363785 w 2203450"/>
                <a:gd name="connsiteY6" fmla="*/ 990809 h 1422400"/>
                <a:gd name="connsiteX7" fmla="*/ 820985 w 2203450"/>
                <a:gd name="connsiteY7" fmla="*/ 581234 h 1422400"/>
                <a:gd name="connsiteX8" fmla="*/ 838765 w 2203450"/>
                <a:gd name="connsiteY8" fmla="*/ 562819 h 1422400"/>
                <a:gd name="connsiteX9" fmla="*/ 629851 w 2203450"/>
                <a:gd name="connsiteY9" fmla="*/ 662514 h 1422400"/>
                <a:gd name="connsiteX10" fmla="*/ 274885 w 2203450"/>
                <a:gd name="connsiteY10" fmla="*/ 922864 h 1422400"/>
                <a:gd name="connsiteX11" fmla="*/ 153601 w 2203450"/>
                <a:gd name="connsiteY11" fmla="*/ 974299 h 1422400"/>
                <a:gd name="connsiteX12" fmla="*/ 58985 w 2203450"/>
                <a:gd name="connsiteY12" fmla="*/ 936834 h 1422400"/>
                <a:gd name="connsiteX13" fmla="*/ 57715 w 2203450"/>
                <a:gd name="connsiteY13" fmla="*/ 818089 h 1422400"/>
                <a:gd name="connsiteX14" fmla="*/ 92005 w 2203450"/>
                <a:gd name="connsiteY14" fmla="*/ 780624 h 1422400"/>
                <a:gd name="connsiteX15" fmla="*/ 428555 w 2203450"/>
                <a:gd name="connsiteY15" fmla="*/ 502494 h 1422400"/>
                <a:gd name="connsiteX16" fmla="*/ 824160 w 2203450"/>
                <a:gd name="connsiteY16" fmla="*/ 285959 h 1422400"/>
                <a:gd name="connsiteX17" fmla="*/ 847655 w 2203450"/>
                <a:gd name="connsiteY17" fmla="*/ 276434 h 1422400"/>
                <a:gd name="connsiteX18" fmla="*/ 853370 w 2203450"/>
                <a:gd name="connsiteY18" fmla="*/ 268814 h 1422400"/>
                <a:gd name="connsiteX19" fmla="*/ 702876 w 2203450"/>
                <a:gd name="connsiteY19" fmla="*/ 240874 h 1422400"/>
                <a:gd name="connsiteX20" fmla="*/ 358705 w 2203450"/>
                <a:gd name="connsiteY20" fmla="*/ 268179 h 1422400"/>
                <a:gd name="connsiteX21" fmla="*/ 156776 w 2203450"/>
                <a:gd name="connsiteY21" fmla="*/ 285324 h 1422400"/>
                <a:gd name="connsiteX22" fmla="*/ 47555 w 2203450"/>
                <a:gd name="connsiteY22" fmla="*/ 268814 h 1422400"/>
                <a:gd name="connsiteX23" fmla="*/ 23426 w 2203450"/>
                <a:gd name="connsiteY23" fmla="*/ 172929 h 1422400"/>
                <a:gd name="connsiteX24" fmla="*/ 163760 w 2203450"/>
                <a:gd name="connsiteY24" fmla="*/ 95459 h 1422400"/>
                <a:gd name="connsiteX25" fmla="*/ 666045 w 2203450"/>
                <a:gd name="connsiteY25" fmla="*/ 209 h 1422400"/>
                <a:gd name="connsiteX26" fmla="*/ 905440 w 2203450"/>
                <a:gd name="connsiteY26" fmla="*/ 21164 h 1422400"/>
                <a:gd name="connsiteX27" fmla="*/ 1097211 w 2203450"/>
                <a:gd name="connsiteY27" fmla="*/ 43389 h 1422400"/>
                <a:gd name="connsiteX28" fmla="*/ 1329620 w 2203450"/>
                <a:gd name="connsiteY28" fmla="*/ 103714 h 1422400"/>
                <a:gd name="connsiteX29" fmla="*/ 1528376 w 2203450"/>
                <a:gd name="connsiteY29" fmla="*/ 278339 h 1422400"/>
                <a:gd name="connsiteX30" fmla="*/ 1802061 w 2203450"/>
                <a:gd name="connsiteY30" fmla="*/ 609809 h 1422400"/>
                <a:gd name="connsiteX31" fmla="*/ 1847145 w 2203450"/>
                <a:gd name="connsiteY31" fmla="*/ 669499 h 1422400"/>
                <a:gd name="connsiteX32" fmla="*/ 1991290 w 2203450"/>
                <a:gd name="connsiteY32" fmla="*/ 753954 h 1422400"/>
                <a:gd name="connsiteX33" fmla="*/ 2192586 w 2203450"/>
                <a:gd name="connsiteY33" fmla="*/ 794594 h 1422400"/>
                <a:gd name="connsiteX34" fmla="*/ 2202111 w 2203450"/>
                <a:gd name="connsiteY34" fmla="*/ 801579 h 1422400"/>
                <a:gd name="connsiteX35" fmla="*/ 2206555 w 2203450"/>
                <a:gd name="connsiteY35" fmla="*/ 833964 h 1422400"/>
                <a:gd name="connsiteX36" fmla="*/ 2104955 w 2203450"/>
                <a:gd name="connsiteY36" fmla="*/ 1215599 h 1422400"/>
                <a:gd name="connsiteX37" fmla="*/ 2058601 w 2203450"/>
                <a:gd name="connsiteY37" fmla="*/ 1386414 h 1422400"/>
                <a:gd name="connsiteX38" fmla="*/ 2040820 w 2203450"/>
                <a:gd name="connsiteY38" fmla="*/ 1422609 h 1422400"/>
                <a:gd name="connsiteX39" fmla="*/ 1988115 w 2203450"/>
                <a:gd name="connsiteY39" fmla="*/ 1421974 h 1422400"/>
                <a:gd name="connsiteX40" fmla="*/ 1661090 w 2203450"/>
                <a:gd name="connsiteY40" fmla="*/ 1386414 h 1422400"/>
                <a:gd name="connsiteX41" fmla="*/ 1388676 w 2203450"/>
                <a:gd name="connsiteY41" fmla="*/ 1265129 h 1422400"/>
                <a:gd name="connsiteX42" fmla="*/ 1081336 w 2203450"/>
                <a:gd name="connsiteY42" fmla="*/ 1010494 h 1422400"/>
                <a:gd name="connsiteX43" fmla="*/ 1038790 w 2203450"/>
                <a:gd name="connsiteY43" fmla="*/ 1004779 h 1422400"/>
                <a:gd name="connsiteX44" fmla="*/ 723195 w 2203450"/>
                <a:gd name="connsiteY44" fmla="*/ 1198454 h 1422400"/>
                <a:gd name="connsiteX45" fmla="*/ 551110 w 2203450"/>
                <a:gd name="connsiteY45" fmla="*/ 1274654 h 1422400"/>
                <a:gd name="connsiteX46" fmla="*/ 516185 w 2203450"/>
                <a:gd name="connsiteY46" fmla="*/ 1277194 h 1422400"/>
                <a:gd name="connsiteX47" fmla="*/ 469195 w 2203450"/>
                <a:gd name="connsiteY47" fmla="*/ 1210519 h 1422400"/>
                <a:gd name="connsiteX0" fmla="*/ 469195 w 2208886"/>
                <a:gd name="connsiteY0" fmla="*/ 1211683 h 1429043"/>
                <a:gd name="connsiteX1" fmla="*/ 526345 w 2208886"/>
                <a:gd name="connsiteY1" fmla="*/ 1115798 h 1429043"/>
                <a:gd name="connsiteX2" fmla="*/ 412045 w 2208886"/>
                <a:gd name="connsiteY2" fmla="*/ 1182473 h 1429043"/>
                <a:gd name="connsiteX3" fmla="*/ 309810 w 2208886"/>
                <a:gd name="connsiteY3" fmla="*/ 1212318 h 1429043"/>
                <a:gd name="connsiteX4" fmla="*/ 246310 w 2208886"/>
                <a:gd name="connsiteY4" fmla="*/ 1184378 h 1429043"/>
                <a:gd name="connsiteX5" fmla="*/ 253295 w 2208886"/>
                <a:gd name="connsiteY5" fmla="*/ 1112623 h 1429043"/>
                <a:gd name="connsiteX6" fmla="*/ 363785 w 2208886"/>
                <a:gd name="connsiteY6" fmla="*/ 991973 h 1429043"/>
                <a:gd name="connsiteX7" fmla="*/ 820985 w 2208886"/>
                <a:gd name="connsiteY7" fmla="*/ 582398 h 1429043"/>
                <a:gd name="connsiteX8" fmla="*/ 838765 w 2208886"/>
                <a:gd name="connsiteY8" fmla="*/ 563983 h 1429043"/>
                <a:gd name="connsiteX9" fmla="*/ 629851 w 2208886"/>
                <a:gd name="connsiteY9" fmla="*/ 663678 h 1429043"/>
                <a:gd name="connsiteX10" fmla="*/ 274885 w 2208886"/>
                <a:gd name="connsiteY10" fmla="*/ 924028 h 1429043"/>
                <a:gd name="connsiteX11" fmla="*/ 153601 w 2208886"/>
                <a:gd name="connsiteY11" fmla="*/ 975463 h 1429043"/>
                <a:gd name="connsiteX12" fmla="*/ 58985 w 2208886"/>
                <a:gd name="connsiteY12" fmla="*/ 937998 h 1429043"/>
                <a:gd name="connsiteX13" fmla="*/ 57715 w 2208886"/>
                <a:gd name="connsiteY13" fmla="*/ 819253 h 1429043"/>
                <a:gd name="connsiteX14" fmla="*/ 92005 w 2208886"/>
                <a:gd name="connsiteY14" fmla="*/ 781788 h 1429043"/>
                <a:gd name="connsiteX15" fmla="*/ 428555 w 2208886"/>
                <a:gd name="connsiteY15" fmla="*/ 503658 h 1429043"/>
                <a:gd name="connsiteX16" fmla="*/ 824160 w 2208886"/>
                <a:gd name="connsiteY16" fmla="*/ 287123 h 1429043"/>
                <a:gd name="connsiteX17" fmla="*/ 847655 w 2208886"/>
                <a:gd name="connsiteY17" fmla="*/ 277598 h 1429043"/>
                <a:gd name="connsiteX18" fmla="*/ 853370 w 2208886"/>
                <a:gd name="connsiteY18" fmla="*/ 269978 h 1429043"/>
                <a:gd name="connsiteX19" fmla="*/ 702876 w 2208886"/>
                <a:gd name="connsiteY19" fmla="*/ 242038 h 1429043"/>
                <a:gd name="connsiteX20" fmla="*/ 358705 w 2208886"/>
                <a:gd name="connsiteY20" fmla="*/ 269343 h 1429043"/>
                <a:gd name="connsiteX21" fmla="*/ 156776 w 2208886"/>
                <a:gd name="connsiteY21" fmla="*/ 286488 h 1429043"/>
                <a:gd name="connsiteX22" fmla="*/ 47555 w 2208886"/>
                <a:gd name="connsiteY22" fmla="*/ 269978 h 1429043"/>
                <a:gd name="connsiteX23" fmla="*/ 23426 w 2208886"/>
                <a:gd name="connsiteY23" fmla="*/ 174093 h 1429043"/>
                <a:gd name="connsiteX24" fmla="*/ 163760 w 2208886"/>
                <a:gd name="connsiteY24" fmla="*/ 96623 h 1429043"/>
                <a:gd name="connsiteX25" fmla="*/ 666045 w 2208886"/>
                <a:gd name="connsiteY25" fmla="*/ 1373 h 1429043"/>
                <a:gd name="connsiteX26" fmla="*/ 1097211 w 2208886"/>
                <a:gd name="connsiteY26" fmla="*/ 44553 h 1429043"/>
                <a:gd name="connsiteX27" fmla="*/ 1329620 w 2208886"/>
                <a:gd name="connsiteY27" fmla="*/ 104878 h 1429043"/>
                <a:gd name="connsiteX28" fmla="*/ 1528376 w 2208886"/>
                <a:gd name="connsiteY28" fmla="*/ 279503 h 1429043"/>
                <a:gd name="connsiteX29" fmla="*/ 1802061 w 2208886"/>
                <a:gd name="connsiteY29" fmla="*/ 610973 h 1429043"/>
                <a:gd name="connsiteX30" fmla="*/ 1847145 w 2208886"/>
                <a:gd name="connsiteY30" fmla="*/ 670663 h 1429043"/>
                <a:gd name="connsiteX31" fmla="*/ 1991290 w 2208886"/>
                <a:gd name="connsiteY31" fmla="*/ 755118 h 1429043"/>
                <a:gd name="connsiteX32" fmla="*/ 2192586 w 2208886"/>
                <a:gd name="connsiteY32" fmla="*/ 795758 h 1429043"/>
                <a:gd name="connsiteX33" fmla="*/ 2202111 w 2208886"/>
                <a:gd name="connsiteY33" fmla="*/ 802743 h 1429043"/>
                <a:gd name="connsiteX34" fmla="*/ 2206555 w 2208886"/>
                <a:gd name="connsiteY34" fmla="*/ 835128 h 1429043"/>
                <a:gd name="connsiteX35" fmla="*/ 2104955 w 2208886"/>
                <a:gd name="connsiteY35" fmla="*/ 1216763 h 1429043"/>
                <a:gd name="connsiteX36" fmla="*/ 2058601 w 2208886"/>
                <a:gd name="connsiteY36" fmla="*/ 1387578 h 1429043"/>
                <a:gd name="connsiteX37" fmla="*/ 2040820 w 2208886"/>
                <a:gd name="connsiteY37" fmla="*/ 1423773 h 1429043"/>
                <a:gd name="connsiteX38" fmla="*/ 1988115 w 2208886"/>
                <a:gd name="connsiteY38" fmla="*/ 1423138 h 1429043"/>
                <a:gd name="connsiteX39" fmla="*/ 1661090 w 2208886"/>
                <a:gd name="connsiteY39" fmla="*/ 1387578 h 1429043"/>
                <a:gd name="connsiteX40" fmla="*/ 1388676 w 2208886"/>
                <a:gd name="connsiteY40" fmla="*/ 1266293 h 1429043"/>
                <a:gd name="connsiteX41" fmla="*/ 1081336 w 2208886"/>
                <a:gd name="connsiteY41" fmla="*/ 1011658 h 1429043"/>
                <a:gd name="connsiteX42" fmla="*/ 1038790 w 2208886"/>
                <a:gd name="connsiteY42" fmla="*/ 1005943 h 1429043"/>
                <a:gd name="connsiteX43" fmla="*/ 723195 w 2208886"/>
                <a:gd name="connsiteY43" fmla="*/ 1199618 h 1429043"/>
                <a:gd name="connsiteX44" fmla="*/ 551110 w 2208886"/>
                <a:gd name="connsiteY44" fmla="*/ 1275818 h 1429043"/>
                <a:gd name="connsiteX45" fmla="*/ 516185 w 2208886"/>
                <a:gd name="connsiteY45" fmla="*/ 1278358 h 1429043"/>
                <a:gd name="connsiteX46" fmla="*/ 469195 w 2208886"/>
                <a:gd name="connsiteY46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104955 w 2202110"/>
                <a:gd name="connsiteY34" fmla="*/ 1216763 h 1429043"/>
                <a:gd name="connsiteX35" fmla="*/ 2058601 w 2202110"/>
                <a:gd name="connsiteY35" fmla="*/ 1387578 h 1429043"/>
                <a:gd name="connsiteX36" fmla="*/ 2040820 w 2202110"/>
                <a:gd name="connsiteY36" fmla="*/ 1423773 h 1429043"/>
                <a:gd name="connsiteX37" fmla="*/ 1988115 w 2202110"/>
                <a:gd name="connsiteY37" fmla="*/ 1423138 h 1429043"/>
                <a:gd name="connsiteX38" fmla="*/ 1661090 w 2202110"/>
                <a:gd name="connsiteY38" fmla="*/ 1387578 h 1429043"/>
                <a:gd name="connsiteX39" fmla="*/ 1388676 w 2202110"/>
                <a:gd name="connsiteY39" fmla="*/ 1266293 h 1429043"/>
                <a:gd name="connsiteX40" fmla="*/ 1081336 w 2202110"/>
                <a:gd name="connsiteY40" fmla="*/ 1011658 h 1429043"/>
                <a:gd name="connsiteX41" fmla="*/ 1038790 w 2202110"/>
                <a:gd name="connsiteY41" fmla="*/ 1005943 h 1429043"/>
                <a:gd name="connsiteX42" fmla="*/ 723195 w 2202110"/>
                <a:gd name="connsiteY42" fmla="*/ 1199618 h 1429043"/>
                <a:gd name="connsiteX43" fmla="*/ 551110 w 2202110"/>
                <a:gd name="connsiteY43" fmla="*/ 1275818 h 1429043"/>
                <a:gd name="connsiteX44" fmla="*/ 516185 w 2202110"/>
                <a:gd name="connsiteY44" fmla="*/ 1278358 h 1429043"/>
                <a:gd name="connsiteX45" fmla="*/ 469195 w 2202110"/>
                <a:gd name="connsiteY45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58601 w 2202110"/>
                <a:gd name="connsiteY34" fmla="*/ 1387578 h 1429043"/>
                <a:gd name="connsiteX35" fmla="*/ 2040820 w 2202110"/>
                <a:gd name="connsiteY35" fmla="*/ 1423773 h 1429043"/>
                <a:gd name="connsiteX36" fmla="*/ 1988115 w 2202110"/>
                <a:gd name="connsiteY36" fmla="*/ 1423138 h 1429043"/>
                <a:gd name="connsiteX37" fmla="*/ 1661090 w 2202110"/>
                <a:gd name="connsiteY37" fmla="*/ 1387578 h 1429043"/>
                <a:gd name="connsiteX38" fmla="*/ 1388676 w 2202110"/>
                <a:gd name="connsiteY38" fmla="*/ 1266293 h 1429043"/>
                <a:gd name="connsiteX39" fmla="*/ 1081336 w 2202110"/>
                <a:gd name="connsiteY39" fmla="*/ 1011658 h 1429043"/>
                <a:gd name="connsiteX40" fmla="*/ 1038790 w 2202110"/>
                <a:gd name="connsiteY40" fmla="*/ 1005943 h 1429043"/>
                <a:gd name="connsiteX41" fmla="*/ 723195 w 2202110"/>
                <a:gd name="connsiteY41" fmla="*/ 1199618 h 1429043"/>
                <a:gd name="connsiteX42" fmla="*/ 551110 w 2202110"/>
                <a:gd name="connsiteY42" fmla="*/ 1275818 h 1429043"/>
                <a:gd name="connsiteX43" fmla="*/ 516185 w 2202110"/>
                <a:gd name="connsiteY43" fmla="*/ 1278358 h 1429043"/>
                <a:gd name="connsiteX44" fmla="*/ 469195 w 2202110"/>
                <a:gd name="connsiteY44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40820 w 2202110"/>
                <a:gd name="connsiteY34" fmla="*/ 1423773 h 1429043"/>
                <a:gd name="connsiteX35" fmla="*/ 1988115 w 2202110"/>
                <a:gd name="connsiteY35" fmla="*/ 1423138 h 1429043"/>
                <a:gd name="connsiteX36" fmla="*/ 1661090 w 2202110"/>
                <a:gd name="connsiteY36" fmla="*/ 1387578 h 1429043"/>
                <a:gd name="connsiteX37" fmla="*/ 1388676 w 2202110"/>
                <a:gd name="connsiteY37" fmla="*/ 1266293 h 1429043"/>
                <a:gd name="connsiteX38" fmla="*/ 1081336 w 2202110"/>
                <a:gd name="connsiteY38" fmla="*/ 1011658 h 1429043"/>
                <a:gd name="connsiteX39" fmla="*/ 1038790 w 2202110"/>
                <a:gd name="connsiteY39" fmla="*/ 1005943 h 1429043"/>
                <a:gd name="connsiteX40" fmla="*/ 723195 w 2202110"/>
                <a:gd name="connsiteY40" fmla="*/ 1199618 h 1429043"/>
                <a:gd name="connsiteX41" fmla="*/ 551110 w 2202110"/>
                <a:gd name="connsiteY41" fmla="*/ 1275818 h 1429043"/>
                <a:gd name="connsiteX42" fmla="*/ 516185 w 2202110"/>
                <a:gd name="connsiteY42" fmla="*/ 1278358 h 1429043"/>
                <a:gd name="connsiteX43" fmla="*/ 469195 w 2202110"/>
                <a:gd name="connsiteY43" fmla="*/ 1211683 h 1429043"/>
                <a:gd name="connsiteX0" fmla="*/ 469195 w 2202110"/>
                <a:gd name="connsiteY0" fmla="*/ 1211683 h 1463900"/>
                <a:gd name="connsiteX1" fmla="*/ 526345 w 2202110"/>
                <a:gd name="connsiteY1" fmla="*/ 1115798 h 1463900"/>
                <a:gd name="connsiteX2" fmla="*/ 412045 w 2202110"/>
                <a:gd name="connsiteY2" fmla="*/ 1182473 h 1463900"/>
                <a:gd name="connsiteX3" fmla="*/ 309810 w 2202110"/>
                <a:gd name="connsiteY3" fmla="*/ 1212318 h 1463900"/>
                <a:gd name="connsiteX4" fmla="*/ 246310 w 2202110"/>
                <a:gd name="connsiteY4" fmla="*/ 1184378 h 1463900"/>
                <a:gd name="connsiteX5" fmla="*/ 253295 w 2202110"/>
                <a:gd name="connsiteY5" fmla="*/ 1112623 h 1463900"/>
                <a:gd name="connsiteX6" fmla="*/ 363785 w 2202110"/>
                <a:gd name="connsiteY6" fmla="*/ 991973 h 1463900"/>
                <a:gd name="connsiteX7" fmla="*/ 820985 w 2202110"/>
                <a:gd name="connsiteY7" fmla="*/ 582398 h 1463900"/>
                <a:gd name="connsiteX8" fmla="*/ 838765 w 2202110"/>
                <a:gd name="connsiteY8" fmla="*/ 563983 h 1463900"/>
                <a:gd name="connsiteX9" fmla="*/ 629851 w 2202110"/>
                <a:gd name="connsiteY9" fmla="*/ 663678 h 1463900"/>
                <a:gd name="connsiteX10" fmla="*/ 274885 w 2202110"/>
                <a:gd name="connsiteY10" fmla="*/ 924028 h 1463900"/>
                <a:gd name="connsiteX11" fmla="*/ 153601 w 2202110"/>
                <a:gd name="connsiteY11" fmla="*/ 975463 h 1463900"/>
                <a:gd name="connsiteX12" fmla="*/ 58985 w 2202110"/>
                <a:gd name="connsiteY12" fmla="*/ 937998 h 1463900"/>
                <a:gd name="connsiteX13" fmla="*/ 57715 w 2202110"/>
                <a:gd name="connsiteY13" fmla="*/ 819253 h 1463900"/>
                <a:gd name="connsiteX14" fmla="*/ 92005 w 2202110"/>
                <a:gd name="connsiteY14" fmla="*/ 781788 h 1463900"/>
                <a:gd name="connsiteX15" fmla="*/ 428555 w 2202110"/>
                <a:gd name="connsiteY15" fmla="*/ 503658 h 1463900"/>
                <a:gd name="connsiteX16" fmla="*/ 824160 w 2202110"/>
                <a:gd name="connsiteY16" fmla="*/ 287123 h 1463900"/>
                <a:gd name="connsiteX17" fmla="*/ 847655 w 2202110"/>
                <a:gd name="connsiteY17" fmla="*/ 277598 h 1463900"/>
                <a:gd name="connsiteX18" fmla="*/ 853370 w 2202110"/>
                <a:gd name="connsiteY18" fmla="*/ 269978 h 1463900"/>
                <a:gd name="connsiteX19" fmla="*/ 702876 w 2202110"/>
                <a:gd name="connsiteY19" fmla="*/ 242038 h 1463900"/>
                <a:gd name="connsiteX20" fmla="*/ 358705 w 2202110"/>
                <a:gd name="connsiteY20" fmla="*/ 269343 h 1463900"/>
                <a:gd name="connsiteX21" fmla="*/ 156776 w 2202110"/>
                <a:gd name="connsiteY21" fmla="*/ 286488 h 1463900"/>
                <a:gd name="connsiteX22" fmla="*/ 47555 w 2202110"/>
                <a:gd name="connsiteY22" fmla="*/ 269978 h 1463900"/>
                <a:gd name="connsiteX23" fmla="*/ 23426 w 2202110"/>
                <a:gd name="connsiteY23" fmla="*/ 174093 h 1463900"/>
                <a:gd name="connsiteX24" fmla="*/ 163760 w 2202110"/>
                <a:gd name="connsiteY24" fmla="*/ 96623 h 1463900"/>
                <a:gd name="connsiteX25" fmla="*/ 666045 w 2202110"/>
                <a:gd name="connsiteY25" fmla="*/ 1373 h 1463900"/>
                <a:gd name="connsiteX26" fmla="*/ 1097211 w 2202110"/>
                <a:gd name="connsiteY26" fmla="*/ 44553 h 1463900"/>
                <a:gd name="connsiteX27" fmla="*/ 1329620 w 2202110"/>
                <a:gd name="connsiteY27" fmla="*/ 104878 h 1463900"/>
                <a:gd name="connsiteX28" fmla="*/ 1528376 w 2202110"/>
                <a:gd name="connsiteY28" fmla="*/ 279503 h 1463900"/>
                <a:gd name="connsiteX29" fmla="*/ 1802061 w 2202110"/>
                <a:gd name="connsiteY29" fmla="*/ 610973 h 1463900"/>
                <a:gd name="connsiteX30" fmla="*/ 1847145 w 2202110"/>
                <a:gd name="connsiteY30" fmla="*/ 670663 h 1463900"/>
                <a:gd name="connsiteX31" fmla="*/ 1991290 w 2202110"/>
                <a:gd name="connsiteY31" fmla="*/ 755118 h 1463900"/>
                <a:gd name="connsiteX32" fmla="*/ 2192586 w 2202110"/>
                <a:gd name="connsiteY32" fmla="*/ 795758 h 1463900"/>
                <a:gd name="connsiteX33" fmla="*/ 2202111 w 2202110"/>
                <a:gd name="connsiteY33" fmla="*/ 802743 h 1463900"/>
                <a:gd name="connsiteX34" fmla="*/ 2040820 w 2202110"/>
                <a:gd name="connsiteY34" fmla="*/ 1423773 h 1463900"/>
                <a:gd name="connsiteX35" fmla="*/ 1661090 w 2202110"/>
                <a:gd name="connsiteY35" fmla="*/ 1387578 h 1463900"/>
                <a:gd name="connsiteX36" fmla="*/ 1388676 w 2202110"/>
                <a:gd name="connsiteY36" fmla="*/ 1266293 h 1463900"/>
                <a:gd name="connsiteX37" fmla="*/ 1081336 w 2202110"/>
                <a:gd name="connsiteY37" fmla="*/ 1011658 h 1463900"/>
                <a:gd name="connsiteX38" fmla="*/ 1038790 w 2202110"/>
                <a:gd name="connsiteY38" fmla="*/ 1005943 h 1463900"/>
                <a:gd name="connsiteX39" fmla="*/ 723195 w 2202110"/>
                <a:gd name="connsiteY39" fmla="*/ 1199618 h 1463900"/>
                <a:gd name="connsiteX40" fmla="*/ 551110 w 2202110"/>
                <a:gd name="connsiteY40" fmla="*/ 1275818 h 1463900"/>
                <a:gd name="connsiteX41" fmla="*/ 516185 w 2202110"/>
                <a:gd name="connsiteY41" fmla="*/ 1278358 h 1463900"/>
                <a:gd name="connsiteX42" fmla="*/ 469195 w 2202110"/>
                <a:gd name="connsiteY42" fmla="*/ 1211683 h 1463900"/>
                <a:gd name="connsiteX0" fmla="*/ 469195 w 2202110"/>
                <a:gd name="connsiteY0" fmla="*/ 1211683 h 1432963"/>
                <a:gd name="connsiteX1" fmla="*/ 526345 w 2202110"/>
                <a:gd name="connsiteY1" fmla="*/ 1115798 h 1432963"/>
                <a:gd name="connsiteX2" fmla="*/ 412045 w 2202110"/>
                <a:gd name="connsiteY2" fmla="*/ 1182473 h 1432963"/>
                <a:gd name="connsiteX3" fmla="*/ 309810 w 2202110"/>
                <a:gd name="connsiteY3" fmla="*/ 1212318 h 1432963"/>
                <a:gd name="connsiteX4" fmla="*/ 246310 w 2202110"/>
                <a:gd name="connsiteY4" fmla="*/ 1184378 h 1432963"/>
                <a:gd name="connsiteX5" fmla="*/ 253295 w 2202110"/>
                <a:gd name="connsiteY5" fmla="*/ 1112623 h 1432963"/>
                <a:gd name="connsiteX6" fmla="*/ 363785 w 2202110"/>
                <a:gd name="connsiteY6" fmla="*/ 991973 h 1432963"/>
                <a:gd name="connsiteX7" fmla="*/ 820985 w 2202110"/>
                <a:gd name="connsiteY7" fmla="*/ 582398 h 1432963"/>
                <a:gd name="connsiteX8" fmla="*/ 838765 w 2202110"/>
                <a:gd name="connsiteY8" fmla="*/ 563983 h 1432963"/>
                <a:gd name="connsiteX9" fmla="*/ 629851 w 2202110"/>
                <a:gd name="connsiteY9" fmla="*/ 663678 h 1432963"/>
                <a:gd name="connsiteX10" fmla="*/ 274885 w 2202110"/>
                <a:gd name="connsiteY10" fmla="*/ 924028 h 1432963"/>
                <a:gd name="connsiteX11" fmla="*/ 153601 w 2202110"/>
                <a:gd name="connsiteY11" fmla="*/ 975463 h 1432963"/>
                <a:gd name="connsiteX12" fmla="*/ 58985 w 2202110"/>
                <a:gd name="connsiteY12" fmla="*/ 937998 h 1432963"/>
                <a:gd name="connsiteX13" fmla="*/ 57715 w 2202110"/>
                <a:gd name="connsiteY13" fmla="*/ 819253 h 1432963"/>
                <a:gd name="connsiteX14" fmla="*/ 92005 w 2202110"/>
                <a:gd name="connsiteY14" fmla="*/ 781788 h 1432963"/>
                <a:gd name="connsiteX15" fmla="*/ 428555 w 2202110"/>
                <a:gd name="connsiteY15" fmla="*/ 503658 h 1432963"/>
                <a:gd name="connsiteX16" fmla="*/ 824160 w 2202110"/>
                <a:gd name="connsiteY16" fmla="*/ 287123 h 1432963"/>
                <a:gd name="connsiteX17" fmla="*/ 847655 w 2202110"/>
                <a:gd name="connsiteY17" fmla="*/ 277598 h 1432963"/>
                <a:gd name="connsiteX18" fmla="*/ 853370 w 2202110"/>
                <a:gd name="connsiteY18" fmla="*/ 269978 h 1432963"/>
                <a:gd name="connsiteX19" fmla="*/ 702876 w 2202110"/>
                <a:gd name="connsiteY19" fmla="*/ 242038 h 1432963"/>
                <a:gd name="connsiteX20" fmla="*/ 358705 w 2202110"/>
                <a:gd name="connsiteY20" fmla="*/ 269343 h 1432963"/>
                <a:gd name="connsiteX21" fmla="*/ 156776 w 2202110"/>
                <a:gd name="connsiteY21" fmla="*/ 286488 h 1432963"/>
                <a:gd name="connsiteX22" fmla="*/ 47555 w 2202110"/>
                <a:gd name="connsiteY22" fmla="*/ 269978 h 1432963"/>
                <a:gd name="connsiteX23" fmla="*/ 23426 w 2202110"/>
                <a:gd name="connsiteY23" fmla="*/ 174093 h 1432963"/>
                <a:gd name="connsiteX24" fmla="*/ 163760 w 2202110"/>
                <a:gd name="connsiteY24" fmla="*/ 96623 h 1432963"/>
                <a:gd name="connsiteX25" fmla="*/ 666045 w 2202110"/>
                <a:gd name="connsiteY25" fmla="*/ 1373 h 1432963"/>
                <a:gd name="connsiteX26" fmla="*/ 1097211 w 2202110"/>
                <a:gd name="connsiteY26" fmla="*/ 44553 h 1432963"/>
                <a:gd name="connsiteX27" fmla="*/ 1329620 w 2202110"/>
                <a:gd name="connsiteY27" fmla="*/ 104878 h 1432963"/>
                <a:gd name="connsiteX28" fmla="*/ 1528376 w 2202110"/>
                <a:gd name="connsiteY28" fmla="*/ 279503 h 1432963"/>
                <a:gd name="connsiteX29" fmla="*/ 1802061 w 2202110"/>
                <a:gd name="connsiteY29" fmla="*/ 610973 h 1432963"/>
                <a:gd name="connsiteX30" fmla="*/ 1847145 w 2202110"/>
                <a:gd name="connsiteY30" fmla="*/ 670663 h 1432963"/>
                <a:gd name="connsiteX31" fmla="*/ 1991290 w 2202110"/>
                <a:gd name="connsiteY31" fmla="*/ 755118 h 1432963"/>
                <a:gd name="connsiteX32" fmla="*/ 2192586 w 2202110"/>
                <a:gd name="connsiteY32" fmla="*/ 795758 h 1432963"/>
                <a:gd name="connsiteX33" fmla="*/ 2202111 w 2202110"/>
                <a:gd name="connsiteY33" fmla="*/ 802743 h 1432963"/>
                <a:gd name="connsiteX34" fmla="*/ 2040820 w 2202110"/>
                <a:gd name="connsiteY34" fmla="*/ 1423773 h 1432963"/>
                <a:gd name="connsiteX35" fmla="*/ 1661090 w 2202110"/>
                <a:gd name="connsiteY35" fmla="*/ 1387578 h 1432963"/>
                <a:gd name="connsiteX36" fmla="*/ 1388676 w 2202110"/>
                <a:gd name="connsiteY36" fmla="*/ 1266293 h 1432963"/>
                <a:gd name="connsiteX37" fmla="*/ 1081336 w 2202110"/>
                <a:gd name="connsiteY37" fmla="*/ 1011658 h 1432963"/>
                <a:gd name="connsiteX38" fmla="*/ 1038790 w 2202110"/>
                <a:gd name="connsiteY38" fmla="*/ 1005943 h 1432963"/>
                <a:gd name="connsiteX39" fmla="*/ 723195 w 2202110"/>
                <a:gd name="connsiteY39" fmla="*/ 1199618 h 1432963"/>
                <a:gd name="connsiteX40" fmla="*/ 551110 w 2202110"/>
                <a:gd name="connsiteY40" fmla="*/ 1275818 h 1432963"/>
                <a:gd name="connsiteX41" fmla="*/ 516185 w 2202110"/>
                <a:gd name="connsiteY41" fmla="*/ 1278358 h 1432963"/>
                <a:gd name="connsiteX42" fmla="*/ 469195 w 2202110"/>
                <a:gd name="connsiteY42" fmla="*/ 1211683 h 1432963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02061 w 2202110"/>
                <a:gd name="connsiteY29" fmla="*/ 610973 h 1423797"/>
                <a:gd name="connsiteX30" fmla="*/ 1847145 w 2202110"/>
                <a:gd name="connsiteY30" fmla="*/ 670663 h 1423797"/>
                <a:gd name="connsiteX31" fmla="*/ 1991290 w 2202110"/>
                <a:gd name="connsiteY31" fmla="*/ 755118 h 1423797"/>
                <a:gd name="connsiteX32" fmla="*/ 2192586 w 2202110"/>
                <a:gd name="connsiteY32" fmla="*/ 795758 h 1423797"/>
                <a:gd name="connsiteX33" fmla="*/ 2202111 w 2202110"/>
                <a:gd name="connsiteY33" fmla="*/ 802743 h 1423797"/>
                <a:gd name="connsiteX34" fmla="*/ 2040820 w 2202110"/>
                <a:gd name="connsiteY34" fmla="*/ 1423773 h 1423797"/>
                <a:gd name="connsiteX35" fmla="*/ 1661090 w 2202110"/>
                <a:gd name="connsiteY35" fmla="*/ 1387578 h 1423797"/>
                <a:gd name="connsiteX36" fmla="*/ 1388676 w 2202110"/>
                <a:gd name="connsiteY36" fmla="*/ 1266293 h 1423797"/>
                <a:gd name="connsiteX37" fmla="*/ 1081336 w 2202110"/>
                <a:gd name="connsiteY37" fmla="*/ 1011658 h 1423797"/>
                <a:gd name="connsiteX38" fmla="*/ 1038790 w 2202110"/>
                <a:gd name="connsiteY38" fmla="*/ 1005943 h 1423797"/>
                <a:gd name="connsiteX39" fmla="*/ 723195 w 2202110"/>
                <a:gd name="connsiteY39" fmla="*/ 1199618 h 1423797"/>
                <a:gd name="connsiteX40" fmla="*/ 551110 w 2202110"/>
                <a:gd name="connsiteY40" fmla="*/ 1275818 h 1423797"/>
                <a:gd name="connsiteX41" fmla="*/ 516185 w 2202110"/>
                <a:gd name="connsiteY41" fmla="*/ 1278358 h 1423797"/>
                <a:gd name="connsiteX42" fmla="*/ 469195 w 2202110"/>
                <a:gd name="connsiteY42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47145 w 2202110"/>
                <a:gd name="connsiteY29" fmla="*/ 670663 h 1423797"/>
                <a:gd name="connsiteX30" fmla="*/ 1991290 w 2202110"/>
                <a:gd name="connsiteY30" fmla="*/ 755118 h 1423797"/>
                <a:gd name="connsiteX31" fmla="*/ 2192586 w 2202110"/>
                <a:gd name="connsiteY31" fmla="*/ 795758 h 1423797"/>
                <a:gd name="connsiteX32" fmla="*/ 2202111 w 2202110"/>
                <a:gd name="connsiteY32" fmla="*/ 802743 h 1423797"/>
                <a:gd name="connsiteX33" fmla="*/ 2040820 w 2202110"/>
                <a:gd name="connsiteY33" fmla="*/ 1423773 h 1423797"/>
                <a:gd name="connsiteX34" fmla="*/ 1661090 w 2202110"/>
                <a:gd name="connsiteY34" fmla="*/ 1387578 h 1423797"/>
                <a:gd name="connsiteX35" fmla="*/ 1388676 w 2202110"/>
                <a:gd name="connsiteY35" fmla="*/ 1266293 h 1423797"/>
                <a:gd name="connsiteX36" fmla="*/ 1081336 w 2202110"/>
                <a:gd name="connsiteY36" fmla="*/ 1011658 h 1423797"/>
                <a:gd name="connsiteX37" fmla="*/ 1038790 w 2202110"/>
                <a:gd name="connsiteY37" fmla="*/ 1005943 h 1423797"/>
                <a:gd name="connsiteX38" fmla="*/ 723195 w 2202110"/>
                <a:gd name="connsiteY38" fmla="*/ 1199618 h 1423797"/>
                <a:gd name="connsiteX39" fmla="*/ 551110 w 2202110"/>
                <a:gd name="connsiteY39" fmla="*/ 1275818 h 1423797"/>
                <a:gd name="connsiteX40" fmla="*/ 516185 w 2202110"/>
                <a:gd name="connsiteY40" fmla="*/ 1278358 h 1423797"/>
                <a:gd name="connsiteX41" fmla="*/ 469195 w 2202110"/>
                <a:gd name="connsiteY41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16185 w 2202110"/>
                <a:gd name="connsiteY37" fmla="*/ 1278358 h 1423797"/>
                <a:gd name="connsiteX38" fmla="*/ 469195 w 2202110"/>
                <a:gd name="connsiteY38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358705 w 2202110"/>
                <a:gd name="connsiteY19" fmla="*/ 269343 h 1423797"/>
                <a:gd name="connsiteX20" fmla="*/ 156776 w 2202110"/>
                <a:gd name="connsiteY20" fmla="*/ 286488 h 1423797"/>
                <a:gd name="connsiteX21" fmla="*/ 47555 w 2202110"/>
                <a:gd name="connsiteY21" fmla="*/ 269978 h 1423797"/>
                <a:gd name="connsiteX22" fmla="*/ 23426 w 2202110"/>
                <a:gd name="connsiteY22" fmla="*/ 174093 h 1423797"/>
                <a:gd name="connsiteX23" fmla="*/ 163760 w 2202110"/>
                <a:gd name="connsiteY23" fmla="*/ 96623 h 1423797"/>
                <a:gd name="connsiteX24" fmla="*/ 666045 w 2202110"/>
                <a:gd name="connsiteY24" fmla="*/ 1373 h 1423797"/>
                <a:gd name="connsiteX25" fmla="*/ 1097211 w 2202110"/>
                <a:gd name="connsiteY25" fmla="*/ 44553 h 1423797"/>
                <a:gd name="connsiteX26" fmla="*/ 1329620 w 2202110"/>
                <a:gd name="connsiteY26" fmla="*/ 104878 h 1423797"/>
                <a:gd name="connsiteX27" fmla="*/ 1847145 w 2202110"/>
                <a:gd name="connsiteY27" fmla="*/ 670663 h 1423797"/>
                <a:gd name="connsiteX28" fmla="*/ 1991290 w 2202110"/>
                <a:gd name="connsiteY28" fmla="*/ 755118 h 1423797"/>
                <a:gd name="connsiteX29" fmla="*/ 2192586 w 2202110"/>
                <a:gd name="connsiteY29" fmla="*/ 795758 h 1423797"/>
                <a:gd name="connsiteX30" fmla="*/ 2202111 w 2202110"/>
                <a:gd name="connsiteY30" fmla="*/ 802743 h 1423797"/>
                <a:gd name="connsiteX31" fmla="*/ 2040820 w 2202110"/>
                <a:gd name="connsiteY31" fmla="*/ 1423773 h 1423797"/>
                <a:gd name="connsiteX32" fmla="*/ 1661090 w 2202110"/>
                <a:gd name="connsiteY32" fmla="*/ 1387578 h 1423797"/>
                <a:gd name="connsiteX33" fmla="*/ 1388676 w 2202110"/>
                <a:gd name="connsiteY33" fmla="*/ 1266293 h 1423797"/>
                <a:gd name="connsiteX34" fmla="*/ 1081336 w 2202110"/>
                <a:gd name="connsiteY34" fmla="*/ 1011658 h 1423797"/>
                <a:gd name="connsiteX35" fmla="*/ 723195 w 2202110"/>
                <a:gd name="connsiteY35" fmla="*/ 1199618 h 1423797"/>
                <a:gd name="connsiteX36" fmla="*/ 516185 w 2202110"/>
                <a:gd name="connsiteY36" fmla="*/ 1278358 h 1423797"/>
                <a:gd name="connsiteX37" fmla="*/ 469195 w 2202110"/>
                <a:gd name="connsiteY37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156776 w 2202110"/>
                <a:gd name="connsiteY19" fmla="*/ 286488 h 1423797"/>
                <a:gd name="connsiteX20" fmla="*/ 47555 w 2202110"/>
                <a:gd name="connsiteY20" fmla="*/ 269978 h 1423797"/>
                <a:gd name="connsiteX21" fmla="*/ 23426 w 2202110"/>
                <a:gd name="connsiteY21" fmla="*/ 174093 h 1423797"/>
                <a:gd name="connsiteX22" fmla="*/ 163760 w 2202110"/>
                <a:gd name="connsiteY22" fmla="*/ 96623 h 1423797"/>
                <a:gd name="connsiteX23" fmla="*/ 666045 w 2202110"/>
                <a:gd name="connsiteY23" fmla="*/ 1373 h 1423797"/>
                <a:gd name="connsiteX24" fmla="*/ 1097211 w 2202110"/>
                <a:gd name="connsiteY24" fmla="*/ 44553 h 1423797"/>
                <a:gd name="connsiteX25" fmla="*/ 1329620 w 2202110"/>
                <a:gd name="connsiteY25" fmla="*/ 104878 h 1423797"/>
                <a:gd name="connsiteX26" fmla="*/ 1847145 w 2202110"/>
                <a:gd name="connsiteY26" fmla="*/ 670663 h 1423797"/>
                <a:gd name="connsiteX27" fmla="*/ 1991290 w 2202110"/>
                <a:gd name="connsiteY27" fmla="*/ 755118 h 1423797"/>
                <a:gd name="connsiteX28" fmla="*/ 2192586 w 2202110"/>
                <a:gd name="connsiteY28" fmla="*/ 795758 h 1423797"/>
                <a:gd name="connsiteX29" fmla="*/ 2202111 w 2202110"/>
                <a:gd name="connsiteY29" fmla="*/ 802743 h 1423797"/>
                <a:gd name="connsiteX30" fmla="*/ 2040820 w 2202110"/>
                <a:gd name="connsiteY30" fmla="*/ 1423773 h 1423797"/>
                <a:gd name="connsiteX31" fmla="*/ 1661090 w 2202110"/>
                <a:gd name="connsiteY31" fmla="*/ 1387578 h 1423797"/>
                <a:gd name="connsiteX32" fmla="*/ 1388676 w 2202110"/>
                <a:gd name="connsiteY32" fmla="*/ 1266293 h 1423797"/>
                <a:gd name="connsiteX33" fmla="*/ 1081336 w 2202110"/>
                <a:gd name="connsiteY33" fmla="*/ 1011658 h 1423797"/>
                <a:gd name="connsiteX34" fmla="*/ 723195 w 2202110"/>
                <a:gd name="connsiteY34" fmla="*/ 1199618 h 1423797"/>
                <a:gd name="connsiteX35" fmla="*/ 516185 w 2202110"/>
                <a:gd name="connsiteY35" fmla="*/ 1278358 h 1423797"/>
                <a:gd name="connsiteX36" fmla="*/ 469195 w 2202110"/>
                <a:gd name="connsiteY36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629851 w 2202110"/>
                <a:gd name="connsiteY8" fmla="*/ 663678 h 1423797"/>
                <a:gd name="connsiteX9" fmla="*/ 274885 w 2202110"/>
                <a:gd name="connsiteY9" fmla="*/ 924028 h 1423797"/>
                <a:gd name="connsiteX10" fmla="*/ 153601 w 2202110"/>
                <a:gd name="connsiteY10" fmla="*/ 975463 h 1423797"/>
                <a:gd name="connsiteX11" fmla="*/ 58985 w 2202110"/>
                <a:gd name="connsiteY11" fmla="*/ 937998 h 1423797"/>
                <a:gd name="connsiteX12" fmla="*/ 57715 w 2202110"/>
                <a:gd name="connsiteY12" fmla="*/ 819253 h 1423797"/>
                <a:gd name="connsiteX13" fmla="*/ 92005 w 2202110"/>
                <a:gd name="connsiteY13" fmla="*/ 781788 h 1423797"/>
                <a:gd name="connsiteX14" fmla="*/ 428555 w 2202110"/>
                <a:gd name="connsiteY14" fmla="*/ 503658 h 1423797"/>
                <a:gd name="connsiteX15" fmla="*/ 847655 w 2202110"/>
                <a:gd name="connsiteY15" fmla="*/ 277598 h 1423797"/>
                <a:gd name="connsiteX16" fmla="*/ 853370 w 2202110"/>
                <a:gd name="connsiteY16" fmla="*/ 269978 h 1423797"/>
                <a:gd name="connsiteX17" fmla="*/ 702876 w 2202110"/>
                <a:gd name="connsiteY17" fmla="*/ 242038 h 1423797"/>
                <a:gd name="connsiteX18" fmla="*/ 156776 w 2202110"/>
                <a:gd name="connsiteY18" fmla="*/ 286488 h 1423797"/>
                <a:gd name="connsiteX19" fmla="*/ 47555 w 2202110"/>
                <a:gd name="connsiteY19" fmla="*/ 269978 h 1423797"/>
                <a:gd name="connsiteX20" fmla="*/ 23426 w 2202110"/>
                <a:gd name="connsiteY20" fmla="*/ 174093 h 1423797"/>
                <a:gd name="connsiteX21" fmla="*/ 163760 w 2202110"/>
                <a:gd name="connsiteY21" fmla="*/ 96623 h 1423797"/>
                <a:gd name="connsiteX22" fmla="*/ 666045 w 2202110"/>
                <a:gd name="connsiteY22" fmla="*/ 1373 h 1423797"/>
                <a:gd name="connsiteX23" fmla="*/ 1097211 w 2202110"/>
                <a:gd name="connsiteY23" fmla="*/ 44553 h 1423797"/>
                <a:gd name="connsiteX24" fmla="*/ 1329620 w 2202110"/>
                <a:gd name="connsiteY24" fmla="*/ 104878 h 1423797"/>
                <a:gd name="connsiteX25" fmla="*/ 1847145 w 2202110"/>
                <a:gd name="connsiteY25" fmla="*/ 670663 h 1423797"/>
                <a:gd name="connsiteX26" fmla="*/ 1991290 w 2202110"/>
                <a:gd name="connsiteY26" fmla="*/ 755118 h 1423797"/>
                <a:gd name="connsiteX27" fmla="*/ 2192586 w 2202110"/>
                <a:gd name="connsiteY27" fmla="*/ 795758 h 1423797"/>
                <a:gd name="connsiteX28" fmla="*/ 2202111 w 2202110"/>
                <a:gd name="connsiteY28" fmla="*/ 802743 h 1423797"/>
                <a:gd name="connsiteX29" fmla="*/ 2040820 w 2202110"/>
                <a:gd name="connsiteY29" fmla="*/ 1423773 h 1423797"/>
                <a:gd name="connsiteX30" fmla="*/ 1661090 w 2202110"/>
                <a:gd name="connsiteY30" fmla="*/ 1387578 h 1423797"/>
                <a:gd name="connsiteX31" fmla="*/ 1388676 w 2202110"/>
                <a:gd name="connsiteY31" fmla="*/ 1266293 h 1423797"/>
                <a:gd name="connsiteX32" fmla="*/ 1081336 w 2202110"/>
                <a:gd name="connsiteY32" fmla="*/ 1011658 h 1423797"/>
                <a:gd name="connsiteX33" fmla="*/ 723195 w 2202110"/>
                <a:gd name="connsiteY33" fmla="*/ 1199618 h 1423797"/>
                <a:gd name="connsiteX34" fmla="*/ 516185 w 2202110"/>
                <a:gd name="connsiteY34" fmla="*/ 1278358 h 1423797"/>
                <a:gd name="connsiteX35" fmla="*/ 469195 w 2202110"/>
                <a:gd name="connsiteY35" fmla="*/ 1211683 h 142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2110" h="1423797">
                  <a:moveTo>
                    <a:pt x="469195" y="1211683"/>
                  </a:moveTo>
                  <a:cubicBezTo>
                    <a:pt x="488245" y="1179933"/>
                    <a:pt x="507295" y="1147548"/>
                    <a:pt x="526345" y="1115798"/>
                  </a:cubicBezTo>
                  <a:cubicBezTo>
                    <a:pt x="486976" y="1137388"/>
                    <a:pt x="452051" y="1163423"/>
                    <a:pt x="412045" y="1182473"/>
                  </a:cubicBezTo>
                  <a:cubicBezTo>
                    <a:pt x="379660" y="1197713"/>
                    <a:pt x="346640" y="1212318"/>
                    <a:pt x="309810" y="1212318"/>
                  </a:cubicBezTo>
                  <a:cubicBezTo>
                    <a:pt x="284410" y="1212318"/>
                    <a:pt x="260280" y="1207238"/>
                    <a:pt x="246310" y="1184378"/>
                  </a:cubicBezTo>
                  <a:cubicBezTo>
                    <a:pt x="231705" y="1159613"/>
                    <a:pt x="239960" y="1134848"/>
                    <a:pt x="253295" y="1112623"/>
                  </a:cubicBezTo>
                  <a:cubicBezTo>
                    <a:pt x="281870" y="1064998"/>
                    <a:pt x="323145" y="1028168"/>
                    <a:pt x="363785" y="991973"/>
                  </a:cubicBezTo>
                  <a:cubicBezTo>
                    <a:pt x="516185" y="855448"/>
                    <a:pt x="776641" y="637114"/>
                    <a:pt x="820985" y="582398"/>
                  </a:cubicBezTo>
                  <a:cubicBezTo>
                    <a:pt x="865329" y="527682"/>
                    <a:pt x="720868" y="606740"/>
                    <a:pt x="629851" y="663678"/>
                  </a:cubicBezTo>
                  <a:cubicBezTo>
                    <a:pt x="538834" y="720616"/>
                    <a:pt x="397440" y="842748"/>
                    <a:pt x="274885" y="924028"/>
                  </a:cubicBezTo>
                  <a:cubicBezTo>
                    <a:pt x="238055" y="948793"/>
                    <a:pt x="199320" y="971018"/>
                    <a:pt x="153601" y="975463"/>
                  </a:cubicBezTo>
                  <a:cubicBezTo>
                    <a:pt x="116135" y="978638"/>
                    <a:pt x="81210" y="973558"/>
                    <a:pt x="58985" y="937998"/>
                  </a:cubicBezTo>
                  <a:cubicBezTo>
                    <a:pt x="34855" y="898628"/>
                    <a:pt x="29776" y="858623"/>
                    <a:pt x="57715" y="819253"/>
                  </a:cubicBezTo>
                  <a:cubicBezTo>
                    <a:pt x="67240" y="805918"/>
                    <a:pt x="78670" y="791948"/>
                    <a:pt x="92005" y="781788"/>
                  </a:cubicBezTo>
                  <a:cubicBezTo>
                    <a:pt x="208845" y="694158"/>
                    <a:pt x="302613" y="587690"/>
                    <a:pt x="428555" y="503658"/>
                  </a:cubicBezTo>
                  <a:cubicBezTo>
                    <a:pt x="554497" y="419626"/>
                    <a:pt x="776853" y="316545"/>
                    <a:pt x="847655" y="277598"/>
                  </a:cubicBezTo>
                  <a:cubicBezTo>
                    <a:pt x="849560" y="276963"/>
                    <a:pt x="850195" y="274423"/>
                    <a:pt x="853370" y="269978"/>
                  </a:cubicBezTo>
                  <a:cubicBezTo>
                    <a:pt x="803840" y="251563"/>
                    <a:pt x="818975" y="239286"/>
                    <a:pt x="702876" y="242038"/>
                  </a:cubicBezTo>
                  <a:cubicBezTo>
                    <a:pt x="586777" y="244790"/>
                    <a:pt x="265996" y="281831"/>
                    <a:pt x="156776" y="286488"/>
                  </a:cubicBezTo>
                  <a:cubicBezTo>
                    <a:pt x="47556" y="291145"/>
                    <a:pt x="83115" y="281408"/>
                    <a:pt x="47555" y="269978"/>
                  </a:cubicBezTo>
                  <a:cubicBezTo>
                    <a:pt x="-5149" y="252833"/>
                    <a:pt x="-15310" y="214098"/>
                    <a:pt x="23426" y="174093"/>
                  </a:cubicBezTo>
                  <a:cubicBezTo>
                    <a:pt x="62160" y="134723"/>
                    <a:pt x="112960" y="115038"/>
                    <a:pt x="163760" y="96623"/>
                  </a:cubicBezTo>
                  <a:cubicBezTo>
                    <a:pt x="326320" y="38838"/>
                    <a:pt x="510470" y="10051"/>
                    <a:pt x="666045" y="1373"/>
                  </a:cubicBezTo>
                  <a:cubicBezTo>
                    <a:pt x="821620" y="-7305"/>
                    <a:pt x="986615" y="27302"/>
                    <a:pt x="1097211" y="44553"/>
                  </a:cubicBezTo>
                  <a:cubicBezTo>
                    <a:pt x="1175315" y="61063"/>
                    <a:pt x="1236919" y="65105"/>
                    <a:pt x="1329620" y="104878"/>
                  </a:cubicBezTo>
                  <a:cubicBezTo>
                    <a:pt x="1479253" y="169077"/>
                    <a:pt x="1736867" y="562290"/>
                    <a:pt x="1847145" y="670663"/>
                  </a:cubicBezTo>
                  <a:cubicBezTo>
                    <a:pt x="1957423" y="779036"/>
                    <a:pt x="1936045" y="740513"/>
                    <a:pt x="1991290" y="755118"/>
                  </a:cubicBezTo>
                  <a:cubicBezTo>
                    <a:pt x="2057330" y="772898"/>
                    <a:pt x="2124005" y="791313"/>
                    <a:pt x="2192586" y="795758"/>
                  </a:cubicBezTo>
                  <a:cubicBezTo>
                    <a:pt x="2195761" y="795758"/>
                    <a:pt x="2198936" y="800203"/>
                    <a:pt x="2202111" y="802743"/>
                  </a:cubicBezTo>
                  <a:cubicBezTo>
                    <a:pt x="2176817" y="907412"/>
                    <a:pt x="2076486" y="1320374"/>
                    <a:pt x="2040820" y="1423773"/>
                  </a:cubicBezTo>
                  <a:cubicBezTo>
                    <a:pt x="1892529" y="1424377"/>
                    <a:pt x="1769781" y="1413825"/>
                    <a:pt x="1661090" y="1387578"/>
                  </a:cubicBezTo>
                  <a:cubicBezTo>
                    <a:pt x="1552399" y="1361331"/>
                    <a:pt x="1470590" y="1325983"/>
                    <a:pt x="1388676" y="1266293"/>
                  </a:cubicBezTo>
                  <a:cubicBezTo>
                    <a:pt x="1280726" y="1187553"/>
                    <a:pt x="1192248" y="1074432"/>
                    <a:pt x="1081336" y="1011658"/>
                  </a:cubicBezTo>
                  <a:cubicBezTo>
                    <a:pt x="984328" y="956753"/>
                    <a:pt x="817387" y="1155168"/>
                    <a:pt x="723195" y="1199618"/>
                  </a:cubicBezTo>
                  <a:cubicBezTo>
                    <a:pt x="629003" y="1244068"/>
                    <a:pt x="558518" y="1276347"/>
                    <a:pt x="516185" y="1278358"/>
                  </a:cubicBezTo>
                  <a:cubicBezTo>
                    <a:pt x="469830" y="1275818"/>
                    <a:pt x="455860" y="1255498"/>
                    <a:pt x="469195" y="1211683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D94C033-FF42-492E-B244-6FCE4429D206}"/>
                </a:ext>
              </a:extLst>
            </p:cNvPr>
            <p:cNvSpPr/>
            <p:nvPr/>
          </p:nvSpPr>
          <p:spPr>
            <a:xfrm>
              <a:off x="5926328" y="3508677"/>
              <a:ext cx="232275" cy="519496"/>
            </a:xfrm>
            <a:custGeom>
              <a:avLst/>
              <a:gdLst>
                <a:gd name="connsiteX0" fmla="*/ 595154 w 590550"/>
                <a:gd name="connsiteY0" fmla="*/ 61238 h 1320800"/>
                <a:gd name="connsiteX1" fmla="*/ 595154 w 590550"/>
                <a:gd name="connsiteY1" fmla="*/ 1319173 h 1320800"/>
                <a:gd name="connsiteX2" fmla="*/ 556419 w 590550"/>
                <a:gd name="connsiteY2" fmla="*/ 1320443 h 1320800"/>
                <a:gd name="connsiteX3" fmla="*/ 30004 w 590550"/>
                <a:gd name="connsiteY3" fmla="*/ 1175028 h 1320800"/>
                <a:gd name="connsiteX4" fmla="*/ 2699 w 590550"/>
                <a:gd name="connsiteY4" fmla="*/ 1128673 h 1320800"/>
                <a:gd name="connsiteX5" fmla="*/ 33814 w 590550"/>
                <a:gd name="connsiteY5" fmla="*/ 1025803 h 1320800"/>
                <a:gd name="connsiteX6" fmla="*/ 148749 w 590550"/>
                <a:gd name="connsiteY6" fmla="*/ 637183 h 1320800"/>
                <a:gd name="connsiteX7" fmla="*/ 292258 w 590550"/>
                <a:gd name="connsiteY7" fmla="*/ 158393 h 1320800"/>
                <a:gd name="connsiteX8" fmla="*/ 318294 w 590550"/>
                <a:gd name="connsiteY8" fmla="*/ 98703 h 1320800"/>
                <a:gd name="connsiteX9" fmla="*/ 343058 w 590550"/>
                <a:gd name="connsiteY9" fmla="*/ 17423 h 1320800"/>
                <a:gd name="connsiteX10" fmla="*/ 369729 w 590550"/>
                <a:gd name="connsiteY10" fmla="*/ 1548 h 1320800"/>
                <a:gd name="connsiteX11" fmla="*/ 595154 w 590550"/>
                <a:gd name="connsiteY11" fmla="*/ 61238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50" h="1320800">
                  <a:moveTo>
                    <a:pt x="595154" y="61238"/>
                  </a:moveTo>
                  <a:cubicBezTo>
                    <a:pt x="595154" y="480338"/>
                    <a:pt x="595154" y="900073"/>
                    <a:pt x="595154" y="1319173"/>
                  </a:cubicBezTo>
                  <a:cubicBezTo>
                    <a:pt x="582454" y="1330603"/>
                    <a:pt x="569119" y="1324253"/>
                    <a:pt x="556419" y="1320443"/>
                  </a:cubicBezTo>
                  <a:cubicBezTo>
                    <a:pt x="381158" y="1270913"/>
                    <a:pt x="205899" y="1223288"/>
                    <a:pt x="30004" y="1175028"/>
                  </a:cubicBezTo>
                  <a:cubicBezTo>
                    <a:pt x="1429" y="1166773"/>
                    <a:pt x="-4286" y="1158518"/>
                    <a:pt x="2699" y="1128673"/>
                  </a:cubicBezTo>
                  <a:cubicBezTo>
                    <a:pt x="10954" y="1093748"/>
                    <a:pt x="23654" y="1060093"/>
                    <a:pt x="33814" y="1025803"/>
                  </a:cubicBezTo>
                  <a:cubicBezTo>
                    <a:pt x="70008" y="895628"/>
                    <a:pt x="110014" y="766723"/>
                    <a:pt x="148749" y="637183"/>
                  </a:cubicBezTo>
                  <a:cubicBezTo>
                    <a:pt x="196374" y="477163"/>
                    <a:pt x="243999" y="317778"/>
                    <a:pt x="292258" y="158393"/>
                  </a:cubicBezTo>
                  <a:cubicBezTo>
                    <a:pt x="298608" y="137438"/>
                    <a:pt x="300514" y="114578"/>
                    <a:pt x="318294" y="98703"/>
                  </a:cubicBezTo>
                  <a:cubicBezTo>
                    <a:pt x="326549" y="71398"/>
                    <a:pt x="335439" y="44728"/>
                    <a:pt x="343058" y="17423"/>
                  </a:cubicBezTo>
                  <a:cubicBezTo>
                    <a:pt x="346869" y="2183"/>
                    <a:pt x="353219" y="-2897"/>
                    <a:pt x="369729" y="1548"/>
                  </a:cubicBezTo>
                  <a:cubicBezTo>
                    <a:pt x="444024" y="21868"/>
                    <a:pt x="519589" y="41553"/>
                    <a:pt x="595154" y="6123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863810A-2F6B-43EA-A224-6A09C5FE41A5}"/>
                </a:ext>
              </a:extLst>
            </p:cNvPr>
            <p:cNvSpPr/>
            <p:nvPr/>
          </p:nvSpPr>
          <p:spPr>
            <a:xfrm>
              <a:off x="5822462" y="3502966"/>
              <a:ext cx="227279" cy="412100"/>
            </a:xfrm>
            <a:custGeom>
              <a:avLst/>
              <a:gdLst>
                <a:gd name="connsiteX0" fmla="*/ 581734 w 577850"/>
                <a:gd name="connsiteY0" fmla="*/ 112587 h 1047750"/>
                <a:gd name="connsiteX1" fmla="*/ 465529 w 577850"/>
                <a:gd name="connsiteY1" fmla="*/ 507557 h 1047750"/>
                <a:gd name="connsiteX2" fmla="*/ 305509 w 577850"/>
                <a:gd name="connsiteY2" fmla="*/ 1042227 h 1047750"/>
                <a:gd name="connsiteX3" fmla="*/ 272489 w 577850"/>
                <a:gd name="connsiteY3" fmla="*/ 1049847 h 1047750"/>
                <a:gd name="connsiteX4" fmla="*/ 24839 w 577850"/>
                <a:gd name="connsiteY4" fmla="*/ 969837 h 1047750"/>
                <a:gd name="connsiteX5" fmla="*/ 2614 w 577850"/>
                <a:gd name="connsiteY5" fmla="*/ 929197 h 1047750"/>
                <a:gd name="connsiteX6" fmla="*/ 33729 w 577850"/>
                <a:gd name="connsiteY6" fmla="*/ 833312 h 1047750"/>
                <a:gd name="connsiteX7" fmla="*/ 71829 w 577850"/>
                <a:gd name="connsiteY7" fmla="*/ 700597 h 1047750"/>
                <a:gd name="connsiteX8" fmla="*/ 137870 w 577850"/>
                <a:gd name="connsiteY8" fmla="*/ 454852 h 1047750"/>
                <a:gd name="connsiteX9" fmla="*/ 197559 w 577850"/>
                <a:gd name="connsiteY9" fmla="*/ 237682 h 1047750"/>
                <a:gd name="connsiteX10" fmla="*/ 199464 w 577850"/>
                <a:gd name="connsiteY10" fmla="*/ 212282 h 1047750"/>
                <a:gd name="connsiteX11" fmla="*/ 236929 w 577850"/>
                <a:gd name="connsiteY11" fmla="*/ 90362 h 1047750"/>
                <a:gd name="connsiteX12" fmla="*/ 258520 w 577850"/>
                <a:gd name="connsiteY12" fmla="*/ 14797 h 1047750"/>
                <a:gd name="connsiteX13" fmla="*/ 284554 w 577850"/>
                <a:gd name="connsiteY13" fmla="*/ 2097 h 1047750"/>
                <a:gd name="connsiteX14" fmla="*/ 558874 w 577850"/>
                <a:gd name="connsiteY14" fmla="*/ 94172 h 1047750"/>
                <a:gd name="connsiteX15" fmla="*/ 581734 w 577850"/>
                <a:gd name="connsiteY15" fmla="*/ 11258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850" h="1047750">
                  <a:moveTo>
                    <a:pt x="581734" y="112587"/>
                  </a:moveTo>
                  <a:cubicBezTo>
                    <a:pt x="542999" y="244032"/>
                    <a:pt x="504264" y="376112"/>
                    <a:pt x="465529" y="507557"/>
                  </a:cubicBezTo>
                  <a:cubicBezTo>
                    <a:pt x="412189" y="685993"/>
                    <a:pt x="358849" y="863793"/>
                    <a:pt x="305509" y="1042227"/>
                  </a:cubicBezTo>
                  <a:cubicBezTo>
                    <a:pt x="297889" y="1058102"/>
                    <a:pt x="284554" y="1053657"/>
                    <a:pt x="272489" y="1049847"/>
                  </a:cubicBezTo>
                  <a:cubicBezTo>
                    <a:pt x="189939" y="1023813"/>
                    <a:pt x="106754" y="998412"/>
                    <a:pt x="24839" y="969837"/>
                  </a:cubicBezTo>
                  <a:cubicBezTo>
                    <a:pt x="4520" y="962852"/>
                    <a:pt x="-5005" y="950787"/>
                    <a:pt x="2614" y="929197"/>
                  </a:cubicBezTo>
                  <a:cubicBezTo>
                    <a:pt x="13409" y="897447"/>
                    <a:pt x="14679" y="862522"/>
                    <a:pt x="33729" y="833312"/>
                  </a:cubicBezTo>
                  <a:cubicBezTo>
                    <a:pt x="53414" y="790768"/>
                    <a:pt x="59129" y="745047"/>
                    <a:pt x="71829" y="700597"/>
                  </a:cubicBezTo>
                  <a:cubicBezTo>
                    <a:pt x="95324" y="619318"/>
                    <a:pt x="118184" y="537402"/>
                    <a:pt x="137870" y="454852"/>
                  </a:cubicBezTo>
                  <a:cubicBezTo>
                    <a:pt x="155014" y="381827"/>
                    <a:pt x="177874" y="310072"/>
                    <a:pt x="197559" y="237682"/>
                  </a:cubicBezTo>
                  <a:cubicBezTo>
                    <a:pt x="199464" y="229427"/>
                    <a:pt x="198829" y="221172"/>
                    <a:pt x="199464" y="212282"/>
                  </a:cubicBezTo>
                  <a:cubicBezTo>
                    <a:pt x="220420" y="174182"/>
                    <a:pt x="223595" y="130368"/>
                    <a:pt x="236929" y="90362"/>
                  </a:cubicBezTo>
                  <a:cubicBezTo>
                    <a:pt x="245184" y="65597"/>
                    <a:pt x="251534" y="40197"/>
                    <a:pt x="258520" y="14797"/>
                  </a:cubicBezTo>
                  <a:cubicBezTo>
                    <a:pt x="262329" y="-443"/>
                    <a:pt x="271854" y="-2348"/>
                    <a:pt x="284554" y="2097"/>
                  </a:cubicBezTo>
                  <a:cubicBezTo>
                    <a:pt x="375995" y="32577"/>
                    <a:pt x="467434" y="63057"/>
                    <a:pt x="558874" y="94172"/>
                  </a:cubicBezTo>
                  <a:cubicBezTo>
                    <a:pt x="568399" y="97347"/>
                    <a:pt x="579829" y="99887"/>
                    <a:pt x="581734" y="1125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E4FECF7-9AAC-4E84-BD2F-F659819DB2F7}"/>
              </a:ext>
            </a:extLst>
          </p:cNvPr>
          <p:cNvGrpSpPr/>
          <p:nvPr/>
        </p:nvGrpSpPr>
        <p:grpSpPr>
          <a:xfrm>
            <a:off x="9847006" y="5295220"/>
            <a:ext cx="1716322" cy="1416676"/>
            <a:chOff x="2676526" y="2041912"/>
            <a:chExt cx="3486148" cy="2877512"/>
          </a:xfrm>
          <a:solidFill>
            <a:schemeClr val="bg1"/>
          </a:solidFill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8F48DA2-B713-4941-9DB3-FF7E23BBC892}"/>
                </a:ext>
              </a:extLst>
            </p:cNvPr>
            <p:cNvGrpSpPr/>
            <p:nvPr/>
          </p:nvGrpSpPr>
          <p:grpSpPr>
            <a:xfrm>
              <a:off x="2745022" y="2041912"/>
              <a:ext cx="3417652" cy="2755291"/>
              <a:chOff x="2745022" y="2041912"/>
              <a:chExt cx="3417652" cy="2755291"/>
            </a:xfrm>
            <a:grpFill/>
          </p:grpSpPr>
          <p:sp>
            <p:nvSpPr>
              <p:cNvPr id="318" name="Freeform 3">
                <a:extLst>
                  <a:ext uri="{FF2B5EF4-FFF2-40B4-BE49-F238E27FC236}">
                    <a16:creationId xmlns:a16="http://schemas.microsoft.com/office/drawing/2014/main" id="{62EAE7C9-D23E-4D2C-BF34-C60A5483BC22}"/>
                  </a:ext>
                </a:extLst>
              </p:cNvPr>
              <p:cNvSpPr/>
              <p:nvPr/>
            </p:nvSpPr>
            <p:spPr>
              <a:xfrm>
                <a:off x="2901403" y="2041912"/>
                <a:ext cx="3261271" cy="1987163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  <a:gd name="connsiteX0" fmla="*/ 1118146 w 3261271"/>
                  <a:gd name="connsiteY0" fmla="*/ 606037 h 1987913"/>
                  <a:gd name="connsiteX1" fmla="*/ 3721 w 3261271"/>
                  <a:gd name="connsiteY1" fmla="*/ 844162 h 1987913"/>
                  <a:gd name="connsiteX2" fmla="*/ 889546 w 3261271"/>
                  <a:gd name="connsiteY2" fmla="*/ 34537 h 1987913"/>
                  <a:gd name="connsiteX3" fmla="*/ 2127796 w 3261271"/>
                  <a:gd name="connsiteY3" fmla="*/ 44062 h 1987913"/>
                  <a:gd name="connsiteX4" fmla="*/ 3242221 w 3261271"/>
                  <a:gd name="connsiteY4" fmla="*/ 615562 h 1987913"/>
                  <a:gd name="connsiteX5" fmla="*/ 3261271 w 3261271"/>
                  <a:gd name="connsiteY5" fmla="*/ 1987162 h 1987913"/>
                  <a:gd name="connsiteX6" fmla="*/ 2118271 w 3261271"/>
                  <a:gd name="connsiteY6" fmla="*/ 806062 h 1987913"/>
                  <a:gd name="connsiteX7" fmla="*/ 1118146 w 3261271"/>
                  <a:gd name="connsiteY7" fmla="*/ 606037 h 1987913"/>
                  <a:gd name="connsiteX0" fmla="*/ 1118146 w 3261271"/>
                  <a:gd name="connsiteY0" fmla="*/ 606037 h 1987904"/>
                  <a:gd name="connsiteX1" fmla="*/ 3721 w 3261271"/>
                  <a:gd name="connsiteY1" fmla="*/ 844162 h 1987904"/>
                  <a:gd name="connsiteX2" fmla="*/ 889546 w 3261271"/>
                  <a:gd name="connsiteY2" fmla="*/ 34537 h 1987904"/>
                  <a:gd name="connsiteX3" fmla="*/ 2127796 w 3261271"/>
                  <a:gd name="connsiteY3" fmla="*/ 44062 h 1987904"/>
                  <a:gd name="connsiteX4" fmla="*/ 3242221 w 3261271"/>
                  <a:gd name="connsiteY4" fmla="*/ 615562 h 1987904"/>
                  <a:gd name="connsiteX5" fmla="*/ 3261271 w 3261271"/>
                  <a:gd name="connsiteY5" fmla="*/ 1987162 h 1987904"/>
                  <a:gd name="connsiteX6" fmla="*/ 2118271 w 3261271"/>
                  <a:gd name="connsiteY6" fmla="*/ 806062 h 1987904"/>
                  <a:gd name="connsiteX7" fmla="*/ 1118146 w 3261271"/>
                  <a:gd name="connsiteY7" fmla="*/ 606037 h 1987904"/>
                  <a:gd name="connsiteX0" fmla="*/ 1118146 w 3261271"/>
                  <a:gd name="connsiteY0" fmla="*/ 606037 h 1987162"/>
                  <a:gd name="connsiteX1" fmla="*/ 3721 w 3261271"/>
                  <a:gd name="connsiteY1" fmla="*/ 844162 h 1987162"/>
                  <a:gd name="connsiteX2" fmla="*/ 889546 w 3261271"/>
                  <a:gd name="connsiteY2" fmla="*/ 34537 h 1987162"/>
                  <a:gd name="connsiteX3" fmla="*/ 2127796 w 3261271"/>
                  <a:gd name="connsiteY3" fmla="*/ 44062 h 1987162"/>
                  <a:gd name="connsiteX4" fmla="*/ 3242221 w 3261271"/>
                  <a:gd name="connsiteY4" fmla="*/ 615562 h 1987162"/>
                  <a:gd name="connsiteX5" fmla="*/ 3261271 w 3261271"/>
                  <a:gd name="connsiteY5" fmla="*/ 1987162 h 1987162"/>
                  <a:gd name="connsiteX6" fmla="*/ 2118271 w 3261271"/>
                  <a:gd name="connsiteY6" fmla="*/ 806062 h 1987162"/>
                  <a:gd name="connsiteX7" fmla="*/ 1118146 w 3261271"/>
                  <a:gd name="connsiteY7" fmla="*/ 606037 h 198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1271" h="1987162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2856062" y="1651233"/>
                      <a:pt x="2352899" y="102263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19" name="Rounded Rectangle 4">
                <a:extLst>
                  <a:ext uri="{FF2B5EF4-FFF2-40B4-BE49-F238E27FC236}">
                    <a16:creationId xmlns:a16="http://schemas.microsoft.com/office/drawing/2014/main" id="{B240050E-CAC6-4CD0-AB55-492C3C5E9965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0" name="Rounded Rectangle 11">
                <a:extLst>
                  <a:ext uri="{FF2B5EF4-FFF2-40B4-BE49-F238E27FC236}">
                    <a16:creationId xmlns:a16="http://schemas.microsoft.com/office/drawing/2014/main" id="{33789174-EA9B-4D60-AE1B-49852D1C276F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1" name="Rounded Rectangle 12">
                <a:extLst>
                  <a:ext uri="{FF2B5EF4-FFF2-40B4-BE49-F238E27FC236}">
                    <a16:creationId xmlns:a16="http://schemas.microsoft.com/office/drawing/2014/main" id="{9CFAF532-B228-45F7-BCCD-FFD63897BDB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2" name="Rounded Rectangle 13">
                <a:extLst>
                  <a:ext uri="{FF2B5EF4-FFF2-40B4-BE49-F238E27FC236}">
                    <a16:creationId xmlns:a16="http://schemas.microsoft.com/office/drawing/2014/main" id="{7ABC8B9B-5608-4322-907C-60FFAD139E42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17" name="Freeform 14">
              <a:extLst>
                <a:ext uri="{FF2B5EF4-FFF2-40B4-BE49-F238E27FC236}">
                  <a16:creationId xmlns:a16="http://schemas.microsoft.com/office/drawing/2014/main" id="{4F153D22-CA32-4378-898B-35A3AF20B396}"/>
                </a:ext>
              </a:extLst>
            </p:cNvPr>
            <p:cNvSpPr/>
            <p:nvPr/>
          </p:nvSpPr>
          <p:spPr>
            <a:xfrm>
              <a:off x="2676526" y="2577182"/>
              <a:ext cx="3212157" cy="2342242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  <a:gd name="connsiteX0" fmla="*/ 400050 w 3229429"/>
                <a:gd name="connsiteY0" fmla="*/ 0 h 2328624"/>
                <a:gd name="connsiteX1" fmla="*/ 95250 w 3229429"/>
                <a:gd name="connsiteY1" fmla="*/ 276225 h 2328624"/>
                <a:gd name="connsiteX2" fmla="*/ 1352550 w 3229429"/>
                <a:gd name="connsiteY2" fmla="*/ 152400 h 2328624"/>
                <a:gd name="connsiteX3" fmla="*/ 2314575 w 3229429"/>
                <a:gd name="connsiteY3" fmla="*/ 352425 h 2328624"/>
                <a:gd name="connsiteX4" fmla="*/ 3152217 w 3229429"/>
                <a:gd name="connsiteY4" fmla="*/ 1284360 h 2328624"/>
                <a:gd name="connsiteX5" fmla="*/ 3152217 w 3229429"/>
                <a:gd name="connsiteY5" fmla="*/ 1496577 h 2328624"/>
                <a:gd name="connsiteX6" fmla="*/ 2940000 w 3229429"/>
                <a:gd name="connsiteY6" fmla="*/ 1496577 h 2328624"/>
                <a:gd name="connsiteX7" fmla="*/ 2539107 w 3229429"/>
                <a:gd name="connsiteY7" fmla="*/ 1095683 h 2328624"/>
                <a:gd name="connsiteX8" fmla="*/ 2474399 w 3229429"/>
                <a:gd name="connsiteY8" fmla="*/ 1182392 h 2328624"/>
                <a:gd name="connsiteX9" fmla="*/ 2907621 w 3229429"/>
                <a:gd name="connsiteY9" fmla="*/ 1615615 h 2328624"/>
                <a:gd name="connsiteX10" fmla="*/ 2907621 w 3229429"/>
                <a:gd name="connsiteY10" fmla="*/ 1827832 h 2328624"/>
                <a:gd name="connsiteX11" fmla="*/ 2695404 w 3229429"/>
                <a:gd name="connsiteY11" fmla="*/ 1827832 h 2328624"/>
                <a:gd name="connsiteX12" fmla="*/ 2293017 w 3229429"/>
                <a:gd name="connsiteY12" fmla="*/ 1425444 h 2328624"/>
                <a:gd name="connsiteX13" fmla="*/ 2228234 w 3229429"/>
                <a:gd name="connsiteY13" fmla="*/ 1512253 h 2328624"/>
                <a:gd name="connsiteX14" fmla="*/ 2648161 w 3229429"/>
                <a:gd name="connsiteY14" fmla="*/ 1932180 h 2328624"/>
                <a:gd name="connsiteX15" fmla="*/ 2648161 w 3229429"/>
                <a:gd name="connsiteY15" fmla="*/ 2144397 h 2328624"/>
                <a:gd name="connsiteX16" fmla="*/ 2435944 w 3229429"/>
                <a:gd name="connsiteY16" fmla="*/ 2144397 h 2328624"/>
                <a:gd name="connsiteX17" fmla="*/ 2046853 w 3229429"/>
                <a:gd name="connsiteY17" fmla="*/ 1755304 h 2328624"/>
                <a:gd name="connsiteX18" fmla="*/ 1987859 w 3229429"/>
                <a:gd name="connsiteY18" fmla="*/ 1841554 h 2328624"/>
                <a:gd name="connsiteX19" fmla="*/ 2218760 w 3229429"/>
                <a:gd name="connsiteY19" fmla="*/ 2072456 h 2328624"/>
                <a:gd name="connsiteX20" fmla="*/ 2218760 w 3229429"/>
                <a:gd name="connsiteY20" fmla="*/ 2284673 h 2328624"/>
                <a:gd name="connsiteX21" fmla="*/ 2006543 w 3229429"/>
                <a:gd name="connsiteY21" fmla="*/ 2284673 h 2328624"/>
                <a:gd name="connsiteX22" fmla="*/ 1798691 w 3229429"/>
                <a:gd name="connsiteY22" fmla="*/ 2076819 h 2328624"/>
                <a:gd name="connsiteX23" fmla="*/ 1775643 w 3229429"/>
                <a:gd name="connsiteY23" fmla="*/ 2053771 h 2328624"/>
                <a:gd name="connsiteX24" fmla="*/ 1842458 w 3229429"/>
                <a:gd name="connsiteY24" fmla="*/ 1964515 h 2328624"/>
                <a:gd name="connsiteX25" fmla="*/ 1533525 w 3229429"/>
                <a:gd name="connsiteY25" fmla="*/ 1552575 h 2328624"/>
                <a:gd name="connsiteX26" fmla="*/ 1219200 w 3229429"/>
                <a:gd name="connsiteY26" fmla="*/ 1247775 h 2328624"/>
                <a:gd name="connsiteX27" fmla="*/ 571500 w 3229429"/>
                <a:gd name="connsiteY27" fmla="*/ 1362075 h 2328624"/>
                <a:gd name="connsiteX28" fmla="*/ 0 w 3229429"/>
                <a:gd name="connsiteY28" fmla="*/ 1333500 h 2328624"/>
                <a:gd name="connsiteX29" fmla="*/ 0 w 3229429"/>
                <a:gd name="connsiteY29" fmla="*/ 19050 h 2328624"/>
                <a:gd name="connsiteX30" fmla="*/ 400050 w 3229429"/>
                <a:gd name="connsiteY30" fmla="*/ 0 h 2328624"/>
                <a:gd name="connsiteX0" fmla="*/ 400050 w 3229429"/>
                <a:gd name="connsiteY0" fmla="*/ 0 h 2328624"/>
                <a:gd name="connsiteX1" fmla="*/ 95250 w 3229429"/>
                <a:gd name="connsiteY1" fmla="*/ 276225 h 2328624"/>
                <a:gd name="connsiteX2" fmla="*/ 1352550 w 3229429"/>
                <a:gd name="connsiteY2" fmla="*/ 152400 h 2328624"/>
                <a:gd name="connsiteX3" fmla="*/ 2314575 w 3229429"/>
                <a:gd name="connsiteY3" fmla="*/ 352425 h 2328624"/>
                <a:gd name="connsiteX4" fmla="*/ 3152217 w 3229429"/>
                <a:gd name="connsiteY4" fmla="*/ 1284360 h 2328624"/>
                <a:gd name="connsiteX5" fmla="*/ 3152217 w 3229429"/>
                <a:gd name="connsiteY5" fmla="*/ 1496577 h 2328624"/>
                <a:gd name="connsiteX6" fmla="*/ 2940000 w 3229429"/>
                <a:gd name="connsiteY6" fmla="*/ 1496577 h 2328624"/>
                <a:gd name="connsiteX7" fmla="*/ 2539107 w 3229429"/>
                <a:gd name="connsiteY7" fmla="*/ 1095683 h 2328624"/>
                <a:gd name="connsiteX8" fmla="*/ 2474399 w 3229429"/>
                <a:gd name="connsiteY8" fmla="*/ 1182392 h 2328624"/>
                <a:gd name="connsiteX9" fmla="*/ 2907621 w 3229429"/>
                <a:gd name="connsiteY9" fmla="*/ 1615615 h 2328624"/>
                <a:gd name="connsiteX10" fmla="*/ 2907621 w 3229429"/>
                <a:gd name="connsiteY10" fmla="*/ 1827832 h 2328624"/>
                <a:gd name="connsiteX11" fmla="*/ 2695404 w 3229429"/>
                <a:gd name="connsiteY11" fmla="*/ 1827832 h 2328624"/>
                <a:gd name="connsiteX12" fmla="*/ 2293017 w 3229429"/>
                <a:gd name="connsiteY12" fmla="*/ 1425444 h 2328624"/>
                <a:gd name="connsiteX13" fmla="*/ 2228234 w 3229429"/>
                <a:gd name="connsiteY13" fmla="*/ 1512253 h 2328624"/>
                <a:gd name="connsiteX14" fmla="*/ 2648161 w 3229429"/>
                <a:gd name="connsiteY14" fmla="*/ 1932180 h 2328624"/>
                <a:gd name="connsiteX15" fmla="*/ 2648161 w 3229429"/>
                <a:gd name="connsiteY15" fmla="*/ 2144397 h 2328624"/>
                <a:gd name="connsiteX16" fmla="*/ 2435944 w 3229429"/>
                <a:gd name="connsiteY16" fmla="*/ 2144397 h 2328624"/>
                <a:gd name="connsiteX17" fmla="*/ 2046853 w 3229429"/>
                <a:gd name="connsiteY17" fmla="*/ 1755304 h 2328624"/>
                <a:gd name="connsiteX18" fmla="*/ 1987859 w 3229429"/>
                <a:gd name="connsiteY18" fmla="*/ 1841554 h 2328624"/>
                <a:gd name="connsiteX19" fmla="*/ 2218760 w 3229429"/>
                <a:gd name="connsiteY19" fmla="*/ 2072456 h 2328624"/>
                <a:gd name="connsiteX20" fmla="*/ 2218760 w 3229429"/>
                <a:gd name="connsiteY20" fmla="*/ 2284673 h 2328624"/>
                <a:gd name="connsiteX21" fmla="*/ 2006543 w 3229429"/>
                <a:gd name="connsiteY21" fmla="*/ 2284673 h 2328624"/>
                <a:gd name="connsiteX22" fmla="*/ 1798691 w 3229429"/>
                <a:gd name="connsiteY22" fmla="*/ 2076819 h 2328624"/>
                <a:gd name="connsiteX23" fmla="*/ 1775643 w 3229429"/>
                <a:gd name="connsiteY23" fmla="*/ 2053771 h 2328624"/>
                <a:gd name="connsiteX24" fmla="*/ 1842458 w 3229429"/>
                <a:gd name="connsiteY24" fmla="*/ 1964515 h 2328624"/>
                <a:gd name="connsiteX25" fmla="*/ 1533525 w 3229429"/>
                <a:gd name="connsiteY25" fmla="*/ 1552575 h 2328624"/>
                <a:gd name="connsiteX26" fmla="*/ 1219200 w 3229429"/>
                <a:gd name="connsiteY26" fmla="*/ 1247775 h 2328624"/>
                <a:gd name="connsiteX27" fmla="*/ 571500 w 3229429"/>
                <a:gd name="connsiteY27" fmla="*/ 1362075 h 2328624"/>
                <a:gd name="connsiteX28" fmla="*/ 0 w 3229429"/>
                <a:gd name="connsiteY28" fmla="*/ 1333500 h 2328624"/>
                <a:gd name="connsiteX29" fmla="*/ 0 w 3229429"/>
                <a:gd name="connsiteY29" fmla="*/ 19050 h 2328624"/>
                <a:gd name="connsiteX30" fmla="*/ 400050 w 3229429"/>
                <a:gd name="connsiteY30" fmla="*/ 0 h 2328624"/>
                <a:gd name="connsiteX0" fmla="*/ 400050 w 3212157"/>
                <a:gd name="connsiteY0" fmla="*/ 0 h 2328624"/>
                <a:gd name="connsiteX1" fmla="*/ 95250 w 3212157"/>
                <a:gd name="connsiteY1" fmla="*/ 276225 h 2328624"/>
                <a:gd name="connsiteX2" fmla="*/ 1352550 w 3212157"/>
                <a:gd name="connsiteY2" fmla="*/ 152400 h 2328624"/>
                <a:gd name="connsiteX3" fmla="*/ 2314575 w 3212157"/>
                <a:gd name="connsiteY3" fmla="*/ 352425 h 2328624"/>
                <a:gd name="connsiteX4" fmla="*/ 3152217 w 3212157"/>
                <a:gd name="connsiteY4" fmla="*/ 1284360 h 2328624"/>
                <a:gd name="connsiteX5" fmla="*/ 3152217 w 3212157"/>
                <a:gd name="connsiteY5" fmla="*/ 1496577 h 2328624"/>
                <a:gd name="connsiteX6" fmla="*/ 2940000 w 3212157"/>
                <a:gd name="connsiteY6" fmla="*/ 1496577 h 2328624"/>
                <a:gd name="connsiteX7" fmla="*/ 2539107 w 3212157"/>
                <a:gd name="connsiteY7" fmla="*/ 1095683 h 2328624"/>
                <a:gd name="connsiteX8" fmla="*/ 2474399 w 3212157"/>
                <a:gd name="connsiteY8" fmla="*/ 1182392 h 2328624"/>
                <a:gd name="connsiteX9" fmla="*/ 2907621 w 3212157"/>
                <a:gd name="connsiteY9" fmla="*/ 1615615 h 2328624"/>
                <a:gd name="connsiteX10" fmla="*/ 2907621 w 3212157"/>
                <a:gd name="connsiteY10" fmla="*/ 1827832 h 2328624"/>
                <a:gd name="connsiteX11" fmla="*/ 2695404 w 3212157"/>
                <a:gd name="connsiteY11" fmla="*/ 1827832 h 2328624"/>
                <a:gd name="connsiteX12" fmla="*/ 2293017 w 3212157"/>
                <a:gd name="connsiteY12" fmla="*/ 1425444 h 2328624"/>
                <a:gd name="connsiteX13" fmla="*/ 2228234 w 3212157"/>
                <a:gd name="connsiteY13" fmla="*/ 1512253 h 2328624"/>
                <a:gd name="connsiteX14" fmla="*/ 2648161 w 3212157"/>
                <a:gd name="connsiteY14" fmla="*/ 1932180 h 2328624"/>
                <a:gd name="connsiteX15" fmla="*/ 2648161 w 3212157"/>
                <a:gd name="connsiteY15" fmla="*/ 2144397 h 2328624"/>
                <a:gd name="connsiteX16" fmla="*/ 2435944 w 3212157"/>
                <a:gd name="connsiteY16" fmla="*/ 2144397 h 2328624"/>
                <a:gd name="connsiteX17" fmla="*/ 2046853 w 3212157"/>
                <a:gd name="connsiteY17" fmla="*/ 1755304 h 2328624"/>
                <a:gd name="connsiteX18" fmla="*/ 1987859 w 3212157"/>
                <a:gd name="connsiteY18" fmla="*/ 1841554 h 2328624"/>
                <a:gd name="connsiteX19" fmla="*/ 2218760 w 3212157"/>
                <a:gd name="connsiteY19" fmla="*/ 2072456 h 2328624"/>
                <a:gd name="connsiteX20" fmla="*/ 2218760 w 3212157"/>
                <a:gd name="connsiteY20" fmla="*/ 2284673 h 2328624"/>
                <a:gd name="connsiteX21" fmla="*/ 2006543 w 3212157"/>
                <a:gd name="connsiteY21" fmla="*/ 2284673 h 2328624"/>
                <a:gd name="connsiteX22" fmla="*/ 1798691 w 3212157"/>
                <a:gd name="connsiteY22" fmla="*/ 2076819 h 2328624"/>
                <a:gd name="connsiteX23" fmla="*/ 1775643 w 3212157"/>
                <a:gd name="connsiteY23" fmla="*/ 2053771 h 2328624"/>
                <a:gd name="connsiteX24" fmla="*/ 1842458 w 3212157"/>
                <a:gd name="connsiteY24" fmla="*/ 1964515 h 2328624"/>
                <a:gd name="connsiteX25" fmla="*/ 1533525 w 3212157"/>
                <a:gd name="connsiteY25" fmla="*/ 1552575 h 2328624"/>
                <a:gd name="connsiteX26" fmla="*/ 1219200 w 3212157"/>
                <a:gd name="connsiteY26" fmla="*/ 1247775 h 2328624"/>
                <a:gd name="connsiteX27" fmla="*/ 571500 w 3212157"/>
                <a:gd name="connsiteY27" fmla="*/ 1362075 h 2328624"/>
                <a:gd name="connsiteX28" fmla="*/ 0 w 3212157"/>
                <a:gd name="connsiteY28" fmla="*/ 1333500 h 2328624"/>
                <a:gd name="connsiteX29" fmla="*/ 0 w 3212157"/>
                <a:gd name="connsiteY29" fmla="*/ 19050 h 2328624"/>
                <a:gd name="connsiteX30" fmla="*/ 400050 w 3212157"/>
                <a:gd name="connsiteY30" fmla="*/ 0 h 2328624"/>
                <a:gd name="connsiteX0" fmla="*/ 400050 w 3212157"/>
                <a:gd name="connsiteY0" fmla="*/ 0 h 2328624"/>
                <a:gd name="connsiteX1" fmla="*/ 95250 w 3212157"/>
                <a:gd name="connsiteY1" fmla="*/ 276225 h 2328624"/>
                <a:gd name="connsiteX2" fmla="*/ 1352550 w 3212157"/>
                <a:gd name="connsiteY2" fmla="*/ 152400 h 2328624"/>
                <a:gd name="connsiteX3" fmla="*/ 2314575 w 3212157"/>
                <a:gd name="connsiteY3" fmla="*/ 352425 h 2328624"/>
                <a:gd name="connsiteX4" fmla="*/ 3152217 w 3212157"/>
                <a:gd name="connsiteY4" fmla="*/ 1284360 h 2328624"/>
                <a:gd name="connsiteX5" fmla="*/ 3152217 w 3212157"/>
                <a:gd name="connsiteY5" fmla="*/ 1496577 h 2328624"/>
                <a:gd name="connsiteX6" fmla="*/ 2940000 w 3212157"/>
                <a:gd name="connsiteY6" fmla="*/ 1496577 h 2328624"/>
                <a:gd name="connsiteX7" fmla="*/ 2539107 w 3212157"/>
                <a:gd name="connsiteY7" fmla="*/ 1095683 h 2328624"/>
                <a:gd name="connsiteX8" fmla="*/ 2474399 w 3212157"/>
                <a:gd name="connsiteY8" fmla="*/ 1182392 h 2328624"/>
                <a:gd name="connsiteX9" fmla="*/ 2907621 w 3212157"/>
                <a:gd name="connsiteY9" fmla="*/ 1615615 h 2328624"/>
                <a:gd name="connsiteX10" fmla="*/ 2907621 w 3212157"/>
                <a:gd name="connsiteY10" fmla="*/ 1827832 h 2328624"/>
                <a:gd name="connsiteX11" fmla="*/ 2695404 w 3212157"/>
                <a:gd name="connsiteY11" fmla="*/ 1827832 h 2328624"/>
                <a:gd name="connsiteX12" fmla="*/ 2293017 w 3212157"/>
                <a:gd name="connsiteY12" fmla="*/ 1425444 h 2328624"/>
                <a:gd name="connsiteX13" fmla="*/ 2228234 w 3212157"/>
                <a:gd name="connsiteY13" fmla="*/ 1512253 h 2328624"/>
                <a:gd name="connsiteX14" fmla="*/ 2648161 w 3212157"/>
                <a:gd name="connsiteY14" fmla="*/ 1932180 h 2328624"/>
                <a:gd name="connsiteX15" fmla="*/ 2648161 w 3212157"/>
                <a:gd name="connsiteY15" fmla="*/ 2144397 h 2328624"/>
                <a:gd name="connsiteX16" fmla="*/ 2435944 w 3212157"/>
                <a:gd name="connsiteY16" fmla="*/ 2144397 h 2328624"/>
                <a:gd name="connsiteX17" fmla="*/ 2046853 w 3212157"/>
                <a:gd name="connsiteY17" fmla="*/ 1755304 h 2328624"/>
                <a:gd name="connsiteX18" fmla="*/ 1987859 w 3212157"/>
                <a:gd name="connsiteY18" fmla="*/ 1841554 h 2328624"/>
                <a:gd name="connsiteX19" fmla="*/ 2218760 w 3212157"/>
                <a:gd name="connsiteY19" fmla="*/ 2072456 h 2328624"/>
                <a:gd name="connsiteX20" fmla="*/ 2218760 w 3212157"/>
                <a:gd name="connsiteY20" fmla="*/ 2284673 h 2328624"/>
                <a:gd name="connsiteX21" fmla="*/ 2006543 w 3212157"/>
                <a:gd name="connsiteY21" fmla="*/ 2284673 h 2328624"/>
                <a:gd name="connsiteX22" fmla="*/ 1798691 w 3212157"/>
                <a:gd name="connsiteY22" fmla="*/ 2076819 h 2328624"/>
                <a:gd name="connsiteX23" fmla="*/ 1775643 w 3212157"/>
                <a:gd name="connsiteY23" fmla="*/ 2053771 h 2328624"/>
                <a:gd name="connsiteX24" fmla="*/ 1842458 w 3212157"/>
                <a:gd name="connsiteY24" fmla="*/ 1964515 h 2328624"/>
                <a:gd name="connsiteX25" fmla="*/ 1533525 w 3212157"/>
                <a:gd name="connsiteY25" fmla="*/ 1552575 h 2328624"/>
                <a:gd name="connsiteX26" fmla="*/ 1219200 w 3212157"/>
                <a:gd name="connsiteY26" fmla="*/ 1247775 h 2328624"/>
                <a:gd name="connsiteX27" fmla="*/ 571500 w 3212157"/>
                <a:gd name="connsiteY27" fmla="*/ 1362075 h 2328624"/>
                <a:gd name="connsiteX28" fmla="*/ 0 w 3212157"/>
                <a:gd name="connsiteY28" fmla="*/ 1333500 h 2328624"/>
                <a:gd name="connsiteX29" fmla="*/ 0 w 3212157"/>
                <a:gd name="connsiteY29" fmla="*/ 19050 h 2328624"/>
                <a:gd name="connsiteX30" fmla="*/ 400050 w 3212157"/>
                <a:gd name="connsiteY30" fmla="*/ 0 h 2328624"/>
                <a:gd name="connsiteX0" fmla="*/ 304725 w 3212157"/>
                <a:gd name="connsiteY0" fmla="*/ 0 h 2342242"/>
                <a:gd name="connsiteX1" fmla="*/ 95250 w 3212157"/>
                <a:gd name="connsiteY1" fmla="*/ 289843 h 2342242"/>
                <a:gd name="connsiteX2" fmla="*/ 1352550 w 3212157"/>
                <a:gd name="connsiteY2" fmla="*/ 166018 h 2342242"/>
                <a:gd name="connsiteX3" fmla="*/ 2314575 w 3212157"/>
                <a:gd name="connsiteY3" fmla="*/ 366043 h 2342242"/>
                <a:gd name="connsiteX4" fmla="*/ 3152217 w 3212157"/>
                <a:gd name="connsiteY4" fmla="*/ 1297978 h 2342242"/>
                <a:gd name="connsiteX5" fmla="*/ 3152217 w 3212157"/>
                <a:gd name="connsiteY5" fmla="*/ 1510195 h 2342242"/>
                <a:gd name="connsiteX6" fmla="*/ 2940000 w 3212157"/>
                <a:gd name="connsiteY6" fmla="*/ 1510195 h 2342242"/>
                <a:gd name="connsiteX7" fmla="*/ 2539107 w 3212157"/>
                <a:gd name="connsiteY7" fmla="*/ 1109301 h 2342242"/>
                <a:gd name="connsiteX8" fmla="*/ 2474399 w 3212157"/>
                <a:gd name="connsiteY8" fmla="*/ 1196010 h 2342242"/>
                <a:gd name="connsiteX9" fmla="*/ 2907621 w 3212157"/>
                <a:gd name="connsiteY9" fmla="*/ 1629233 h 2342242"/>
                <a:gd name="connsiteX10" fmla="*/ 2907621 w 3212157"/>
                <a:gd name="connsiteY10" fmla="*/ 1841450 h 2342242"/>
                <a:gd name="connsiteX11" fmla="*/ 2695404 w 3212157"/>
                <a:gd name="connsiteY11" fmla="*/ 1841450 h 2342242"/>
                <a:gd name="connsiteX12" fmla="*/ 2293017 w 3212157"/>
                <a:gd name="connsiteY12" fmla="*/ 1439062 h 2342242"/>
                <a:gd name="connsiteX13" fmla="*/ 2228234 w 3212157"/>
                <a:gd name="connsiteY13" fmla="*/ 1525871 h 2342242"/>
                <a:gd name="connsiteX14" fmla="*/ 2648161 w 3212157"/>
                <a:gd name="connsiteY14" fmla="*/ 1945798 h 2342242"/>
                <a:gd name="connsiteX15" fmla="*/ 2648161 w 3212157"/>
                <a:gd name="connsiteY15" fmla="*/ 2158015 h 2342242"/>
                <a:gd name="connsiteX16" fmla="*/ 2435944 w 3212157"/>
                <a:gd name="connsiteY16" fmla="*/ 2158015 h 2342242"/>
                <a:gd name="connsiteX17" fmla="*/ 2046853 w 3212157"/>
                <a:gd name="connsiteY17" fmla="*/ 1768922 h 2342242"/>
                <a:gd name="connsiteX18" fmla="*/ 1987859 w 3212157"/>
                <a:gd name="connsiteY18" fmla="*/ 1855172 h 2342242"/>
                <a:gd name="connsiteX19" fmla="*/ 2218760 w 3212157"/>
                <a:gd name="connsiteY19" fmla="*/ 2086074 h 2342242"/>
                <a:gd name="connsiteX20" fmla="*/ 2218760 w 3212157"/>
                <a:gd name="connsiteY20" fmla="*/ 2298291 h 2342242"/>
                <a:gd name="connsiteX21" fmla="*/ 2006543 w 3212157"/>
                <a:gd name="connsiteY21" fmla="*/ 2298291 h 2342242"/>
                <a:gd name="connsiteX22" fmla="*/ 1798691 w 3212157"/>
                <a:gd name="connsiteY22" fmla="*/ 2090437 h 2342242"/>
                <a:gd name="connsiteX23" fmla="*/ 1775643 w 3212157"/>
                <a:gd name="connsiteY23" fmla="*/ 2067389 h 2342242"/>
                <a:gd name="connsiteX24" fmla="*/ 1842458 w 3212157"/>
                <a:gd name="connsiteY24" fmla="*/ 1978133 h 2342242"/>
                <a:gd name="connsiteX25" fmla="*/ 1533525 w 3212157"/>
                <a:gd name="connsiteY25" fmla="*/ 1566193 h 2342242"/>
                <a:gd name="connsiteX26" fmla="*/ 1219200 w 3212157"/>
                <a:gd name="connsiteY26" fmla="*/ 1261393 h 2342242"/>
                <a:gd name="connsiteX27" fmla="*/ 571500 w 3212157"/>
                <a:gd name="connsiteY27" fmla="*/ 1375693 h 2342242"/>
                <a:gd name="connsiteX28" fmla="*/ 0 w 3212157"/>
                <a:gd name="connsiteY28" fmla="*/ 1347118 h 2342242"/>
                <a:gd name="connsiteX29" fmla="*/ 0 w 3212157"/>
                <a:gd name="connsiteY29" fmla="*/ 32668 h 2342242"/>
                <a:gd name="connsiteX30" fmla="*/ 304725 w 3212157"/>
                <a:gd name="connsiteY30" fmla="*/ 0 h 23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2157" h="2342242">
                  <a:moveTo>
                    <a:pt x="304725" y="0"/>
                  </a:moveTo>
                  <a:lnTo>
                    <a:pt x="95250" y="289843"/>
                  </a:lnTo>
                  <a:cubicBezTo>
                    <a:pt x="349250" y="791493"/>
                    <a:pt x="831850" y="473993"/>
                    <a:pt x="1352550" y="166018"/>
                  </a:cubicBezTo>
                  <a:cubicBezTo>
                    <a:pt x="1641475" y="302543"/>
                    <a:pt x="1968500" y="315243"/>
                    <a:pt x="2314575" y="366043"/>
                  </a:cubicBezTo>
                  <a:cubicBezTo>
                    <a:pt x="2560048" y="650027"/>
                    <a:pt x="2944521" y="1052815"/>
                    <a:pt x="3152217" y="1297978"/>
                  </a:cubicBezTo>
                  <a:cubicBezTo>
                    <a:pt x="3250972" y="1393346"/>
                    <a:pt x="3210819" y="1451593"/>
                    <a:pt x="3152217" y="1510195"/>
                  </a:cubicBezTo>
                  <a:cubicBezTo>
                    <a:pt x="3093615" y="1568797"/>
                    <a:pt x="2998602" y="1568797"/>
                    <a:pt x="2940000" y="1510195"/>
                  </a:cubicBezTo>
                  <a:lnTo>
                    <a:pt x="2539107" y="1109301"/>
                  </a:lnTo>
                  <a:lnTo>
                    <a:pt x="2474399" y="1196010"/>
                  </a:lnTo>
                  <a:lnTo>
                    <a:pt x="2907621" y="1629233"/>
                  </a:lnTo>
                  <a:cubicBezTo>
                    <a:pt x="2966223" y="1687835"/>
                    <a:pt x="2966223" y="1782848"/>
                    <a:pt x="2907621" y="1841450"/>
                  </a:cubicBezTo>
                  <a:cubicBezTo>
                    <a:pt x="2849019" y="1900052"/>
                    <a:pt x="2754006" y="1900052"/>
                    <a:pt x="2695404" y="1841450"/>
                  </a:cubicBezTo>
                  <a:lnTo>
                    <a:pt x="2293017" y="1439062"/>
                  </a:lnTo>
                  <a:lnTo>
                    <a:pt x="2228234" y="1525871"/>
                  </a:lnTo>
                  <a:lnTo>
                    <a:pt x="2648161" y="1945798"/>
                  </a:lnTo>
                  <a:cubicBezTo>
                    <a:pt x="2706763" y="2004400"/>
                    <a:pt x="2706763" y="2099413"/>
                    <a:pt x="2648161" y="2158015"/>
                  </a:cubicBezTo>
                  <a:cubicBezTo>
                    <a:pt x="2589559" y="2216617"/>
                    <a:pt x="2494546" y="2216617"/>
                    <a:pt x="2435944" y="2158015"/>
                  </a:cubicBezTo>
                  <a:lnTo>
                    <a:pt x="2046853" y="1768922"/>
                  </a:lnTo>
                  <a:lnTo>
                    <a:pt x="1987859" y="1855172"/>
                  </a:lnTo>
                  <a:lnTo>
                    <a:pt x="2218760" y="2086074"/>
                  </a:lnTo>
                  <a:cubicBezTo>
                    <a:pt x="2277362" y="2144676"/>
                    <a:pt x="2277362" y="2239689"/>
                    <a:pt x="2218760" y="2298291"/>
                  </a:cubicBezTo>
                  <a:cubicBezTo>
                    <a:pt x="2160158" y="2356893"/>
                    <a:pt x="2065146" y="2356893"/>
                    <a:pt x="2006543" y="2298291"/>
                  </a:cubicBezTo>
                  <a:lnTo>
                    <a:pt x="1798691" y="2090437"/>
                  </a:lnTo>
                  <a:lnTo>
                    <a:pt x="1775643" y="2067389"/>
                  </a:lnTo>
                  <a:lnTo>
                    <a:pt x="1842458" y="1978133"/>
                  </a:lnTo>
                  <a:cubicBezTo>
                    <a:pt x="2026677" y="1621060"/>
                    <a:pt x="1697608" y="1486368"/>
                    <a:pt x="1533525" y="1566193"/>
                  </a:cubicBezTo>
                  <a:cubicBezTo>
                    <a:pt x="1555750" y="1337593"/>
                    <a:pt x="1380229" y="1250699"/>
                    <a:pt x="1219200" y="1261393"/>
                  </a:cubicBezTo>
                  <a:cubicBezTo>
                    <a:pt x="1190625" y="972468"/>
                    <a:pt x="838200" y="807368"/>
                    <a:pt x="571500" y="1375693"/>
                  </a:cubicBezTo>
                  <a:cubicBezTo>
                    <a:pt x="504825" y="1128043"/>
                    <a:pt x="276225" y="1080418"/>
                    <a:pt x="0" y="1347118"/>
                  </a:cubicBezTo>
                  <a:lnTo>
                    <a:pt x="0" y="32668"/>
                  </a:lnTo>
                  <a:lnTo>
                    <a:pt x="304725" y="0"/>
                  </a:ln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Team</a:t>
            </a:r>
            <a:r>
              <a:rPr lang="en-US" dirty="0"/>
              <a:t>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24FA15-DB29-436D-81C6-D3EDFBBDE174}"/>
              </a:ext>
            </a:extLst>
          </p:cNvPr>
          <p:cNvSpPr txBox="1">
            <a:spLocks/>
          </p:cNvSpPr>
          <p:nvPr/>
        </p:nvSpPr>
        <p:spPr>
          <a:xfrm>
            <a:off x="419100" y="2032339"/>
            <a:ext cx="2374984" cy="1800201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/>
              <a:t>Medical Staff</a:t>
            </a:r>
            <a:endParaRPr lang="ko-KR" altLang="en-US" sz="40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10C04CC-5473-44F8-806B-70FEF90712DA}"/>
              </a:ext>
            </a:extLst>
          </p:cNvPr>
          <p:cNvSpPr txBox="1">
            <a:spLocks/>
          </p:cNvSpPr>
          <p:nvPr/>
        </p:nvSpPr>
        <p:spPr>
          <a:xfrm>
            <a:off x="3063766" y="4203395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1D9B840-842B-4665-A261-872BAC667A15}"/>
              </a:ext>
            </a:extLst>
          </p:cNvPr>
          <p:cNvSpPr txBox="1">
            <a:spLocks/>
          </p:cNvSpPr>
          <p:nvPr/>
        </p:nvSpPr>
        <p:spPr>
          <a:xfrm>
            <a:off x="3064000" y="4515691"/>
            <a:ext cx="19442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Doctor</a:t>
            </a:r>
            <a:endParaRPr lang="ko-KR" altLang="en-US" sz="1400" dirty="0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F02026EE-1C03-4572-8CA5-ED000AE62F15}"/>
              </a:ext>
            </a:extLst>
          </p:cNvPr>
          <p:cNvGrpSpPr/>
          <p:nvPr/>
        </p:nvGrpSpPr>
        <p:grpSpPr>
          <a:xfrm>
            <a:off x="3753508" y="4909145"/>
            <a:ext cx="565200" cy="108000"/>
            <a:chOff x="899592" y="4371950"/>
            <a:chExt cx="565200" cy="108000"/>
          </a:xfrm>
          <a:solidFill>
            <a:schemeClr val="accent2"/>
          </a:solidFill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9B7866D-72E6-4EDF-A2EA-ECD4BD4CD533}"/>
                </a:ext>
              </a:extLst>
            </p:cNvPr>
            <p:cNvSpPr/>
            <p:nvPr userDrawn="1"/>
          </p:nvSpPr>
          <p:spPr>
            <a:xfrm>
              <a:off x="8995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B535FEE-20CE-4E00-8645-DCF9AC0CD396}"/>
                </a:ext>
              </a:extLst>
            </p:cNvPr>
            <p:cNvSpPr/>
            <p:nvPr userDrawn="1"/>
          </p:nvSpPr>
          <p:spPr>
            <a:xfrm>
              <a:off x="10519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CD78564-356C-4B63-B307-4ABC8A957491}"/>
                </a:ext>
              </a:extLst>
            </p:cNvPr>
            <p:cNvSpPr/>
            <p:nvPr userDrawn="1"/>
          </p:nvSpPr>
          <p:spPr>
            <a:xfrm>
              <a:off x="12043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4EDFE78-26E7-4B25-B902-9347CDF70922}"/>
                </a:ext>
              </a:extLst>
            </p:cNvPr>
            <p:cNvSpPr/>
            <p:nvPr userDrawn="1"/>
          </p:nvSpPr>
          <p:spPr>
            <a:xfrm>
              <a:off x="13567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45">
            <a:extLst>
              <a:ext uri="{FF2B5EF4-FFF2-40B4-BE49-F238E27FC236}">
                <a16:creationId xmlns:a16="http://schemas.microsoft.com/office/drawing/2014/main" id="{7BFC964A-BE3D-47FF-B2A2-2A64D6EF9275}"/>
              </a:ext>
            </a:extLst>
          </p:cNvPr>
          <p:cNvGrpSpPr/>
          <p:nvPr/>
        </p:nvGrpSpPr>
        <p:grpSpPr>
          <a:xfrm>
            <a:off x="3498960" y="5827359"/>
            <a:ext cx="1074299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D53A69D2-9E90-422C-A4AA-E27156CD1F9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39">
              <a:extLst>
                <a:ext uri="{FF2B5EF4-FFF2-40B4-BE49-F238E27FC236}">
                  <a16:creationId xmlns:a16="http://schemas.microsoft.com/office/drawing/2014/main" id="{45B0B71A-6873-4194-B7A1-F47B4242B58A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541F40D9-3ECD-406D-A3B0-9045326D141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9FE1E7E-DCCA-41A8-828C-0DD22135306A}"/>
              </a:ext>
            </a:extLst>
          </p:cNvPr>
          <p:cNvSpPr txBox="1">
            <a:spLocks/>
          </p:cNvSpPr>
          <p:nvPr/>
        </p:nvSpPr>
        <p:spPr>
          <a:xfrm>
            <a:off x="6151348" y="4203395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18EA493F-1F07-44A7-938D-A32059F16CBF}"/>
              </a:ext>
            </a:extLst>
          </p:cNvPr>
          <p:cNvSpPr txBox="1">
            <a:spLocks/>
          </p:cNvSpPr>
          <p:nvPr/>
        </p:nvSpPr>
        <p:spPr>
          <a:xfrm>
            <a:off x="6151582" y="4515691"/>
            <a:ext cx="19442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Doctor</a:t>
            </a:r>
            <a:endParaRPr lang="ko-KR" altLang="en-US" sz="1400" dirty="0"/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9DFDEBDE-CFFB-4D0E-98AE-FF644A478412}"/>
              </a:ext>
            </a:extLst>
          </p:cNvPr>
          <p:cNvGrpSpPr/>
          <p:nvPr/>
        </p:nvGrpSpPr>
        <p:grpSpPr>
          <a:xfrm>
            <a:off x="6841090" y="4909145"/>
            <a:ext cx="565200" cy="108000"/>
            <a:chOff x="899592" y="4371950"/>
            <a:chExt cx="565200" cy="108000"/>
          </a:xfrm>
          <a:solidFill>
            <a:schemeClr val="accent3"/>
          </a:solidFill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721BB35-BD24-499E-9999-8BB3AF8A4FDC}"/>
                </a:ext>
              </a:extLst>
            </p:cNvPr>
            <p:cNvSpPr/>
            <p:nvPr userDrawn="1"/>
          </p:nvSpPr>
          <p:spPr>
            <a:xfrm>
              <a:off x="8995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11F1FB7E-AD0A-4BEA-A211-E05994C11B1B}"/>
                </a:ext>
              </a:extLst>
            </p:cNvPr>
            <p:cNvSpPr/>
            <p:nvPr userDrawn="1"/>
          </p:nvSpPr>
          <p:spPr>
            <a:xfrm>
              <a:off x="10519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B6035664-4352-493A-B743-8AC4017A9F89}"/>
                </a:ext>
              </a:extLst>
            </p:cNvPr>
            <p:cNvSpPr/>
            <p:nvPr userDrawn="1"/>
          </p:nvSpPr>
          <p:spPr>
            <a:xfrm>
              <a:off x="12043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75A02604-EE7E-4850-94C9-3DD0E7B8DF79}"/>
                </a:ext>
              </a:extLst>
            </p:cNvPr>
            <p:cNvSpPr/>
            <p:nvPr userDrawn="1"/>
          </p:nvSpPr>
          <p:spPr>
            <a:xfrm>
              <a:off x="13567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9">
            <a:extLst>
              <a:ext uri="{FF2B5EF4-FFF2-40B4-BE49-F238E27FC236}">
                <a16:creationId xmlns:a16="http://schemas.microsoft.com/office/drawing/2014/main" id="{3D13B733-BE6B-4787-84C2-C936DCBF138C}"/>
              </a:ext>
            </a:extLst>
          </p:cNvPr>
          <p:cNvGrpSpPr/>
          <p:nvPr/>
        </p:nvGrpSpPr>
        <p:grpSpPr>
          <a:xfrm>
            <a:off x="6586542" y="5827359"/>
            <a:ext cx="1074299" cy="309125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F370143A-D7D8-4728-AEAA-75B1F55BD45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78C9FD25-065A-4B2C-8FCE-81DA227CAF4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0A3345BD-FC9C-42A9-A678-FC5572AD6C7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60B15447-0A54-444A-AE02-749482C71B71}"/>
              </a:ext>
            </a:extLst>
          </p:cNvPr>
          <p:cNvSpPr txBox="1">
            <a:spLocks/>
          </p:cNvSpPr>
          <p:nvPr/>
        </p:nvSpPr>
        <p:spPr>
          <a:xfrm>
            <a:off x="9238929" y="4203395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Member Name</a:t>
            </a:r>
            <a:endParaRPr lang="ko-KR" altLang="en-US" sz="1600" dirty="0"/>
          </a:p>
        </p:txBody>
      </p:sp>
      <p:sp>
        <p:nvSpPr>
          <p:cNvPr id="30" name="Content Placeholder 13">
            <a:extLst>
              <a:ext uri="{FF2B5EF4-FFF2-40B4-BE49-F238E27FC236}">
                <a16:creationId xmlns:a16="http://schemas.microsoft.com/office/drawing/2014/main" id="{F3ED2489-6638-459A-923F-F242444EBDE2}"/>
              </a:ext>
            </a:extLst>
          </p:cNvPr>
          <p:cNvSpPr txBox="1">
            <a:spLocks/>
          </p:cNvSpPr>
          <p:nvPr/>
        </p:nvSpPr>
        <p:spPr>
          <a:xfrm>
            <a:off x="9239163" y="4515691"/>
            <a:ext cx="19442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Doctor</a:t>
            </a:r>
          </a:p>
        </p:txBody>
      </p:sp>
      <p:grpSp>
        <p:nvGrpSpPr>
          <p:cNvPr id="31" name="Group 25">
            <a:extLst>
              <a:ext uri="{FF2B5EF4-FFF2-40B4-BE49-F238E27FC236}">
                <a16:creationId xmlns:a16="http://schemas.microsoft.com/office/drawing/2014/main" id="{547B5600-DD42-4D15-8C55-C8C50BABF1F1}"/>
              </a:ext>
            </a:extLst>
          </p:cNvPr>
          <p:cNvGrpSpPr/>
          <p:nvPr/>
        </p:nvGrpSpPr>
        <p:grpSpPr>
          <a:xfrm>
            <a:off x="9928671" y="4909145"/>
            <a:ext cx="565200" cy="108000"/>
            <a:chOff x="899592" y="4371950"/>
            <a:chExt cx="565200" cy="108000"/>
          </a:xfrm>
          <a:solidFill>
            <a:schemeClr val="accent4"/>
          </a:solidFill>
        </p:grpSpPr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CF739259-FEB5-4FF6-B593-0414569770AA}"/>
                </a:ext>
              </a:extLst>
            </p:cNvPr>
            <p:cNvSpPr/>
            <p:nvPr userDrawn="1"/>
          </p:nvSpPr>
          <p:spPr>
            <a:xfrm>
              <a:off x="8995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2FC1EAD-BB3A-4305-A93F-E9D11F5B5D8D}"/>
                </a:ext>
              </a:extLst>
            </p:cNvPr>
            <p:cNvSpPr/>
            <p:nvPr userDrawn="1"/>
          </p:nvSpPr>
          <p:spPr>
            <a:xfrm>
              <a:off x="10519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751A460-E842-4C41-8836-B49DC98D73B4}"/>
                </a:ext>
              </a:extLst>
            </p:cNvPr>
            <p:cNvSpPr/>
            <p:nvPr userDrawn="1"/>
          </p:nvSpPr>
          <p:spPr>
            <a:xfrm>
              <a:off x="12043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6EC919E-723C-439F-9098-223D593A6376}"/>
                </a:ext>
              </a:extLst>
            </p:cNvPr>
            <p:cNvSpPr/>
            <p:nvPr userDrawn="1"/>
          </p:nvSpPr>
          <p:spPr>
            <a:xfrm>
              <a:off x="13567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53">
            <a:extLst>
              <a:ext uri="{FF2B5EF4-FFF2-40B4-BE49-F238E27FC236}">
                <a16:creationId xmlns:a16="http://schemas.microsoft.com/office/drawing/2014/main" id="{EB9E8B68-D9E4-4492-B35A-F8ED5DBB985C}"/>
              </a:ext>
            </a:extLst>
          </p:cNvPr>
          <p:cNvGrpSpPr/>
          <p:nvPr/>
        </p:nvGrpSpPr>
        <p:grpSpPr>
          <a:xfrm>
            <a:off x="9674123" y="5827359"/>
            <a:ext cx="1074299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84BF5198-7D83-48C1-B628-3215867FF81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39">
              <a:extLst>
                <a:ext uri="{FF2B5EF4-FFF2-40B4-BE49-F238E27FC236}">
                  <a16:creationId xmlns:a16="http://schemas.microsoft.com/office/drawing/2014/main" id="{BB258BF3-C53B-48B1-B10E-BA819E003DA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3FAA34F6-1218-4DC6-A116-86E4F437E8F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직사각형 5">
            <a:extLst>
              <a:ext uri="{FF2B5EF4-FFF2-40B4-BE49-F238E27FC236}">
                <a16:creationId xmlns:a16="http://schemas.microsoft.com/office/drawing/2014/main" id="{F836B2FD-3B0E-4E4F-9D82-5ECACF3978DF}"/>
              </a:ext>
            </a:extLst>
          </p:cNvPr>
          <p:cNvSpPr/>
          <p:nvPr/>
        </p:nvSpPr>
        <p:spPr>
          <a:xfrm>
            <a:off x="9239164" y="5112825"/>
            <a:ext cx="194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41" name="직사각형 82">
            <a:extLst>
              <a:ext uri="{FF2B5EF4-FFF2-40B4-BE49-F238E27FC236}">
                <a16:creationId xmlns:a16="http://schemas.microsoft.com/office/drawing/2014/main" id="{74ED8557-42AA-4FBA-8776-33DFD8A5892B}"/>
              </a:ext>
            </a:extLst>
          </p:cNvPr>
          <p:cNvSpPr/>
          <p:nvPr/>
        </p:nvSpPr>
        <p:spPr>
          <a:xfrm>
            <a:off x="6136342" y="5112825"/>
            <a:ext cx="194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42" name="직사각형 83">
            <a:extLst>
              <a:ext uri="{FF2B5EF4-FFF2-40B4-BE49-F238E27FC236}">
                <a16:creationId xmlns:a16="http://schemas.microsoft.com/office/drawing/2014/main" id="{AF95E25A-AF11-48E3-9AFB-964783A004EF}"/>
              </a:ext>
            </a:extLst>
          </p:cNvPr>
          <p:cNvSpPr/>
          <p:nvPr/>
        </p:nvSpPr>
        <p:spPr>
          <a:xfrm>
            <a:off x="3064001" y="5112825"/>
            <a:ext cx="194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F59A53-3E17-4E14-BA6B-967FA5CA78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939A8DB-5E2F-48B5-A736-A059FBDA3F4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194DAA0-8759-453D-9CF1-B204EEC868B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FA7F917-AD95-4416-B85F-1CD31C76444E}"/>
              </a:ext>
            </a:extLst>
          </p:cNvPr>
          <p:cNvGrpSpPr/>
          <p:nvPr/>
        </p:nvGrpSpPr>
        <p:grpSpPr>
          <a:xfrm>
            <a:off x="5228607" y="529638"/>
            <a:ext cx="1153927" cy="2179537"/>
            <a:chOff x="5361173" y="529638"/>
            <a:chExt cx="1153927" cy="217953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689773-27AB-4E7D-AB2F-9EE4374FA685}"/>
                </a:ext>
              </a:extLst>
            </p:cNvPr>
            <p:cNvGrpSpPr/>
            <p:nvPr/>
          </p:nvGrpSpPr>
          <p:grpSpPr>
            <a:xfrm>
              <a:off x="5361173" y="529638"/>
              <a:ext cx="1153927" cy="2179537"/>
              <a:chOff x="9406779" y="538766"/>
              <a:chExt cx="1512168" cy="2856184"/>
            </a:xfrm>
          </p:grpSpPr>
          <p:sp>
            <p:nvSpPr>
              <p:cNvPr id="4" name="Hexagon 5">
                <a:extLst>
                  <a:ext uri="{FF2B5EF4-FFF2-40B4-BE49-F238E27FC236}">
                    <a16:creationId xmlns:a16="http://schemas.microsoft.com/office/drawing/2014/main" id="{0F9F79D2-5A57-4CDE-A882-9B98C9914192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Hexagon 5">
                <a:extLst>
                  <a:ext uri="{FF2B5EF4-FFF2-40B4-BE49-F238E27FC236}">
                    <a16:creationId xmlns:a16="http://schemas.microsoft.com/office/drawing/2014/main" id="{48E4B2B4-20F1-47E4-8853-BF284C9671EA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4240C9-5771-4457-8298-13BD6D06D03E}"/>
                </a:ext>
              </a:extLst>
            </p:cNvPr>
            <p:cNvGrpSpPr/>
            <p:nvPr/>
          </p:nvGrpSpPr>
          <p:grpSpPr>
            <a:xfrm>
              <a:off x="5577068" y="931982"/>
              <a:ext cx="722137" cy="1134788"/>
              <a:chOff x="11160727" y="482548"/>
              <a:chExt cx="381810" cy="599988"/>
            </a:xfrm>
          </p:grpSpPr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7ECAC4C8-AE86-4AEE-918E-92CD06435A13}"/>
                  </a:ext>
                </a:extLst>
              </p:cNvPr>
              <p:cNvSpPr/>
              <p:nvPr/>
            </p:nvSpPr>
            <p:spPr>
              <a:xfrm>
                <a:off x="11160727" y="482548"/>
                <a:ext cx="381810" cy="59998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Teardrop 21">
                <a:extLst>
                  <a:ext uri="{FF2B5EF4-FFF2-40B4-BE49-F238E27FC236}">
                    <a16:creationId xmlns:a16="http://schemas.microsoft.com/office/drawing/2014/main" id="{A065E873-7518-448B-93CB-AE59BEE9B4CE}"/>
                  </a:ext>
                </a:extLst>
              </p:cNvPr>
              <p:cNvSpPr/>
              <p:nvPr/>
            </p:nvSpPr>
            <p:spPr>
              <a:xfrm rot="18900000">
                <a:off x="11254274" y="62683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92487519-8F31-41BB-B228-D508567EEDE1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3">
                <a:extLst>
                  <a:ext uri="{FF2B5EF4-FFF2-40B4-BE49-F238E27FC236}">
                    <a16:creationId xmlns:a16="http://schemas.microsoft.com/office/drawing/2014/main" id="{43AAAD69-989C-4FEF-8245-11CD716F073C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E55C70-DFE8-4B2C-BFC2-516F62ADA60C}"/>
                </a:ext>
              </a:extLst>
            </p:cNvPr>
            <p:cNvSpPr/>
            <p:nvPr/>
          </p:nvSpPr>
          <p:spPr>
            <a:xfrm>
              <a:off x="5828255" y="1245300"/>
              <a:ext cx="211386" cy="262620"/>
            </a:xfrm>
            <a:custGeom>
              <a:avLst/>
              <a:gdLst/>
              <a:ahLst/>
              <a:cxnLst/>
              <a:rect l="l" t="t" r="r" b="b"/>
              <a:pathLst>
                <a:path w="424425" h="527294">
                  <a:moveTo>
                    <a:pt x="208442" y="83582"/>
                  </a:moveTo>
                  <a:cubicBezTo>
                    <a:pt x="204942" y="100517"/>
                    <a:pt x="201143" y="118614"/>
                    <a:pt x="197043" y="137871"/>
                  </a:cubicBezTo>
                  <a:cubicBezTo>
                    <a:pt x="192943" y="157128"/>
                    <a:pt x="188972" y="174722"/>
                    <a:pt x="185130" y="190652"/>
                  </a:cubicBezTo>
                  <a:lnTo>
                    <a:pt x="153589" y="311353"/>
                  </a:lnTo>
                  <a:lnTo>
                    <a:pt x="266038" y="311353"/>
                  </a:lnTo>
                  <a:lnTo>
                    <a:pt x="234497" y="191292"/>
                  </a:lnTo>
                  <a:cubicBezTo>
                    <a:pt x="230326" y="174412"/>
                    <a:pt x="226155" y="156375"/>
                    <a:pt x="221984" y="137179"/>
                  </a:cubicBezTo>
                  <a:cubicBezTo>
                    <a:pt x="217813" y="117984"/>
                    <a:pt x="213985" y="100118"/>
                    <a:pt x="210499" y="83582"/>
                  </a:cubicBezTo>
                  <a:close/>
                  <a:moveTo>
                    <a:pt x="149475" y="0"/>
                  </a:moveTo>
                  <a:lnTo>
                    <a:pt x="277009" y="0"/>
                  </a:lnTo>
                  <a:lnTo>
                    <a:pt x="424425" y="527294"/>
                  </a:lnTo>
                  <a:lnTo>
                    <a:pt x="318148" y="527294"/>
                  </a:lnTo>
                  <a:lnTo>
                    <a:pt x="280437" y="388077"/>
                  </a:lnTo>
                  <a:lnTo>
                    <a:pt x="139190" y="388077"/>
                  </a:lnTo>
                  <a:lnTo>
                    <a:pt x="102850" y="527294"/>
                  </a:lnTo>
                  <a:lnTo>
                    <a:pt x="0" y="5272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CC1F16-CEA8-40AE-BC6D-11570B828AFB}"/>
              </a:ext>
            </a:extLst>
          </p:cNvPr>
          <p:cNvGrpSpPr/>
          <p:nvPr/>
        </p:nvGrpSpPr>
        <p:grpSpPr>
          <a:xfrm>
            <a:off x="6865292" y="529638"/>
            <a:ext cx="1153927" cy="2179537"/>
            <a:chOff x="6866123" y="529638"/>
            <a:chExt cx="1153927" cy="2179537"/>
          </a:xfrm>
        </p:grpSpPr>
        <p:grpSp>
          <p:nvGrpSpPr>
            <p:cNvPr id="6" name="그룹 2">
              <a:extLst>
                <a:ext uri="{FF2B5EF4-FFF2-40B4-BE49-F238E27FC236}">
                  <a16:creationId xmlns:a16="http://schemas.microsoft.com/office/drawing/2014/main" id="{B636441E-824B-4E3C-82DD-60A696217B8A}"/>
                </a:ext>
              </a:extLst>
            </p:cNvPr>
            <p:cNvGrpSpPr/>
            <p:nvPr/>
          </p:nvGrpSpPr>
          <p:grpSpPr>
            <a:xfrm>
              <a:off x="6866123" y="529638"/>
              <a:ext cx="1153927" cy="2179537"/>
              <a:chOff x="9406779" y="538766"/>
              <a:chExt cx="1512168" cy="2856184"/>
            </a:xfrm>
          </p:grpSpPr>
          <p:sp>
            <p:nvSpPr>
              <p:cNvPr id="7" name="Hexagon 5">
                <a:extLst>
                  <a:ext uri="{FF2B5EF4-FFF2-40B4-BE49-F238E27FC236}">
                    <a16:creationId xmlns:a16="http://schemas.microsoft.com/office/drawing/2014/main" id="{3B7CDE3F-8024-49BC-B31F-4EF6EECC875B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Hexagon 5">
                <a:extLst>
                  <a:ext uri="{FF2B5EF4-FFF2-40B4-BE49-F238E27FC236}">
                    <a16:creationId xmlns:a16="http://schemas.microsoft.com/office/drawing/2014/main" id="{DEED4738-5536-480C-9A31-553AD4FA5E6C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5E3FBD-A022-4094-A5DE-75396B309CA6}"/>
                </a:ext>
              </a:extLst>
            </p:cNvPr>
            <p:cNvGrpSpPr/>
            <p:nvPr/>
          </p:nvGrpSpPr>
          <p:grpSpPr>
            <a:xfrm>
              <a:off x="7082018" y="931982"/>
              <a:ext cx="722137" cy="1134788"/>
              <a:chOff x="11160727" y="482548"/>
              <a:chExt cx="381810" cy="599988"/>
            </a:xfrm>
          </p:grpSpPr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F59F70C-B48B-48A4-BCB2-6E8E34B40887}"/>
                  </a:ext>
                </a:extLst>
              </p:cNvPr>
              <p:cNvSpPr/>
              <p:nvPr/>
            </p:nvSpPr>
            <p:spPr>
              <a:xfrm>
                <a:off x="11160727" y="482548"/>
                <a:ext cx="381810" cy="59998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Teardrop 21">
                <a:extLst>
                  <a:ext uri="{FF2B5EF4-FFF2-40B4-BE49-F238E27FC236}">
                    <a16:creationId xmlns:a16="http://schemas.microsoft.com/office/drawing/2014/main" id="{D604F87E-EA64-4E3C-978D-BA127A6B12A8}"/>
                  </a:ext>
                </a:extLst>
              </p:cNvPr>
              <p:cNvSpPr/>
              <p:nvPr/>
            </p:nvSpPr>
            <p:spPr>
              <a:xfrm rot="18900000">
                <a:off x="11254274" y="62683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F924B265-CA27-4C5E-A30B-5BDD747FEC2D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77301C7F-7562-4A40-8C3F-986217E8C576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5CAD46-F1E7-42BB-8AC8-6382B7DA80E6}"/>
                </a:ext>
              </a:extLst>
            </p:cNvPr>
            <p:cNvSpPr/>
            <p:nvPr/>
          </p:nvSpPr>
          <p:spPr>
            <a:xfrm>
              <a:off x="7356180" y="1243078"/>
              <a:ext cx="173813" cy="267065"/>
            </a:xfrm>
            <a:custGeom>
              <a:avLst/>
              <a:gdLst/>
              <a:ahLst/>
              <a:cxnLst/>
              <a:rect l="l" t="t" r="r" b="b"/>
              <a:pathLst>
                <a:path w="348986" h="536220">
                  <a:moveTo>
                    <a:pt x="100727" y="292761"/>
                  </a:moveTo>
                  <a:lnTo>
                    <a:pt x="100727" y="457437"/>
                  </a:lnTo>
                  <a:cubicBezTo>
                    <a:pt x="105802" y="458452"/>
                    <a:pt x="111606" y="459167"/>
                    <a:pt x="118139" y="459581"/>
                  </a:cubicBezTo>
                  <a:cubicBezTo>
                    <a:pt x="124673" y="459996"/>
                    <a:pt x="132364" y="460196"/>
                    <a:pt x="141214" y="460182"/>
                  </a:cubicBezTo>
                  <a:cubicBezTo>
                    <a:pt x="169463" y="460396"/>
                    <a:pt x="193252" y="453792"/>
                    <a:pt x="212580" y="440369"/>
                  </a:cubicBezTo>
                  <a:cubicBezTo>
                    <a:pt x="231908" y="426946"/>
                    <a:pt x="241973" y="405418"/>
                    <a:pt x="242773" y="375785"/>
                  </a:cubicBezTo>
                  <a:cubicBezTo>
                    <a:pt x="241687" y="345608"/>
                    <a:pt x="230822" y="324137"/>
                    <a:pt x="210178" y="311372"/>
                  </a:cubicBezTo>
                  <a:cubicBezTo>
                    <a:pt x="189535" y="298607"/>
                    <a:pt x="165633" y="292403"/>
                    <a:pt x="138471" y="292761"/>
                  </a:cubicBezTo>
                  <a:close/>
                  <a:moveTo>
                    <a:pt x="145334" y="75362"/>
                  </a:moveTo>
                  <a:cubicBezTo>
                    <a:pt x="134425" y="75377"/>
                    <a:pt x="125361" y="75691"/>
                    <a:pt x="118141" y="76306"/>
                  </a:cubicBezTo>
                  <a:cubicBezTo>
                    <a:pt x="110921" y="76921"/>
                    <a:pt x="105116" y="77750"/>
                    <a:pt x="100727" y="78794"/>
                  </a:cubicBezTo>
                  <a:lnTo>
                    <a:pt x="100727" y="218780"/>
                  </a:lnTo>
                  <a:lnTo>
                    <a:pt x="137785" y="218780"/>
                  </a:lnTo>
                  <a:cubicBezTo>
                    <a:pt x="166836" y="218394"/>
                    <a:pt x="189369" y="211446"/>
                    <a:pt x="205381" y="197937"/>
                  </a:cubicBezTo>
                  <a:cubicBezTo>
                    <a:pt x="221394" y="184427"/>
                    <a:pt x="229514" y="166671"/>
                    <a:pt x="229743" y="144670"/>
                  </a:cubicBezTo>
                  <a:cubicBezTo>
                    <a:pt x="229057" y="118965"/>
                    <a:pt x="220650" y="100895"/>
                    <a:pt x="204523" y="90459"/>
                  </a:cubicBezTo>
                  <a:cubicBezTo>
                    <a:pt x="188396" y="80023"/>
                    <a:pt x="168666" y="74991"/>
                    <a:pt x="145334" y="75362"/>
                  </a:cubicBezTo>
                  <a:close/>
                  <a:moveTo>
                    <a:pt x="133667" y="10"/>
                  </a:moveTo>
                  <a:cubicBezTo>
                    <a:pt x="165378" y="-176"/>
                    <a:pt x="193052" y="2250"/>
                    <a:pt x="216687" y="7288"/>
                  </a:cubicBezTo>
                  <a:cubicBezTo>
                    <a:pt x="240323" y="12326"/>
                    <a:pt x="261120" y="21088"/>
                    <a:pt x="279078" y="33576"/>
                  </a:cubicBezTo>
                  <a:cubicBezTo>
                    <a:pt x="295009" y="44307"/>
                    <a:pt x="307515" y="58129"/>
                    <a:pt x="316594" y="75042"/>
                  </a:cubicBezTo>
                  <a:cubicBezTo>
                    <a:pt x="325673" y="91954"/>
                    <a:pt x="330298" y="111275"/>
                    <a:pt x="330470" y="133004"/>
                  </a:cubicBezTo>
                  <a:cubicBezTo>
                    <a:pt x="330469" y="157436"/>
                    <a:pt x="323446" y="179763"/>
                    <a:pt x="309401" y="199985"/>
                  </a:cubicBezTo>
                  <a:cubicBezTo>
                    <a:pt x="295355" y="220206"/>
                    <a:pt x="274288" y="235833"/>
                    <a:pt x="246199" y="246866"/>
                  </a:cubicBezTo>
                  <a:lnTo>
                    <a:pt x="246199" y="249606"/>
                  </a:lnTo>
                  <a:cubicBezTo>
                    <a:pt x="276264" y="257368"/>
                    <a:pt x="300762" y="272334"/>
                    <a:pt x="319692" y="294502"/>
                  </a:cubicBezTo>
                  <a:cubicBezTo>
                    <a:pt x="338622" y="316671"/>
                    <a:pt x="348387" y="344680"/>
                    <a:pt x="348986" y="378529"/>
                  </a:cubicBezTo>
                  <a:cubicBezTo>
                    <a:pt x="348915" y="399344"/>
                    <a:pt x="344775" y="419126"/>
                    <a:pt x="336566" y="437876"/>
                  </a:cubicBezTo>
                  <a:cubicBezTo>
                    <a:pt x="328357" y="456627"/>
                    <a:pt x="316508" y="472967"/>
                    <a:pt x="301019" y="486898"/>
                  </a:cubicBezTo>
                  <a:cubicBezTo>
                    <a:pt x="283446" y="503039"/>
                    <a:pt x="259306" y="515284"/>
                    <a:pt x="228598" y="523633"/>
                  </a:cubicBezTo>
                  <a:cubicBezTo>
                    <a:pt x="197890" y="531981"/>
                    <a:pt x="159155" y="536177"/>
                    <a:pt x="112392" y="536220"/>
                  </a:cubicBezTo>
                  <a:cubicBezTo>
                    <a:pt x="87359" y="536149"/>
                    <a:pt x="65456" y="535435"/>
                    <a:pt x="46682" y="534079"/>
                  </a:cubicBezTo>
                  <a:cubicBezTo>
                    <a:pt x="27908" y="532723"/>
                    <a:pt x="12348" y="531154"/>
                    <a:pt x="0" y="529370"/>
                  </a:cubicBezTo>
                  <a:lnTo>
                    <a:pt x="0" y="10970"/>
                  </a:lnTo>
                  <a:cubicBezTo>
                    <a:pt x="15545" y="7816"/>
                    <a:pt x="35161" y="5219"/>
                    <a:pt x="58849" y="3178"/>
                  </a:cubicBezTo>
                  <a:cubicBezTo>
                    <a:pt x="82537" y="1137"/>
                    <a:pt x="107476" y="81"/>
                    <a:pt x="13366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B2F317-A934-44CB-AD39-C865BCEC33F5}"/>
              </a:ext>
            </a:extLst>
          </p:cNvPr>
          <p:cNvGrpSpPr/>
          <p:nvPr/>
        </p:nvGrpSpPr>
        <p:grpSpPr>
          <a:xfrm>
            <a:off x="8501977" y="529638"/>
            <a:ext cx="1153927" cy="2179537"/>
            <a:chOff x="8371073" y="529638"/>
            <a:chExt cx="1153927" cy="2179537"/>
          </a:xfrm>
        </p:grpSpPr>
        <p:grpSp>
          <p:nvGrpSpPr>
            <p:cNvPr id="9" name="그룹 2">
              <a:extLst>
                <a:ext uri="{FF2B5EF4-FFF2-40B4-BE49-F238E27FC236}">
                  <a16:creationId xmlns:a16="http://schemas.microsoft.com/office/drawing/2014/main" id="{D69E9A46-FF0E-4394-AC8B-12AC8339BFD7}"/>
                </a:ext>
              </a:extLst>
            </p:cNvPr>
            <p:cNvGrpSpPr/>
            <p:nvPr/>
          </p:nvGrpSpPr>
          <p:grpSpPr>
            <a:xfrm>
              <a:off x="8371073" y="529638"/>
              <a:ext cx="1153927" cy="2179537"/>
              <a:chOff x="9406779" y="538766"/>
              <a:chExt cx="1512168" cy="2856184"/>
            </a:xfrm>
          </p:grpSpPr>
          <p:sp>
            <p:nvSpPr>
              <p:cNvPr id="10" name="Hexagon 5">
                <a:extLst>
                  <a:ext uri="{FF2B5EF4-FFF2-40B4-BE49-F238E27FC236}">
                    <a16:creationId xmlns:a16="http://schemas.microsoft.com/office/drawing/2014/main" id="{EF428075-A7FB-475D-9E05-66BDD4F82E09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Hexagon 5">
                <a:extLst>
                  <a:ext uri="{FF2B5EF4-FFF2-40B4-BE49-F238E27FC236}">
                    <a16:creationId xmlns:a16="http://schemas.microsoft.com/office/drawing/2014/main" id="{3D415AA7-7026-4C73-B2DB-2B4F90E5425F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2A9B8-F1C4-4A55-B153-08F3A8A1FBD0}"/>
                </a:ext>
              </a:extLst>
            </p:cNvPr>
            <p:cNvGrpSpPr/>
            <p:nvPr/>
          </p:nvGrpSpPr>
          <p:grpSpPr>
            <a:xfrm>
              <a:off x="8586968" y="931982"/>
              <a:ext cx="722137" cy="1134788"/>
              <a:chOff x="11160727" y="482548"/>
              <a:chExt cx="381810" cy="599988"/>
            </a:xfrm>
          </p:grpSpPr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34EF9E16-FF95-4BC5-9C8C-8375F9AFB2CC}"/>
                  </a:ext>
                </a:extLst>
              </p:cNvPr>
              <p:cNvSpPr/>
              <p:nvPr/>
            </p:nvSpPr>
            <p:spPr>
              <a:xfrm>
                <a:off x="11160727" y="482548"/>
                <a:ext cx="381810" cy="59998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Teardrop 21">
                <a:extLst>
                  <a:ext uri="{FF2B5EF4-FFF2-40B4-BE49-F238E27FC236}">
                    <a16:creationId xmlns:a16="http://schemas.microsoft.com/office/drawing/2014/main" id="{8D2FE359-F9C9-4642-9A82-9EEB8ADE9F10}"/>
                  </a:ext>
                </a:extLst>
              </p:cNvPr>
              <p:cNvSpPr/>
              <p:nvPr/>
            </p:nvSpPr>
            <p:spPr>
              <a:xfrm rot="18900000">
                <a:off x="11254274" y="62683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FCA03A43-4770-4496-9BC4-83E994D3A328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97B8C582-00DD-4D6F-82F5-A55AE309DBF3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BE05A3-DE04-46E5-B8B7-6B1C6CD2F092}"/>
                </a:ext>
              </a:extLst>
            </p:cNvPr>
            <p:cNvSpPr/>
            <p:nvPr/>
          </p:nvSpPr>
          <p:spPr>
            <a:xfrm>
              <a:off x="8837903" y="1241372"/>
              <a:ext cx="220266" cy="270476"/>
            </a:xfrm>
            <a:custGeom>
              <a:avLst/>
              <a:gdLst/>
              <a:ahLst/>
              <a:cxnLst/>
              <a:rect l="l" t="t" r="r" b="b"/>
              <a:pathLst>
                <a:path w="442256" h="543068">
                  <a:moveTo>
                    <a:pt x="222156" y="82896"/>
                  </a:moveTo>
                  <a:cubicBezTo>
                    <a:pt x="195671" y="83434"/>
                    <a:pt x="173862" y="92572"/>
                    <a:pt x="156727" y="110309"/>
                  </a:cubicBezTo>
                  <a:cubicBezTo>
                    <a:pt x="139593" y="128046"/>
                    <a:pt x="126880" y="151157"/>
                    <a:pt x="118588" y="179641"/>
                  </a:cubicBezTo>
                  <a:cubicBezTo>
                    <a:pt x="110296" y="208125"/>
                    <a:pt x="106171" y="238756"/>
                    <a:pt x="106214" y="271534"/>
                  </a:cubicBezTo>
                  <a:cubicBezTo>
                    <a:pt x="106252" y="306471"/>
                    <a:pt x="110673" y="338118"/>
                    <a:pt x="119477" y="366475"/>
                  </a:cubicBezTo>
                  <a:cubicBezTo>
                    <a:pt x="128282" y="394832"/>
                    <a:pt x="141240" y="417435"/>
                    <a:pt x="158354" y="434283"/>
                  </a:cubicBezTo>
                  <a:cubicBezTo>
                    <a:pt x="175467" y="451132"/>
                    <a:pt x="196506" y="459761"/>
                    <a:pt x="221470" y="460172"/>
                  </a:cubicBezTo>
                  <a:cubicBezTo>
                    <a:pt x="246642" y="459787"/>
                    <a:pt x="267724" y="451183"/>
                    <a:pt x="284715" y="434360"/>
                  </a:cubicBezTo>
                  <a:cubicBezTo>
                    <a:pt x="301705" y="417537"/>
                    <a:pt x="314503" y="394807"/>
                    <a:pt x="323109" y="366170"/>
                  </a:cubicBezTo>
                  <a:cubicBezTo>
                    <a:pt x="331714" y="337534"/>
                    <a:pt x="336026" y="305302"/>
                    <a:pt x="336042" y="269476"/>
                  </a:cubicBezTo>
                  <a:cubicBezTo>
                    <a:pt x="336072" y="236724"/>
                    <a:pt x="331973" y="206271"/>
                    <a:pt x="323744" y="178117"/>
                  </a:cubicBezTo>
                  <a:cubicBezTo>
                    <a:pt x="315515" y="149963"/>
                    <a:pt x="302980" y="127183"/>
                    <a:pt x="286137" y="109775"/>
                  </a:cubicBezTo>
                  <a:cubicBezTo>
                    <a:pt x="269295" y="92368"/>
                    <a:pt x="247968" y="83409"/>
                    <a:pt x="222156" y="82896"/>
                  </a:cubicBezTo>
                  <a:close/>
                  <a:moveTo>
                    <a:pt x="224901" y="0"/>
                  </a:moveTo>
                  <a:cubicBezTo>
                    <a:pt x="273575" y="672"/>
                    <a:pt x="314002" y="13188"/>
                    <a:pt x="346181" y="37548"/>
                  </a:cubicBezTo>
                  <a:cubicBezTo>
                    <a:pt x="378359" y="61908"/>
                    <a:pt x="402422" y="94080"/>
                    <a:pt x="418369" y="134065"/>
                  </a:cubicBezTo>
                  <a:cubicBezTo>
                    <a:pt x="434315" y="174049"/>
                    <a:pt x="442278" y="217815"/>
                    <a:pt x="442256" y="265360"/>
                  </a:cubicBezTo>
                  <a:cubicBezTo>
                    <a:pt x="441914" y="326663"/>
                    <a:pt x="432243" y="377898"/>
                    <a:pt x="413242" y="419064"/>
                  </a:cubicBezTo>
                  <a:cubicBezTo>
                    <a:pt x="394241" y="460230"/>
                    <a:pt x="367961" y="491183"/>
                    <a:pt x="334402" y="511922"/>
                  </a:cubicBezTo>
                  <a:cubicBezTo>
                    <a:pt x="300843" y="532662"/>
                    <a:pt x="262056" y="543044"/>
                    <a:pt x="218040" y="543068"/>
                  </a:cubicBezTo>
                  <a:cubicBezTo>
                    <a:pt x="171515" y="542574"/>
                    <a:pt x="132044" y="530617"/>
                    <a:pt x="99628" y="507197"/>
                  </a:cubicBezTo>
                  <a:cubicBezTo>
                    <a:pt x="67213" y="483777"/>
                    <a:pt x="42533" y="451858"/>
                    <a:pt x="25588" y="411442"/>
                  </a:cubicBezTo>
                  <a:cubicBezTo>
                    <a:pt x="8643" y="371025"/>
                    <a:pt x="114" y="325075"/>
                    <a:pt x="0" y="273592"/>
                  </a:cubicBezTo>
                  <a:cubicBezTo>
                    <a:pt x="224" y="220546"/>
                    <a:pt x="9447" y="173529"/>
                    <a:pt x="27669" y="132541"/>
                  </a:cubicBezTo>
                  <a:cubicBezTo>
                    <a:pt x="45892" y="91552"/>
                    <a:pt x="71774" y="59329"/>
                    <a:pt x="105316" y="35871"/>
                  </a:cubicBezTo>
                  <a:cubicBezTo>
                    <a:pt x="138858" y="12413"/>
                    <a:pt x="178719" y="456"/>
                    <a:pt x="224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00648E-9C0E-4C05-A150-0D250E714345}"/>
              </a:ext>
            </a:extLst>
          </p:cNvPr>
          <p:cNvGrpSpPr/>
          <p:nvPr/>
        </p:nvGrpSpPr>
        <p:grpSpPr>
          <a:xfrm>
            <a:off x="10138661" y="529638"/>
            <a:ext cx="1153927" cy="2179537"/>
            <a:chOff x="9876023" y="529638"/>
            <a:chExt cx="1153927" cy="2179537"/>
          </a:xfrm>
        </p:grpSpPr>
        <p:grpSp>
          <p:nvGrpSpPr>
            <p:cNvPr id="12" name="그룹 2">
              <a:extLst>
                <a:ext uri="{FF2B5EF4-FFF2-40B4-BE49-F238E27FC236}">
                  <a16:creationId xmlns:a16="http://schemas.microsoft.com/office/drawing/2014/main" id="{CD993EFD-7EF5-4BB4-9564-E8F909C65C41}"/>
                </a:ext>
              </a:extLst>
            </p:cNvPr>
            <p:cNvGrpSpPr/>
            <p:nvPr/>
          </p:nvGrpSpPr>
          <p:grpSpPr>
            <a:xfrm>
              <a:off x="9876023" y="529638"/>
              <a:ext cx="1153927" cy="2179537"/>
              <a:chOff x="9406779" y="538766"/>
              <a:chExt cx="1512168" cy="2856184"/>
            </a:xfrm>
          </p:grpSpPr>
          <p:sp>
            <p:nvSpPr>
              <p:cNvPr id="13" name="Hexagon 5">
                <a:extLst>
                  <a:ext uri="{FF2B5EF4-FFF2-40B4-BE49-F238E27FC236}">
                    <a16:creationId xmlns:a16="http://schemas.microsoft.com/office/drawing/2014/main" id="{4519D839-D3F2-4B6D-8898-E03440E029BD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Hexagon 5">
                <a:extLst>
                  <a:ext uri="{FF2B5EF4-FFF2-40B4-BE49-F238E27FC236}">
                    <a16:creationId xmlns:a16="http://schemas.microsoft.com/office/drawing/2014/main" id="{88E081F7-6EFE-4EAB-8D8A-2487C4DAA0B8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E824B7-4F8A-4077-94CA-1E60BF61CAD2}"/>
                </a:ext>
              </a:extLst>
            </p:cNvPr>
            <p:cNvGrpSpPr/>
            <p:nvPr/>
          </p:nvGrpSpPr>
          <p:grpSpPr>
            <a:xfrm>
              <a:off x="10091918" y="931982"/>
              <a:ext cx="722137" cy="1134788"/>
              <a:chOff x="11160727" y="482548"/>
              <a:chExt cx="381810" cy="599988"/>
            </a:xfrm>
          </p:grpSpPr>
          <p:sp>
            <p:nvSpPr>
              <p:cNvPr id="35" name="Rounded Rectangle 20">
                <a:extLst>
                  <a:ext uri="{FF2B5EF4-FFF2-40B4-BE49-F238E27FC236}">
                    <a16:creationId xmlns:a16="http://schemas.microsoft.com/office/drawing/2014/main" id="{2105DF4A-EEB8-41EB-A4C6-BBD5B32CAE23}"/>
                  </a:ext>
                </a:extLst>
              </p:cNvPr>
              <p:cNvSpPr/>
              <p:nvPr/>
            </p:nvSpPr>
            <p:spPr>
              <a:xfrm>
                <a:off x="11160727" y="482548"/>
                <a:ext cx="381810" cy="59998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Teardrop 21">
                <a:extLst>
                  <a:ext uri="{FF2B5EF4-FFF2-40B4-BE49-F238E27FC236}">
                    <a16:creationId xmlns:a16="http://schemas.microsoft.com/office/drawing/2014/main" id="{8E504BEC-4207-470A-8574-F5DA117E7795}"/>
                  </a:ext>
                </a:extLst>
              </p:cNvPr>
              <p:cNvSpPr/>
              <p:nvPr/>
            </p:nvSpPr>
            <p:spPr>
              <a:xfrm rot="18900000">
                <a:off x="11254274" y="62683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7" name="Rectangle 22">
                <a:extLst>
                  <a:ext uri="{FF2B5EF4-FFF2-40B4-BE49-F238E27FC236}">
                    <a16:creationId xmlns:a16="http://schemas.microsoft.com/office/drawing/2014/main" id="{1425575B-0BBD-4F44-9FFA-0218164C7879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23">
                <a:extLst>
                  <a:ext uri="{FF2B5EF4-FFF2-40B4-BE49-F238E27FC236}">
                    <a16:creationId xmlns:a16="http://schemas.microsoft.com/office/drawing/2014/main" id="{2B22D216-18A1-4D28-8EFC-E94648E03AC1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82B5DF-11A2-4C1A-97E3-56B217D62978}"/>
                </a:ext>
              </a:extLst>
            </p:cNvPr>
            <p:cNvSpPr/>
            <p:nvPr/>
          </p:nvSpPr>
          <p:spPr>
            <a:xfrm>
              <a:off x="10298751" y="1243077"/>
              <a:ext cx="289420" cy="267066"/>
            </a:xfrm>
            <a:custGeom>
              <a:avLst/>
              <a:gdLst/>
              <a:ahLst/>
              <a:cxnLst/>
              <a:rect l="l" t="t" r="r" b="b"/>
              <a:pathLst>
                <a:path w="806491" h="536220">
                  <a:moveTo>
                    <a:pt x="558231" y="292761"/>
                  </a:moveTo>
                  <a:lnTo>
                    <a:pt x="558231" y="457437"/>
                  </a:lnTo>
                  <a:cubicBezTo>
                    <a:pt x="563306" y="458452"/>
                    <a:pt x="569111" y="459167"/>
                    <a:pt x="575644" y="459581"/>
                  </a:cubicBezTo>
                  <a:cubicBezTo>
                    <a:pt x="582177" y="459996"/>
                    <a:pt x="589869" y="460196"/>
                    <a:pt x="598718" y="460182"/>
                  </a:cubicBezTo>
                  <a:cubicBezTo>
                    <a:pt x="626967" y="460396"/>
                    <a:pt x="650756" y="453792"/>
                    <a:pt x="670084" y="440369"/>
                  </a:cubicBezTo>
                  <a:cubicBezTo>
                    <a:pt x="689413" y="426946"/>
                    <a:pt x="699477" y="405418"/>
                    <a:pt x="700278" y="375785"/>
                  </a:cubicBezTo>
                  <a:cubicBezTo>
                    <a:pt x="699191" y="345608"/>
                    <a:pt x="688326" y="324137"/>
                    <a:pt x="667683" y="311372"/>
                  </a:cubicBezTo>
                  <a:cubicBezTo>
                    <a:pt x="647040" y="298607"/>
                    <a:pt x="623137" y="292403"/>
                    <a:pt x="595976" y="292761"/>
                  </a:cubicBezTo>
                  <a:close/>
                  <a:moveTo>
                    <a:pt x="208441" y="87707"/>
                  </a:moveTo>
                  <a:cubicBezTo>
                    <a:pt x="204942" y="104642"/>
                    <a:pt x="201142" y="122739"/>
                    <a:pt x="197042" y="141996"/>
                  </a:cubicBezTo>
                  <a:cubicBezTo>
                    <a:pt x="192943" y="161253"/>
                    <a:pt x="188971" y="178847"/>
                    <a:pt x="185129" y="194777"/>
                  </a:cubicBezTo>
                  <a:lnTo>
                    <a:pt x="153588" y="315478"/>
                  </a:lnTo>
                  <a:lnTo>
                    <a:pt x="266037" y="315478"/>
                  </a:lnTo>
                  <a:lnTo>
                    <a:pt x="234497" y="195417"/>
                  </a:lnTo>
                  <a:cubicBezTo>
                    <a:pt x="230326" y="178537"/>
                    <a:pt x="226154" y="160500"/>
                    <a:pt x="221983" y="141304"/>
                  </a:cubicBezTo>
                  <a:cubicBezTo>
                    <a:pt x="217812" y="122109"/>
                    <a:pt x="213984" y="104243"/>
                    <a:pt x="210498" y="87707"/>
                  </a:cubicBezTo>
                  <a:close/>
                  <a:moveTo>
                    <a:pt x="602838" y="75362"/>
                  </a:moveTo>
                  <a:cubicBezTo>
                    <a:pt x="591929" y="75377"/>
                    <a:pt x="582865" y="75691"/>
                    <a:pt x="575645" y="76306"/>
                  </a:cubicBezTo>
                  <a:cubicBezTo>
                    <a:pt x="568425" y="76921"/>
                    <a:pt x="562620" y="77750"/>
                    <a:pt x="558231" y="78794"/>
                  </a:cubicBezTo>
                  <a:lnTo>
                    <a:pt x="558231" y="218780"/>
                  </a:lnTo>
                  <a:lnTo>
                    <a:pt x="595289" y="218780"/>
                  </a:lnTo>
                  <a:cubicBezTo>
                    <a:pt x="624341" y="218394"/>
                    <a:pt x="646873" y="211446"/>
                    <a:pt x="662885" y="197937"/>
                  </a:cubicBezTo>
                  <a:cubicBezTo>
                    <a:pt x="678898" y="184427"/>
                    <a:pt x="687019" y="166671"/>
                    <a:pt x="687247" y="144670"/>
                  </a:cubicBezTo>
                  <a:cubicBezTo>
                    <a:pt x="686561" y="118965"/>
                    <a:pt x="678155" y="100895"/>
                    <a:pt x="662028" y="90459"/>
                  </a:cubicBezTo>
                  <a:cubicBezTo>
                    <a:pt x="645901" y="80023"/>
                    <a:pt x="626171" y="74991"/>
                    <a:pt x="602838" y="75362"/>
                  </a:cubicBezTo>
                  <a:close/>
                  <a:moveTo>
                    <a:pt x="149474" y="4125"/>
                  </a:moveTo>
                  <a:lnTo>
                    <a:pt x="277008" y="4125"/>
                  </a:lnTo>
                  <a:lnTo>
                    <a:pt x="424424" y="531419"/>
                  </a:lnTo>
                  <a:lnTo>
                    <a:pt x="318148" y="531419"/>
                  </a:lnTo>
                  <a:lnTo>
                    <a:pt x="280436" y="392202"/>
                  </a:lnTo>
                  <a:lnTo>
                    <a:pt x="139189" y="392202"/>
                  </a:lnTo>
                  <a:lnTo>
                    <a:pt x="102849" y="531419"/>
                  </a:lnTo>
                  <a:lnTo>
                    <a:pt x="0" y="531419"/>
                  </a:lnTo>
                  <a:close/>
                  <a:moveTo>
                    <a:pt x="591172" y="10"/>
                  </a:moveTo>
                  <a:cubicBezTo>
                    <a:pt x="622883" y="-176"/>
                    <a:pt x="650556" y="2250"/>
                    <a:pt x="674192" y="7288"/>
                  </a:cubicBezTo>
                  <a:cubicBezTo>
                    <a:pt x="697827" y="12326"/>
                    <a:pt x="718624" y="21088"/>
                    <a:pt x="736583" y="33576"/>
                  </a:cubicBezTo>
                  <a:cubicBezTo>
                    <a:pt x="752514" y="44307"/>
                    <a:pt x="765019" y="58129"/>
                    <a:pt x="774098" y="75042"/>
                  </a:cubicBezTo>
                  <a:cubicBezTo>
                    <a:pt x="783178" y="91954"/>
                    <a:pt x="787803" y="111275"/>
                    <a:pt x="787974" y="133004"/>
                  </a:cubicBezTo>
                  <a:cubicBezTo>
                    <a:pt x="787974" y="157436"/>
                    <a:pt x="780951" y="179763"/>
                    <a:pt x="766905" y="199985"/>
                  </a:cubicBezTo>
                  <a:cubicBezTo>
                    <a:pt x="752859" y="220206"/>
                    <a:pt x="731792" y="235833"/>
                    <a:pt x="703704" y="246866"/>
                  </a:cubicBezTo>
                  <a:lnTo>
                    <a:pt x="703704" y="249606"/>
                  </a:lnTo>
                  <a:cubicBezTo>
                    <a:pt x="733769" y="257368"/>
                    <a:pt x="758267" y="272334"/>
                    <a:pt x="777197" y="294502"/>
                  </a:cubicBezTo>
                  <a:cubicBezTo>
                    <a:pt x="796126" y="316671"/>
                    <a:pt x="805891" y="344680"/>
                    <a:pt x="806491" y="378529"/>
                  </a:cubicBezTo>
                  <a:cubicBezTo>
                    <a:pt x="806419" y="399344"/>
                    <a:pt x="802279" y="419126"/>
                    <a:pt x="794071" y="437876"/>
                  </a:cubicBezTo>
                  <a:cubicBezTo>
                    <a:pt x="785862" y="456627"/>
                    <a:pt x="774013" y="472967"/>
                    <a:pt x="758523" y="486898"/>
                  </a:cubicBezTo>
                  <a:cubicBezTo>
                    <a:pt x="740950" y="503039"/>
                    <a:pt x="716810" y="515284"/>
                    <a:pt x="686102" y="523633"/>
                  </a:cubicBezTo>
                  <a:cubicBezTo>
                    <a:pt x="655395" y="531981"/>
                    <a:pt x="616660" y="536177"/>
                    <a:pt x="569897" y="536220"/>
                  </a:cubicBezTo>
                  <a:cubicBezTo>
                    <a:pt x="544864" y="536149"/>
                    <a:pt x="522961" y="535435"/>
                    <a:pt x="504187" y="534079"/>
                  </a:cubicBezTo>
                  <a:cubicBezTo>
                    <a:pt x="485413" y="532723"/>
                    <a:pt x="469852" y="531154"/>
                    <a:pt x="457504" y="529370"/>
                  </a:cubicBezTo>
                  <a:lnTo>
                    <a:pt x="457504" y="10970"/>
                  </a:lnTo>
                  <a:cubicBezTo>
                    <a:pt x="473049" y="7816"/>
                    <a:pt x="492665" y="5219"/>
                    <a:pt x="516353" y="3178"/>
                  </a:cubicBezTo>
                  <a:cubicBezTo>
                    <a:pt x="540041" y="1137"/>
                    <a:pt x="564981" y="81"/>
                    <a:pt x="591172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62B3D87-5C46-4CB5-8481-56E6A483DFD0}"/>
              </a:ext>
            </a:extLst>
          </p:cNvPr>
          <p:cNvSpPr/>
          <p:nvPr/>
        </p:nvSpPr>
        <p:spPr>
          <a:xfrm>
            <a:off x="3706896" y="3621203"/>
            <a:ext cx="951872" cy="457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D3EB2C3-852C-4938-ABC6-4648ADA37536}"/>
              </a:ext>
            </a:extLst>
          </p:cNvPr>
          <p:cNvGrpSpPr/>
          <p:nvPr/>
        </p:nvGrpSpPr>
        <p:grpSpPr>
          <a:xfrm>
            <a:off x="1984003" y="2202714"/>
            <a:ext cx="8762022" cy="2005046"/>
            <a:chOff x="1984003" y="2202714"/>
            <a:chExt cx="8762022" cy="20050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B4F60E-D017-4D19-A091-5A18EE395A37}"/>
                </a:ext>
              </a:extLst>
            </p:cNvPr>
            <p:cNvSpPr/>
            <p:nvPr/>
          </p:nvSpPr>
          <p:spPr>
            <a:xfrm>
              <a:off x="5781153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99B8E7-BED8-4973-9564-7BB343F4ABCE}"/>
                </a:ext>
              </a:extLst>
            </p:cNvPr>
            <p:cNvSpPr/>
            <p:nvPr/>
          </p:nvSpPr>
          <p:spPr>
            <a:xfrm>
              <a:off x="7420547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4147FD-B368-43C2-9E37-982B402F72E6}"/>
                </a:ext>
              </a:extLst>
            </p:cNvPr>
            <p:cNvSpPr/>
            <p:nvPr/>
          </p:nvSpPr>
          <p:spPr>
            <a:xfrm>
              <a:off x="9059941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A9E2A4-5CD6-4883-AF3F-F8C464B4AA90}"/>
                </a:ext>
              </a:extLst>
            </p:cNvPr>
            <p:cNvSpPr/>
            <p:nvPr/>
          </p:nvSpPr>
          <p:spPr>
            <a:xfrm>
              <a:off x="10699335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B40805A-5C41-4ACC-92A8-A71DFF3CCC51}"/>
                </a:ext>
              </a:extLst>
            </p:cNvPr>
            <p:cNvGrpSpPr/>
            <p:nvPr/>
          </p:nvGrpSpPr>
          <p:grpSpPr>
            <a:xfrm>
              <a:off x="1984003" y="2381650"/>
              <a:ext cx="8758101" cy="1826110"/>
              <a:chOff x="1984003" y="2381650"/>
              <a:chExt cx="8758101" cy="182611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C8F0DF4-BF7B-435C-B1FA-570AAE312A72}"/>
                  </a:ext>
                </a:extLst>
              </p:cNvPr>
              <p:cNvSpPr/>
              <p:nvPr/>
            </p:nvSpPr>
            <p:spPr>
              <a:xfrm rot="10800000" flipV="1">
                <a:off x="2733812" y="3060295"/>
                <a:ext cx="3080708" cy="1147465"/>
              </a:xfrm>
              <a:custGeom>
                <a:avLst/>
                <a:gdLst>
                  <a:gd name="connsiteX0" fmla="*/ 876020 w 3080708"/>
                  <a:gd name="connsiteY0" fmla="*/ 1147435 h 1147465"/>
                  <a:gd name="connsiteX1" fmla="*/ 898068 w 3080708"/>
                  <a:gd name="connsiteY1" fmla="*/ 1125933 h 1147465"/>
                  <a:gd name="connsiteX2" fmla="*/ 900781 w 3080708"/>
                  <a:gd name="connsiteY2" fmla="*/ 1104431 h 1147465"/>
                  <a:gd name="connsiteX3" fmla="*/ 946571 w 3080708"/>
                  <a:gd name="connsiteY3" fmla="*/ 682243 h 1147465"/>
                  <a:gd name="connsiteX4" fmla="*/ 988970 w 3080708"/>
                  <a:gd name="connsiteY4" fmla="*/ 300443 h 1147465"/>
                  <a:gd name="connsiteX5" fmla="*/ 998127 w 3080708"/>
                  <a:gd name="connsiteY5" fmla="*/ 220248 h 1147465"/>
                  <a:gd name="connsiteX6" fmla="*/ 1027977 w 3080708"/>
                  <a:gd name="connsiteY6" fmla="*/ 434684 h 1147465"/>
                  <a:gd name="connsiteX7" fmla="*/ 1061896 w 3080708"/>
                  <a:gd name="connsiteY7" fmla="*/ 702292 h 1147465"/>
                  <a:gd name="connsiteX8" fmla="*/ 1100225 w 3080708"/>
                  <a:gd name="connsiteY8" fmla="*/ 717111 h 1147465"/>
                  <a:gd name="connsiteX9" fmla="*/ 1123628 w 3080708"/>
                  <a:gd name="connsiteY9" fmla="*/ 694447 h 1147465"/>
                  <a:gd name="connsiteX10" fmla="*/ 1176880 w 3080708"/>
                  <a:gd name="connsiteY10" fmla="*/ 622096 h 1147465"/>
                  <a:gd name="connsiteX11" fmla="*/ 1206390 w 3080708"/>
                  <a:gd name="connsiteY11" fmla="*/ 608150 h 1147465"/>
                  <a:gd name="connsiteX12" fmla="*/ 2091673 w 3080708"/>
                  <a:gd name="connsiteY12" fmla="*/ 608440 h 1147465"/>
                  <a:gd name="connsiteX13" fmla="*/ 2130341 w 3080708"/>
                  <a:gd name="connsiteY13" fmla="*/ 583742 h 1147465"/>
                  <a:gd name="connsiteX14" fmla="*/ 2159171 w 3080708"/>
                  <a:gd name="connsiteY14" fmla="*/ 506161 h 1147465"/>
                  <a:gd name="connsiteX15" fmla="*/ 2162225 w 3080708"/>
                  <a:gd name="connsiteY15" fmla="*/ 518655 h 1147465"/>
                  <a:gd name="connsiteX16" fmla="*/ 2252787 w 3080708"/>
                  <a:gd name="connsiteY16" fmla="*/ 947817 h 1147465"/>
                  <a:gd name="connsiteX17" fmla="*/ 2290777 w 3080708"/>
                  <a:gd name="connsiteY17" fmla="*/ 1127386 h 1147465"/>
                  <a:gd name="connsiteX18" fmla="*/ 2321304 w 3080708"/>
                  <a:gd name="connsiteY18" fmla="*/ 1146563 h 1147465"/>
                  <a:gd name="connsiteX19" fmla="*/ 2338602 w 3080708"/>
                  <a:gd name="connsiteY19" fmla="*/ 1120994 h 1147465"/>
                  <a:gd name="connsiteX20" fmla="*/ 2362685 w 3080708"/>
                  <a:gd name="connsiteY20" fmla="*/ 901909 h 1147465"/>
                  <a:gd name="connsiteX21" fmla="*/ 2396266 w 3080708"/>
                  <a:gd name="connsiteY21" fmla="*/ 599433 h 1147465"/>
                  <a:gd name="connsiteX22" fmla="*/ 2425435 w 3080708"/>
                  <a:gd name="connsiteY22" fmla="*/ 329790 h 1147465"/>
                  <a:gd name="connsiteX23" fmla="*/ 2437985 w 3080708"/>
                  <a:gd name="connsiteY23" fmla="*/ 219376 h 1147465"/>
                  <a:gd name="connsiteX24" fmla="*/ 2441716 w 3080708"/>
                  <a:gd name="connsiteY24" fmla="*/ 225769 h 1147465"/>
                  <a:gd name="connsiteX25" fmla="*/ 2476313 w 3080708"/>
                  <a:gd name="connsiteY25" fmla="*/ 500641 h 1147465"/>
                  <a:gd name="connsiteX26" fmla="*/ 2501753 w 3080708"/>
                  <a:gd name="connsiteY26" fmla="*/ 700548 h 1147465"/>
                  <a:gd name="connsiteX27" fmla="*/ 2542116 w 3080708"/>
                  <a:gd name="connsiteY27" fmla="*/ 715367 h 1147465"/>
                  <a:gd name="connsiteX28" fmla="*/ 2564164 w 3080708"/>
                  <a:gd name="connsiteY28" fmla="*/ 693575 h 1147465"/>
                  <a:gd name="connsiteX29" fmla="*/ 2618434 w 3080708"/>
                  <a:gd name="connsiteY29" fmla="*/ 619772 h 1147465"/>
                  <a:gd name="connsiteX30" fmla="*/ 2643872 w 3080708"/>
                  <a:gd name="connsiteY30" fmla="*/ 607568 h 1147465"/>
                  <a:gd name="connsiteX31" fmla="*/ 2974582 w 3080708"/>
                  <a:gd name="connsiteY31" fmla="*/ 607859 h 1147465"/>
                  <a:gd name="connsiteX32" fmla="*/ 3066162 w 3080708"/>
                  <a:gd name="connsiteY32" fmla="*/ 607859 h 1147465"/>
                  <a:gd name="connsiteX33" fmla="*/ 3079392 w 3080708"/>
                  <a:gd name="connsiteY33" fmla="*/ 604372 h 1147465"/>
                  <a:gd name="connsiteX34" fmla="*/ 3078713 w 3080708"/>
                  <a:gd name="connsiteY34" fmla="*/ 578512 h 1147465"/>
                  <a:gd name="connsiteX35" fmla="*/ 3060057 w 3080708"/>
                  <a:gd name="connsiteY35" fmla="*/ 575897 h 1147465"/>
                  <a:gd name="connsiteX36" fmla="*/ 2624200 w 3080708"/>
                  <a:gd name="connsiteY36" fmla="*/ 575316 h 1147465"/>
                  <a:gd name="connsiteX37" fmla="*/ 2585871 w 3080708"/>
                  <a:gd name="connsiteY37" fmla="*/ 593622 h 1147465"/>
                  <a:gd name="connsiteX38" fmla="*/ 2542455 w 3080708"/>
                  <a:gd name="connsiteY38" fmla="*/ 652315 h 1147465"/>
                  <a:gd name="connsiteX39" fmla="*/ 2541098 w 3080708"/>
                  <a:gd name="connsiteY39" fmla="*/ 643599 h 1147465"/>
                  <a:gd name="connsiteX40" fmla="*/ 2512946 w 3080708"/>
                  <a:gd name="connsiteY40" fmla="*/ 424804 h 1147465"/>
                  <a:gd name="connsiteX41" fmla="*/ 2483097 w 3080708"/>
                  <a:gd name="connsiteY41" fmla="*/ 188867 h 1147465"/>
                  <a:gd name="connsiteX42" fmla="*/ 2461390 w 3080708"/>
                  <a:gd name="connsiteY42" fmla="*/ 19178 h 1147465"/>
                  <a:gd name="connsiteX43" fmla="*/ 2435611 w 3080708"/>
                  <a:gd name="connsiteY43" fmla="*/ 291 h 1147465"/>
                  <a:gd name="connsiteX44" fmla="*/ 2413902 w 3080708"/>
                  <a:gd name="connsiteY44" fmla="*/ 22956 h 1147465"/>
                  <a:gd name="connsiteX45" fmla="*/ 2396604 w 3080708"/>
                  <a:gd name="connsiteY45" fmla="*/ 180150 h 1147465"/>
                  <a:gd name="connsiteX46" fmla="*/ 2360990 w 3080708"/>
                  <a:gd name="connsiteY46" fmla="*/ 507324 h 1147465"/>
                  <a:gd name="connsiteX47" fmla="*/ 2321983 w 3080708"/>
                  <a:gd name="connsiteY47" fmla="*/ 854547 h 1147465"/>
                  <a:gd name="connsiteX48" fmla="*/ 2308415 w 3080708"/>
                  <a:gd name="connsiteY48" fmla="*/ 979199 h 1147465"/>
                  <a:gd name="connsiteX49" fmla="*/ 2304005 w 3080708"/>
                  <a:gd name="connsiteY49" fmla="*/ 974840 h 1147465"/>
                  <a:gd name="connsiteX50" fmla="*/ 2265338 w 3080708"/>
                  <a:gd name="connsiteY50" fmla="*/ 788008 h 1147465"/>
                  <a:gd name="connsiteX51" fmla="*/ 2190377 w 3080708"/>
                  <a:gd name="connsiteY51" fmla="*/ 431487 h 1147465"/>
                  <a:gd name="connsiteX52" fmla="*/ 2165956 w 3080708"/>
                  <a:gd name="connsiteY52" fmla="*/ 406498 h 1147465"/>
                  <a:gd name="connsiteX53" fmla="*/ 2139159 w 3080708"/>
                  <a:gd name="connsiteY53" fmla="*/ 429743 h 1147465"/>
                  <a:gd name="connsiteX54" fmla="*/ 2092352 w 3080708"/>
                  <a:gd name="connsiteY54" fmla="*/ 559916 h 1147465"/>
                  <a:gd name="connsiteX55" fmla="*/ 2066573 w 3080708"/>
                  <a:gd name="connsiteY55" fmla="*/ 575897 h 1147465"/>
                  <a:gd name="connsiteX56" fmla="*/ 1186379 w 3080708"/>
                  <a:gd name="connsiteY56" fmla="*/ 575025 h 1147465"/>
                  <a:gd name="connsiteX57" fmla="*/ 1143980 w 3080708"/>
                  <a:gd name="connsiteY57" fmla="*/ 595074 h 1147465"/>
                  <a:gd name="connsiteX58" fmla="*/ 1101920 w 3080708"/>
                  <a:gd name="connsiteY58" fmla="*/ 652315 h 1147465"/>
                  <a:gd name="connsiteX59" fmla="*/ 1094457 w 3080708"/>
                  <a:gd name="connsiteY59" fmla="*/ 596237 h 1147465"/>
                  <a:gd name="connsiteX60" fmla="*/ 1021193 w 3080708"/>
                  <a:gd name="connsiteY60" fmla="*/ 20630 h 1147465"/>
                  <a:gd name="connsiteX61" fmla="*/ 997450 w 3080708"/>
                  <a:gd name="connsiteY61" fmla="*/ 0 h 1147465"/>
                  <a:gd name="connsiteX62" fmla="*/ 973707 w 3080708"/>
                  <a:gd name="connsiteY62" fmla="*/ 20921 h 1147465"/>
                  <a:gd name="connsiteX63" fmla="*/ 961495 w 3080708"/>
                  <a:gd name="connsiteY63" fmla="*/ 133369 h 1147465"/>
                  <a:gd name="connsiteX64" fmla="*/ 922490 w 3080708"/>
                  <a:gd name="connsiteY64" fmla="*/ 492214 h 1147465"/>
                  <a:gd name="connsiteX65" fmla="*/ 878733 w 3080708"/>
                  <a:gd name="connsiteY65" fmla="*/ 887090 h 1147465"/>
                  <a:gd name="connsiteX66" fmla="*/ 868218 w 3080708"/>
                  <a:gd name="connsiteY66" fmla="*/ 979199 h 1147465"/>
                  <a:gd name="connsiteX67" fmla="*/ 858043 w 3080708"/>
                  <a:gd name="connsiteY67" fmla="*/ 940845 h 1147465"/>
                  <a:gd name="connsiteX68" fmla="*/ 749503 w 3080708"/>
                  <a:gd name="connsiteY68" fmla="*/ 425967 h 1147465"/>
                  <a:gd name="connsiteX69" fmla="*/ 726776 w 3080708"/>
                  <a:gd name="connsiteY69" fmla="*/ 406208 h 1147465"/>
                  <a:gd name="connsiteX70" fmla="*/ 701338 w 3080708"/>
                  <a:gd name="connsiteY70" fmla="*/ 423642 h 1147465"/>
                  <a:gd name="connsiteX71" fmla="*/ 652494 w 3080708"/>
                  <a:gd name="connsiteY71" fmla="*/ 559625 h 1147465"/>
                  <a:gd name="connsiteX72" fmla="*/ 627056 w 3080708"/>
                  <a:gd name="connsiteY72" fmla="*/ 575897 h 1147465"/>
                  <a:gd name="connsiteX73" fmla="*/ 0 w 3080708"/>
                  <a:gd name="connsiteY73" fmla="*/ 575097 h 1147465"/>
                  <a:gd name="connsiteX74" fmla="*/ 0 w 3080708"/>
                  <a:gd name="connsiteY74" fmla="*/ 607876 h 1147465"/>
                  <a:gd name="connsiteX75" fmla="*/ 649103 w 3080708"/>
                  <a:gd name="connsiteY75" fmla="*/ 608150 h 1147465"/>
                  <a:gd name="connsiteX76" fmla="*/ 691501 w 3080708"/>
                  <a:gd name="connsiteY76" fmla="*/ 581709 h 1147465"/>
                  <a:gd name="connsiteX77" fmla="*/ 717279 w 3080708"/>
                  <a:gd name="connsiteY77" fmla="*/ 511392 h 1147465"/>
                  <a:gd name="connsiteX78" fmla="*/ 737970 w 3080708"/>
                  <a:gd name="connsiteY78" fmla="*/ 594203 h 1147465"/>
                  <a:gd name="connsiteX79" fmla="*/ 823785 w 3080708"/>
                  <a:gd name="connsiteY79" fmla="*/ 998957 h 1147465"/>
                  <a:gd name="connsiteX80" fmla="*/ 850580 w 3080708"/>
                  <a:gd name="connsiteY80" fmla="*/ 1127386 h 1147465"/>
                  <a:gd name="connsiteX81" fmla="*/ 876020 w 3080708"/>
                  <a:gd name="connsiteY81" fmla="*/ 1147435 h 1147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080708" h="1147465">
                    <a:moveTo>
                      <a:pt x="876020" y="1147435"/>
                    </a:moveTo>
                    <a:cubicBezTo>
                      <a:pt x="891961" y="1146854"/>
                      <a:pt x="896710" y="1137555"/>
                      <a:pt x="898068" y="1125933"/>
                    </a:cubicBezTo>
                    <a:cubicBezTo>
                      <a:pt x="899084" y="1118669"/>
                      <a:pt x="900102" y="1111696"/>
                      <a:pt x="900781" y="1104431"/>
                    </a:cubicBezTo>
                    <a:cubicBezTo>
                      <a:pt x="916044" y="963799"/>
                      <a:pt x="930969" y="822876"/>
                      <a:pt x="946571" y="682243"/>
                    </a:cubicBezTo>
                    <a:cubicBezTo>
                      <a:pt x="960477" y="554976"/>
                      <a:pt x="974724" y="427709"/>
                      <a:pt x="988970" y="300443"/>
                    </a:cubicBezTo>
                    <a:lnTo>
                      <a:pt x="998127" y="220248"/>
                    </a:lnTo>
                    <a:cubicBezTo>
                      <a:pt x="1009660" y="291726"/>
                      <a:pt x="1018819" y="363204"/>
                      <a:pt x="1027977" y="434684"/>
                    </a:cubicBezTo>
                    <a:cubicBezTo>
                      <a:pt x="1039171" y="523885"/>
                      <a:pt x="1050363" y="613089"/>
                      <a:pt x="1061896" y="702292"/>
                    </a:cubicBezTo>
                    <a:cubicBezTo>
                      <a:pt x="1063930" y="719726"/>
                      <a:pt x="1083604" y="727280"/>
                      <a:pt x="1100225" y="717111"/>
                    </a:cubicBezTo>
                    <a:cubicBezTo>
                      <a:pt x="1110061" y="711009"/>
                      <a:pt x="1117184" y="703164"/>
                      <a:pt x="1123628" y="694447"/>
                    </a:cubicBezTo>
                    <a:cubicBezTo>
                      <a:pt x="1141266" y="670330"/>
                      <a:pt x="1159921" y="646504"/>
                      <a:pt x="1176880" y="622096"/>
                    </a:cubicBezTo>
                    <a:cubicBezTo>
                      <a:pt x="1184003" y="611927"/>
                      <a:pt x="1192144" y="608150"/>
                      <a:pt x="1206390" y="608150"/>
                    </a:cubicBezTo>
                    <a:lnTo>
                      <a:pt x="2091673" y="608440"/>
                    </a:lnTo>
                    <a:cubicBezTo>
                      <a:pt x="2121183" y="608440"/>
                      <a:pt x="2121861" y="607568"/>
                      <a:pt x="2130341" y="583742"/>
                    </a:cubicBezTo>
                    <a:cubicBezTo>
                      <a:pt x="2139159" y="559044"/>
                      <a:pt x="2148658" y="534637"/>
                      <a:pt x="2159171" y="506161"/>
                    </a:cubicBezTo>
                    <a:cubicBezTo>
                      <a:pt x="2160868" y="513135"/>
                      <a:pt x="2161546" y="515750"/>
                      <a:pt x="2162225" y="518655"/>
                    </a:cubicBezTo>
                    <a:lnTo>
                      <a:pt x="2252787" y="947817"/>
                    </a:lnTo>
                    <a:cubicBezTo>
                      <a:pt x="2265338" y="1007673"/>
                      <a:pt x="2277888" y="1067530"/>
                      <a:pt x="2290777" y="1127386"/>
                    </a:cubicBezTo>
                    <a:cubicBezTo>
                      <a:pt x="2293829" y="1143076"/>
                      <a:pt x="2305702" y="1150050"/>
                      <a:pt x="2321304" y="1146563"/>
                    </a:cubicBezTo>
                    <a:cubicBezTo>
                      <a:pt x="2336907" y="1142785"/>
                      <a:pt x="2337586" y="1131454"/>
                      <a:pt x="2338602" y="1120994"/>
                    </a:cubicBezTo>
                    <a:cubicBezTo>
                      <a:pt x="2346744" y="1048062"/>
                      <a:pt x="2354545" y="974840"/>
                      <a:pt x="2362685" y="901909"/>
                    </a:cubicBezTo>
                    <a:lnTo>
                      <a:pt x="2396266" y="599433"/>
                    </a:lnTo>
                    <a:cubicBezTo>
                      <a:pt x="2406102" y="509357"/>
                      <a:pt x="2415599" y="419574"/>
                      <a:pt x="2425435" y="329790"/>
                    </a:cubicBezTo>
                    <a:cubicBezTo>
                      <a:pt x="2429506" y="293179"/>
                      <a:pt x="2433914" y="256277"/>
                      <a:pt x="2437985" y="219376"/>
                    </a:cubicBezTo>
                    <a:cubicBezTo>
                      <a:pt x="2442395" y="220828"/>
                      <a:pt x="2441377" y="223734"/>
                      <a:pt x="2441716" y="225769"/>
                    </a:cubicBezTo>
                    <a:lnTo>
                      <a:pt x="2476313" y="500641"/>
                    </a:lnTo>
                    <a:cubicBezTo>
                      <a:pt x="2484793" y="567181"/>
                      <a:pt x="2493273" y="634009"/>
                      <a:pt x="2501753" y="700548"/>
                    </a:cubicBezTo>
                    <a:cubicBezTo>
                      <a:pt x="2504466" y="720017"/>
                      <a:pt x="2524139" y="727280"/>
                      <a:pt x="2542116" y="715367"/>
                    </a:cubicBezTo>
                    <a:cubicBezTo>
                      <a:pt x="2551274" y="709556"/>
                      <a:pt x="2558057" y="701711"/>
                      <a:pt x="2564164" y="693575"/>
                    </a:cubicBezTo>
                    <a:cubicBezTo>
                      <a:pt x="2582479" y="668877"/>
                      <a:pt x="2601135" y="644760"/>
                      <a:pt x="2618434" y="619772"/>
                    </a:cubicBezTo>
                    <a:cubicBezTo>
                      <a:pt x="2624539" y="610765"/>
                      <a:pt x="2631662" y="607568"/>
                      <a:pt x="2643872" y="607568"/>
                    </a:cubicBezTo>
                    <a:lnTo>
                      <a:pt x="2974582" y="607859"/>
                    </a:lnTo>
                    <a:lnTo>
                      <a:pt x="3066162" y="607859"/>
                    </a:lnTo>
                    <a:cubicBezTo>
                      <a:pt x="3070911" y="607568"/>
                      <a:pt x="3078374" y="609893"/>
                      <a:pt x="3079392" y="604372"/>
                    </a:cubicBezTo>
                    <a:cubicBezTo>
                      <a:pt x="3080748" y="595655"/>
                      <a:pt x="3081766" y="586357"/>
                      <a:pt x="3078713" y="578512"/>
                    </a:cubicBezTo>
                    <a:cubicBezTo>
                      <a:pt x="3076677" y="572992"/>
                      <a:pt x="3066502" y="575897"/>
                      <a:pt x="3060057" y="575897"/>
                    </a:cubicBezTo>
                    <a:lnTo>
                      <a:pt x="2624200" y="575316"/>
                    </a:lnTo>
                    <a:cubicBezTo>
                      <a:pt x="2605884" y="575316"/>
                      <a:pt x="2594691" y="580546"/>
                      <a:pt x="2585871" y="593622"/>
                    </a:cubicBezTo>
                    <a:cubicBezTo>
                      <a:pt x="2572982" y="612798"/>
                      <a:pt x="2558397" y="630813"/>
                      <a:pt x="2542455" y="652315"/>
                    </a:cubicBezTo>
                    <a:cubicBezTo>
                      <a:pt x="2541437" y="647085"/>
                      <a:pt x="2541437" y="645341"/>
                      <a:pt x="2541098" y="643599"/>
                    </a:cubicBezTo>
                    <a:cubicBezTo>
                      <a:pt x="2531601" y="570667"/>
                      <a:pt x="2522104" y="497735"/>
                      <a:pt x="2512946" y="424804"/>
                    </a:cubicBezTo>
                    <a:cubicBezTo>
                      <a:pt x="2502771" y="346061"/>
                      <a:pt x="2492933" y="267610"/>
                      <a:pt x="2483097" y="188867"/>
                    </a:cubicBezTo>
                    <a:cubicBezTo>
                      <a:pt x="2475974" y="132208"/>
                      <a:pt x="2468851" y="75838"/>
                      <a:pt x="2461390" y="19178"/>
                    </a:cubicBezTo>
                    <a:cubicBezTo>
                      <a:pt x="2459354" y="4359"/>
                      <a:pt x="2452570" y="0"/>
                      <a:pt x="2435611" y="291"/>
                    </a:cubicBezTo>
                    <a:cubicBezTo>
                      <a:pt x="2417973" y="582"/>
                      <a:pt x="2415260" y="11333"/>
                      <a:pt x="2413902" y="22956"/>
                    </a:cubicBezTo>
                    <a:cubicBezTo>
                      <a:pt x="2408137" y="75548"/>
                      <a:pt x="2402371" y="127849"/>
                      <a:pt x="2396604" y="180150"/>
                    </a:cubicBezTo>
                    <a:cubicBezTo>
                      <a:pt x="2384733" y="289111"/>
                      <a:pt x="2373200" y="398363"/>
                      <a:pt x="2360990" y="507324"/>
                    </a:cubicBezTo>
                    <a:cubicBezTo>
                      <a:pt x="2348101" y="622968"/>
                      <a:pt x="2334871" y="738902"/>
                      <a:pt x="2321983" y="854547"/>
                    </a:cubicBezTo>
                    <a:cubicBezTo>
                      <a:pt x="2317235" y="896098"/>
                      <a:pt x="2312825" y="937648"/>
                      <a:pt x="2308415" y="979199"/>
                    </a:cubicBezTo>
                    <a:cubicBezTo>
                      <a:pt x="2304344" y="978617"/>
                      <a:pt x="2304344" y="976584"/>
                      <a:pt x="2304005" y="974840"/>
                    </a:cubicBezTo>
                    <a:lnTo>
                      <a:pt x="2265338" y="788008"/>
                    </a:lnTo>
                    <a:cubicBezTo>
                      <a:pt x="2240577" y="669168"/>
                      <a:pt x="2215138" y="550327"/>
                      <a:pt x="2190377" y="431487"/>
                    </a:cubicBezTo>
                    <a:cubicBezTo>
                      <a:pt x="2187664" y="418993"/>
                      <a:pt x="2184271" y="406789"/>
                      <a:pt x="2165956" y="406498"/>
                    </a:cubicBezTo>
                    <a:cubicBezTo>
                      <a:pt x="2148318" y="405917"/>
                      <a:pt x="2143569" y="417249"/>
                      <a:pt x="2139159" y="429743"/>
                    </a:cubicBezTo>
                    <a:cubicBezTo>
                      <a:pt x="2123897" y="473038"/>
                      <a:pt x="2107276" y="516332"/>
                      <a:pt x="2092352" y="559916"/>
                    </a:cubicBezTo>
                    <a:cubicBezTo>
                      <a:pt x="2088281" y="572119"/>
                      <a:pt x="2081837" y="575897"/>
                      <a:pt x="2066573" y="575897"/>
                    </a:cubicBezTo>
                    <a:lnTo>
                      <a:pt x="1186379" y="575025"/>
                    </a:lnTo>
                    <a:cubicBezTo>
                      <a:pt x="1166027" y="575025"/>
                      <a:pt x="1153816" y="580546"/>
                      <a:pt x="1143980" y="595074"/>
                    </a:cubicBezTo>
                    <a:cubicBezTo>
                      <a:pt x="1131430" y="613670"/>
                      <a:pt x="1117523" y="631394"/>
                      <a:pt x="1101920" y="652315"/>
                    </a:cubicBezTo>
                    <a:cubicBezTo>
                      <a:pt x="1099207" y="631394"/>
                      <a:pt x="1096832" y="613961"/>
                      <a:pt x="1094457" y="596237"/>
                    </a:cubicBezTo>
                    <a:cubicBezTo>
                      <a:pt x="1070037" y="404465"/>
                      <a:pt x="1045276" y="212402"/>
                      <a:pt x="1021193" y="20630"/>
                    </a:cubicBezTo>
                    <a:cubicBezTo>
                      <a:pt x="1019497" y="7846"/>
                      <a:pt x="1014410" y="0"/>
                      <a:pt x="997450" y="0"/>
                    </a:cubicBezTo>
                    <a:cubicBezTo>
                      <a:pt x="980152" y="0"/>
                      <a:pt x="975063" y="8428"/>
                      <a:pt x="973707" y="20921"/>
                    </a:cubicBezTo>
                    <a:lnTo>
                      <a:pt x="961495" y="133369"/>
                    </a:lnTo>
                    <a:cubicBezTo>
                      <a:pt x="948607" y="253081"/>
                      <a:pt x="935718" y="372503"/>
                      <a:pt x="922490" y="492214"/>
                    </a:cubicBezTo>
                    <a:lnTo>
                      <a:pt x="878733" y="887090"/>
                    </a:lnTo>
                    <a:cubicBezTo>
                      <a:pt x="875341" y="917890"/>
                      <a:pt x="871610" y="948398"/>
                      <a:pt x="868218" y="979199"/>
                    </a:cubicBezTo>
                    <a:cubicBezTo>
                      <a:pt x="863131" y="966414"/>
                      <a:pt x="860756" y="953628"/>
                      <a:pt x="858043" y="940845"/>
                    </a:cubicBezTo>
                    <a:cubicBezTo>
                      <a:pt x="821750" y="769121"/>
                      <a:pt x="785456" y="597689"/>
                      <a:pt x="749503" y="425967"/>
                    </a:cubicBezTo>
                    <a:cubicBezTo>
                      <a:pt x="747129" y="414635"/>
                      <a:pt x="740683" y="406789"/>
                      <a:pt x="726776" y="406208"/>
                    </a:cubicBezTo>
                    <a:cubicBezTo>
                      <a:pt x="713209" y="405627"/>
                      <a:pt x="705409" y="412600"/>
                      <a:pt x="701338" y="423642"/>
                    </a:cubicBezTo>
                    <a:cubicBezTo>
                      <a:pt x="685057" y="468970"/>
                      <a:pt x="667758" y="514007"/>
                      <a:pt x="652494" y="559625"/>
                    </a:cubicBezTo>
                    <a:cubicBezTo>
                      <a:pt x="648424" y="572119"/>
                      <a:pt x="641980" y="575897"/>
                      <a:pt x="627056" y="575897"/>
                    </a:cubicBezTo>
                    <a:lnTo>
                      <a:pt x="0" y="575097"/>
                    </a:lnTo>
                    <a:lnTo>
                      <a:pt x="0" y="607876"/>
                    </a:lnTo>
                    <a:lnTo>
                      <a:pt x="649103" y="608150"/>
                    </a:lnTo>
                    <a:cubicBezTo>
                      <a:pt x="682004" y="608150"/>
                      <a:pt x="682004" y="608150"/>
                      <a:pt x="691501" y="581709"/>
                    </a:cubicBezTo>
                    <a:cubicBezTo>
                      <a:pt x="699981" y="558173"/>
                      <a:pt x="708800" y="534928"/>
                      <a:pt x="717279" y="511392"/>
                    </a:cubicBezTo>
                    <a:cubicBezTo>
                      <a:pt x="726438" y="539286"/>
                      <a:pt x="732204" y="566889"/>
                      <a:pt x="737970" y="594203"/>
                    </a:cubicBezTo>
                    <a:cubicBezTo>
                      <a:pt x="766462" y="729024"/>
                      <a:pt x="795294" y="864136"/>
                      <a:pt x="823785" y="998957"/>
                    </a:cubicBezTo>
                    <a:cubicBezTo>
                      <a:pt x="832943" y="1041670"/>
                      <a:pt x="842101" y="1084673"/>
                      <a:pt x="850580" y="1127386"/>
                    </a:cubicBezTo>
                    <a:cubicBezTo>
                      <a:pt x="853295" y="1140170"/>
                      <a:pt x="859739" y="1148015"/>
                      <a:pt x="876020" y="1147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47DE89B-2067-4442-AE45-6A1C5233DD0F}"/>
                  </a:ext>
                </a:extLst>
              </p:cNvPr>
              <p:cNvSpPr/>
              <p:nvPr/>
            </p:nvSpPr>
            <p:spPr>
              <a:xfrm>
                <a:off x="5164264" y="3630931"/>
                <a:ext cx="5577840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763F4B9-0C0E-42C8-88D3-042A9D2CE0F5}"/>
                  </a:ext>
                </a:extLst>
              </p:cNvPr>
              <p:cNvSpPr/>
              <p:nvPr/>
            </p:nvSpPr>
            <p:spPr>
              <a:xfrm>
                <a:off x="1984003" y="3634028"/>
                <a:ext cx="1229081" cy="4572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69722EE-54C4-4064-9C78-3A6C08F24205}"/>
                  </a:ext>
                </a:extLst>
              </p:cNvPr>
              <p:cNvSpPr/>
              <p:nvPr/>
            </p:nvSpPr>
            <p:spPr>
              <a:xfrm>
                <a:off x="1984003" y="2381650"/>
                <a:ext cx="45993" cy="12852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FD4FF7-507C-4933-8CD0-EB646F1F2734}"/>
              </a:ext>
            </a:extLst>
          </p:cNvPr>
          <p:cNvGrpSpPr/>
          <p:nvPr/>
        </p:nvGrpSpPr>
        <p:grpSpPr>
          <a:xfrm>
            <a:off x="1113490" y="259905"/>
            <a:ext cx="2067860" cy="6213392"/>
            <a:chOff x="1113490" y="259905"/>
            <a:chExt cx="2067860" cy="621339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3DB93A-704B-42A3-8CB5-A714A85CC918}"/>
                </a:ext>
              </a:extLst>
            </p:cNvPr>
            <p:cNvGrpSpPr/>
            <p:nvPr/>
          </p:nvGrpSpPr>
          <p:grpSpPr>
            <a:xfrm>
              <a:off x="1113490" y="259905"/>
              <a:ext cx="2067860" cy="6213392"/>
              <a:chOff x="1113490" y="-2744"/>
              <a:chExt cx="1667408" cy="501013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2A7306D-560B-44F8-9F35-6FBD85000F81}"/>
                  </a:ext>
                </a:extLst>
              </p:cNvPr>
              <p:cNvSpPr/>
              <p:nvPr/>
            </p:nvSpPr>
            <p:spPr>
              <a:xfrm rot="10800000">
                <a:off x="1852510" y="4385281"/>
                <a:ext cx="383353" cy="585679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E52DAE2-1F63-4C5F-81B1-97A00989134C}"/>
                  </a:ext>
                </a:extLst>
              </p:cNvPr>
              <p:cNvSpPr/>
              <p:nvPr/>
            </p:nvSpPr>
            <p:spPr>
              <a:xfrm rot="10800000">
                <a:off x="1486195" y="4273470"/>
                <a:ext cx="383353" cy="692166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2AF5D7-18E4-4305-BE5D-8763114C7FF2}"/>
                  </a:ext>
                </a:extLst>
              </p:cNvPr>
              <p:cNvSpPr/>
              <p:nvPr/>
            </p:nvSpPr>
            <p:spPr>
              <a:xfrm rot="10800000">
                <a:off x="1113490" y="4273470"/>
                <a:ext cx="383353" cy="638923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858D882-7DB5-402C-AE80-C23EDB4A9D09}"/>
                  </a:ext>
                </a:extLst>
              </p:cNvPr>
              <p:cNvSpPr/>
              <p:nvPr/>
            </p:nvSpPr>
            <p:spPr>
              <a:xfrm rot="10800000">
                <a:off x="1874872" y="3467362"/>
                <a:ext cx="692166" cy="585679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0C9A09-9420-42C2-90C3-76D921079CCC}"/>
                  </a:ext>
                </a:extLst>
              </p:cNvPr>
              <p:cNvSpPr/>
              <p:nvPr/>
            </p:nvSpPr>
            <p:spPr>
              <a:xfrm rot="10800000">
                <a:off x="1125089" y="-2744"/>
                <a:ext cx="1655809" cy="4665956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3 h 1762125"/>
                  <a:gd name="connsiteX6" fmla="*/ 42702 w 1504950"/>
                  <a:gd name="connsiteY6" fmla="*/ 402908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2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3 h 1762125"/>
                  <a:gd name="connsiteX20" fmla="*/ 1495264 w 1504950"/>
                  <a:gd name="connsiteY20" fmla="*/ 14288 h 1762125"/>
                  <a:gd name="connsiteX0" fmla="*/ 609440 w 1481080"/>
                  <a:gd name="connsiteY0" fmla="*/ 580072 h 1741169"/>
                  <a:gd name="connsiteX1" fmla="*/ 654207 w 1481080"/>
                  <a:gd name="connsiteY1" fmla="*/ 557212 h 1741169"/>
                  <a:gd name="connsiteX2" fmla="*/ 743742 w 1481080"/>
                  <a:gd name="connsiteY2" fmla="*/ 521017 h 1741169"/>
                  <a:gd name="connsiteX3" fmla="*/ 848517 w 1481080"/>
                  <a:gd name="connsiteY3" fmla="*/ 254317 h 1741169"/>
                  <a:gd name="connsiteX4" fmla="*/ 222725 w 1481080"/>
                  <a:gd name="connsiteY4" fmla="*/ 172402 h 1741169"/>
                  <a:gd name="connsiteX5" fmla="*/ 63657 w 1481080"/>
                  <a:gd name="connsiteY5" fmla="*/ 268605 h 1741169"/>
                  <a:gd name="connsiteX6" fmla="*/ 28415 w 1481080"/>
                  <a:gd name="connsiteY6" fmla="*/ 388620 h 1741169"/>
                  <a:gd name="connsiteX7" fmla="*/ 792 w 1481080"/>
                  <a:gd name="connsiteY7" fmla="*/ 545782 h 1741169"/>
                  <a:gd name="connsiteX8" fmla="*/ 16985 w 1481080"/>
                  <a:gd name="connsiteY8" fmla="*/ 613410 h 1741169"/>
                  <a:gd name="connsiteX9" fmla="*/ 285590 w 1481080"/>
                  <a:gd name="connsiteY9" fmla="*/ 1036320 h 1741169"/>
                  <a:gd name="connsiteX10" fmla="*/ 371315 w 1481080"/>
                  <a:gd name="connsiteY10" fmla="*/ 1119187 h 1741169"/>
                  <a:gd name="connsiteX11" fmla="*/ 392270 w 1481080"/>
                  <a:gd name="connsiteY11" fmla="*/ 1166812 h 1741169"/>
                  <a:gd name="connsiteX12" fmla="*/ 400842 w 1481080"/>
                  <a:gd name="connsiteY12" fmla="*/ 1688782 h 1741169"/>
                  <a:gd name="connsiteX13" fmla="*/ 455135 w 1481080"/>
                  <a:gd name="connsiteY13" fmla="*/ 1739264 h 1741169"/>
                  <a:gd name="connsiteX14" fmla="*/ 1207610 w 1481080"/>
                  <a:gd name="connsiteY14" fmla="*/ 1741170 h 1741169"/>
                  <a:gd name="connsiteX15" fmla="*/ 1254282 w 1481080"/>
                  <a:gd name="connsiteY15" fmla="*/ 1694497 h 1741169"/>
                  <a:gd name="connsiteX16" fmla="*/ 1245710 w 1481080"/>
                  <a:gd name="connsiteY16" fmla="*/ 1146810 h 1741169"/>
                  <a:gd name="connsiteX17" fmla="*/ 1276190 w 1481080"/>
                  <a:gd name="connsiteY17" fmla="*/ 1092517 h 1741169"/>
                  <a:gd name="connsiteX18" fmla="*/ 1452402 w 1481080"/>
                  <a:gd name="connsiteY18" fmla="*/ 862012 h 1741169"/>
                  <a:gd name="connsiteX19" fmla="*/ 1467642 w 1481080"/>
                  <a:gd name="connsiteY19" fmla="*/ 779145 h 1741169"/>
                  <a:gd name="connsiteX20" fmla="*/ 1480977 w 1481080"/>
                  <a:gd name="connsiteY20" fmla="*/ 0 h 1741169"/>
                  <a:gd name="connsiteX0" fmla="*/ 609440 w 1481080"/>
                  <a:gd name="connsiteY0" fmla="*/ 580072 h 2260882"/>
                  <a:gd name="connsiteX1" fmla="*/ 654207 w 1481080"/>
                  <a:gd name="connsiteY1" fmla="*/ 557212 h 2260882"/>
                  <a:gd name="connsiteX2" fmla="*/ 743742 w 1481080"/>
                  <a:gd name="connsiteY2" fmla="*/ 521017 h 2260882"/>
                  <a:gd name="connsiteX3" fmla="*/ 848517 w 1481080"/>
                  <a:gd name="connsiteY3" fmla="*/ 254317 h 2260882"/>
                  <a:gd name="connsiteX4" fmla="*/ 222725 w 1481080"/>
                  <a:gd name="connsiteY4" fmla="*/ 172402 h 2260882"/>
                  <a:gd name="connsiteX5" fmla="*/ 63657 w 1481080"/>
                  <a:gd name="connsiteY5" fmla="*/ 268605 h 2260882"/>
                  <a:gd name="connsiteX6" fmla="*/ 28415 w 1481080"/>
                  <a:gd name="connsiteY6" fmla="*/ 388620 h 2260882"/>
                  <a:gd name="connsiteX7" fmla="*/ 792 w 1481080"/>
                  <a:gd name="connsiteY7" fmla="*/ 545782 h 2260882"/>
                  <a:gd name="connsiteX8" fmla="*/ 16985 w 1481080"/>
                  <a:gd name="connsiteY8" fmla="*/ 613410 h 2260882"/>
                  <a:gd name="connsiteX9" fmla="*/ 285590 w 1481080"/>
                  <a:gd name="connsiteY9" fmla="*/ 1036320 h 2260882"/>
                  <a:gd name="connsiteX10" fmla="*/ 371315 w 1481080"/>
                  <a:gd name="connsiteY10" fmla="*/ 1119187 h 2260882"/>
                  <a:gd name="connsiteX11" fmla="*/ 392270 w 1481080"/>
                  <a:gd name="connsiteY11" fmla="*/ 1166812 h 2260882"/>
                  <a:gd name="connsiteX12" fmla="*/ 400842 w 1481080"/>
                  <a:gd name="connsiteY12" fmla="*/ 1688782 h 2260882"/>
                  <a:gd name="connsiteX13" fmla="*/ 455135 w 1481080"/>
                  <a:gd name="connsiteY13" fmla="*/ 1739264 h 2260882"/>
                  <a:gd name="connsiteX14" fmla="*/ 1037213 w 1481080"/>
                  <a:gd name="connsiteY14" fmla="*/ 2260882 h 2260882"/>
                  <a:gd name="connsiteX15" fmla="*/ 1254282 w 1481080"/>
                  <a:gd name="connsiteY15" fmla="*/ 1694497 h 2260882"/>
                  <a:gd name="connsiteX16" fmla="*/ 1245710 w 1481080"/>
                  <a:gd name="connsiteY16" fmla="*/ 1146810 h 2260882"/>
                  <a:gd name="connsiteX17" fmla="*/ 1276190 w 1481080"/>
                  <a:gd name="connsiteY17" fmla="*/ 1092517 h 2260882"/>
                  <a:gd name="connsiteX18" fmla="*/ 1452402 w 1481080"/>
                  <a:gd name="connsiteY18" fmla="*/ 862012 h 2260882"/>
                  <a:gd name="connsiteX19" fmla="*/ 1467642 w 1481080"/>
                  <a:gd name="connsiteY19" fmla="*/ 779145 h 2260882"/>
                  <a:gd name="connsiteX20" fmla="*/ 1480977 w 1481080"/>
                  <a:gd name="connsiteY20" fmla="*/ 0 h 2260882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455135 w 1481080"/>
                  <a:gd name="connsiteY13" fmla="*/ 1739264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455135 w 1481080"/>
                  <a:gd name="connsiteY13" fmla="*/ 1739264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215661"/>
                  <a:gd name="connsiteX1" fmla="*/ 654207 w 1481080"/>
                  <a:gd name="connsiteY1" fmla="*/ 557212 h 4215661"/>
                  <a:gd name="connsiteX2" fmla="*/ 743742 w 1481080"/>
                  <a:gd name="connsiteY2" fmla="*/ 521017 h 4215661"/>
                  <a:gd name="connsiteX3" fmla="*/ 848517 w 1481080"/>
                  <a:gd name="connsiteY3" fmla="*/ 254317 h 4215661"/>
                  <a:gd name="connsiteX4" fmla="*/ 222725 w 1481080"/>
                  <a:gd name="connsiteY4" fmla="*/ 172402 h 4215661"/>
                  <a:gd name="connsiteX5" fmla="*/ 63657 w 1481080"/>
                  <a:gd name="connsiteY5" fmla="*/ 268605 h 4215661"/>
                  <a:gd name="connsiteX6" fmla="*/ 28415 w 1481080"/>
                  <a:gd name="connsiteY6" fmla="*/ 388620 h 4215661"/>
                  <a:gd name="connsiteX7" fmla="*/ 792 w 1481080"/>
                  <a:gd name="connsiteY7" fmla="*/ 545782 h 4215661"/>
                  <a:gd name="connsiteX8" fmla="*/ 16985 w 1481080"/>
                  <a:gd name="connsiteY8" fmla="*/ 613410 h 4215661"/>
                  <a:gd name="connsiteX9" fmla="*/ 285590 w 1481080"/>
                  <a:gd name="connsiteY9" fmla="*/ 1036320 h 4215661"/>
                  <a:gd name="connsiteX10" fmla="*/ 371315 w 1481080"/>
                  <a:gd name="connsiteY10" fmla="*/ 1119187 h 4215661"/>
                  <a:gd name="connsiteX11" fmla="*/ 392270 w 1481080"/>
                  <a:gd name="connsiteY11" fmla="*/ 1166812 h 4215661"/>
                  <a:gd name="connsiteX12" fmla="*/ 400842 w 1481080"/>
                  <a:gd name="connsiteY12" fmla="*/ 1688782 h 4215661"/>
                  <a:gd name="connsiteX13" fmla="*/ 361416 w 1481080"/>
                  <a:gd name="connsiteY13" fmla="*/ 4124828 h 4215661"/>
                  <a:gd name="connsiteX14" fmla="*/ 1309849 w 1481080"/>
                  <a:gd name="connsiteY14" fmla="*/ 4169333 h 4215661"/>
                  <a:gd name="connsiteX15" fmla="*/ 1254282 w 1481080"/>
                  <a:gd name="connsiteY15" fmla="*/ 1694497 h 4215661"/>
                  <a:gd name="connsiteX16" fmla="*/ 1245710 w 1481080"/>
                  <a:gd name="connsiteY16" fmla="*/ 1146810 h 4215661"/>
                  <a:gd name="connsiteX17" fmla="*/ 1276190 w 1481080"/>
                  <a:gd name="connsiteY17" fmla="*/ 1092517 h 4215661"/>
                  <a:gd name="connsiteX18" fmla="*/ 1452402 w 1481080"/>
                  <a:gd name="connsiteY18" fmla="*/ 862012 h 4215661"/>
                  <a:gd name="connsiteX19" fmla="*/ 1467642 w 1481080"/>
                  <a:gd name="connsiteY19" fmla="*/ 779145 h 4215661"/>
                  <a:gd name="connsiteX20" fmla="*/ 1480977 w 1481080"/>
                  <a:gd name="connsiteY20" fmla="*/ 0 h 4215661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361416 w 1481080"/>
                  <a:gd name="connsiteY13" fmla="*/ 4124828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198147"/>
                  <a:gd name="connsiteX1" fmla="*/ 654207 w 1481080"/>
                  <a:gd name="connsiteY1" fmla="*/ 557212 h 4198147"/>
                  <a:gd name="connsiteX2" fmla="*/ 743742 w 1481080"/>
                  <a:gd name="connsiteY2" fmla="*/ 521017 h 4198147"/>
                  <a:gd name="connsiteX3" fmla="*/ 848517 w 1481080"/>
                  <a:gd name="connsiteY3" fmla="*/ 254317 h 4198147"/>
                  <a:gd name="connsiteX4" fmla="*/ 222725 w 1481080"/>
                  <a:gd name="connsiteY4" fmla="*/ 172402 h 4198147"/>
                  <a:gd name="connsiteX5" fmla="*/ 63657 w 1481080"/>
                  <a:gd name="connsiteY5" fmla="*/ 268605 h 4198147"/>
                  <a:gd name="connsiteX6" fmla="*/ 28415 w 1481080"/>
                  <a:gd name="connsiteY6" fmla="*/ 388620 h 4198147"/>
                  <a:gd name="connsiteX7" fmla="*/ 792 w 1481080"/>
                  <a:gd name="connsiteY7" fmla="*/ 545782 h 4198147"/>
                  <a:gd name="connsiteX8" fmla="*/ 16985 w 1481080"/>
                  <a:gd name="connsiteY8" fmla="*/ 613410 h 4198147"/>
                  <a:gd name="connsiteX9" fmla="*/ 285590 w 1481080"/>
                  <a:gd name="connsiteY9" fmla="*/ 1036320 h 4198147"/>
                  <a:gd name="connsiteX10" fmla="*/ 371315 w 1481080"/>
                  <a:gd name="connsiteY10" fmla="*/ 1119187 h 4198147"/>
                  <a:gd name="connsiteX11" fmla="*/ 392270 w 1481080"/>
                  <a:gd name="connsiteY11" fmla="*/ 1166812 h 4198147"/>
                  <a:gd name="connsiteX12" fmla="*/ 400842 w 1481080"/>
                  <a:gd name="connsiteY12" fmla="*/ 1688782 h 4198147"/>
                  <a:gd name="connsiteX13" fmla="*/ 318817 w 1481080"/>
                  <a:gd name="connsiteY13" fmla="*/ 4192987 h 4198147"/>
                  <a:gd name="connsiteX14" fmla="*/ 1309849 w 1481080"/>
                  <a:gd name="connsiteY14" fmla="*/ 4169333 h 4198147"/>
                  <a:gd name="connsiteX15" fmla="*/ 1254282 w 1481080"/>
                  <a:gd name="connsiteY15" fmla="*/ 1694497 h 4198147"/>
                  <a:gd name="connsiteX16" fmla="*/ 1245710 w 1481080"/>
                  <a:gd name="connsiteY16" fmla="*/ 1146810 h 4198147"/>
                  <a:gd name="connsiteX17" fmla="*/ 1276190 w 1481080"/>
                  <a:gd name="connsiteY17" fmla="*/ 1092517 h 4198147"/>
                  <a:gd name="connsiteX18" fmla="*/ 1452402 w 1481080"/>
                  <a:gd name="connsiteY18" fmla="*/ 862012 h 4198147"/>
                  <a:gd name="connsiteX19" fmla="*/ 1467642 w 1481080"/>
                  <a:gd name="connsiteY19" fmla="*/ 779145 h 4198147"/>
                  <a:gd name="connsiteX20" fmla="*/ 1480977 w 1481080"/>
                  <a:gd name="connsiteY20" fmla="*/ 0 h 4198147"/>
                  <a:gd name="connsiteX0" fmla="*/ 609440 w 1481080"/>
                  <a:gd name="connsiteY0" fmla="*/ 580072 h 4193135"/>
                  <a:gd name="connsiteX1" fmla="*/ 654207 w 1481080"/>
                  <a:gd name="connsiteY1" fmla="*/ 557212 h 4193135"/>
                  <a:gd name="connsiteX2" fmla="*/ 743742 w 1481080"/>
                  <a:gd name="connsiteY2" fmla="*/ 521017 h 4193135"/>
                  <a:gd name="connsiteX3" fmla="*/ 848517 w 1481080"/>
                  <a:gd name="connsiteY3" fmla="*/ 254317 h 4193135"/>
                  <a:gd name="connsiteX4" fmla="*/ 222725 w 1481080"/>
                  <a:gd name="connsiteY4" fmla="*/ 172402 h 4193135"/>
                  <a:gd name="connsiteX5" fmla="*/ 63657 w 1481080"/>
                  <a:gd name="connsiteY5" fmla="*/ 268605 h 4193135"/>
                  <a:gd name="connsiteX6" fmla="*/ 28415 w 1481080"/>
                  <a:gd name="connsiteY6" fmla="*/ 388620 h 4193135"/>
                  <a:gd name="connsiteX7" fmla="*/ 792 w 1481080"/>
                  <a:gd name="connsiteY7" fmla="*/ 545782 h 4193135"/>
                  <a:gd name="connsiteX8" fmla="*/ 16985 w 1481080"/>
                  <a:gd name="connsiteY8" fmla="*/ 613410 h 4193135"/>
                  <a:gd name="connsiteX9" fmla="*/ 285590 w 1481080"/>
                  <a:gd name="connsiteY9" fmla="*/ 1036320 h 4193135"/>
                  <a:gd name="connsiteX10" fmla="*/ 371315 w 1481080"/>
                  <a:gd name="connsiteY10" fmla="*/ 1119187 h 4193135"/>
                  <a:gd name="connsiteX11" fmla="*/ 392270 w 1481080"/>
                  <a:gd name="connsiteY11" fmla="*/ 1166812 h 4193135"/>
                  <a:gd name="connsiteX12" fmla="*/ 400842 w 1481080"/>
                  <a:gd name="connsiteY12" fmla="*/ 1688782 h 4193135"/>
                  <a:gd name="connsiteX13" fmla="*/ 318817 w 1481080"/>
                  <a:gd name="connsiteY13" fmla="*/ 4192987 h 4193135"/>
                  <a:gd name="connsiteX14" fmla="*/ 1309849 w 1481080"/>
                  <a:gd name="connsiteY14" fmla="*/ 4169333 h 4193135"/>
                  <a:gd name="connsiteX15" fmla="*/ 1254282 w 1481080"/>
                  <a:gd name="connsiteY15" fmla="*/ 1694497 h 4193135"/>
                  <a:gd name="connsiteX16" fmla="*/ 1245710 w 1481080"/>
                  <a:gd name="connsiteY16" fmla="*/ 1146810 h 4193135"/>
                  <a:gd name="connsiteX17" fmla="*/ 1276190 w 1481080"/>
                  <a:gd name="connsiteY17" fmla="*/ 1092517 h 4193135"/>
                  <a:gd name="connsiteX18" fmla="*/ 1452402 w 1481080"/>
                  <a:gd name="connsiteY18" fmla="*/ 862012 h 4193135"/>
                  <a:gd name="connsiteX19" fmla="*/ 1467642 w 1481080"/>
                  <a:gd name="connsiteY19" fmla="*/ 779145 h 4193135"/>
                  <a:gd name="connsiteX20" fmla="*/ 1480977 w 1481080"/>
                  <a:gd name="connsiteY20" fmla="*/ 0 h 4193135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284737 w 1481080"/>
                  <a:gd name="connsiteY13" fmla="*/ 4167428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94497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94497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94497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62802 w 1481080"/>
                  <a:gd name="connsiteY15" fmla="*/ 2069371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62802 w 1481080"/>
                  <a:gd name="connsiteY15" fmla="*/ 2069371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9362 w 1481080"/>
                  <a:gd name="connsiteY12" fmla="*/ 1637663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9362 w 1481080"/>
                  <a:gd name="connsiteY12" fmla="*/ 1637663 h 4173579"/>
                  <a:gd name="connsiteX13" fmla="*/ 284737 w 1481080"/>
                  <a:gd name="connsiteY13" fmla="*/ 4167428 h 4173579"/>
                  <a:gd name="connsiteX14" fmla="*/ 1343928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9362 w 1481080"/>
                  <a:gd name="connsiteY12" fmla="*/ 1637663 h 4173579"/>
                  <a:gd name="connsiteX13" fmla="*/ 284737 w 1481080"/>
                  <a:gd name="connsiteY13" fmla="*/ 4167428 h 4173579"/>
                  <a:gd name="connsiteX14" fmla="*/ 1386528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81080" h="4173579">
                    <a:moveTo>
                      <a:pt x="609440" y="580072"/>
                    </a:moveTo>
                    <a:cubicBezTo>
                      <a:pt x="621822" y="567690"/>
                      <a:pt x="637062" y="561022"/>
                      <a:pt x="654207" y="557212"/>
                    </a:cubicBezTo>
                    <a:cubicBezTo>
                      <a:pt x="686592" y="550545"/>
                      <a:pt x="717072" y="539115"/>
                      <a:pt x="743742" y="521017"/>
                    </a:cubicBezTo>
                    <a:cubicBezTo>
                      <a:pt x="819942" y="469582"/>
                      <a:pt x="845660" y="347662"/>
                      <a:pt x="848517" y="254317"/>
                    </a:cubicBezTo>
                    <a:cubicBezTo>
                      <a:pt x="849470" y="238125"/>
                      <a:pt x="307497" y="176212"/>
                      <a:pt x="222725" y="172402"/>
                    </a:cubicBezTo>
                    <a:cubicBezTo>
                      <a:pt x="152240" y="168592"/>
                      <a:pt x="84612" y="202882"/>
                      <a:pt x="63657" y="268605"/>
                    </a:cubicBezTo>
                    <a:cubicBezTo>
                      <a:pt x="51275" y="308610"/>
                      <a:pt x="40797" y="348615"/>
                      <a:pt x="28415" y="388620"/>
                    </a:cubicBezTo>
                    <a:cubicBezTo>
                      <a:pt x="19842" y="418147"/>
                      <a:pt x="8412" y="497204"/>
                      <a:pt x="792" y="545782"/>
                    </a:cubicBezTo>
                    <a:cubicBezTo>
                      <a:pt x="-2065" y="569595"/>
                      <a:pt x="2697" y="593407"/>
                      <a:pt x="16985" y="613410"/>
                    </a:cubicBezTo>
                    <a:cubicBezTo>
                      <a:pt x="75087" y="698182"/>
                      <a:pt x="226535" y="940117"/>
                      <a:pt x="285590" y="1036320"/>
                    </a:cubicBezTo>
                    <a:cubicBezTo>
                      <a:pt x="297020" y="1055370"/>
                      <a:pt x="351312" y="1106805"/>
                      <a:pt x="371315" y="1119187"/>
                    </a:cubicBezTo>
                    <a:cubicBezTo>
                      <a:pt x="381792" y="1125855"/>
                      <a:pt x="392270" y="1146810"/>
                      <a:pt x="392270" y="1166812"/>
                    </a:cubicBezTo>
                    <a:cubicBezTo>
                      <a:pt x="387507" y="1338262"/>
                      <a:pt x="401742" y="1465261"/>
                      <a:pt x="409362" y="1637663"/>
                    </a:cubicBezTo>
                    <a:cubicBezTo>
                      <a:pt x="419787" y="2309091"/>
                      <a:pt x="303633" y="3583606"/>
                      <a:pt x="284737" y="4167428"/>
                    </a:cubicBezTo>
                    <a:cubicBezTo>
                      <a:pt x="615155" y="4180419"/>
                      <a:pt x="1041984" y="4168698"/>
                      <a:pt x="1386528" y="4169333"/>
                    </a:cubicBezTo>
                    <a:cubicBezTo>
                      <a:pt x="1428438" y="4169333"/>
                      <a:pt x="1279842" y="1922892"/>
                      <a:pt x="1254282" y="1617818"/>
                    </a:cubicBezTo>
                    <a:cubicBezTo>
                      <a:pt x="1252377" y="1437796"/>
                      <a:pt x="1243805" y="1327785"/>
                      <a:pt x="1245710" y="1146810"/>
                    </a:cubicBezTo>
                    <a:cubicBezTo>
                      <a:pt x="1245710" y="1121092"/>
                      <a:pt x="1254282" y="1106805"/>
                      <a:pt x="1276190" y="1092517"/>
                    </a:cubicBezTo>
                    <a:cubicBezTo>
                      <a:pt x="1363820" y="1033462"/>
                      <a:pt x="1420017" y="962977"/>
                      <a:pt x="1452402" y="862012"/>
                    </a:cubicBezTo>
                    <a:cubicBezTo>
                      <a:pt x="1460975" y="834390"/>
                      <a:pt x="1466690" y="807720"/>
                      <a:pt x="1467642" y="779145"/>
                    </a:cubicBezTo>
                    <a:cubicBezTo>
                      <a:pt x="1476215" y="527685"/>
                      <a:pt x="1481930" y="273367"/>
                      <a:pt x="1480977" y="0"/>
                    </a:cubicBez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8FB08A8-6BBE-41FA-9155-8019B028D4F6}"/>
                  </a:ext>
                </a:extLst>
              </p:cNvPr>
              <p:cNvSpPr/>
              <p:nvPr/>
            </p:nvSpPr>
            <p:spPr>
              <a:xfrm rot="10800000">
                <a:off x="2216786" y="4421713"/>
                <a:ext cx="383353" cy="585679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0C696E9-28E0-4596-AD95-7840E4A2FC5B}"/>
                </a:ext>
              </a:extLst>
            </p:cNvPr>
            <p:cNvSpPr/>
            <p:nvPr/>
          </p:nvSpPr>
          <p:spPr>
            <a:xfrm>
              <a:off x="1588912" y="2318456"/>
              <a:ext cx="858401" cy="2667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E338C1-831F-4703-A78E-C2ECCDA0A5BD}"/>
              </a:ext>
            </a:extLst>
          </p:cNvPr>
          <p:cNvGrpSpPr/>
          <p:nvPr/>
        </p:nvGrpSpPr>
        <p:grpSpPr>
          <a:xfrm>
            <a:off x="5147610" y="4208883"/>
            <a:ext cx="1307543" cy="1604502"/>
            <a:chOff x="2079596" y="4282215"/>
            <a:chExt cx="3303213" cy="160450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D4E437C-12CE-4942-A99D-5B733C896FA5}"/>
                </a:ext>
              </a:extLst>
            </p:cNvPr>
            <p:cNvSpPr txBox="1"/>
            <p:nvPr/>
          </p:nvSpPr>
          <p:spPr>
            <a:xfrm>
              <a:off x="2079596" y="4501722"/>
              <a:ext cx="3303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F052B8-0A0E-4E7C-8DC9-06390C465462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5878759-BBC9-409A-99FE-BD14A3A4026D}"/>
              </a:ext>
            </a:extLst>
          </p:cNvPr>
          <p:cNvGrpSpPr/>
          <p:nvPr/>
        </p:nvGrpSpPr>
        <p:grpSpPr>
          <a:xfrm>
            <a:off x="6788481" y="4208883"/>
            <a:ext cx="1307543" cy="1604502"/>
            <a:chOff x="2079596" y="4282215"/>
            <a:chExt cx="3303213" cy="16045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F24B3DB-FD4F-4657-AA14-AD899C7856F4}"/>
                </a:ext>
              </a:extLst>
            </p:cNvPr>
            <p:cNvSpPr txBox="1"/>
            <p:nvPr/>
          </p:nvSpPr>
          <p:spPr>
            <a:xfrm>
              <a:off x="2079596" y="4501722"/>
              <a:ext cx="3303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ED22B-2783-46BA-9664-EE37E32E9F58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F5C1CC-9929-49E5-9E8D-11A941FB6F68}"/>
              </a:ext>
            </a:extLst>
          </p:cNvPr>
          <p:cNvGrpSpPr/>
          <p:nvPr/>
        </p:nvGrpSpPr>
        <p:grpSpPr>
          <a:xfrm>
            <a:off x="8429352" y="4208883"/>
            <a:ext cx="1307543" cy="1604502"/>
            <a:chOff x="2079596" y="4282215"/>
            <a:chExt cx="3303213" cy="16045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D03EA7-B8C4-40E7-B44A-CE7793D3511D}"/>
                </a:ext>
              </a:extLst>
            </p:cNvPr>
            <p:cNvSpPr txBox="1"/>
            <p:nvPr/>
          </p:nvSpPr>
          <p:spPr>
            <a:xfrm>
              <a:off x="2079596" y="4501722"/>
              <a:ext cx="3303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B3C26E-8DFC-4B2E-84D3-34B109340541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7DC8D32-C349-4978-886B-87048401B8A2}"/>
              </a:ext>
            </a:extLst>
          </p:cNvPr>
          <p:cNvGrpSpPr/>
          <p:nvPr/>
        </p:nvGrpSpPr>
        <p:grpSpPr>
          <a:xfrm>
            <a:off x="10070223" y="4208883"/>
            <a:ext cx="1307543" cy="1604502"/>
            <a:chOff x="2079596" y="4282215"/>
            <a:chExt cx="3303213" cy="16045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332417-2B7E-48B5-AE5C-95A4D02B1355}"/>
                </a:ext>
              </a:extLst>
            </p:cNvPr>
            <p:cNvSpPr txBox="1"/>
            <p:nvPr/>
          </p:nvSpPr>
          <p:spPr>
            <a:xfrm>
              <a:off x="2079596" y="4501722"/>
              <a:ext cx="3303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631B4E-6EB8-4823-A5D1-36BF3AE0E8C3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83" name="Freeform 47">
            <a:extLst>
              <a:ext uri="{FF2B5EF4-FFF2-40B4-BE49-F238E27FC236}">
                <a16:creationId xmlns:a16="http://schemas.microsoft.com/office/drawing/2014/main" id="{95888B51-0808-4858-982D-EDBF70A0BFCD}"/>
              </a:ext>
            </a:extLst>
          </p:cNvPr>
          <p:cNvSpPr>
            <a:spLocks noChangeAspect="1"/>
          </p:cNvSpPr>
          <p:nvPr/>
        </p:nvSpPr>
        <p:spPr>
          <a:xfrm>
            <a:off x="5466498" y="6052776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id="{035954D8-73CB-40AB-B333-D047508ECCE5}"/>
              </a:ext>
            </a:extLst>
          </p:cNvPr>
          <p:cNvSpPr>
            <a:spLocks noChangeAspect="1"/>
          </p:cNvSpPr>
          <p:nvPr/>
        </p:nvSpPr>
        <p:spPr>
          <a:xfrm>
            <a:off x="6557982" y="6097064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id="{267D7EDA-8E54-479F-8BBF-5603B3085767}"/>
              </a:ext>
            </a:extLst>
          </p:cNvPr>
          <p:cNvSpPr>
            <a:spLocks noChangeAspect="1"/>
          </p:cNvSpPr>
          <p:nvPr/>
        </p:nvSpPr>
        <p:spPr>
          <a:xfrm>
            <a:off x="8740306" y="6082229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id="{88F9D9F9-A9F5-42CA-B2A6-9AFC2825E681}"/>
              </a:ext>
            </a:extLst>
          </p:cNvPr>
          <p:cNvSpPr>
            <a:spLocks noChangeAspect="1"/>
          </p:cNvSpPr>
          <p:nvPr/>
        </p:nvSpPr>
        <p:spPr>
          <a:xfrm>
            <a:off x="7649144" y="6093984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97">
            <a:extLst>
              <a:ext uri="{FF2B5EF4-FFF2-40B4-BE49-F238E27FC236}">
                <a16:creationId xmlns:a16="http://schemas.microsoft.com/office/drawing/2014/main" id="{BE16E7E7-B6A0-4E27-8ACC-798232B173A6}"/>
              </a:ext>
            </a:extLst>
          </p:cNvPr>
          <p:cNvSpPr>
            <a:spLocks noChangeAspect="1"/>
          </p:cNvSpPr>
          <p:nvPr/>
        </p:nvSpPr>
        <p:spPr>
          <a:xfrm>
            <a:off x="10722680" y="6086364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Freeform 99">
            <a:extLst>
              <a:ext uri="{FF2B5EF4-FFF2-40B4-BE49-F238E27FC236}">
                <a16:creationId xmlns:a16="http://schemas.microsoft.com/office/drawing/2014/main" id="{768ADCFC-8081-401C-82C1-2E48C5D50AEA}"/>
              </a:ext>
            </a:extLst>
          </p:cNvPr>
          <p:cNvSpPr>
            <a:spLocks noChangeAspect="1"/>
          </p:cNvSpPr>
          <p:nvPr/>
        </p:nvSpPr>
        <p:spPr>
          <a:xfrm>
            <a:off x="9772563" y="6074462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76B346-ABB5-4D72-919C-973D8FA4BA8A}"/>
              </a:ext>
            </a:extLst>
          </p:cNvPr>
          <p:cNvSpPr txBox="1"/>
          <p:nvPr/>
        </p:nvSpPr>
        <p:spPr>
          <a:xfrm>
            <a:off x="574500" y="207249"/>
            <a:ext cx="457884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cs typeface="Arial" pitchFamily="34" charset="0"/>
              </a:rPr>
              <a:t>S</a:t>
            </a:r>
            <a:r>
              <a:rPr lang="en-US" altLang="ko-KR" sz="5400" b="1" dirty="0">
                <a:cs typeface="Arial" pitchFamily="34" charset="0"/>
              </a:rPr>
              <a:t>LIDE</a:t>
            </a:r>
            <a:endParaRPr lang="ko-KR" altLang="en-US" sz="5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EF2846-C04A-4D93-94FC-535B4BCF8B9C}"/>
              </a:ext>
            </a:extLst>
          </p:cNvPr>
          <p:cNvGrpSpPr/>
          <p:nvPr/>
        </p:nvGrpSpPr>
        <p:grpSpPr>
          <a:xfrm>
            <a:off x="6918008" y="4266333"/>
            <a:ext cx="2613187" cy="1301258"/>
            <a:chOff x="3438526" y="4763523"/>
            <a:chExt cx="1150023" cy="719648"/>
          </a:xfrm>
        </p:grpSpPr>
        <p:sp>
          <p:nvSpPr>
            <p:cNvPr id="6" name="Heart 1">
              <a:extLst>
                <a:ext uri="{FF2B5EF4-FFF2-40B4-BE49-F238E27FC236}">
                  <a16:creationId xmlns:a16="http://schemas.microsoft.com/office/drawing/2014/main" id="{A8F73252-B146-4D85-BD0A-23B7E6A56F3E}"/>
                </a:ext>
              </a:extLst>
            </p:cNvPr>
            <p:cNvSpPr/>
            <p:nvPr/>
          </p:nvSpPr>
          <p:spPr>
            <a:xfrm flipH="1">
              <a:off x="3438526" y="4825226"/>
              <a:ext cx="1150023" cy="657945"/>
            </a:xfrm>
            <a:custGeom>
              <a:avLst/>
              <a:gdLst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7880 w 1375761"/>
                <a:gd name="connsiteY4" fmla="*/ 756792 h 757023"/>
                <a:gd name="connsiteX5" fmla="*/ 688184 w 1375761"/>
                <a:gd name="connsiteY5" fmla="*/ 757023 h 757023"/>
                <a:gd name="connsiteX6" fmla="*/ 688184 w 1375761"/>
                <a:gd name="connsiteY6" fmla="*/ 756562 h 757023"/>
                <a:gd name="connsiteX7" fmla="*/ 1375761 w 1375761"/>
                <a:gd name="connsiteY7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7880 w 1375761"/>
                <a:gd name="connsiteY4" fmla="*/ 756792 h 757023"/>
                <a:gd name="connsiteX5" fmla="*/ 688184 w 1375761"/>
                <a:gd name="connsiteY5" fmla="*/ 757023 h 757023"/>
                <a:gd name="connsiteX6" fmla="*/ 688184 w 1375761"/>
                <a:gd name="connsiteY6" fmla="*/ 756562 h 757023"/>
                <a:gd name="connsiteX7" fmla="*/ 1375761 w 1375761"/>
                <a:gd name="connsiteY7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7880 w 1375761"/>
                <a:gd name="connsiteY4" fmla="*/ 756792 h 757023"/>
                <a:gd name="connsiteX5" fmla="*/ 688184 w 1375761"/>
                <a:gd name="connsiteY5" fmla="*/ 757023 h 757023"/>
                <a:gd name="connsiteX6" fmla="*/ 688184 w 1375761"/>
                <a:gd name="connsiteY6" fmla="*/ 756562 h 757023"/>
                <a:gd name="connsiteX7" fmla="*/ 1375761 w 1375761"/>
                <a:gd name="connsiteY7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427203 w 1375761"/>
                <a:gd name="connsiteY4" fmla="*/ 487439 h 757023"/>
                <a:gd name="connsiteX5" fmla="*/ 688184 w 1375761"/>
                <a:gd name="connsiteY5" fmla="*/ 757023 h 757023"/>
                <a:gd name="connsiteX6" fmla="*/ 688184 w 1375761"/>
                <a:gd name="connsiteY6" fmla="*/ 756562 h 757023"/>
                <a:gd name="connsiteX7" fmla="*/ 1375761 w 1375761"/>
                <a:gd name="connsiteY7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8184 w 1375761"/>
                <a:gd name="connsiteY4" fmla="*/ 757023 h 757023"/>
                <a:gd name="connsiteX5" fmla="*/ 688184 w 1375761"/>
                <a:gd name="connsiteY5" fmla="*/ 756562 h 757023"/>
                <a:gd name="connsiteX6" fmla="*/ 1375761 w 1375761"/>
                <a:gd name="connsiteY6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8184 w 1375761"/>
                <a:gd name="connsiteY4" fmla="*/ 757023 h 757023"/>
                <a:gd name="connsiteX5" fmla="*/ 535593 w 1375761"/>
                <a:gd name="connsiteY5" fmla="*/ 608853 h 757023"/>
                <a:gd name="connsiteX6" fmla="*/ 1375761 w 1375761"/>
                <a:gd name="connsiteY6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8184 w 1375761"/>
                <a:gd name="connsiteY4" fmla="*/ 757023 h 757023"/>
                <a:gd name="connsiteX5" fmla="*/ 745406 w 1375761"/>
                <a:gd name="connsiteY5" fmla="*/ 652298 h 757023"/>
                <a:gd name="connsiteX6" fmla="*/ 1375761 w 1375761"/>
                <a:gd name="connsiteY6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8184 w 1375761"/>
                <a:gd name="connsiteY4" fmla="*/ 757023 h 757023"/>
                <a:gd name="connsiteX5" fmla="*/ 758122 w 1375761"/>
                <a:gd name="connsiteY5" fmla="*/ 487211 h 757023"/>
                <a:gd name="connsiteX6" fmla="*/ 1375761 w 1375761"/>
                <a:gd name="connsiteY6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688184 w 1375761"/>
                <a:gd name="connsiteY4" fmla="*/ 757023 h 757023"/>
                <a:gd name="connsiteX5" fmla="*/ 758122 w 1375761"/>
                <a:gd name="connsiteY5" fmla="*/ 487211 h 757023"/>
                <a:gd name="connsiteX6" fmla="*/ 1375761 w 1375761"/>
                <a:gd name="connsiteY6" fmla="*/ 0 h 757023"/>
                <a:gd name="connsiteX0" fmla="*/ 1375761 w 1375761"/>
                <a:gd name="connsiteY0" fmla="*/ 0 h 757023"/>
                <a:gd name="connsiteX1" fmla="*/ 0 w 1375761"/>
                <a:gd name="connsiteY1" fmla="*/ 0 h 757023"/>
                <a:gd name="connsiteX2" fmla="*/ 687577 w 1375761"/>
                <a:gd name="connsiteY2" fmla="*/ 756562 h 757023"/>
                <a:gd name="connsiteX3" fmla="*/ 687577 w 1375761"/>
                <a:gd name="connsiteY3" fmla="*/ 757023 h 757023"/>
                <a:gd name="connsiteX4" fmla="*/ 758122 w 1375761"/>
                <a:gd name="connsiteY4" fmla="*/ 487211 h 757023"/>
                <a:gd name="connsiteX5" fmla="*/ 1375761 w 1375761"/>
                <a:gd name="connsiteY5" fmla="*/ 0 h 757023"/>
                <a:gd name="connsiteX0" fmla="*/ 1375761 w 1375761"/>
                <a:gd name="connsiteY0" fmla="*/ 0 h 756562"/>
                <a:gd name="connsiteX1" fmla="*/ 0 w 1375761"/>
                <a:gd name="connsiteY1" fmla="*/ 0 h 756562"/>
                <a:gd name="connsiteX2" fmla="*/ 687577 w 1375761"/>
                <a:gd name="connsiteY2" fmla="*/ 756562 h 756562"/>
                <a:gd name="connsiteX3" fmla="*/ 758122 w 1375761"/>
                <a:gd name="connsiteY3" fmla="*/ 487211 h 756562"/>
                <a:gd name="connsiteX4" fmla="*/ 1375761 w 1375761"/>
                <a:gd name="connsiteY4" fmla="*/ 0 h 756562"/>
                <a:gd name="connsiteX0" fmla="*/ 1387004 w 1387004"/>
                <a:gd name="connsiteY0" fmla="*/ 0 h 487211"/>
                <a:gd name="connsiteX1" fmla="*/ 11243 w 1387004"/>
                <a:gd name="connsiteY1" fmla="*/ 0 h 487211"/>
                <a:gd name="connsiteX2" fmla="*/ 769365 w 1387004"/>
                <a:gd name="connsiteY2" fmla="*/ 487211 h 487211"/>
                <a:gd name="connsiteX3" fmla="*/ 1387004 w 1387004"/>
                <a:gd name="connsiteY3" fmla="*/ 0 h 487211"/>
                <a:gd name="connsiteX0" fmla="*/ 1388475 w 1388475"/>
                <a:gd name="connsiteY0" fmla="*/ 0 h 782631"/>
                <a:gd name="connsiteX1" fmla="*/ 12714 w 1388475"/>
                <a:gd name="connsiteY1" fmla="*/ 0 h 782631"/>
                <a:gd name="connsiteX2" fmla="*/ 688182 w 1388475"/>
                <a:gd name="connsiteY2" fmla="*/ 782631 h 782631"/>
                <a:gd name="connsiteX3" fmla="*/ 1388475 w 1388475"/>
                <a:gd name="connsiteY3" fmla="*/ 0 h 782631"/>
                <a:gd name="connsiteX0" fmla="*/ 1390466 w 1390466"/>
                <a:gd name="connsiteY0" fmla="*/ 0 h 782631"/>
                <a:gd name="connsiteX1" fmla="*/ 14705 w 1390466"/>
                <a:gd name="connsiteY1" fmla="*/ 0 h 782631"/>
                <a:gd name="connsiteX2" fmla="*/ 690173 w 1390466"/>
                <a:gd name="connsiteY2" fmla="*/ 782631 h 782631"/>
                <a:gd name="connsiteX3" fmla="*/ 1390466 w 1390466"/>
                <a:gd name="connsiteY3" fmla="*/ 0 h 782631"/>
                <a:gd name="connsiteX0" fmla="*/ 1375761 w 1375761"/>
                <a:gd name="connsiteY0" fmla="*/ 0 h 782631"/>
                <a:gd name="connsiteX1" fmla="*/ 0 w 1375761"/>
                <a:gd name="connsiteY1" fmla="*/ 0 h 782631"/>
                <a:gd name="connsiteX2" fmla="*/ 675468 w 1375761"/>
                <a:gd name="connsiteY2" fmla="*/ 782631 h 782631"/>
                <a:gd name="connsiteX3" fmla="*/ 1375761 w 1375761"/>
                <a:gd name="connsiteY3" fmla="*/ 0 h 782631"/>
                <a:gd name="connsiteX0" fmla="*/ 1375761 w 1375761"/>
                <a:gd name="connsiteY0" fmla="*/ 0 h 791320"/>
                <a:gd name="connsiteX1" fmla="*/ 0 w 1375761"/>
                <a:gd name="connsiteY1" fmla="*/ 0 h 791320"/>
                <a:gd name="connsiteX2" fmla="*/ 688184 w 1375761"/>
                <a:gd name="connsiteY2" fmla="*/ 791320 h 791320"/>
                <a:gd name="connsiteX3" fmla="*/ 1375761 w 1375761"/>
                <a:gd name="connsiteY3" fmla="*/ 0 h 79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761" h="791320">
                  <a:moveTo>
                    <a:pt x="1375761" y="0"/>
                  </a:moveTo>
                  <a:lnTo>
                    <a:pt x="0" y="0"/>
                  </a:lnTo>
                  <a:cubicBezTo>
                    <a:pt x="202242" y="220223"/>
                    <a:pt x="369879" y="461145"/>
                    <a:pt x="688184" y="791320"/>
                  </a:cubicBezTo>
                  <a:cubicBezTo>
                    <a:pt x="996347" y="500718"/>
                    <a:pt x="1196666" y="224554"/>
                    <a:pt x="1375761" y="0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4F9665-29C3-49AA-8941-C232B0194837}"/>
                </a:ext>
              </a:extLst>
            </p:cNvPr>
            <p:cNvSpPr/>
            <p:nvPr/>
          </p:nvSpPr>
          <p:spPr>
            <a:xfrm>
              <a:off x="3445136" y="4763523"/>
              <a:ext cx="1143413" cy="1366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" name="Heart 38">
            <a:extLst>
              <a:ext uri="{FF2B5EF4-FFF2-40B4-BE49-F238E27FC236}">
                <a16:creationId xmlns:a16="http://schemas.microsoft.com/office/drawing/2014/main" id="{0C5784E5-A4DD-40EA-BC88-976311BA38B4}"/>
              </a:ext>
            </a:extLst>
          </p:cNvPr>
          <p:cNvSpPr/>
          <p:nvPr/>
        </p:nvSpPr>
        <p:spPr>
          <a:xfrm>
            <a:off x="6181726" y="1973845"/>
            <a:ext cx="4096862" cy="3709398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37989D-24AD-41E0-B439-E40D7C9C09EF}"/>
              </a:ext>
            </a:extLst>
          </p:cNvPr>
          <p:cNvSpPr/>
          <p:nvPr/>
        </p:nvSpPr>
        <p:spPr>
          <a:xfrm>
            <a:off x="6677025" y="4940438"/>
            <a:ext cx="5514975" cy="1917562"/>
          </a:xfrm>
          <a:custGeom>
            <a:avLst/>
            <a:gdLst>
              <a:gd name="connsiteX0" fmla="*/ 2453382 w 5514975"/>
              <a:gd name="connsiteY0" fmla="*/ 1024 h 1917562"/>
              <a:gd name="connsiteX1" fmla="*/ 1985806 w 5514975"/>
              <a:gd name="connsiteY1" fmla="*/ 110941 h 1917562"/>
              <a:gd name="connsiteX2" fmla="*/ 1195579 w 5514975"/>
              <a:gd name="connsiteY2" fmla="*/ 139689 h 1917562"/>
              <a:gd name="connsiteX3" fmla="*/ 1372677 w 5514975"/>
              <a:gd name="connsiteY3" fmla="*/ 416596 h 1917562"/>
              <a:gd name="connsiteX4" fmla="*/ 1867740 w 5514975"/>
              <a:gd name="connsiteY4" fmla="*/ 443385 h 1917562"/>
              <a:gd name="connsiteX5" fmla="*/ 1267901 w 5514975"/>
              <a:gd name="connsiteY5" fmla="*/ 527178 h 1917562"/>
              <a:gd name="connsiteX6" fmla="*/ 503763 w 5514975"/>
              <a:gd name="connsiteY6" fmla="*/ 326089 h 1917562"/>
              <a:gd name="connsiteX7" fmla="*/ 1705 w 5514975"/>
              <a:gd name="connsiteY7" fmla="*/ 494304 h 1917562"/>
              <a:gd name="connsiteX8" fmla="*/ 278542 w 5514975"/>
              <a:gd name="connsiteY8" fmla="*/ 551308 h 1917562"/>
              <a:gd name="connsiteX9" fmla="*/ 190763 w 5514975"/>
              <a:gd name="connsiteY9" fmla="*/ 742395 h 1917562"/>
              <a:gd name="connsiteX10" fmla="*/ 1544599 w 5514975"/>
              <a:gd name="connsiteY10" fmla="*/ 997692 h 1917562"/>
              <a:gd name="connsiteX11" fmla="*/ 1895298 w 5514975"/>
              <a:gd name="connsiteY11" fmla="*/ 1130445 h 1917562"/>
              <a:gd name="connsiteX12" fmla="*/ 2950894 w 5514975"/>
              <a:gd name="connsiteY12" fmla="*/ 1029865 h 1917562"/>
              <a:gd name="connsiteX13" fmla="*/ 3874294 w 5514975"/>
              <a:gd name="connsiteY13" fmla="*/ 1399590 h 1917562"/>
              <a:gd name="connsiteX14" fmla="*/ 4655303 w 5514975"/>
              <a:gd name="connsiteY14" fmla="*/ 1917562 h 1917562"/>
              <a:gd name="connsiteX15" fmla="*/ 5514975 w 5514975"/>
              <a:gd name="connsiteY15" fmla="*/ 1913307 h 1917562"/>
              <a:gd name="connsiteX16" fmla="*/ 5514975 w 5514975"/>
              <a:gd name="connsiteY16" fmla="*/ 1357440 h 1917562"/>
              <a:gd name="connsiteX17" fmla="*/ 4205059 w 5514975"/>
              <a:gd name="connsiteY17" fmla="*/ 687420 h 1917562"/>
              <a:gd name="connsiteX18" fmla="*/ 3129951 w 5514975"/>
              <a:gd name="connsiteY18" fmla="*/ 170604 h 1917562"/>
              <a:gd name="connsiteX19" fmla="*/ 2453382 w 5514975"/>
              <a:gd name="connsiteY19" fmla="*/ 1024 h 191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14975" h="1917562">
                <a:moveTo>
                  <a:pt x="2453382" y="1024"/>
                </a:moveTo>
                <a:cubicBezTo>
                  <a:pt x="2258075" y="9126"/>
                  <a:pt x="2097600" y="63811"/>
                  <a:pt x="1985806" y="110941"/>
                </a:cubicBezTo>
                <a:cubicBezTo>
                  <a:pt x="1829832" y="158572"/>
                  <a:pt x="1445558" y="65198"/>
                  <a:pt x="1195579" y="139689"/>
                </a:cubicBezTo>
                <a:cubicBezTo>
                  <a:pt x="1080030" y="218561"/>
                  <a:pt x="1206211" y="404869"/>
                  <a:pt x="1372677" y="416596"/>
                </a:cubicBezTo>
                <a:cubicBezTo>
                  <a:pt x="1514197" y="455741"/>
                  <a:pt x="1702720" y="434456"/>
                  <a:pt x="1867740" y="443385"/>
                </a:cubicBezTo>
                <a:cubicBezTo>
                  <a:pt x="1731582" y="545176"/>
                  <a:pt x="1467847" y="499247"/>
                  <a:pt x="1267901" y="527178"/>
                </a:cubicBezTo>
                <a:cubicBezTo>
                  <a:pt x="982972" y="436647"/>
                  <a:pt x="788691" y="383046"/>
                  <a:pt x="503763" y="326089"/>
                </a:cubicBezTo>
                <a:cubicBezTo>
                  <a:pt x="233452" y="287037"/>
                  <a:pt x="-23429" y="308417"/>
                  <a:pt x="1705" y="494304"/>
                </a:cubicBezTo>
                <a:lnTo>
                  <a:pt x="278542" y="551308"/>
                </a:lnTo>
                <a:cubicBezTo>
                  <a:pt x="179897" y="591504"/>
                  <a:pt x="104754" y="729059"/>
                  <a:pt x="190763" y="742395"/>
                </a:cubicBezTo>
                <a:cubicBezTo>
                  <a:pt x="687925" y="800636"/>
                  <a:pt x="1067581" y="905879"/>
                  <a:pt x="1544599" y="997692"/>
                </a:cubicBezTo>
                <a:cubicBezTo>
                  <a:pt x="1635760" y="1035229"/>
                  <a:pt x="1814210" y="1116410"/>
                  <a:pt x="1895298" y="1130445"/>
                </a:cubicBezTo>
                <a:cubicBezTo>
                  <a:pt x="2140871" y="1146439"/>
                  <a:pt x="2583570" y="974936"/>
                  <a:pt x="2950894" y="1029865"/>
                </a:cubicBezTo>
                <a:cubicBezTo>
                  <a:pt x="3335002" y="1064651"/>
                  <a:pt x="3590226" y="1251641"/>
                  <a:pt x="3874294" y="1399590"/>
                </a:cubicBezTo>
                <a:cubicBezTo>
                  <a:pt x="4158363" y="1547539"/>
                  <a:pt x="4350241" y="1712958"/>
                  <a:pt x="4655303" y="1917562"/>
                </a:cubicBezTo>
                <a:lnTo>
                  <a:pt x="5514975" y="1913307"/>
                </a:lnTo>
                <a:lnTo>
                  <a:pt x="5514975" y="1357440"/>
                </a:lnTo>
                <a:lnTo>
                  <a:pt x="4205059" y="687420"/>
                </a:lnTo>
                <a:cubicBezTo>
                  <a:pt x="3752685" y="493885"/>
                  <a:pt x="3474891" y="357424"/>
                  <a:pt x="3129951" y="170604"/>
                </a:cubicBezTo>
                <a:cubicBezTo>
                  <a:pt x="2878828" y="31403"/>
                  <a:pt x="2648688" y="-7079"/>
                  <a:pt x="2453382" y="1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DA9A4A2-2B77-466C-9ADF-AAF9080A4D88}"/>
              </a:ext>
            </a:extLst>
          </p:cNvPr>
          <p:cNvSpPr/>
          <p:nvPr/>
        </p:nvSpPr>
        <p:spPr>
          <a:xfrm>
            <a:off x="7660611" y="2520726"/>
            <a:ext cx="1143000" cy="1741526"/>
          </a:xfrm>
          <a:custGeom>
            <a:avLst/>
            <a:gdLst>
              <a:gd name="connsiteX0" fmla="*/ 740285 w 1757383"/>
              <a:gd name="connsiteY0" fmla="*/ 1393726 h 2677626"/>
              <a:gd name="connsiteX1" fmla="*/ 740285 w 1757383"/>
              <a:gd name="connsiteY1" fmla="*/ 1661798 h 2677626"/>
              <a:gd name="connsiteX2" fmla="*/ 472212 w 1757383"/>
              <a:gd name="connsiteY2" fmla="*/ 1661798 h 2677626"/>
              <a:gd name="connsiteX3" fmla="*/ 472212 w 1757383"/>
              <a:gd name="connsiteY3" fmla="*/ 1938610 h 2677626"/>
              <a:gd name="connsiteX4" fmla="*/ 740285 w 1757383"/>
              <a:gd name="connsiteY4" fmla="*/ 1938610 h 2677626"/>
              <a:gd name="connsiteX5" fmla="*/ 740285 w 1757383"/>
              <a:gd name="connsiteY5" fmla="*/ 2206682 h 2677626"/>
              <a:gd name="connsiteX6" fmla="*/ 1017098 w 1757383"/>
              <a:gd name="connsiteY6" fmla="*/ 2206682 h 2677626"/>
              <a:gd name="connsiteX7" fmla="*/ 1017098 w 1757383"/>
              <a:gd name="connsiteY7" fmla="*/ 1938610 h 2677626"/>
              <a:gd name="connsiteX8" fmla="*/ 1285171 w 1757383"/>
              <a:gd name="connsiteY8" fmla="*/ 1938610 h 2677626"/>
              <a:gd name="connsiteX9" fmla="*/ 1285171 w 1757383"/>
              <a:gd name="connsiteY9" fmla="*/ 1661798 h 2677626"/>
              <a:gd name="connsiteX10" fmla="*/ 1017098 w 1757383"/>
              <a:gd name="connsiteY10" fmla="*/ 1661798 h 2677626"/>
              <a:gd name="connsiteX11" fmla="*/ 1017098 w 1757383"/>
              <a:gd name="connsiteY11" fmla="*/ 1393726 h 2677626"/>
              <a:gd name="connsiteX12" fmla="*/ 873277 w 1757383"/>
              <a:gd name="connsiteY12" fmla="*/ 0 h 2677626"/>
              <a:gd name="connsiteX13" fmla="*/ 1593290 w 1757383"/>
              <a:gd name="connsiteY13" fmla="*/ 1290654 h 2677626"/>
              <a:gd name="connsiteX14" fmla="*/ 1757383 w 1757383"/>
              <a:gd name="connsiteY14" fmla="*/ 1798938 h 2677626"/>
              <a:gd name="connsiteX15" fmla="*/ 878691 w 1757383"/>
              <a:gd name="connsiteY15" fmla="*/ 2677626 h 2677626"/>
              <a:gd name="connsiteX16" fmla="*/ 0 w 1757383"/>
              <a:gd name="connsiteY16" fmla="*/ 1798938 h 2677626"/>
              <a:gd name="connsiteX17" fmla="*/ 84966 w 1757383"/>
              <a:gd name="connsiteY17" fmla="*/ 1423878 h 2677626"/>
              <a:gd name="connsiteX18" fmla="*/ 78942 w 1757383"/>
              <a:gd name="connsiteY18" fmla="*/ 1423878 h 26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7383" h="2677626">
                <a:moveTo>
                  <a:pt x="740285" y="1393726"/>
                </a:moveTo>
                <a:lnTo>
                  <a:pt x="740285" y="1661798"/>
                </a:lnTo>
                <a:lnTo>
                  <a:pt x="472212" y="1661798"/>
                </a:lnTo>
                <a:lnTo>
                  <a:pt x="472212" y="1938610"/>
                </a:lnTo>
                <a:lnTo>
                  <a:pt x="740285" y="1938610"/>
                </a:lnTo>
                <a:lnTo>
                  <a:pt x="740285" y="2206682"/>
                </a:lnTo>
                <a:lnTo>
                  <a:pt x="1017098" y="2206682"/>
                </a:lnTo>
                <a:lnTo>
                  <a:pt x="1017098" y="1938610"/>
                </a:lnTo>
                <a:lnTo>
                  <a:pt x="1285171" y="1938610"/>
                </a:lnTo>
                <a:lnTo>
                  <a:pt x="1285171" y="1661798"/>
                </a:lnTo>
                <a:lnTo>
                  <a:pt x="1017098" y="1661798"/>
                </a:lnTo>
                <a:lnTo>
                  <a:pt x="1017098" y="1393726"/>
                </a:lnTo>
                <a:close/>
                <a:moveTo>
                  <a:pt x="873277" y="0"/>
                </a:moveTo>
                <a:lnTo>
                  <a:pt x="1593290" y="1290654"/>
                </a:lnTo>
                <a:cubicBezTo>
                  <a:pt x="1697164" y="1433269"/>
                  <a:pt x="1757383" y="1609071"/>
                  <a:pt x="1757383" y="1798938"/>
                </a:cubicBezTo>
                <a:cubicBezTo>
                  <a:pt x="1757383" y="2284224"/>
                  <a:pt x="1363979" y="2677626"/>
                  <a:pt x="878691" y="2677626"/>
                </a:cubicBezTo>
                <a:cubicBezTo>
                  <a:pt x="393404" y="2677626"/>
                  <a:pt x="0" y="2284224"/>
                  <a:pt x="0" y="1798938"/>
                </a:cubicBezTo>
                <a:cubicBezTo>
                  <a:pt x="0" y="1664599"/>
                  <a:pt x="30147" y="1537303"/>
                  <a:pt x="84966" y="1423878"/>
                </a:cubicBezTo>
                <a:lnTo>
                  <a:pt x="78942" y="14238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57CB34-4313-443D-8419-CA999A0986CD}"/>
              </a:ext>
            </a:extLst>
          </p:cNvPr>
          <p:cNvGrpSpPr/>
          <p:nvPr/>
        </p:nvGrpSpPr>
        <p:grpSpPr>
          <a:xfrm flipH="1">
            <a:off x="822650" y="2738948"/>
            <a:ext cx="4476751" cy="344970"/>
            <a:chOff x="7419975" y="3127092"/>
            <a:chExt cx="4476751" cy="3449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5468E4-2F57-4C3C-BA3D-2D4C4ED6503F}"/>
                </a:ext>
              </a:extLst>
            </p:cNvPr>
            <p:cNvSpPr txBox="1"/>
            <p:nvPr/>
          </p:nvSpPr>
          <p:spPr>
            <a:xfrm>
              <a:off x="10400078" y="3164285"/>
              <a:ext cx="14966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Slide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A01E77-0D18-4BE6-80F1-E27F407BAC40}"/>
                </a:ext>
              </a:extLst>
            </p:cNvPr>
            <p:cNvSpPr txBox="1"/>
            <p:nvPr/>
          </p:nvSpPr>
          <p:spPr>
            <a:xfrm>
              <a:off x="7419975" y="3127092"/>
              <a:ext cx="290390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Simple PowerPoint Presentations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549C70-8AA5-4849-8446-6B6B3BDB7E39}"/>
              </a:ext>
            </a:extLst>
          </p:cNvPr>
          <p:cNvGrpSpPr/>
          <p:nvPr/>
        </p:nvGrpSpPr>
        <p:grpSpPr>
          <a:xfrm flipH="1">
            <a:off x="822650" y="3242212"/>
            <a:ext cx="4476751" cy="307777"/>
            <a:chOff x="7419975" y="3706253"/>
            <a:chExt cx="4476751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9C43A-713D-41F0-B7B2-708A91EC9779}"/>
                </a:ext>
              </a:extLst>
            </p:cNvPr>
            <p:cNvSpPr txBox="1"/>
            <p:nvPr/>
          </p:nvSpPr>
          <p:spPr>
            <a:xfrm>
              <a:off x="10400078" y="3706253"/>
              <a:ext cx="14966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DFF2E98C-C5B8-472C-AACC-6AA1EA2DC9AD}"/>
                </a:ext>
              </a:extLst>
            </p:cNvPr>
            <p:cNvSpPr/>
            <p:nvPr/>
          </p:nvSpPr>
          <p:spPr>
            <a:xfrm>
              <a:off x="7419975" y="3721642"/>
              <a:ext cx="29039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455B82-7FEF-4D93-9CC0-70BA6158957A}"/>
              </a:ext>
            </a:extLst>
          </p:cNvPr>
          <p:cNvGrpSpPr/>
          <p:nvPr/>
        </p:nvGrpSpPr>
        <p:grpSpPr>
          <a:xfrm flipH="1">
            <a:off x="822650" y="2272878"/>
            <a:ext cx="4476751" cy="307777"/>
            <a:chOff x="7419975" y="2622317"/>
            <a:chExt cx="4476751" cy="307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3318F-F34B-4B90-9BB4-D71C8F53FFFA}"/>
                </a:ext>
              </a:extLst>
            </p:cNvPr>
            <p:cNvSpPr txBox="1"/>
            <p:nvPr/>
          </p:nvSpPr>
          <p:spPr>
            <a:xfrm>
              <a:off x="10400078" y="2622317"/>
              <a:ext cx="14966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PowerPoint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BB1F0B-7B44-4E8A-B8A8-96D4A31A3D5D}"/>
                </a:ext>
              </a:extLst>
            </p:cNvPr>
            <p:cNvSpPr txBox="1"/>
            <p:nvPr/>
          </p:nvSpPr>
          <p:spPr>
            <a:xfrm>
              <a:off x="7419975" y="2628440"/>
              <a:ext cx="290390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200" dirty="0">
                  <a:cs typeface="Arial" pitchFamily="34" charset="0"/>
                </a:rPr>
                <a:t>ALLPPT Layout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D33502-2096-4428-9314-9AE28F41AEC6}"/>
              </a:ext>
            </a:extLst>
          </p:cNvPr>
          <p:cNvGrpSpPr/>
          <p:nvPr/>
        </p:nvGrpSpPr>
        <p:grpSpPr>
          <a:xfrm flipH="1">
            <a:off x="822650" y="1806808"/>
            <a:ext cx="4476751" cy="307777"/>
            <a:chOff x="7419975" y="2080349"/>
            <a:chExt cx="4476751" cy="3077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3594E3-5A48-4CFF-A265-83304E4055AA}"/>
                </a:ext>
              </a:extLst>
            </p:cNvPr>
            <p:cNvSpPr txBox="1"/>
            <p:nvPr/>
          </p:nvSpPr>
          <p:spPr>
            <a:xfrm>
              <a:off x="10400078" y="2080349"/>
              <a:ext cx="14966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Modern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05D63-8241-410B-B471-5BE9137335CD}"/>
                </a:ext>
              </a:extLst>
            </p:cNvPr>
            <p:cNvSpPr txBox="1"/>
            <p:nvPr/>
          </p:nvSpPr>
          <p:spPr>
            <a:xfrm>
              <a:off x="7419975" y="2095738"/>
              <a:ext cx="290390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200" dirty="0">
                  <a:cs typeface="Arial" pitchFamily="34" charset="0"/>
                </a:rPr>
                <a:t>Clean Text Slide for your PPT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E275343-BCB6-4440-9AB5-E200EE7A3931}"/>
              </a:ext>
            </a:extLst>
          </p:cNvPr>
          <p:cNvSpPr txBox="1"/>
          <p:nvPr/>
        </p:nvSpPr>
        <p:spPr>
          <a:xfrm>
            <a:off x="822650" y="4010478"/>
            <a:ext cx="54787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014670-448C-4CEC-BFF2-4DDB5848AA35}"/>
              </a:ext>
            </a:extLst>
          </p:cNvPr>
          <p:cNvSpPr txBox="1"/>
          <p:nvPr/>
        </p:nvSpPr>
        <p:spPr>
          <a:xfrm>
            <a:off x="822650" y="4735341"/>
            <a:ext cx="547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815829-EC10-4849-919C-0A0157FCE659}"/>
              </a:ext>
            </a:extLst>
          </p:cNvPr>
          <p:cNvSpPr/>
          <p:nvPr/>
        </p:nvSpPr>
        <p:spPr>
          <a:xfrm rot="16200000" flipH="1">
            <a:off x="6535070" y="3989148"/>
            <a:ext cx="731520" cy="73152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1FC44-25D9-4BF9-8816-4B9129B9E324}"/>
              </a:ext>
            </a:extLst>
          </p:cNvPr>
          <p:cNvSpPr/>
          <p:nvPr/>
        </p:nvSpPr>
        <p:spPr>
          <a:xfrm rot="16200000" flipH="1">
            <a:off x="6990093" y="5407106"/>
            <a:ext cx="731520" cy="73152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D687A4-B2B6-4DCA-9F58-3C7493D7ADCC}"/>
              </a:ext>
            </a:extLst>
          </p:cNvPr>
          <p:cNvSpPr/>
          <p:nvPr/>
        </p:nvSpPr>
        <p:spPr>
          <a:xfrm rot="16200000" flipH="1">
            <a:off x="7066671" y="2608511"/>
            <a:ext cx="731520" cy="731520"/>
          </a:xfrm>
          <a:prstGeom prst="ellipse">
            <a:avLst/>
          </a:prstGeom>
          <a:noFill/>
          <a:ln w="38100">
            <a:gradFill>
              <a:gsLst>
                <a:gs pos="65320">
                  <a:schemeClr val="accent1"/>
                </a:gs>
                <a:gs pos="56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12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B81D5F-394B-4504-8A16-3760AF49FB51}"/>
              </a:ext>
            </a:extLst>
          </p:cNvPr>
          <p:cNvSpPr/>
          <p:nvPr/>
        </p:nvSpPr>
        <p:spPr>
          <a:xfrm rot="16200000" flipH="1">
            <a:off x="5626390" y="3621763"/>
            <a:ext cx="3989466" cy="1472007"/>
          </a:xfrm>
          <a:custGeom>
            <a:avLst/>
            <a:gdLst>
              <a:gd name="connsiteX0" fmla="*/ 3570137 w 3989466"/>
              <a:gd name="connsiteY0" fmla="*/ 773246 h 1472007"/>
              <a:gd name="connsiteX1" fmla="*/ 3571118 w 3989466"/>
              <a:gd name="connsiteY1" fmla="*/ 774328 h 1472007"/>
              <a:gd name="connsiteX2" fmla="*/ 3873226 w 3989466"/>
              <a:gd name="connsiteY2" fmla="*/ 1273532 h 1472007"/>
              <a:gd name="connsiteX3" fmla="*/ 3922383 w 3989466"/>
              <a:gd name="connsiteY3" fmla="*/ 1408241 h 1472007"/>
              <a:gd name="connsiteX4" fmla="*/ 3924093 w 3989466"/>
              <a:gd name="connsiteY4" fmla="*/ 1407710 h 1472007"/>
              <a:gd name="connsiteX5" fmla="*/ 3986223 w 3989466"/>
              <a:gd name="connsiteY5" fmla="*/ 1373987 h 1472007"/>
              <a:gd name="connsiteX6" fmla="*/ 3989466 w 3989466"/>
              <a:gd name="connsiteY6" fmla="*/ 1371311 h 1472007"/>
              <a:gd name="connsiteX7" fmla="*/ 3943052 w 3989466"/>
              <a:gd name="connsiteY7" fmla="*/ 1244118 h 1472007"/>
              <a:gd name="connsiteX8" fmla="*/ 3750132 w 3989466"/>
              <a:gd name="connsiteY8" fmla="*/ 887768 h 1472007"/>
              <a:gd name="connsiteX9" fmla="*/ 3636392 w 3989466"/>
              <a:gd name="connsiteY9" fmla="*/ 735283 h 1472007"/>
              <a:gd name="connsiteX10" fmla="*/ 3577223 w 3989466"/>
              <a:gd name="connsiteY10" fmla="*/ 767399 h 1472007"/>
              <a:gd name="connsiteX11" fmla="*/ 2389081 w 3989466"/>
              <a:gd name="connsiteY11" fmla="*/ 73420 h 1472007"/>
              <a:gd name="connsiteX12" fmla="*/ 2419983 w 3989466"/>
              <a:gd name="connsiteY12" fmla="*/ 78194 h 1472007"/>
              <a:gd name="connsiteX13" fmla="*/ 2975642 w 3989466"/>
              <a:gd name="connsiteY13" fmla="*/ 281977 h 1472007"/>
              <a:gd name="connsiteX14" fmla="*/ 3056558 w 3989466"/>
              <a:gd name="connsiteY14" fmla="*/ 331302 h 1472007"/>
              <a:gd name="connsiteX15" fmla="*/ 3085608 w 3989466"/>
              <a:gd name="connsiteY15" fmla="*/ 277782 h 1472007"/>
              <a:gd name="connsiteX16" fmla="*/ 3090149 w 3989466"/>
              <a:gd name="connsiteY16" fmla="*/ 263155 h 1472007"/>
              <a:gd name="connsiteX17" fmla="*/ 3011852 w 3989466"/>
              <a:gd name="connsiteY17" fmla="*/ 215427 h 1472007"/>
              <a:gd name="connsiteX18" fmla="*/ 2435383 w 3989466"/>
              <a:gd name="connsiteY18" fmla="*/ 4012 h 1472007"/>
              <a:gd name="connsiteX19" fmla="*/ 2409414 w 3989466"/>
              <a:gd name="connsiteY19" fmla="*/ 0 h 1472007"/>
              <a:gd name="connsiteX20" fmla="*/ 2390262 w 3989466"/>
              <a:gd name="connsiteY20" fmla="*/ 61698 h 1472007"/>
              <a:gd name="connsiteX21" fmla="*/ 899171 w 3989466"/>
              <a:gd name="connsiteY21" fmla="*/ 280290 h 1472007"/>
              <a:gd name="connsiteX22" fmla="*/ 931531 w 3989466"/>
              <a:gd name="connsiteY22" fmla="*/ 339910 h 1472007"/>
              <a:gd name="connsiteX23" fmla="*/ 936619 w 3989466"/>
              <a:gd name="connsiteY23" fmla="*/ 346076 h 1472007"/>
              <a:gd name="connsiteX24" fmla="*/ 1049007 w 3989466"/>
              <a:gd name="connsiteY24" fmla="*/ 278174 h 1472007"/>
              <a:gd name="connsiteX25" fmla="*/ 1411690 w 3989466"/>
              <a:gd name="connsiteY25" fmla="*/ 125958 h 1472007"/>
              <a:gd name="connsiteX26" fmla="*/ 1594926 w 3989466"/>
              <a:gd name="connsiteY26" fmla="*/ 79272 h 1472007"/>
              <a:gd name="connsiteX27" fmla="*/ 1593155 w 3989466"/>
              <a:gd name="connsiteY27" fmla="*/ 61697 h 1472007"/>
              <a:gd name="connsiteX28" fmla="*/ 1575876 w 3989466"/>
              <a:gd name="connsiteY28" fmla="*/ 6034 h 1472007"/>
              <a:gd name="connsiteX29" fmla="*/ 1389327 w 3989466"/>
              <a:gd name="connsiteY29" fmla="*/ 53564 h 1472007"/>
              <a:gd name="connsiteX30" fmla="*/ 1013062 w 3989466"/>
              <a:gd name="connsiteY30" fmla="*/ 211480 h 1472007"/>
              <a:gd name="connsiteX31" fmla="*/ 0 w 3989466"/>
              <a:gd name="connsiteY31" fmla="*/ 1454751 h 1472007"/>
              <a:gd name="connsiteX32" fmla="*/ 46879 w 3989466"/>
              <a:gd name="connsiteY32" fmla="*/ 1469303 h 1472007"/>
              <a:gd name="connsiteX33" fmla="*/ 73703 w 3989466"/>
              <a:gd name="connsiteY33" fmla="*/ 1472007 h 1472007"/>
              <a:gd name="connsiteX34" fmla="*/ 79006 w 3989466"/>
              <a:gd name="connsiteY34" fmla="*/ 1451645 h 1472007"/>
              <a:gd name="connsiteX35" fmla="*/ 334827 w 3989466"/>
              <a:gd name="connsiteY35" fmla="*/ 923429 h 1472007"/>
              <a:gd name="connsiteX36" fmla="*/ 383966 w 3989466"/>
              <a:gd name="connsiteY36" fmla="*/ 858090 h 1472007"/>
              <a:gd name="connsiteX37" fmla="*/ 379224 w 3989466"/>
              <a:gd name="connsiteY37" fmla="*/ 852342 h 1472007"/>
              <a:gd name="connsiteX38" fmla="*/ 326394 w 3989466"/>
              <a:gd name="connsiteY38" fmla="*/ 808753 h 1472007"/>
              <a:gd name="connsiteX39" fmla="*/ 272133 w 3989466"/>
              <a:gd name="connsiteY39" fmla="*/ 880901 h 1472007"/>
              <a:gd name="connsiteX40" fmla="*/ 6731 w 3989466"/>
              <a:gd name="connsiteY40" fmla="*/ 1428900 h 147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89466" h="1472007">
                <a:moveTo>
                  <a:pt x="3570137" y="773246"/>
                </a:moveTo>
                <a:lnTo>
                  <a:pt x="3571118" y="774328"/>
                </a:lnTo>
                <a:cubicBezTo>
                  <a:pt x="3694489" y="924197"/>
                  <a:pt x="3796710" y="1092121"/>
                  <a:pt x="3873226" y="1273532"/>
                </a:cubicBezTo>
                <a:lnTo>
                  <a:pt x="3922383" y="1408241"/>
                </a:lnTo>
                <a:lnTo>
                  <a:pt x="3924093" y="1407710"/>
                </a:lnTo>
                <a:cubicBezTo>
                  <a:pt x="3945973" y="1398456"/>
                  <a:pt x="3966764" y="1387133"/>
                  <a:pt x="3986223" y="1373987"/>
                </a:cubicBezTo>
                <a:lnTo>
                  <a:pt x="3989466" y="1371311"/>
                </a:lnTo>
                <a:lnTo>
                  <a:pt x="3943052" y="1244118"/>
                </a:lnTo>
                <a:cubicBezTo>
                  <a:pt x="3890131" y="1118648"/>
                  <a:pt x="3825358" y="999397"/>
                  <a:pt x="3750132" y="887768"/>
                </a:cubicBezTo>
                <a:lnTo>
                  <a:pt x="3636392" y="735283"/>
                </a:lnTo>
                <a:lnTo>
                  <a:pt x="3577223" y="767399"/>
                </a:lnTo>
                <a:close/>
                <a:moveTo>
                  <a:pt x="2389081" y="73420"/>
                </a:moveTo>
                <a:lnTo>
                  <a:pt x="2419983" y="78194"/>
                </a:lnTo>
                <a:cubicBezTo>
                  <a:pt x="2617237" y="118928"/>
                  <a:pt x="2803976" y="188378"/>
                  <a:pt x="2975642" y="281977"/>
                </a:cubicBezTo>
                <a:lnTo>
                  <a:pt x="3056558" y="331302"/>
                </a:lnTo>
                <a:lnTo>
                  <a:pt x="3085608" y="277782"/>
                </a:lnTo>
                <a:lnTo>
                  <a:pt x="3090149" y="263155"/>
                </a:lnTo>
                <a:lnTo>
                  <a:pt x="3011852" y="215427"/>
                </a:lnTo>
                <a:cubicBezTo>
                  <a:pt x="2833757" y="118323"/>
                  <a:pt x="2640024" y="46271"/>
                  <a:pt x="2435383" y="4012"/>
                </a:cubicBezTo>
                <a:lnTo>
                  <a:pt x="2409414" y="0"/>
                </a:lnTo>
                <a:lnTo>
                  <a:pt x="2390262" y="61698"/>
                </a:lnTo>
                <a:close/>
                <a:moveTo>
                  <a:pt x="899171" y="280290"/>
                </a:moveTo>
                <a:lnTo>
                  <a:pt x="931531" y="339910"/>
                </a:lnTo>
                <a:lnTo>
                  <a:pt x="936619" y="346076"/>
                </a:lnTo>
                <a:lnTo>
                  <a:pt x="1049007" y="278174"/>
                </a:lnTo>
                <a:cubicBezTo>
                  <a:pt x="1163697" y="216227"/>
                  <a:pt x="1285043" y="165039"/>
                  <a:pt x="1411690" y="125958"/>
                </a:cubicBezTo>
                <a:lnTo>
                  <a:pt x="1594926" y="79272"/>
                </a:lnTo>
                <a:lnTo>
                  <a:pt x="1593155" y="61697"/>
                </a:lnTo>
                <a:lnTo>
                  <a:pt x="1575876" y="6034"/>
                </a:lnTo>
                <a:lnTo>
                  <a:pt x="1389327" y="53564"/>
                </a:lnTo>
                <a:cubicBezTo>
                  <a:pt x="1257937" y="94109"/>
                  <a:pt x="1132047" y="147214"/>
                  <a:pt x="1013062" y="211480"/>
                </a:cubicBezTo>
                <a:close/>
                <a:moveTo>
                  <a:pt x="0" y="1454751"/>
                </a:moveTo>
                <a:lnTo>
                  <a:pt x="46879" y="1469303"/>
                </a:lnTo>
                <a:lnTo>
                  <a:pt x="73703" y="1472007"/>
                </a:lnTo>
                <a:lnTo>
                  <a:pt x="79006" y="1451645"/>
                </a:lnTo>
                <a:cubicBezTo>
                  <a:pt x="138626" y="1261986"/>
                  <a:pt x="225425" y="1084396"/>
                  <a:pt x="334827" y="923429"/>
                </a:cubicBezTo>
                <a:lnTo>
                  <a:pt x="383966" y="858090"/>
                </a:lnTo>
                <a:lnTo>
                  <a:pt x="379224" y="852342"/>
                </a:lnTo>
                <a:lnTo>
                  <a:pt x="326394" y="808753"/>
                </a:lnTo>
                <a:lnTo>
                  <a:pt x="272133" y="880901"/>
                </a:lnTo>
                <a:cubicBezTo>
                  <a:pt x="158634" y="1047898"/>
                  <a:pt x="68585" y="1232138"/>
                  <a:pt x="6731" y="1428900"/>
                </a:cubicBezTo>
                <a:close/>
              </a:path>
            </a:pathLst>
          </a:custGeom>
          <a:gradFill>
            <a:gsLst>
              <a:gs pos="80000">
                <a:srgbClr val="FFFFFF"/>
              </a:gs>
              <a:gs pos="91000">
                <a:schemeClr val="accent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B3384B4A-37DD-486D-9FCB-6FDC1E950C0D}"/>
              </a:ext>
            </a:extLst>
          </p:cNvPr>
          <p:cNvSpPr/>
          <p:nvPr/>
        </p:nvSpPr>
        <p:spPr>
          <a:xfrm rot="1800000" flipH="1">
            <a:off x="6741257" y="4196069"/>
            <a:ext cx="317731" cy="317675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6715B79-7318-44DF-B1B4-CFFAF287273F}"/>
              </a:ext>
            </a:extLst>
          </p:cNvPr>
          <p:cNvSpPr>
            <a:spLocks/>
          </p:cNvSpPr>
          <p:nvPr/>
        </p:nvSpPr>
        <p:spPr>
          <a:xfrm flipH="1">
            <a:off x="7295596" y="2806537"/>
            <a:ext cx="315588" cy="3155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CCFEC47A-1789-44C6-B2D9-61DCFBB02534}"/>
              </a:ext>
            </a:extLst>
          </p:cNvPr>
          <p:cNvSpPr>
            <a:spLocks noChangeAspect="1"/>
          </p:cNvSpPr>
          <p:nvPr/>
        </p:nvSpPr>
        <p:spPr>
          <a:xfrm rot="13020000" flipH="1">
            <a:off x="7198067" y="5630777"/>
            <a:ext cx="316429" cy="315588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7F069A-27F7-4191-8867-ED1CB6298348}"/>
              </a:ext>
            </a:extLst>
          </p:cNvPr>
          <p:cNvGrpSpPr/>
          <p:nvPr/>
        </p:nvGrpSpPr>
        <p:grpSpPr>
          <a:xfrm flipH="1">
            <a:off x="2824458" y="2674560"/>
            <a:ext cx="4060661" cy="713214"/>
            <a:chOff x="6565695" y="2053509"/>
            <a:chExt cx="2037996" cy="7132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D1ECC-3AEA-4451-A153-883B2A535D0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3E7CE4-75C2-4F73-9D02-49BD93041AB4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3E5FB3-51CF-41A3-92BE-62050090E2B9}"/>
              </a:ext>
            </a:extLst>
          </p:cNvPr>
          <p:cNvGrpSpPr/>
          <p:nvPr/>
        </p:nvGrpSpPr>
        <p:grpSpPr>
          <a:xfrm flipH="1">
            <a:off x="2035821" y="4068899"/>
            <a:ext cx="4060661" cy="713214"/>
            <a:chOff x="6565695" y="2053509"/>
            <a:chExt cx="2037996" cy="71321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41E834-D1C8-42E5-A18C-E474544DF38C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FC8948-65B7-4F46-9078-F04ACF6A70BF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81F045-D177-4661-AC5B-FD346BC29A99}"/>
              </a:ext>
            </a:extLst>
          </p:cNvPr>
          <p:cNvGrpSpPr/>
          <p:nvPr/>
        </p:nvGrpSpPr>
        <p:grpSpPr>
          <a:xfrm flipH="1">
            <a:off x="2824458" y="5463238"/>
            <a:ext cx="4060661" cy="713214"/>
            <a:chOff x="6565695" y="1427346"/>
            <a:chExt cx="2037996" cy="71321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AE1027-CC0C-40C9-8D63-FAD0ADEAF85E}"/>
                </a:ext>
              </a:extLst>
            </p:cNvPr>
            <p:cNvSpPr txBox="1"/>
            <p:nvPr/>
          </p:nvSpPr>
          <p:spPr>
            <a:xfrm>
              <a:off x="6565695" y="1678895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7B8541-EEEE-4B10-9348-C247F51AD6E3}"/>
                </a:ext>
              </a:extLst>
            </p:cNvPr>
            <p:cNvSpPr txBox="1"/>
            <p:nvPr/>
          </p:nvSpPr>
          <p:spPr>
            <a:xfrm>
              <a:off x="6583306" y="1427346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537766" y="221417"/>
            <a:ext cx="5236870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6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r>
              <a:rPr lang="en-US" altLang="ko-KR" sz="36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6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6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1C0F2C9B-E02E-4A68-9D9E-6763B08FCADA}"/>
              </a:ext>
            </a:extLst>
          </p:cNvPr>
          <p:cNvSpPr/>
          <p:nvPr/>
        </p:nvSpPr>
        <p:spPr>
          <a:xfrm>
            <a:off x="0" y="1984420"/>
            <a:ext cx="12192000" cy="2319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C6F6D-E1F8-4A40-A477-E28E5A7EF900}"/>
              </a:ext>
            </a:extLst>
          </p:cNvPr>
          <p:cNvSpPr/>
          <p:nvPr/>
        </p:nvSpPr>
        <p:spPr>
          <a:xfrm>
            <a:off x="5065908" y="2052177"/>
            <a:ext cx="2166461" cy="2166461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995E823-8509-41DA-81AC-A6BC880C67FA}"/>
              </a:ext>
            </a:extLst>
          </p:cNvPr>
          <p:cNvSpPr/>
          <p:nvPr/>
        </p:nvSpPr>
        <p:spPr>
          <a:xfrm>
            <a:off x="8501790" y="2004756"/>
            <a:ext cx="2166461" cy="2166461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D910C7B-ADA9-40E7-A64C-7FCF092E8B81}"/>
              </a:ext>
            </a:extLst>
          </p:cNvPr>
          <p:cNvSpPr/>
          <p:nvPr/>
        </p:nvSpPr>
        <p:spPr>
          <a:xfrm>
            <a:off x="1630025" y="2044728"/>
            <a:ext cx="2166461" cy="2166461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9961E8D-DDA2-4400-B7A7-D29C12254F25}"/>
              </a:ext>
            </a:extLst>
          </p:cNvPr>
          <p:cNvGrpSpPr/>
          <p:nvPr/>
        </p:nvGrpSpPr>
        <p:grpSpPr>
          <a:xfrm>
            <a:off x="5211785" y="2292072"/>
            <a:ext cx="1830926" cy="1686671"/>
            <a:chOff x="4976928" y="2100124"/>
            <a:chExt cx="1830926" cy="168667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55677D1-89EF-4059-A0B6-4471E0F99623}"/>
                </a:ext>
              </a:extLst>
            </p:cNvPr>
            <p:cNvSpPr/>
            <p:nvPr/>
          </p:nvSpPr>
          <p:spPr>
            <a:xfrm>
              <a:off x="4976928" y="2100124"/>
              <a:ext cx="1830926" cy="1686671"/>
            </a:xfrm>
            <a:custGeom>
              <a:avLst/>
              <a:gdLst>
                <a:gd name="connsiteX0" fmla="*/ 1827947 w 1830925"/>
                <a:gd name="connsiteY0" fmla="*/ 753404 h 1686670"/>
                <a:gd name="connsiteX1" fmla="*/ 1700337 w 1830925"/>
                <a:gd name="connsiteY1" fmla="*/ 644658 h 1686670"/>
                <a:gd name="connsiteX2" fmla="*/ 1633203 w 1830925"/>
                <a:gd name="connsiteY2" fmla="*/ 635226 h 1686670"/>
                <a:gd name="connsiteX3" fmla="*/ 1546650 w 1830925"/>
                <a:gd name="connsiteY3" fmla="*/ 380006 h 1686670"/>
                <a:gd name="connsiteX4" fmla="*/ 1407389 w 1830925"/>
                <a:gd name="connsiteY4" fmla="*/ 328962 h 1686670"/>
                <a:gd name="connsiteX5" fmla="*/ 1372435 w 1830925"/>
                <a:gd name="connsiteY5" fmla="*/ 302885 h 1686670"/>
                <a:gd name="connsiteX6" fmla="*/ 1288101 w 1830925"/>
                <a:gd name="connsiteY6" fmla="*/ 110360 h 1686670"/>
                <a:gd name="connsiteX7" fmla="*/ 1213755 w 1830925"/>
                <a:gd name="connsiteY7" fmla="*/ 12711 h 1686670"/>
                <a:gd name="connsiteX8" fmla="*/ 1100015 w 1830925"/>
                <a:gd name="connsiteY8" fmla="*/ 72632 h 1686670"/>
                <a:gd name="connsiteX9" fmla="*/ 1121653 w 1830925"/>
                <a:gd name="connsiteY9" fmla="*/ 171946 h 1686670"/>
                <a:gd name="connsiteX10" fmla="*/ 1188232 w 1830925"/>
                <a:gd name="connsiteY10" fmla="*/ 327297 h 1686670"/>
                <a:gd name="connsiteX11" fmla="*/ 1178246 w 1830925"/>
                <a:gd name="connsiteY11" fmla="*/ 351710 h 1686670"/>
                <a:gd name="connsiteX12" fmla="*/ 1113331 w 1830925"/>
                <a:gd name="connsiteY12" fmla="*/ 387773 h 1686670"/>
                <a:gd name="connsiteX13" fmla="*/ 1104454 w 1830925"/>
                <a:gd name="connsiteY13" fmla="*/ 666296 h 1686670"/>
                <a:gd name="connsiteX14" fmla="*/ 1123873 w 1830925"/>
                <a:gd name="connsiteY14" fmla="*/ 685160 h 1686670"/>
                <a:gd name="connsiteX15" fmla="*/ 1052300 w 1830925"/>
                <a:gd name="connsiteY15" fmla="*/ 656309 h 1686670"/>
                <a:gd name="connsiteX16" fmla="*/ 1036210 w 1830925"/>
                <a:gd name="connsiteY16" fmla="*/ 645213 h 1686670"/>
                <a:gd name="connsiteX17" fmla="*/ 946328 w 1830925"/>
                <a:gd name="connsiteY17" fmla="*/ 603046 h 1686670"/>
                <a:gd name="connsiteX18" fmla="*/ 901388 w 1830925"/>
                <a:gd name="connsiteY18" fmla="*/ 511500 h 1686670"/>
                <a:gd name="connsiteX19" fmla="*/ 899723 w 1830925"/>
                <a:gd name="connsiteY19" fmla="*/ 509280 h 1686670"/>
                <a:gd name="connsiteX20" fmla="*/ 908600 w 1830925"/>
                <a:gd name="connsiteY20" fmla="*/ 482649 h 1686670"/>
                <a:gd name="connsiteX21" fmla="*/ 1000701 w 1830925"/>
                <a:gd name="connsiteY21" fmla="*/ 438817 h 1686670"/>
                <a:gd name="connsiteX22" fmla="*/ 1014017 w 1830925"/>
                <a:gd name="connsiteY22" fmla="*/ 117573 h 1686670"/>
                <a:gd name="connsiteX23" fmla="*/ 745481 w 1830925"/>
                <a:gd name="connsiteY23" fmla="*/ 60426 h 1686670"/>
                <a:gd name="connsiteX24" fmla="*/ 560724 w 1830925"/>
                <a:gd name="connsiteY24" fmla="*/ 302885 h 1686670"/>
                <a:gd name="connsiteX25" fmla="*/ 544079 w 1830925"/>
                <a:gd name="connsiteY25" fmla="*/ 323968 h 1686670"/>
                <a:gd name="connsiteX26" fmla="*/ 394276 w 1830925"/>
                <a:gd name="connsiteY26" fmla="*/ 525370 h 1686670"/>
                <a:gd name="connsiteX27" fmla="*/ 407037 w 1830925"/>
                <a:gd name="connsiteY27" fmla="*/ 583627 h 1686670"/>
                <a:gd name="connsiteX28" fmla="*/ 36969 w 1830925"/>
                <a:gd name="connsiteY28" fmla="*/ 678502 h 1686670"/>
                <a:gd name="connsiteX29" fmla="*/ 130734 w 1830925"/>
                <a:gd name="connsiteY29" fmla="*/ 1055784 h 1686670"/>
                <a:gd name="connsiteX30" fmla="*/ 516338 w 1830925"/>
                <a:gd name="connsiteY30" fmla="*/ 922071 h 1686670"/>
                <a:gd name="connsiteX31" fmla="*/ 721069 w 1830925"/>
                <a:gd name="connsiteY31" fmla="*/ 1058003 h 1686670"/>
                <a:gd name="connsiteX32" fmla="*/ 557950 w 1830925"/>
                <a:gd name="connsiteY32" fmla="*/ 1077977 h 1686670"/>
                <a:gd name="connsiteX33" fmla="*/ 436443 w 1830925"/>
                <a:gd name="connsiteY33" fmla="*/ 1131795 h 1686670"/>
                <a:gd name="connsiteX34" fmla="*/ 373748 w 1830925"/>
                <a:gd name="connsiteY34" fmla="*/ 1161201 h 1686670"/>
                <a:gd name="connsiteX35" fmla="*/ 224500 w 1830925"/>
                <a:gd name="connsiteY35" fmla="*/ 1278269 h 1686670"/>
                <a:gd name="connsiteX36" fmla="*/ 256680 w 1830925"/>
                <a:gd name="connsiteY36" fmla="*/ 1403660 h 1686670"/>
                <a:gd name="connsiteX37" fmla="*/ 557950 w 1830925"/>
                <a:gd name="connsiteY37" fmla="*/ 1592856 h 1686670"/>
                <a:gd name="connsiteX38" fmla="*/ 736049 w 1830925"/>
                <a:gd name="connsiteY38" fmla="*/ 1572327 h 1686670"/>
                <a:gd name="connsiteX39" fmla="*/ 800409 w 1830925"/>
                <a:gd name="connsiteY39" fmla="*/ 1509077 h 1686670"/>
                <a:gd name="connsiteX40" fmla="*/ 804848 w 1830925"/>
                <a:gd name="connsiteY40" fmla="*/ 1519064 h 1686670"/>
                <a:gd name="connsiteX41" fmla="*/ 1015682 w 1830925"/>
                <a:gd name="connsiteY41" fmla="*/ 1686621 h 1686670"/>
                <a:gd name="connsiteX42" fmla="*/ 1273676 w 1830925"/>
                <a:gd name="connsiteY42" fmla="*/ 1565669 h 1686670"/>
                <a:gd name="connsiteX43" fmla="*/ 1303081 w 1830925"/>
                <a:gd name="connsiteY43" fmla="*/ 1555127 h 1686670"/>
                <a:gd name="connsiteX44" fmla="*/ 1379647 w 1830925"/>
                <a:gd name="connsiteY44" fmla="*/ 1557347 h 1686670"/>
                <a:gd name="connsiteX45" fmla="*/ 1661499 w 1830925"/>
                <a:gd name="connsiteY45" fmla="*/ 1392563 h 1686670"/>
                <a:gd name="connsiteX46" fmla="*/ 1743058 w 1830925"/>
                <a:gd name="connsiteY46" fmla="*/ 1183949 h 1686670"/>
                <a:gd name="connsiteX47" fmla="*/ 1609900 w 1830925"/>
                <a:gd name="connsiteY47" fmla="*/ 1055229 h 1686670"/>
                <a:gd name="connsiteX48" fmla="*/ 1475632 w 1830925"/>
                <a:gd name="connsiteY48" fmla="*/ 1118479 h 1686670"/>
                <a:gd name="connsiteX49" fmla="*/ 1349132 w 1830925"/>
                <a:gd name="connsiteY49" fmla="*/ 1233883 h 1686670"/>
                <a:gd name="connsiteX50" fmla="*/ 1348022 w 1830925"/>
                <a:gd name="connsiteY50" fmla="*/ 1234438 h 1686670"/>
                <a:gd name="connsiteX51" fmla="*/ 1288656 w 1830925"/>
                <a:gd name="connsiteY51" fmla="*/ 1287701 h 1686670"/>
                <a:gd name="connsiteX52" fmla="*/ 1262579 w 1830925"/>
                <a:gd name="connsiteY52" fmla="*/ 1244980 h 1686670"/>
                <a:gd name="connsiteX53" fmla="*/ 1346913 w 1830925"/>
                <a:gd name="connsiteY53" fmla="*/ 1231664 h 1686670"/>
                <a:gd name="connsiteX54" fmla="*/ 1347467 w 1830925"/>
                <a:gd name="connsiteY54" fmla="*/ 1232219 h 1686670"/>
                <a:gd name="connsiteX55" fmla="*/ 1348022 w 1830925"/>
                <a:gd name="connsiteY55" fmla="*/ 1231664 h 1686670"/>
                <a:gd name="connsiteX56" fmla="*/ 1416266 w 1830925"/>
                <a:gd name="connsiteY56" fmla="*/ 1084635 h 1686670"/>
                <a:gd name="connsiteX57" fmla="*/ 1435130 w 1830925"/>
                <a:gd name="connsiteY57" fmla="*/ 1065216 h 1686670"/>
                <a:gd name="connsiteX58" fmla="*/ 1522793 w 1830925"/>
                <a:gd name="connsiteY58" fmla="*/ 1054674 h 1686670"/>
                <a:gd name="connsiteX59" fmla="*/ 1789664 w 1830925"/>
                <a:gd name="connsiteY59" fmla="*/ 894330 h 1686670"/>
                <a:gd name="connsiteX60" fmla="*/ 1827947 w 1830925"/>
                <a:gd name="connsiteY60" fmla="*/ 753404 h 1686670"/>
                <a:gd name="connsiteX61" fmla="*/ 534093 w 1830925"/>
                <a:gd name="connsiteY61" fmla="*/ 788358 h 1686670"/>
                <a:gd name="connsiteX62" fmla="*/ 522441 w 1830925"/>
                <a:gd name="connsiteY62" fmla="*/ 735649 h 1686670"/>
                <a:gd name="connsiteX63" fmla="*/ 534093 w 1830925"/>
                <a:gd name="connsiteY63" fmla="*/ 788358 h 1686670"/>
                <a:gd name="connsiteX64" fmla="*/ 788758 w 1830925"/>
                <a:gd name="connsiteY64" fmla="*/ 1373144 h 1686670"/>
                <a:gd name="connsiteX65" fmla="*/ 673909 w 1830925"/>
                <a:gd name="connsiteY65" fmla="*/ 1246644 h 1686670"/>
                <a:gd name="connsiteX66" fmla="*/ 860330 w 1830925"/>
                <a:gd name="connsiteY66" fmla="*/ 1223341 h 1686670"/>
                <a:gd name="connsiteX67" fmla="*/ 788758 w 1830925"/>
                <a:gd name="connsiteY67" fmla="*/ 1373144 h 1686670"/>
                <a:gd name="connsiteX68" fmla="*/ 876420 w 1830925"/>
                <a:gd name="connsiteY68" fmla="*/ 1041913 h 1686670"/>
                <a:gd name="connsiteX69" fmla="*/ 970186 w 1830925"/>
                <a:gd name="connsiteY69" fmla="*/ 997527 h 1686670"/>
                <a:gd name="connsiteX70" fmla="*/ 987386 w 1830925"/>
                <a:gd name="connsiteY70" fmla="*/ 1003630 h 1686670"/>
                <a:gd name="connsiteX71" fmla="*/ 1010688 w 1830925"/>
                <a:gd name="connsiteY71" fmla="*/ 1053010 h 1686670"/>
                <a:gd name="connsiteX72" fmla="*/ 876420 w 1830925"/>
                <a:gd name="connsiteY72" fmla="*/ 1041913 h 1686670"/>
                <a:gd name="connsiteX73" fmla="*/ 1052300 w 1830925"/>
                <a:gd name="connsiteY73" fmla="*/ 1110712 h 1686670"/>
                <a:gd name="connsiteX74" fmla="*/ 1076158 w 1830925"/>
                <a:gd name="connsiteY74" fmla="*/ 1136234 h 1686670"/>
                <a:gd name="connsiteX75" fmla="*/ 1052300 w 1830925"/>
                <a:gd name="connsiteY75" fmla="*/ 1110712 h 1686670"/>
                <a:gd name="connsiteX76" fmla="*/ 1299198 w 1830925"/>
                <a:gd name="connsiteY76" fmla="*/ 780590 h 1686670"/>
                <a:gd name="connsiteX77" fmla="*/ 1281443 w 1830925"/>
                <a:gd name="connsiteY77" fmla="*/ 780590 h 1686670"/>
                <a:gd name="connsiteX78" fmla="*/ 1238167 w 1830925"/>
                <a:gd name="connsiteY78" fmla="*/ 738978 h 1686670"/>
                <a:gd name="connsiteX79" fmla="*/ 1319726 w 1830925"/>
                <a:gd name="connsiteY79" fmla="*/ 752849 h 1686670"/>
                <a:gd name="connsiteX80" fmla="*/ 1299198 w 1830925"/>
                <a:gd name="connsiteY80" fmla="*/ 780590 h 16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830925" h="1686670">
                  <a:moveTo>
                    <a:pt x="1827947" y="753404"/>
                  </a:moveTo>
                  <a:cubicBezTo>
                    <a:pt x="1811857" y="687380"/>
                    <a:pt x="1760813" y="659638"/>
                    <a:pt x="1700337" y="644658"/>
                  </a:cubicBezTo>
                  <a:cubicBezTo>
                    <a:pt x="1678699" y="639110"/>
                    <a:pt x="1655951" y="638555"/>
                    <a:pt x="1633203" y="635226"/>
                  </a:cubicBezTo>
                  <a:cubicBezTo>
                    <a:pt x="1676479" y="523151"/>
                    <a:pt x="1648738" y="443256"/>
                    <a:pt x="1546650" y="380006"/>
                  </a:cubicBezTo>
                  <a:cubicBezTo>
                    <a:pt x="1503928" y="353374"/>
                    <a:pt x="1456768" y="336175"/>
                    <a:pt x="1407389" y="328962"/>
                  </a:cubicBezTo>
                  <a:cubicBezTo>
                    <a:pt x="1388525" y="326188"/>
                    <a:pt x="1380202" y="317865"/>
                    <a:pt x="1372435" y="302885"/>
                  </a:cubicBezTo>
                  <a:cubicBezTo>
                    <a:pt x="1340255" y="240190"/>
                    <a:pt x="1315288" y="174720"/>
                    <a:pt x="1288101" y="110360"/>
                  </a:cubicBezTo>
                  <a:cubicBezTo>
                    <a:pt x="1272011" y="71523"/>
                    <a:pt x="1250373" y="36014"/>
                    <a:pt x="1213755" y="12711"/>
                  </a:cubicBezTo>
                  <a:cubicBezTo>
                    <a:pt x="1163265" y="-19469"/>
                    <a:pt x="1102234" y="12711"/>
                    <a:pt x="1100015" y="72632"/>
                  </a:cubicBezTo>
                  <a:cubicBezTo>
                    <a:pt x="1098351" y="107586"/>
                    <a:pt x="1108338" y="140321"/>
                    <a:pt x="1121653" y="171946"/>
                  </a:cubicBezTo>
                  <a:cubicBezTo>
                    <a:pt x="1143292" y="224100"/>
                    <a:pt x="1165485" y="275699"/>
                    <a:pt x="1188232" y="327297"/>
                  </a:cubicBezTo>
                  <a:cubicBezTo>
                    <a:pt x="1194336" y="340613"/>
                    <a:pt x="1192671" y="346716"/>
                    <a:pt x="1178246" y="351710"/>
                  </a:cubicBezTo>
                  <a:cubicBezTo>
                    <a:pt x="1154388" y="360032"/>
                    <a:pt x="1133305" y="373348"/>
                    <a:pt x="1113331" y="387773"/>
                  </a:cubicBezTo>
                  <a:cubicBezTo>
                    <a:pt x="1012907" y="459901"/>
                    <a:pt x="1009024" y="587511"/>
                    <a:pt x="1104454" y="666296"/>
                  </a:cubicBezTo>
                  <a:cubicBezTo>
                    <a:pt x="1111666" y="671844"/>
                    <a:pt x="1120544" y="676283"/>
                    <a:pt x="1123873" y="685160"/>
                  </a:cubicBezTo>
                  <a:cubicBezTo>
                    <a:pt x="1093912" y="688489"/>
                    <a:pt x="1070609" y="677947"/>
                    <a:pt x="1052300" y="656309"/>
                  </a:cubicBezTo>
                  <a:cubicBezTo>
                    <a:pt x="1048416" y="651316"/>
                    <a:pt x="1041758" y="649097"/>
                    <a:pt x="1036210" y="645213"/>
                  </a:cubicBezTo>
                  <a:cubicBezTo>
                    <a:pt x="1009024" y="624129"/>
                    <a:pt x="964637" y="629678"/>
                    <a:pt x="946328" y="603046"/>
                  </a:cubicBezTo>
                  <a:cubicBezTo>
                    <a:pt x="928019" y="576414"/>
                    <a:pt x="920251" y="540351"/>
                    <a:pt x="901388" y="511500"/>
                  </a:cubicBezTo>
                  <a:cubicBezTo>
                    <a:pt x="900833" y="510945"/>
                    <a:pt x="900278" y="509835"/>
                    <a:pt x="899723" y="509280"/>
                  </a:cubicBezTo>
                  <a:cubicBezTo>
                    <a:pt x="889181" y="495965"/>
                    <a:pt x="885852" y="487642"/>
                    <a:pt x="908600" y="482649"/>
                  </a:cubicBezTo>
                  <a:cubicBezTo>
                    <a:pt x="941890" y="475436"/>
                    <a:pt x="972405" y="458791"/>
                    <a:pt x="1000701" y="438817"/>
                  </a:cubicBezTo>
                  <a:cubicBezTo>
                    <a:pt x="1113886" y="357813"/>
                    <a:pt x="1120544" y="206345"/>
                    <a:pt x="1014017" y="117573"/>
                  </a:cubicBezTo>
                  <a:cubicBezTo>
                    <a:pt x="935232" y="52104"/>
                    <a:pt x="844240" y="37678"/>
                    <a:pt x="745481" y="60426"/>
                  </a:cubicBezTo>
                  <a:cubicBezTo>
                    <a:pt x="642838" y="84284"/>
                    <a:pt x="541860" y="175275"/>
                    <a:pt x="560724" y="302885"/>
                  </a:cubicBezTo>
                  <a:cubicBezTo>
                    <a:pt x="562944" y="316756"/>
                    <a:pt x="558505" y="321194"/>
                    <a:pt x="544079" y="323968"/>
                  </a:cubicBezTo>
                  <a:cubicBezTo>
                    <a:pt x="430895" y="343387"/>
                    <a:pt x="380961" y="411076"/>
                    <a:pt x="394276" y="525370"/>
                  </a:cubicBezTo>
                  <a:cubicBezTo>
                    <a:pt x="396496" y="544234"/>
                    <a:pt x="402599" y="563099"/>
                    <a:pt x="407037" y="583627"/>
                  </a:cubicBezTo>
                  <a:cubicBezTo>
                    <a:pt x="268331" y="506506"/>
                    <a:pt x="113534" y="547009"/>
                    <a:pt x="36969" y="678502"/>
                  </a:cubicBezTo>
                  <a:cubicBezTo>
                    <a:pt x="-37933" y="807777"/>
                    <a:pt x="4789" y="976444"/>
                    <a:pt x="130734" y="1055784"/>
                  </a:cubicBezTo>
                  <a:cubicBezTo>
                    <a:pt x="237261" y="1122918"/>
                    <a:pt x="428121" y="1111822"/>
                    <a:pt x="516338" y="922071"/>
                  </a:cubicBezTo>
                  <a:cubicBezTo>
                    <a:pt x="551292" y="1014727"/>
                    <a:pt x="627303" y="1045242"/>
                    <a:pt x="721069" y="1058003"/>
                  </a:cubicBezTo>
                  <a:cubicBezTo>
                    <a:pt x="662812" y="1064661"/>
                    <a:pt x="610104" y="1069655"/>
                    <a:pt x="557950" y="1077977"/>
                  </a:cubicBezTo>
                  <a:cubicBezTo>
                    <a:pt x="513009" y="1085190"/>
                    <a:pt x="466959" y="1094622"/>
                    <a:pt x="436443" y="1131795"/>
                  </a:cubicBezTo>
                  <a:cubicBezTo>
                    <a:pt x="418689" y="1153988"/>
                    <a:pt x="400380" y="1160091"/>
                    <a:pt x="373748" y="1161201"/>
                  </a:cubicBezTo>
                  <a:cubicBezTo>
                    <a:pt x="297182" y="1164530"/>
                    <a:pt x="237261" y="1211690"/>
                    <a:pt x="224500" y="1278269"/>
                  </a:cubicBezTo>
                  <a:cubicBezTo>
                    <a:pt x="215622" y="1324320"/>
                    <a:pt x="231713" y="1366487"/>
                    <a:pt x="256680" y="1403660"/>
                  </a:cubicBezTo>
                  <a:cubicBezTo>
                    <a:pt x="328807" y="1510741"/>
                    <a:pt x="433114" y="1568998"/>
                    <a:pt x="557950" y="1592856"/>
                  </a:cubicBezTo>
                  <a:cubicBezTo>
                    <a:pt x="618981" y="1604507"/>
                    <a:pt x="678902" y="1601178"/>
                    <a:pt x="736049" y="1572327"/>
                  </a:cubicBezTo>
                  <a:cubicBezTo>
                    <a:pt x="763790" y="1558456"/>
                    <a:pt x="781545" y="1534044"/>
                    <a:pt x="800409" y="1509077"/>
                  </a:cubicBezTo>
                  <a:cubicBezTo>
                    <a:pt x="802628" y="1514070"/>
                    <a:pt x="803738" y="1516844"/>
                    <a:pt x="804848" y="1519064"/>
                  </a:cubicBezTo>
                  <a:cubicBezTo>
                    <a:pt x="845350" y="1612829"/>
                    <a:pt x="913593" y="1673305"/>
                    <a:pt x="1015682" y="1686621"/>
                  </a:cubicBezTo>
                  <a:cubicBezTo>
                    <a:pt x="1125537" y="1700492"/>
                    <a:pt x="1212645" y="1658880"/>
                    <a:pt x="1273676" y="1565669"/>
                  </a:cubicBezTo>
                  <a:cubicBezTo>
                    <a:pt x="1281998" y="1552908"/>
                    <a:pt x="1290320" y="1551244"/>
                    <a:pt x="1303081" y="1555127"/>
                  </a:cubicBezTo>
                  <a:cubicBezTo>
                    <a:pt x="1328604" y="1562895"/>
                    <a:pt x="1354680" y="1562895"/>
                    <a:pt x="1379647" y="1557347"/>
                  </a:cubicBezTo>
                  <a:cubicBezTo>
                    <a:pt x="1491168" y="1532380"/>
                    <a:pt x="1587152" y="1479671"/>
                    <a:pt x="1661499" y="1392563"/>
                  </a:cubicBezTo>
                  <a:cubicBezTo>
                    <a:pt x="1711988" y="1333197"/>
                    <a:pt x="1748607" y="1266618"/>
                    <a:pt x="1743058" y="1183949"/>
                  </a:cubicBezTo>
                  <a:cubicBezTo>
                    <a:pt x="1738620" y="1117924"/>
                    <a:pt x="1675924" y="1056339"/>
                    <a:pt x="1609900" y="1055229"/>
                  </a:cubicBezTo>
                  <a:cubicBezTo>
                    <a:pt x="1554417" y="1054119"/>
                    <a:pt x="1515025" y="1085190"/>
                    <a:pt x="1475632" y="1118479"/>
                  </a:cubicBezTo>
                  <a:cubicBezTo>
                    <a:pt x="1432356" y="1155653"/>
                    <a:pt x="1395737" y="1200039"/>
                    <a:pt x="1349132" y="1233883"/>
                  </a:cubicBezTo>
                  <a:cubicBezTo>
                    <a:pt x="1348577" y="1233883"/>
                    <a:pt x="1348022" y="1234438"/>
                    <a:pt x="1348022" y="1234438"/>
                  </a:cubicBezTo>
                  <a:cubicBezTo>
                    <a:pt x="1331378" y="1254967"/>
                    <a:pt x="1310294" y="1270502"/>
                    <a:pt x="1288656" y="1287701"/>
                  </a:cubicBezTo>
                  <a:cubicBezTo>
                    <a:pt x="1280888" y="1274940"/>
                    <a:pt x="1273121" y="1262734"/>
                    <a:pt x="1262579" y="1244980"/>
                  </a:cubicBezTo>
                  <a:cubicBezTo>
                    <a:pt x="1294204" y="1246644"/>
                    <a:pt x="1321391" y="1242760"/>
                    <a:pt x="1346913" y="1231664"/>
                  </a:cubicBezTo>
                  <a:cubicBezTo>
                    <a:pt x="1346913" y="1231664"/>
                    <a:pt x="1346913" y="1231664"/>
                    <a:pt x="1347467" y="1232219"/>
                  </a:cubicBezTo>
                  <a:cubicBezTo>
                    <a:pt x="1347467" y="1232219"/>
                    <a:pt x="1348022" y="1231664"/>
                    <a:pt x="1348022" y="1231664"/>
                  </a:cubicBezTo>
                  <a:cubicBezTo>
                    <a:pt x="1394628" y="1193936"/>
                    <a:pt x="1419595" y="1145666"/>
                    <a:pt x="1416266" y="1084635"/>
                  </a:cubicBezTo>
                  <a:cubicBezTo>
                    <a:pt x="1415711" y="1070764"/>
                    <a:pt x="1420150" y="1064661"/>
                    <a:pt x="1435130" y="1065216"/>
                  </a:cubicBezTo>
                  <a:cubicBezTo>
                    <a:pt x="1464536" y="1066326"/>
                    <a:pt x="1493942" y="1060777"/>
                    <a:pt x="1522793" y="1054674"/>
                  </a:cubicBezTo>
                  <a:cubicBezTo>
                    <a:pt x="1629874" y="1031926"/>
                    <a:pt x="1722530" y="983102"/>
                    <a:pt x="1789664" y="894330"/>
                  </a:cubicBezTo>
                  <a:cubicBezTo>
                    <a:pt x="1820734" y="852718"/>
                    <a:pt x="1840708" y="806112"/>
                    <a:pt x="1827947" y="753404"/>
                  </a:cubicBezTo>
                  <a:close/>
                  <a:moveTo>
                    <a:pt x="534093" y="788358"/>
                  </a:moveTo>
                  <a:cubicBezTo>
                    <a:pt x="530209" y="770603"/>
                    <a:pt x="526325" y="753959"/>
                    <a:pt x="522441" y="735649"/>
                  </a:cubicBezTo>
                  <a:cubicBezTo>
                    <a:pt x="559615" y="759507"/>
                    <a:pt x="559615" y="759507"/>
                    <a:pt x="534093" y="788358"/>
                  </a:cubicBezTo>
                  <a:close/>
                  <a:moveTo>
                    <a:pt x="788758" y="1373144"/>
                  </a:moveTo>
                  <a:cubicBezTo>
                    <a:pt x="758242" y="1320991"/>
                    <a:pt x="719404" y="1283263"/>
                    <a:pt x="673909" y="1246644"/>
                  </a:cubicBezTo>
                  <a:cubicBezTo>
                    <a:pt x="736049" y="1234438"/>
                    <a:pt x="795971" y="1227780"/>
                    <a:pt x="860330" y="1223341"/>
                  </a:cubicBezTo>
                  <a:cubicBezTo>
                    <a:pt x="823157" y="1267173"/>
                    <a:pt x="799854" y="1314333"/>
                    <a:pt x="788758" y="1373144"/>
                  </a:cubicBezTo>
                  <a:close/>
                  <a:moveTo>
                    <a:pt x="876420" y="1041913"/>
                  </a:moveTo>
                  <a:cubicBezTo>
                    <a:pt x="908045" y="1026933"/>
                    <a:pt x="940780" y="1015282"/>
                    <a:pt x="970186" y="997527"/>
                  </a:cubicBezTo>
                  <a:cubicBezTo>
                    <a:pt x="979063" y="991979"/>
                    <a:pt x="983502" y="995863"/>
                    <a:pt x="987386" y="1003630"/>
                  </a:cubicBezTo>
                  <a:cubicBezTo>
                    <a:pt x="994598" y="1019165"/>
                    <a:pt x="1001811" y="1034701"/>
                    <a:pt x="1010688" y="1053010"/>
                  </a:cubicBezTo>
                  <a:cubicBezTo>
                    <a:pt x="965193" y="1040804"/>
                    <a:pt x="921361" y="1034701"/>
                    <a:pt x="876420" y="1041913"/>
                  </a:cubicBezTo>
                  <a:close/>
                  <a:moveTo>
                    <a:pt x="1052300" y="1110712"/>
                  </a:moveTo>
                  <a:cubicBezTo>
                    <a:pt x="1062287" y="1121253"/>
                    <a:pt x="1068945" y="1128466"/>
                    <a:pt x="1076158" y="1136234"/>
                  </a:cubicBezTo>
                  <a:cubicBezTo>
                    <a:pt x="1049526" y="1140117"/>
                    <a:pt x="1049526" y="1140117"/>
                    <a:pt x="1052300" y="1110712"/>
                  </a:cubicBezTo>
                  <a:close/>
                  <a:moveTo>
                    <a:pt x="1299198" y="780590"/>
                  </a:moveTo>
                  <a:cubicBezTo>
                    <a:pt x="1293095" y="788358"/>
                    <a:pt x="1288101" y="787803"/>
                    <a:pt x="1281443" y="780590"/>
                  </a:cubicBezTo>
                  <a:cubicBezTo>
                    <a:pt x="1268127" y="767275"/>
                    <a:pt x="1254257" y="754513"/>
                    <a:pt x="1238167" y="738978"/>
                  </a:cubicBezTo>
                  <a:cubicBezTo>
                    <a:pt x="1267018" y="743972"/>
                    <a:pt x="1292540" y="748410"/>
                    <a:pt x="1319726" y="752849"/>
                  </a:cubicBezTo>
                  <a:cubicBezTo>
                    <a:pt x="1317507" y="766720"/>
                    <a:pt x="1305855" y="771713"/>
                    <a:pt x="1299198" y="780590"/>
                  </a:cubicBezTo>
                  <a:close/>
                </a:path>
              </a:pathLst>
            </a:custGeom>
            <a:solidFill>
              <a:srgbClr val="920202"/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77FA61E-A702-415A-8ADB-BD7E86A22D88}"/>
                </a:ext>
              </a:extLst>
            </p:cNvPr>
            <p:cNvSpPr/>
            <p:nvPr/>
          </p:nvSpPr>
          <p:spPr>
            <a:xfrm>
              <a:off x="4987974" y="2112307"/>
              <a:ext cx="1810281" cy="1669247"/>
            </a:xfrm>
            <a:custGeom>
              <a:avLst/>
              <a:gdLst>
                <a:gd name="connsiteX0" fmla="*/ 385450 w 1810281"/>
                <a:gd name="connsiteY0" fmla="*/ 1155676 h 1669247"/>
                <a:gd name="connsiteX1" fmla="*/ 400430 w 1810281"/>
                <a:gd name="connsiteY1" fmla="*/ 1168992 h 1669247"/>
                <a:gd name="connsiteX2" fmla="*/ 488092 w 1810281"/>
                <a:gd name="connsiteY2" fmla="*/ 1247777 h 1669247"/>
                <a:gd name="connsiteX3" fmla="*/ 622915 w 1810281"/>
                <a:gd name="connsiteY3" fmla="*/ 1237790 h 1669247"/>
                <a:gd name="connsiteX4" fmla="*/ 655095 w 1810281"/>
                <a:gd name="connsiteY4" fmla="*/ 1242229 h 1669247"/>
                <a:gd name="connsiteX5" fmla="*/ 782705 w 1810281"/>
                <a:gd name="connsiteY5" fmla="*/ 1407012 h 1669247"/>
                <a:gd name="connsiteX6" fmla="*/ 692823 w 1810281"/>
                <a:gd name="connsiteY6" fmla="*/ 1563473 h 1669247"/>
                <a:gd name="connsiteX7" fmla="*/ 608490 w 1810281"/>
                <a:gd name="connsiteY7" fmla="*/ 1575679 h 1669247"/>
                <a:gd name="connsiteX8" fmla="*/ 328303 w 1810281"/>
                <a:gd name="connsiteY8" fmla="*/ 1467488 h 1669247"/>
                <a:gd name="connsiteX9" fmla="*/ 227324 w 1810281"/>
                <a:gd name="connsiteY9" fmla="*/ 1319904 h 1669247"/>
                <a:gd name="connsiteX10" fmla="*/ 290020 w 1810281"/>
                <a:gd name="connsiteY10" fmla="*/ 1180643 h 1669247"/>
                <a:gd name="connsiteX11" fmla="*/ 385450 w 1810281"/>
                <a:gd name="connsiteY11" fmla="*/ 1155676 h 1669247"/>
                <a:gd name="connsiteX12" fmla="*/ 1056234 w 1810281"/>
                <a:gd name="connsiteY12" fmla="*/ 1136812 h 1669247"/>
                <a:gd name="connsiteX13" fmla="*/ 1261519 w 1810281"/>
                <a:gd name="connsiteY13" fmla="*/ 1265532 h 1669247"/>
                <a:gd name="connsiteX14" fmla="*/ 1257635 w 1810281"/>
                <a:gd name="connsiteY14" fmla="*/ 1298266 h 1669247"/>
                <a:gd name="connsiteX15" fmla="*/ 1213804 w 1810281"/>
                <a:gd name="connsiteY15" fmla="*/ 1351531 h 1669247"/>
                <a:gd name="connsiteX16" fmla="*/ 1247094 w 1810281"/>
                <a:gd name="connsiteY16" fmla="*/ 1522417 h 1669247"/>
                <a:gd name="connsiteX17" fmla="*/ 1252087 w 1810281"/>
                <a:gd name="connsiteY17" fmla="*/ 1553487 h 1669247"/>
                <a:gd name="connsiteX18" fmla="*/ 1045137 w 1810281"/>
                <a:gd name="connsiteY18" fmla="*/ 1668891 h 1669247"/>
                <a:gd name="connsiteX19" fmla="*/ 810446 w 1810281"/>
                <a:gd name="connsiteY19" fmla="*/ 1519088 h 1669247"/>
                <a:gd name="connsiteX20" fmla="*/ 794911 w 1810281"/>
                <a:gd name="connsiteY20" fmla="*/ 1414781 h 1669247"/>
                <a:gd name="connsiteX21" fmla="*/ 854277 w 1810281"/>
                <a:gd name="connsiteY21" fmla="*/ 1222810 h 1669247"/>
                <a:gd name="connsiteX22" fmla="*/ 884792 w 1810281"/>
                <a:gd name="connsiteY22" fmla="*/ 1208385 h 1669247"/>
                <a:gd name="connsiteX23" fmla="*/ 1031821 w 1810281"/>
                <a:gd name="connsiteY23" fmla="*/ 1144025 h 1669247"/>
                <a:gd name="connsiteX24" fmla="*/ 1056234 w 1810281"/>
                <a:gd name="connsiteY24" fmla="*/ 1136812 h 1669247"/>
                <a:gd name="connsiteX25" fmla="*/ 1592820 w 1810281"/>
                <a:gd name="connsiteY25" fmla="*/ 1053103 h 1669247"/>
                <a:gd name="connsiteX26" fmla="*/ 1662658 w 1810281"/>
                <a:gd name="connsiteY26" fmla="*/ 1076891 h 1669247"/>
                <a:gd name="connsiteX27" fmla="*/ 1715367 w 1810281"/>
                <a:gd name="connsiteY27" fmla="*/ 1226139 h 1669247"/>
                <a:gd name="connsiteX28" fmla="*/ 1531719 w 1810281"/>
                <a:gd name="connsiteY28" fmla="*/ 1464159 h 1669247"/>
                <a:gd name="connsiteX29" fmla="*/ 1355840 w 1810281"/>
                <a:gd name="connsiteY29" fmla="*/ 1533513 h 1669247"/>
                <a:gd name="connsiteX30" fmla="*/ 1215469 w 1810281"/>
                <a:gd name="connsiteY30" fmla="*/ 1472482 h 1669247"/>
                <a:gd name="connsiteX31" fmla="*/ 1239326 w 1810281"/>
                <a:gd name="connsiteY31" fmla="*/ 1337659 h 1669247"/>
                <a:gd name="connsiteX32" fmla="*/ 1271506 w 1810281"/>
                <a:gd name="connsiteY32" fmla="*/ 1303815 h 1669247"/>
                <a:gd name="connsiteX33" fmla="*/ 1264293 w 1810281"/>
                <a:gd name="connsiteY33" fmla="*/ 1331001 h 1669247"/>
                <a:gd name="connsiteX34" fmla="*/ 1245429 w 1810281"/>
                <a:gd name="connsiteY34" fmla="*/ 1364846 h 1669247"/>
                <a:gd name="connsiteX35" fmla="*/ 1319221 w 1810281"/>
                <a:gd name="connsiteY35" fmla="*/ 1459721 h 1669247"/>
                <a:gd name="connsiteX36" fmla="*/ 1466250 w 1810281"/>
                <a:gd name="connsiteY36" fmla="*/ 1388703 h 1669247"/>
                <a:gd name="connsiteX37" fmla="*/ 1520623 w 1810281"/>
                <a:gd name="connsiteY37" fmla="*/ 1314356 h 1669247"/>
                <a:gd name="connsiteX38" fmla="*/ 1446276 w 1810281"/>
                <a:gd name="connsiteY38" fmla="*/ 1355414 h 1669247"/>
                <a:gd name="connsiteX39" fmla="*/ 1324769 w 1810281"/>
                <a:gd name="connsiteY39" fmla="*/ 1387594 h 1669247"/>
                <a:gd name="connsiteX40" fmla="*/ 1289260 w 1810281"/>
                <a:gd name="connsiteY40" fmla="*/ 1331001 h 1669247"/>
                <a:gd name="connsiteX41" fmla="*/ 1326434 w 1810281"/>
                <a:gd name="connsiteY41" fmla="*/ 1275519 h 1669247"/>
                <a:gd name="connsiteX42" fmla="*/ 1309789 w 1810281"/>
                <a:gd name="connsiteY42" fmla="*/ 1269970 h 1669247"/>
                <a:gd name="connsiteX43" fmla="*/ 1516739 w 1810281"/>
                <a:gd name="connsiteY43" fmla="*/ 1082994 h 1669247"/>
                <a:gd name="connsiteX44" fmla="*/ 1592820 w 1810281"/>
                <a:gd name="connsiteY44" fmla="*/ 1053103 h 1669247"/>
                <a:gd name="connsiteX45" fmla="*/ 893671 w 1810281"/>
                <a:gd name="connsiteY45" fmla="*/ 1038053 h 1669247"/>
                <a:gd name="connsiteX46" fmla="*/ 989101 w 1810281"/>
                <a:gd name="connsiteY46" fmla="*/ 1050259 h 1669247"/>
                <a:gd name="connsiteX47" fmla="*/ 1010185 w 1810281"/>
                <a:gd name="connsiteY47" fmla="*/ 1151793 h 1669247"/>
                <a:gd name="connsiteX48" fmla="*/ 885904 w 1810281"/>
                <a:gd name="connsiteY48" fmla="*/ 1197843 h 1669247"/>
                <a:gd name="connsiteX49" fmla="*/ 623471 w 1810281"/>
                <a:gd name="connsiteY49" fmla="*/ 1228358 h 1669247"/>
                <a:gd name="connsiteX50" fmla="*/ 519718 w 1810281"/>
                <a:gd name="connsiteY50" fmla="*/ 1236681 h 1669247"/>
                <a:gd name="connsiteX51" fmla="*/ 475332 w 1810281"/>
                <a:gd name="connsiteY51" fmla="*/ 1236126 h 1669247"/>
                <a:gd name="connsiteX52" fmla="*/ 412636 w 1810281"/>
                <a:gd name="connsiteY52" fmla="*/ 1197288 h 1669247"/>
                <a:gd name="connsiteX53" fmla="*/ 441487 w 1810281"/>
                <a:gd name="connsiteY53" fmla="*/ 1116284 h 1669247"/>
                <a:gd name="connsiteX54" fmla="*/ 575756 w 1810281"/>
                <a:gd name="connsiteY54" fmla="*/ 1070788 h 1669247"/>
                <a:gd name="connsiteX55" fmla="*/ 893671 w 1810281"/>
                <a:gd name="connsiteY55" fmla="*/ 1038053 h 1669247"/>
                <a:gd name="connsiteX56" fmla="*/ 1081756 w 1810281"/>
                <a:gd name="connsiteY56" fmla="*/ 682409 h 1669247"/>
                <a:gd name="connsiteX57" fmla="*/ 1206037 w 1810281"/>
                <a:gd name="connsiteY57" fmla="*/ 726240 h 1669247"/>
                <a:gd name="connsiteX58" fmla="*/ 1397452 w 1810281"/>
                <a:gd name="connsiteY58" fmla="*/ 1060800 h 1669247"/>
                <a:gd name="connsiteX59" fmla="*/ 1317002 w 1810281"/>
                <a:gd name="connsiteY59" fmla="*/ 1213932 h 1669247"/>
                <a:gd name="connsiteX60" fmla="*/ 1217688 w 1810281"/>
                <a:gd name="connsiteY60" fmla="*/ 1196733 h 1669247"/>
                <a:gd name="connsiteX61" fmla="*/ 1112826 w 1810281"/>
                <a:gd name="connsiteY61" fmla="*/ 1137921 h 1669247"/>
                <a:gd name="connsiteX62" fmla="*/ 1054569 w 1810281"/>
                <a:gd name="connsiteY62" fmla="*/ 1099083 h 1669247"/>
                <a:gd name="connsiteX63" fmla="*/ 990764 w 1810281"/>
                <a:gd name="connsiteY63" fmla="*/ 999215 h 1669247"/>
                <a:gd name="connsiteX64" fmla="*/ 1001861 w 1810281"/>
                <a:gd name="connsiteY64" fmla="*/ 955383 h 1669247"/>
                <a:gd name="connsiteX65" fmla="*/ 1106168 w 1810281"/>
                <a:gd name="connsiteY65" fmla="*/ 797813 h 1669247"/>
                <a:gd name="connsiteX66" fmla="*/ 1081756 w 1810281"/>
                <a:gd name="connsiteY66" fmla="*/ 682409 h 1669247"/>
                <a:gd name="connsiteX67" fmla="*/ 1642686 w 1810281"/>
                <a:gd name="connsiteY67" fmla="*/ 636914 h 1669247"/>
                <a:gd name="connsiteX68" fmla="*/ 1777509 w 1810281"/>
                <a:gd name="connsiteY68" fmla="*/ 690732 h 1669247"/>
                <a:gd name="connsiteX69" fmla="*/ 1805250 w 1810281"/>
                <a:gd name="connsiteY69" fmla="*/ 802253 h 1669247"/>
                <a:gd name="connsiteX70" fmla="*/ 1672092 w 1810281"/>
                <a:gd name="connsiteY70" fmla="*/ 965372 h 1669247"/>
                <a:gd name="connsiteX71" fmla="*/ 1432962 w 1810281"/>
                <a:gd name="connsiteY71" fmla="*/ 1041938 h 1669247"/>
                <a:gd name="connsiteX72" fmla="*/ 1403556 w 1810281"/>
                <a:gd name="connsiteY72" fmla="*/ 1018080 h 1669247"/>
                <a:gd name="connsiteX73" fmla="*/ 1300358 w 1810281"/>
                <a:gd name="connsiteY73" fmla="*/ 797815 h 1669247"/>
                <a:gd name="connsiteX74" fmla="*/ 1302022 w 1810281"/>
                <a:gd name="connsiteY74" fmla="*/ 768963 h 1669247"/>
                <a:gd name="connsiteX75" fmla="*/ 1403001 w 1810281"/>
                <a:gd name="connsiteY75" fmla="*/ 738447 h 1669247"/>
                <a:gd name="connsiteX76" fmla="*/ 1594416 w 1810281"/>
                <a:gd name="connsiteY76" fmla="*/ 650230 h 1669247"/>
                <a:gd name="connsiteX77" fmla="*/ 1642686 w 1810281"/>
                <a:gd name="connsiteY77" fmla="*/ 636914 h 1669247"/>
                <a:gd name="connsiteX78" fmla="*/ 894224 w 1810281"/>
                <a:gd name="connsiteY78" fmla="*/ 604734 h 1669247"/>
                <a:gd name="connsiteX79" fmla="*/ 1049021 w 1810281"/>
                <a:gd name="connsiteY79" fmla="*/ 662990 h 1669247"/>
                <a:gd name="connsiteX80" fmla="*/ 1044582 w 1810281"/>
                <a:gd name="connsiteY80" fmla="*/ 899901 h 1669247"/>
                <a:gd name="connsiteX81" fmla="*/ 776601 w 1810281"/>
                <a:gd name="connsiteY81" fmla="*/ 1032505 h 1669247"/>
                <a:gd name="connsiteX82" fmla="*/ 612373 w 1810281"/>
                <a:gd name="connsiteY82" fmla="*/ 1008647 h 1669247"/>
                <a:gd name="connsiteX83" fmla="*/ 512504 w 1810281"/>
                <a:gd name="connsiteY83" fmla="*/ 858289 h 1669247"/>
                <a:gd name="connsiteX84" fmla="*/ 602386 w 1810281"/>
                <a:gd name="connsiteY84" fmla="*/ 702383 h 1669247"/>
                <a:gd name="connsiteX85" fmla="*/ 894224 w 1810281"/>
                <a:gd name="connsiteY85" fmla="*/ 604734 h 1669247"/>
                <a:gd name="connsiteX86" fmla="*/ 296245 w 1810281"/>
                <a:gd name="connsiteY86" fmla="*/ 543122 h 1669247"/>
                <a:gd name="connsiteX87" fmla="*/ 393773 w 1810281"/>
                <a:gd name="connsiteY87" fmla="*/ 581431 h 1669247"/>
                <a:gd name="connsiteX88" fmla="*/ 423179 w 1810281"/>
                <a:gd name="connsiteY88" fmla="*/ 616940 h 1669247"/>
                <a:gd name="connsiteX89" fmla="*/ 470894 w 1810281"/>
                <a:gd name="connsiteY89" fmla="*/ 681300 h 1669247"/>
                <a:gd name="connsiteX90" fmla="*/ 506957 w 1810281"/>
                <a:gd name="connsiteY90" fmla="*/ 827220 h 1669247"/>
                <a:gd name="connsiteX91" fmla="*/ 462571 w 1810281"/>
                <a:gd name="connsiteY91" fmla="*/ 964262 h 1669247"/>
                <a:gd name="connsiteX92" fmla="*/ 81960 w 1810281"/>
                <a:gd name="connsiteY92" fmla="*/ 999771 h 1669247"/>
                <a:gd name="connsiteX93" fmla="*/ 76412 w 1810281"/>
                <a:gd name="connsiteY93" fmla="*/ 616940 h 1669247"/>
                <a:gd name="connsiteX94" fmla="*/ 262279 w 1810281"/>
                <a:gd name="connsiteY94" fmla="*/ 543148 h 1669247"/>
                <a:gd name="connsiteX95" fmla="*/ 296245 w 1810281"/>
                <a:gd name="connsiteY95" fmla="*/ 543122 h 1669247"/>
                <a:gd name="connsiteX96" fmla="*/ 526376 w 1810281"/>
                <a:gd name="connsiteY96" fmla="*/ 322327 h 1669247"/>
                <a:gd name="connsiteX97" fmla="*/ 566879 w 1810281"/>
                <a:gd name="connsiteY97" fmla="*/ 342856 h 1669247"/>
                <a:gd name="connsiteX98" fmla="*/ 627355 w 1810281"/>
                <a:gd name="connsiteY98" fmla="*/ 421086 h 1669247"/>
                <a:gd name="connsiteX99" fmla="*/ 621252 w 1810281"/>
                <a:gd name="connsiteY99" fmla="*/ 427744 h 1669247"/>
                <a:gd name="connsiteX100" fmla="*/ 644000 w 1810281"/>
                <a:gd name="connsiteY100" fmla="*/ 432183 h 1669247"/>
                <a:gd name="connsiteX101" fmla="*/ 849285 w 1810281"/>
                <a:gd name="connsiteY101" fmla="*/ 480453 h 1669247"/>
                <a:gd name="connsiteX102" fmla="*/ 870368 w 1810281"/>
                <a:gd name="connsiteY102" fmla="*/ 489330 h 1669247"/>
                <a:gd name="connsiteX103" fmla="*/ 921413 w 1810281"/>
                <a:gd name="connsiteY103" fmla="*/ 593637 h 1669247"/>
                <a:gd name="connsiteX104" fmla="*/ 804899 w 1810281"/>
                <a:gd name="connsiteY104" fmla="*/ 598076 h 1669247"/>
                <a:gd name="connsiteX105" fmla="*/ 725004 w 1810281"/>
                <a:gd name="connsiteY105" fmla="*/ 580321 h 1669247"/>
                <a:gd name="connsiteX106" fmla="*/ 633458 w 1810281"/>
                <a:gd name="connsiteY106" fmla="*/ 579767 h 1669247"/>
                <a:gd name="connsiteX107" fmla="*/ 572427 w 1810281"/>
                <a:gd name="connsiteY107" fmla="*/ 479898 h 1669247"/>
                <a:gd name="connsiteX108" fmla="*/ 592401 w 1810281"/>
                <a:gd name="connsiteY108" fmla="*/ 438841 h 1669247"/>
                <a:gd name="connsiteX109" fmla="*/ 552453 w 1810281"/>
                <a:gd name="connsiteY109" fmla="*/ 546477 h 1669247"/>
                <a:gd name="connsiteX110" fmla="*/ 625135 w 1810281"/>
                <a:gd name="connsiteY110" fmla="*/ 631365 h 1669247"/>
                <a:gd name="connsiteX111" fmla="*/ 644000 w 1810281"/>
                <a:gd name="connsiteY111" fmla="*/ 659107 h 1669247"/>
                <a:gd name="connsiteX112" fmla="*/ 561330 w 1810281"/>
                <a:gd name="connsiteY112" fmla="*/ 726795 h 1669247"/>
                <a:gd name="connsiteX113" fmla="*/ 539137 w 1810281"/>
                <a:gd name="connsiteY113" fmla="*/ 729015 h 1669247"/>
                <a:gd name="connsiteX114" fmla="*/ 392108 w 1810281"/>
                <a:gd name="connsiteY114" fmla="*/ 502091 h 1669247"/>
                <a:gd name="connsiteX115" fmla="*/ 489202 w 1810281"/>
                <a:gd name="connsiteY115" fmla="*/ 332869 h 1669247"/>
                <a:gd name="connsiteX116" fmla="*/ 526376 w 1810281"/>
                <a:gd name="connsiteY116" fmla="*/ 322327 h 1669247"/>
                <a:gd name="connsiteX117" fmla="*/ 1324554 w 1810281"/>
                <a:gd name="connsiteY117" fmla="*/ 321114 h 1669247"/>
                <a:gd name="connsiteX118" fmla="*/ 1495657 w 1810281"/>
                <a:gd name="connsiteY118" fmla="*/ 359501 h 1669247"/>
                <a:gd name="connsiteX119" fmla="*/ 1616609 w 1810281"/>
                <a:gd name="connsiteY119" fmla="*/ 468247 h 1669247"/>
                <a:gd name="connsiteX120" fmla="*/ 1577217 w 1810281"/>
                <a:gd name="connsiteY120" fmla="*/ 655778 h 1669247"/>
                <a:gd name="connsiteX121" fmla="*/ 1321442 w 1810281"/>
                <a:gd name="connsiteY121" fmla="*/ 730680 h 1669247"/>
                <a:gd name="connsiteX122" fmla="*/ 1109498 w 1810281"/>
                <a:gd name="connsiteY122" fmla="*/ 653559 h 1669247"/>
                <a:gd name="connsiteX123" fmla="*/ 1059008 w 1810281"/>
                <a:gd name="connsiteY123" fmla="*/ 437177 h 1669247"/>
                <a:gd name="connsiteX124" fmla="*/ 1143897 w 1810281"/>
                <a:gd name="connsiteY124" fmla="*/ 365604 h 1669247"/>
                <a:gd name="connsiteX125" fmla="*/ 1120594 w 1810281"/>
                <a:gd name="connsiteY125" fmla="*/ 396119 h 1669247"/>
                <a:gd name="connsiteX126" fmla="*/ 1067331 w 1810281"/>
                <a:gd name="connsiteY126" fmla="*/ 458815 h 1669247"/>
                <a:gd name="connsiteX127" fmla="*/ 1067331 w 1810281"/>
                <a:gd name="connsiteY127" fmla="*/ 553690 h 1669247"/>
                <a:gd name="connsiteX128" fmla="*/ 1191058 w 1810281"/>
                <a:gd name="connsiteY128" fmla="*/ 654114 h 1669247"/>
                <a:gd name="connsiteX129" fmla="*/ 1204374 w 1810281"/>
                <a:gd name="connsiteY129" fmla="*/ 656888 h 1669247"/>
                <a:gd name="connsiteX130" fmla="*/ 1212142 w 1810281"/>
                <a:gd name="connsiteY130" fmla="*/ 653559 h 1669247"/>
                <a:gd name="connsiteX131" fmla="*/ 1152219 w 1810281"/>
                <a:gd name="connsiteY131" fmla="*/ 556464 h 1669247"/>
                <a:gd name="connsiteX132" fmla="*/ 1138348 w 1810281"/>
                <a:gd name="connsiteY132" fmla="*/ 422751 h 1669247"/>
                <a:gd name="connsiteX133" fmla="*/ 1254308 w 1810281"/>
                <a:gd name="connsiteY133" fmla="*/ 353398 h 1669247"/>
                <a:gd name="connsiteX134" fmla="*/ 1299804 w 1810281"/>
                <a:gd name="connsiteY134" fmla="*/ 343966 h 1669247"/>
                <a:gd name="connsiteX135" fmla="*/ 1264850 w 1810281"/>
                <a:gd name="connsiteY135" fmla="*/ 326766 h 1669247"/>
                <a:gd name="connsiteX136" fmla="*/ 1324554 w 1810281"/>
                <a:gd name="connsiteY136" fmla="*/ 321114 h 1669247"/>
                <a:gd name="connsiteX137" fmla="*/ 831738 w 1810281"/>
                <a:gd name="connsiteY137" fmla="*/ 46995 h 1669247"/>
                <a:gd name="connsiteX138" fmla="*/ 1014068 w 1810281"/>
                <a:gd name="connsiteY138" fmla="*/ 128138 h 1669247"/>
                <a:gd name="connsiteX139" fmla="*/ 989101 w 1810281"/>
                <a:gd name="connsiteY139" fmla="*/ 414984 h 1669247"/>
                <a:gd name="connsiteX140" fmla="*/ 818769 w 1810281"/>
                <a:gd name="connsiteY140" fmla="*/ 471576 h 1669247"/>
                <a:gd name="connsiteX141" fmla="*/ 621805 w 1810281"/>
                <a:gd name="connsiteY141" fmla="*/ 400004 h 1669247"/>
                <a:gd name="connsiteX142" fmla="*/ 639005 w 1810281"/>
                <a:gd name="connsiteY142" fmla="*/ 103171 h 1669247"/>
                <a:gd name="connsiteX143" fmla="*/ 831738 w 1810281"/>
                <a:gd name="connsiteY143" fmla="*/ 46995 h 1669247"/>
                <a:gd name="connsiteX144" fmla="*/ 1176077 w 1810281"/>
                <a:gd name="connsiteY144" fmla="*/ 1083 h 1669247"/>
                <a:gd name="connsiteX145" fmla="*/ 1237107 w 1810281"/>
                <a:gd name="connsiteY145" fmla="*/ 49907 h 1669247"/>
                <a:gd name="connsiteX146" fmla="*/ 1279829 w 1810281"/>
                <a:gd name="connsiteY146" fmla="*/ 133131 h 1669247"/>
                <a:gd name="connsiteX147" fmla="*/ 1360279 w 1810281"/>
                <a:gd name="connsiteY147" fmla="*/ 311230 h 1669247"/>
                <a:gd name="connsiteX148" fmla="*/ 1207147 w 1810281"/>
                <a:gd name="connsiteY148" fmla="*/ 326211 h 1669247"/>
                <a:gd name="connsiteX149" fmla="*/ 1187728 w 1810281"/>
                <a:gd name="connsiteY149" fmla="*/ 315669 h 1669247"/>
                <a:gd name="connsiteX150" fmla="*/ 1100620 w 1810281"/>
                <a:gd name="connsiteY150" fmla="*/ 92074 h 1669247"/>
                <a:gd name="connsiteX151" fmla="*/ 1176077 w 1810281"/>
                <a:gd name="connsiteY151" fmla="*/ 1083 h 166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810281" h="1669247">
                  <a:moveTo>
                    <a:pt x="385450" y="1155676"/>
                  </a:moveTo>
                  <a:cubicBezTo>
                    <a:pt x="397656" y="1153456"/>
                    <a:pt x="399320" y="1159005"/>
                    <a:pt x="400430" y="1168992"/>
                  </a:cubicBezTo>
                  <a:cubicBezTo>
                    <a:pt x="406533" y="1225029"/>
                    <a:pt x="430391" y="1246112"/>
                    <a:pt x="488092" y="1247777"/>
                  </a:cubicBezTo>
                  <a:cubicBezTo>
                    <a:pt x="533588" y="1249441"/>
                    <a:pt x="578529" y="1245558"/>
                    <a:pt x="622915" y="1237790"/>
                  </a:cubicBezTo>
                  <a:cubicBezTo>
                    <a:pt x="634012" y="1236126"/>
                    <a:pt x="645108" y="1235016"/>
                    <a:pt x="655095" y="1242229"/>
                  </a:cubicBezTo>
                  <a:cubicBezTo>
                    <a:pt x="713906" y="1284395"/>
                    <a:pt x="763286" y="1334885"/>
                    <a:pt x="782705" y="1407012"/>
                  </a:cubicBezTo>
                  <a:cubicBezTo>
                    <a:pt x="802124" y="1478585"/>
                    <a:pt x="764396" y="1542944"/>
                    <a:pt x="692823" y="1563473"/>
                  </a:cubicBezTo>
                  <a:cubicBezTo>
                    <a:pt x="665637" y="1571241"/>
                    <a:pt x="637896" y="1579563"/>
                    <a:pt x="608490" y="1575679"/>
                  </a:cubicBezTo>
                  <a:cubicBezTo>
                    <a:pt x="503073" y="1571241"/>
                    <a:pt x="409307" y="1535177"/>
                    <a:pt x="328303" y="1467488"/>
                  </a:cubicBezTo>
                  <a:cubicBezTo>
                    <a:pt x="280588" y="1428095"/>
                    <a:pt x="242305" y="1382045"/>
                    <a:pt x="227324" y="1319904"/>
                  </a:cubicBezTo>
                  <a:cubicBezTo>
                    <a:pt x="212899" y="1260538"/>
                    <a:pt x="236756" y="1208939"/>
                    <a:pt x="290020" y="1180643"/>
                  </a:cubicBezTo>
                  <a:cubicBezTo>
                    <a:pt x="319980" y="1164553"/>
                    <a:pt x="352715" y="1160669"/>
                    <a:pt x="385450" y="1155676"/>
                  </a:cubicBezTo>
                  <a:close/>
                  <a:moveTo>
                    <a:pt x="1056234" y="1136812"/>
                  </a:moveTo>
                  <a:cubicBezTo>
                    <a:pt x="1146115" y="1146799"/>
                    <a:pt x="1215469" y="1187301"/>
                    <a:pt x="1261519" y="1265532"/>
                  </a:cubicBezTo>
                  <a:cubicBezTo>
                    <a:pt x="1269287" y="1278293"/>
                    <a:pt x="1270397" y="1287725"/>
                    <a:pt x="1257635" y="1298266"/>
                  </a:cubicBezTo>
                  <a:cubicBezTo>
                    <a:pt x="1239881" y="1313247"/>
                    <a:pt x="1226565" y="1332112"/>
                    <a:pt x="1213804" y="1351531"/>
                  </a:cubicBezTo>
                  <a:cubicBezTo>
                    <a:pt x="1173302" y="1413116"/>
                    <a:pt x="1185508" y="1481360"/>
                    <a:pt x="1247094" y="1522417"/>
                  </a:cubicBezTo>
                  <a:cubicBezTo>
                    <a:pt x="1263184" y="1533514"/>
                    <a:pt x="1262629" y="1539062"/>
                    <a:pt x="1252087" y="1553487"/>
                  </a:cubicBezTo>
                  <a:cubicBezTo>
                    <a:pt x="1201598" y="1625060"/>
                    <a:pt x="1132245" y="1662233"/>
                    <a:pt x="1045137" y="1668891"/>
                  </a:cubicBezTo>
                  <a:cubicBezTo>
                    <a:pt x="958584" y="1674994"/>
                    <a:pt x="848174" y="1601757"/>
                    <a:pt x="810446" y="1519088"/>
                  </a:cubicBezTo>
                  <a:cubicBezTo>
                    <a:pt x="794911" y="1484134"/>
                    <a:pt x="802678" y="1449180"/>
                    <a:pt x="794911" y="1414781"/>
                  </a:cubicBezTo>
                  <a:cubicBezTo>
                    <a:pt x="777711" y="1339879"/>
                    <a:pt x="806562" y="1278293"/>
                    <a:pt x="854277" y="1222810"/>
                  </a:cubicBezTo>
                  <a:cubicBezTo>
                    <a:pt x="863154" y="1212268"/>
                    <a:pt x="872031" y="1210049"/>
                    <a:pt x="884792" y="1208385"/>
                  </a:cubicBezTo>
                  <a:cubicBezTo>
                    <a:pt x="939720" y="1201172"/>
                    <a:pt x="995203" y="1193959"/>
                    <a:pt x="1031821" y="1144025"/>
                  </a:cubicBezTo>
                  <a:cubicBezTo>
                    <a:pt x="1039034" y="1134038"/>
                    <a:pt x="1048466" y="1137922"/>
                    <a:pt x="1056234" y="1136812"/>
                  </a:cubicBezTo>
                  <a:close/>
                  <a:moveTo>
                    <a:pt x="1592820" y="1053103"/>
                  </a:moveTo>
                  <a:cubicBezTo>
                    <a:pt x="1616608" y="1052340"/>
                    <a:pt x="1639356" y="1060524"/>
                    <a:pt x="1662658" y="1076891"/>
                  </a:cubicBezTo>
                  <a:cubicBezTo>
                    <a:pt x="1710928" y="1111290"/>
                    <a:pt x="1731457" y="1166218"/>
                    <a:pt x="1715367" y="1226139"/>
                  </a:cubicBezTo>
                  <a:cubicBezTo>
                    <a:pt x="1689290" y="1332111"/>
                    <a:pt x="1623266" y="1408122"/>
                    <a:pt x="1531719" y="1464159"/>
                  </a:cubicBezTo>
                  <a:cubicBezTo>
                    <a:pt x="1477347" y="1497449"/>
                    <a:pt x="1420200" y="1523526"/>
                    <a:pt x="1355840" y="1533513"/>
                  </a:cubicBezTo>
                  <a:cubicBezTo>
                    <a:pt x="1301467" y="1542390"/>
                    <a:pt x="1242655" y="1518533"/>
                    <a:pt x="1215469" y="1472482"/>
                  </a:cubicBezTo>
                  <a:cubicBezTo>
                    <a:pt x="1192166" y="1433089"/>
                    <a:pt x="1201043" y="1382045"/>
                    <a:pt x="1239326" y="1337659"/>
                  </a:cubicBezTo>
                  <a:cubicBezTo>
                    <a:pt x="1249868" y="1326008"/>
                    <a:pt x="1255971" y="1310473"/>
                    <a:pt x="1271506" y="1303815"/>
                  </a:cubicBezTo>
                  <a:cubicBezTo>
                    <a:pt x="1278164" y="1314911"/>
                    <a:pt x="1269287" y="1322679"/>
                    <a:pt x="1264293" y="1331001"/>
                  </a:cubicBezTo>
                  <a:cubicBezTo>
                    <a:pt x="1257635" y="1342098"/>
                    <a:pt x="1249313" y="1352639"/>
                    <a:pt x="1245429" y="1364846"/>
                  </a:cubicBezTo>
                  <a:cubicBezTo>
                    <a:pt x="1224901" y="1429205"/>
                    <a:pt x="1250423" y="1464714"/>
                    <a:pt x="1319221" y="1459721"/>
                  </a:cubicBezTo>
                  <a:cubicBezTo>
                    <a:pt x="1376368" y="1455837"/>
                    <a:pt x="1425748" y="1429760"/>
                    <a:pt x="1466250" y="1388703"/>
                  </a:cubicBezTo>
                  <a:cubicBezTo>
                    <a:pt x="1487333" y="1367620"/>
                    <a:pt x="1512301" y="1349311"/>
                    <a:pt x="1520623" y="1314356"/>
                  </a:cubicBezTo>
                  <a:cubicBezTo>
                    <a:pt x="1492882" y="1326563"/>
                    <a:pt x="1470134" y="1342098"/>
                    <a:pt x="1446276" y="1355414"/>
                  </a:cubicBezTo>
                  <a:cubicBezTo>
                    <a:pt x="1408548" y="1376497"/>
                    <a:pt x="1369155" y="1390923"/>
                    <a:pt x="1324769" y="1387594"/>
                  </a:cubicBezTo>
                  <a:cubicBezTo>
                    <a:pt x="1288706" y="1384819"/>
                    <a:pt x="1275390" y="1363736"/>
                    <a:pt x="1289260" y="1331001"/>
                  </a:cubicBezTo>
                  <a:cubicBezTo>
                    <a:pt x="1298138" y="1310473"/>
                    <a:pt x="1313118" y="1293828"/>
                    <a:pt x="1326434" y="1275519"/>
                  </a:cubicBezTo>
                  <a:cubicBezTo>
                    <a:pt x="1321440" y="1271080"/>
                    <a:pt x="1313673" y="1275519"/>
                    <a:pt x="1309789" y="1269970"/>
                  </a:cubicBezTo>
                  <a:cubicBezTo>
                    <a:pt x="1378033" y="1206720"/>
                    <a:pt x="1440728" y="1137367"/>
                    <a:pt x="1516739" y="1082994"/>
                  </a:cubicBezTo>
                  <a:cubicBezTo>
                    <a:pt x="1544203" y="1063575"/>
                    <a:pt x="1569032" y="1053866"/>
                    <a:pt x="1592820" y="1053103"/>
                  </a:cubicBezTo>
                  <a:close/>
                  <a:moveTo>
                    <a:pt x="893671" y="1038053"/>
                  </a:moveTo>
                  <a:cubicBezTo>
                    <a:pt x="925851" y="1034724"/>
                    <a:pt x="958586" y="1039163"/>
                    <a:pt x="989101" y="1050259"/>
                  </a:cubicBezTo>
                  <a:cubicBezTo>
                    <a:pt x="1032932" y="1066349"/>
                    <a:pt x="1042920" y="1118503"/>
                    <a:pt x="1010185" y="1151793"/>
                  </a:cubicBezTo>
                  <a:cubicBezTo>
                    <a:pt x="976341" y="1186747"/>
                    <a:pt x="931399" y="1195624"/>
                    <a:pt x="885904" y="1197843"/>
                  </a:cubicBezTo>
                  <a:cubicBezTo>
                    <a:pt x="797686" y="1202282"/>
                    <a:pt x="710579" y="1216707"/>
                    <a:pt x="623471" y="1228358"/>
                  </a:cubicBezTo>
                  <a:cubicBezTo>
                    <a:pt x="589627" y="1232797"/>
                    <a:pt x="555226" y="1238345"/>
                    <a:pt x="519718" y="1236681"/>
                  </a:cubicBezTo>
                  <a:cubicBezTo>
                    <a:pt x="504737" y="1236681"/>
                    <a:pt x="489757" y="1237791"/>
                    <a:pt x="475332" y="1236126"/>
                  </a:cubicBezTo>
                  <a:cubicBezTo>
                    <a:pt x="448700" y="1233352"/>
                    <a:pt x="423733" y="1223920"/>
                    <a:pt x="412636" y="1197288"/>
                  </a:cubicBezTo>
                  <a:cubicBezTo>
                    <a:pt x="402094" y="1171766"/>
                    <a:pt x="416520" y="1134593"/>
                    <a:pt x="441487" y="1116284"/>
                  </a:cubicBezTo>
                  <a:cubicBezTo>
                    <a:pt x="481435" y="1087433"/>
                    <a:pt x="528040" y="1075781"/>
                    <a:pt x="575756" y="1070788"/>
                  </a:cubicBezTo>
                  <a:cubicBezTo>
                    <a:pt x="681728" y="1058582"/>
                    <a:pt x="787700" y="1048040"/>
                    <a:pt x="893671" y="1038053"/>
                  </a:cubicBezTo>
                  <a:close/>
                  <a:moveTo>
                    <a:pt x="1081756" y="682409"/>
                  </a:moveTo>
                  <a:cubicBezTo>
                    <a:pt x="1131690" y="682964"/>
                    <a:pt x="1171637" y="700718"/>
                    <a:pt x="1206037" y="726240"/>
                  </a:cubicBezTo>
                  <a:cubicBezTo>
                    <a:pt x="1318112" y="809464"/>
                    <a:pt x="1386355" y="920429"/>
                    <a:pt x="1397452" y="1060800"/>
                  </a:cubicBezTo>
                  <a:cubicBezTo>
                    <a:pt x="1401890" y="1117947"/>
                    <a:pt x="1381917" y="1191185"/>
                    <a:pt x="1317002" y="1213932"/>
                  </a:cubicBezTo>
                  <a:cubicBezTo>
                    <a:pt x="1270951" y="1230577"/>
                    <a:pt x="1249313" y="1232242"/>
                    <a:pt x="1217688" y="1196733"/>
                  </a:cubicBezTo>
                  <a:cubicBezTo>
                    <a:pt x="1189947" y="1165662"/>
                    <a:pt x="1152774" y="1147353"/>
                    <a:pt x="1112826" y="1137921"/>
                  </a:cubicBezTo>
                  <a:cubicBezTo>
                    <a:pt x="1087304" y="1131818"/>
                    <a:pt x="1069550" y="1117947"/>
                    <a:pt x="1054569" y="1099083"/>
                  </a:cubicBezTo>
                  <a:cubicBezTo>
                    <a:pt x="1030157" y="1068013"/>
                    <a:pt x="1009073" y="1034724"/>
                    <a:pt x="990764" y="999215"/>
                  </a:cubicBezTo>
                  <a:cubicBezTo>
                    <a:pt x="980222" y="978686"/>
                    <a:pt x="985216" y="968144"/>
                    <a:pt x="1001861" y="955383"/>
                  </a:cubicBezTo>
                  <a:cubicBezTo>
                    <a:pt x="1054569" y="914881"/>
                    <a:pt x="1093962" y="865502"/>
                    <a:pt x="1106168" y="797813"/>
                  </a:cubicBezTo>
                  <a:cubicBezTo>
                    <a:pt x="1113936" y="757865"/>
                    <a:pt x="1104504" y="721802"/>
                    <a:pt x="1081756" y="682409"/>
                  </a:cubicBezTo>
                  <a:close/>
                  <a:moveTo>
                    <a:pt x="1642686" y="636914"/>
                  </a:moveTo>
                  <a:cubicBezTo>
                    <a:pt x="1693175" y="640243"/>
                    <a:pt x="1740891" y="651894"/>
                    <a:pt x="1777509" y="690732"/>
                  </a:cubicBezTo>
                  <a:cubicBezTo>
                    <a:pt x="1808580" y="723467"/>
                    <a:pt x="1816902" y="760640"/>
                    <a:pt x="1805250" y="802253"/>
                  </a:cubicBezTo>
                  <a:cubicBezTo>
                    <a:pt x="1785277" y="876600"/>
                    <a:pt x="1733123" y="924315"/>
                    <a:pt x="1672092" y="965372"/>
                  </a:cubicBezTo>
                  <a:cubicBezTo>
                    <a:pt x="1599965" y="1014197"/>
                    <a:pt x="1518405" y="1035280"/>
                    <a:pt x="1432962" y="1041938"/>
                  </a:cubicBezTo>
                  <a:cubicBezTo>
                    <a:pt x="1414652" y="1043602"/>
                    <a:pt x="1406884" y="1039719"/>
                    <a:pt x="1403556" y="1018080"/>
                  </a:cubicBezTo>
                  <a:cubicBezTo>
                    <a:pt x="1389685" y="935411"/>
                    <a:pt x="1352511" y="862729"/>
                    <a:pt x="1300358" y="797815"/>
                  </a:cubicBezTo>
                  <a:cubicBezTo>
                    <a:pt x="1289816" y="784498"/>
                    <a:pt x="1294809" y="780059"/>
                    <a:pt x="1302022" y="768963"/>
                  </a:cubicBezTo>
                  <a:cubicBezTo>
                    <a:pt x="1327544" y="730125"/>
                    <a:pt x="1368601" y="743995"/>
                    <a:pt x="1403001" y="738447"/>
                  </a:cubicBezTo>
                  <a:cubicBezTo>
                    <a:pt x="1475684" y="726796"/>
                    <a:pt x="1542818" y="706267"/>
                    <a:pt x="1594416" y="650230"/>
                  </a:cubicBezTo>
                  <a:cubicBezTo>
                    <a:pt x="1608842" y="634695"/>
                    <a:pt x="1625487" y="637469"/>
                    <a:pt x="1642686" y="636914"/>
                  </a:cubicBezTo>
                  <a:close/>
                  <a:moveTo>
                    <a:pt x="894224" y="604734"/>
                  </a:moveTo>
                  <a:cubicBezTo>
                    <a:pt x="951926" y="606953"/>
                    <a:pt x="1006854" y="623043"/>
                    <a:pt x="1049021" y="662990"/>
                  </a:cubicBezTo>
                  <a:cubicBezTo>
                    <a:pt x="1120038" y="729570"/>
                    <a:pt x="1115045" y="817787"/>
                    <a:pt x="1044582" y="899901"/>
                  </a:cubicBezTo>
                  <a:cubicBezTo>
                    <a:pt x="974674" y="981461"/>
                    <a:pt x="882573" y="1020853"/>
                    <a:pt x="776601" y="1032505"/>
                  </a:cubicBezTo>
                  <a:cubicBezTo>
                    <a:pt x="718899" y="1039162"/>
                    <a:pt x="665081" y="1030285"/>
                    <a:pt x="612373" y="1008647"/>
                  </a:cubicBezTo>
                  <a:cubicBezTo>
                    <a:pt x="554671" y="985344"/>
                    <a:pt x="512504" y="925423"/>
                    <a:pt x="512504" y="858289"/>
                  </a:cubicBezTo>
                  <a:cubicBezTo>
                    <a:pt x="516943" y="798923"/>
                    <a:pt x="551342" y="745105"/>
                    <a:pt x="602386" y="702383"/>
                  </a:cubicBezTo>
                  <a:cubicBezTo>
                    <a:pt x="686164" y="631920"/>
                    <a:pt x="784924" y="599740"/>
                    <a:pt x="894224" y="604734"/>
                  </a:cubicBezTo>
                  <a:close/>
                  <a:moveTo>
                    <a:pt x="296245" y="543122"/>
                  </a:moveTo>
                  <a:cubicBezTo>
                    <a:pt x="329690" y="547621"/>
                    <a:pt x="361731" y="564370"/>
                    <a:pt x="393773" y="581431"/>
                  </a:cubicBezTo>
                  <a:cubicBezTo>
                    <a:pt x="408753" y="589199"/>
                    <a:pt x="415966" y="603624"/>
                    <a:pt x="423179" y="616940"/>
                  </a:cubicBezTo>
                  <a:cubicBezTo>
                    <a:pt x="436495" y="640797"/>
                    <a:pt x="452585" y="662436"/>
                    <a:pt x="470894" y="681300"/>
                  </a:cubicBezTo>
                  <a:cubicBezTo>
                    <a:pt x="511396" y="723466"/>
                    <a:pt x="515835" y="772847"/>
                    <a:pt x="506957" y="827220"/>
                  </a:cubicBezTo>
                  <a:cubicBezTo>
                    <a:pt x="499190" y="875490"/>
                    <a:pt x="491977" y="922095"/>
                    <a:pt x="462571" y="964262"/>
                  </a:cubicBezTo>
                  <a:cubicBezTo>
                    <a:pt x="374909" y="1089098"/>
                    <a:pt x="191816" y="1106297"/>
                    <a:pt x="81960" y="999771"/>
                  </a:cubicBezTo>
                  <a:cubicBezTo>
                    <a:pt x="-20683" y="900457"/>
                    <a:pt x="-31780" y="731234"/>
                    <a:pt x="76412" y="616940"/>
                  </a:cubicBezTo>
                  <a:cubicBezTo>
                    <a:pt x="124126" y="566451"/>
                    <a:pt x="185713" y="539264"/>
                    <a:pt x="262279" y="543148"/>
                  </a:cubicBezTo>
                  <a:cubicBezTo>
                    <a:pt x="273792" y="541483"/>
                    <a:pt x="285096" y="541622"/>
                    <a:pt x="296245" y="543122"/>
                  </a:cubicBezTo>
                  <a:close/>
                  <a:moveTo>
                    <a:pt x="526376" y="322327"/>
                  </a:moveTo>
                  <a:cubicBezTo>
                    <a:pt x="545241" y="318444"/>
                    <a:pt x="559666" y="320108"/>
                    <a:pt x="566879" y="342856"/>
                  </a:cubicBezTo>
                  <a:cubicBezTo>
                    <a:pt x="577420" y="375591"/>
                    <a:pt x="606271" y="395564"/>
                    <a:pt x="627355" y="421086"/>
                  </a:cubicBezTo>
                  <a:cubicBezTo>
                    <a:pt x="625690" y="423860"/>
                    <a:pt x="623471" y="426080"/>
                    <a:pt x="621252" y="427744"/>
                  </a:cubicBezTo>
                  <a:cubicBezTo>
                    <a:pt x="629019" y="427189"/>
                    <a:pt x="636787" y="428854"/>
                    <a:pt x="644000" y="432183"/>
                  </a:cubicBezTo>
                  <a:cubicBezTo>
                    <a:pt x="706695" y="471576"/>
                    <a:pt x="775493" y="487111"/>
                    <a:pt x="849285" y="480453"/>
                  </a:cubicBezTo>
                  <a:cubicBezTo>
                    <a:pt x="859272" y="479343"/>
                    <a:pt x="865375" y="482672"/>
                    <a:pt x="870368" y="489330"/>
                  </a:cubicBezTo>
                  <a:cubicBezTo>
                    <a:pt x="893117" y="520400"/>
                    <a:pt x="910871" y="554245"/>
                    <a:pt x="921413" y="593637"/>
                  </a:cubicBezTo>
                  <a:cubicBezTo>
                    <a:pt x="881465" y="593082"/>
                    <a:pt x="842627" y="589753"/>
                    <a:pt x="804899" y="598076"/>
                  </a:cubicBezTo>
                  <a:cubicBezTo>
                    <a:pt x="773274" y="552025"/>
                    <a:pt x="773274" y="552025"/>
                    <a:pt x="725004" y="580321"/>
                  </a:cubicBezTo>
                  <a:cubicBezTo>
                    <a:pt x="694489" y="598631"/>
                    <a:pt x="662864" y="599186"/>
                    <a:pt x="633458" y="579767"/>
                  </a:cubicBezTo>
                  <a:cubicBezTo>
                    <a:pt x="598504" y="556464"/>
                    <a:pt x="572982" y="524839"/>
                    <a:pt x="572427" y="479898"/>
                  </a:cubicBezTo>
                  <a:cubicBezTo>
                    <a:pt x="572427" y="463253"/>
                    <a:pt x="580195" y="448273"/>
                    <a:pt x="592401" y="438841"/>
                  </a:cubicBezTo>
                  <a:cubicBezTo>
                    <a:pt x="550789" y="458815"/>
                    <a:pt x="534699" y="499872"/>
                    <a:pt x="552453" y="546477"/>
                  </a:cubicBezTo>
                  <a:cubicBezTo>
                    <a:pt x="566324" y="583650"/>
                    <a:pt x="594065" y="608618"/>
                    <a:pt x="625135" y="631365"/>
                  </a:cubicBezTo>
                  <a:cubicBezTo>
                    <a:pt x="634013" y="637468"/>
                    <a:pt x="651767" y="640243"/>
                    <a:pt x="644000" y="659107"/>
                  </a:cubicBezTo>
                  <a:cubicBezTo>
                    <a:pt x="613484" y="677416"/>
                    <a:pt x="583523" y="697945"/>
                    <a:pt x="561330" y="726795"/>
                  </a:cubicBezTo>
                  <a:cubicBezTo>
                    <a:pt x="553563" y="737337"/>
                    <a:pt x="548569" y="736228"/>
                    <a:pt x="539137" y="729015"/>
                  </a:cubicBezTo>
                  <a:cubicBezTo>
                    <a:pt x="465344" y="669648"/>
                    <a:pt x="409307" y="599740"/>
                    <a:pt x="392108" y="502091"/>
                  </a:cubicBezTo>
                  <a:cubicBezTo>
                    <a:pt x="379901" y="428854"/>
                    <a:pt x="418739" y="358391"/>
                    <a:pt x="489202" y="332869"/>
                  </a:cubicBezTo>
                  <a:cubicBezTo>
                    <a:pt x="501408" y="328430"/>
                    <a:pt x="513614" y="325101"/>
                    <a:pt x="526376" y="322327"/>
                  </a:cubicBezTo>
                  <a:close/>
                  <a:moveTo>
                    <a:pt x="1324554" y="321114"/>
                  </a:moveTo>
                  <a:cubicBezTo>
                    <a:pt x="1383617" y="320490"/>
                    <a:pt x="1440729" y="334533"/>
                    <a:pt x="1495657" y="359501"/>
                  </a:cubicBezTo>
                  <a:cubicBezTo>
                    <a:pt x="1547256" y="382804"/>
                    <a:pt x="1590533" y="416093"/>
                    <a:pt x="1616609" y="468247"/>
                  </a:cubicBezTo>
                  <a:cubicBezTo>
                    <a:pt x="1648235" y="531497"/>
                    <a:pt x="1632145" y="610837"/>
                    <a:pt x="1577217" y="655778"/>
                  </a:cubicBezTo>
                  <a:cubicBezTo>
                    <a:pt x="1502870" y="717364"/>
                    <a:pt x="1414653" y="737337"/>
                    <a:pt x="1321442" y="730680"/>
                  </a:cubicBezTo>
                  <a:cubicBezTo>
                    <a:pt x="1244321" y="725131"/>
                    <a:pt x="1171083" y="703493"/>
                    <a:pt x="1109498" y="653559"/>
                  </a:cubicBezTo>
                  <a:cubicBezTo>
                    <a:pt x="1049576" y="604734"/>
                    <a:pt x="1005190" y="519291"/>
                    <a:pt x="1059008" y="437177"/>
                  </a:cubicBezTo>
                  <a:cubicBezTo>
                    <a:pt x="1080092" y="405552"/>
                    <a:pt x="1106169" y="378365"/>
                    <a:pt x="1143897" y="365604"/>
                  </a:cubicBezTo>
                  <a:cubicBezTo>
                    <a:pt x="1146671" y="383913"/>
                    <a:pt x="1130026" y="388352"/>
                    <a:pt x="1120594" y="396119"/>
                  </a:cubicBezTo>
                  <a:cubicBezTo>
                    <a:pt x="1098956" y="413874"/>
                    <a:pt x="1080647" y="434403"/>
                    <a:pt x="1067331" y="458815"/>
                  </a:cubicBezTo>
                  <a:cubicBezTo>
                    <a:pt x="1050686" y="489885"/>
                    <a:pt x="1049576" y="521510"/>
                    <a:pt x="1067331" y="553690"/>
                  </a:cubicBezTo>
                  <a:cubicBezTo>
                    <a:pt x="1095072" y="603624"/>
                    <a:pt x="1138348" y="634695"/>
                    <a:pt x="1191058" y="654114"/>
                  </a:cubicBezTo>
                  <a:cubicBezTo>
                    <a:pt x="1194942" y="655778"/>
                    <a:pt x="1199935" y="656888"/>
                    <a:pt x="1204374" y="656888"/>
                  </a:cubicBezTo>
                  <a:cubicBezTo>
                    <a:pt x="1207148" y="656888"/>
                    <a:pt x="1209922" y="656888"/>
                    <a:pt x="1212142" y="653559"/>
                  </a:cubicBezTo>
                  <a:cubicBezTo>
                    <a:pt x="1200490" y="616385"/>
                    <a:pt x="1187173" y="582541"/>
                    <a:pt x="1152219" y="556464"/>
                  </a:cubicBezTo>
                  <a:cubicBezTo>
                    <a:pt x="1103949" y="520955"/>
                    <a:pt x="1101730" y="470466"/>
                    <a:pt x="1138348" y="422751"/>
                  </a:cubicBezTo>
                  <a:cubicBezTo>
                    <a:pt x="1167754" y="384468"/>
                    <a:pt x="1207148" y="362275"/>
                    <a:pt x="1254308" y="353398"/>
                  </a:cubicBezTo>
                  <a:cubicBezTo>
                    <a:pt x="1268734" y="350624"/>
                    <a:pt x="1284824" y="350069"/>
                    <a:pt x="1299804" y="343966"/>
                  </a:cubicBezTo>
                  <a:cubicBezTo>
                    <a:pt x="1290372" y="330095"/>
                    <a:pt x="1272617" y="338418"/>
                    <a:pt x="1264850" y="326766"/>
                  </a:cubicBezTo>
                  <a:cubicBezTo>
                    <a:pt x="1284962" y="323160"/>
                    <a:pt x="1304867" y="321322"/>
                    <a:pt x="1324554" y="321114"/>
                  </a:cubicBezTo>
                  <a:close/>
                  <a:moveTo>
                    <a:pt x="831738" y="46995"/>
                  </a:moveTo>
                  <a:cubicBezTo>
                    <a:pt x="899774" y="51433"/>
                    <a:pt x="966075" y="78759"/>
                    <a:pt x="1014068" y="128138"/>
                  </a:cubicBezTo>
                  <a:cubicBezTo>
                    <a:pt x="1103395" y="219684"/>
                    <a:pt x="1082312" y="342857"/>
                    <a:pt x="989101" y="414984"/>
                  </a:cubicBezTo>
                  <a:cubicBezTo>
                    <a:pt x="938057" y="454377"/>
                    <a:pt x="879245" y="473241"/>
                    <a:pt x="818769" y="471576"/>
                  </a:cubicBezTo>
                  <a:cubicBezTo>
                    <a:pt x="740539" y="472131"/>
                    <a:pt x="675068" y="450493"/>
                    <a:pt x="621805" y="400004"/>
                  </a:cubicBezTo>
                  <a:cubicBezTo>
                    <a:pt x="528039" y="310676"/>
                    <a:pt x="536362" y="181401"/>
                    <a:pt x="639005" y="103171"/>
                  </a:cubicBezTo>
                  <a:cubicBezTo>
                    <a:pt x="693933" y="61004"/>
                    <a:pt x="763702" y="42556"/>
                    <a:pt x="831738" y="46995"/>
                  </a:cubicBezTo>
                  <a:close/>
                  <a:moveTo>
                    <a:pt x="1176077" y="1083"/>
                  </a:moveTo>
                  <a:cubicBezTo>
                    <a:pt x="1205482" y="5521"/>
                    <a:pt x="1221017" y="28824"/>
                    <a:pt x="1237107" y="49907"/>
                  </a:cubicBezTo>
                  <a:cubicBezTo>
                    <a:pt x="1255971" y="74875"/>
                    <a:pt x="1268732" y="103725"/>
                    <a:pt x="1279829" y="133131"/>
                  </a:cubicBezTo>
                  <a:cubicBezTo>
                    <a:pt x="1302577" y="192498"/>
                    <a:pt x="1327544" y="250200"/>
                    <a:pt x="1360279" y="311230"/>
                  </a:cubicBezTo>
                  <a:cubicBezTo>
                    <a:pt x="1304796" y="310121"/>
                    <a:pt x="1255417" y="310676"/>
                    <a:pt x="1207147" y="326211"/>
                  </a:cubicBezTo>
                  <a:cubicBezTo>
                    <a:pt x="1197160" y="329540"/>
                    <a:pt x="1191057" y="324546"/>
                    <a:pt x="1187728" y="315669"/>
                  </a:cubicBezTo>
                  <a:cubicBezTo>
                    <a:pt x="1158877" y="240767"/>
                    <a:pt x="1116710" y="171969"/>
                    <a:pt x="1100620" y="92074"/>
                  </a:cubicBezTo>
                  <a:cubicBezTo>
                    <a:pt x="1088969" y="33263"/>
                    <a:pt x="1121703" y="-7240"/>
                    <a:pt x="1176077" y="1083"/>
                  </a:cubicBezTo>
                  <a:close/>
                </a:path>
              </a:pathLst>
            </a:custGeom>
            <a:solidFill>
              <a:srgbClr val="E11B1B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D4F6760-7C88-4FEA-98F8-E1D434C4B46C}"/>
                </a:ext>
              </a:extLst>
            </p:cNvPr>
            <p:cNvSpPr/>
            <p:nvPr/>
          </p:nvSpPr>
          <p:spPr>
            <a:xfrm>
              <a:off x="5110539" y="2261295"/>
              <a:ext cx="1516162" cy="1388780"/>
            </a:xfrm>
            <a:custGeom>
              <a:avLst/>
              <a:gdLst>
                <a:gd name="connsiteX0" fmla="*/ 1019668 w 1516162"/>
                <a:gd name="connsiteY0" fmla="*/ 1180348 h 1388780"/>
                <a:gd name="connsiteX1" fmla="*/ 1042971 w 1516162"/>
                <a:gd name="connsiteY1" fmla="*/ 1215857 h 1388780"/>
                <a:gd name="connsiteX2" fmla="*/ 995256 w 1516162"/>
                <a:gd name="connsiteY2" fmla="*/ 1355119 h 1388780"/>
                <a:gd name="connsiteX3" fmla="*/ 861543 w 1516162"/>
                <a:gd name="connsiteY3" fmla="*/ 1370654 h 1388780"/>
                <a:gd name="connsiteX4" fmla="*/ 787750 w 1516162"/>
                <a:gd name="connsiteY4" fmla="*/ 1255804 h 1388780"/>
                <a:gd name="connsiteX5" fmla="*/ 803840 w 1516162"/>
                <a:gd name="connsiteY5" fmla="*/ 1225844 h 1388780"/>
                <a:gd name="connsiteX6" fmla="*/ 828252 w 1516162"/>
                <a:gd name="connsiteY6" fmla="*/ 1243043 h 1388780"/>
                <a:gd name="connsiteX7" fmla="*/ 857104 w 1516162"/>
                <a:gd name="connsiteY7" fmla="*/ 1276334 h 1388780"/>
                <a:gd name="connsiteX8" fmla="*/ 960302 w 1516162"/>
                <a:gd name="connsiteY8" fmla="*/ 1298527 h 1388780"/>
                <a:gd name="connsiteX9" fmla="*/ 1019668 w 1516162"/>
                <a:gd name="connsiteY9" fmla="*/ 1190890 h 1388780"/>
                <a:gd name="connsiteX10" fmla="*/ 1019668 w 1516162"/>
                <a:gd name="connsiteY10" fmla="*/ 1180348 h 1388780"/>
                <a:gd name="connsiteX11" fmla="*/ 313928 w 1516162"/>
                <a:gd name="connsiteY11" fmla="*/ 1104337 h 1388780"/>
                <a:gd name="connsiteX12" fmla="*/ 336121 w 1516162"/>
                <a:gd name="connsiteY12" fmla="*/ 1118207 h 1388780"/>
                <a:gd name="connsiteX13" fmla="*/ 370521 w 1516162"/>
                <a:gd name="connsiteY13" fmla="*/ 1162593 h 1388780"/>
                <a:gd name="connsiteX14" fmla="*/ 524207 w 1516162"/>
                <a:gd name="connsiteY14" fmla="*/ 1200877 h 1388780"/>
                <a:gd name="connsiteX15" fmla="*/ 537523 w 1516162"/>
                <a:gd name="connsiteY15" fmla="*/ 1205871 h 1388780"/>
                <a:gd name="connsiteX16" fmla="*/ 533084 w 1516162"/>
                <a:gd name="connsiteY16" fmla="*/ 1234722 h 1388780"/>
                <a:gd name="connsiteX17" fmla="*/ 447641 w 1516162"/>
                <a:gd name="connsiteY17" fmla="*/ 1271895 h 1388780"/>
                <a:gd name="connsiteX18" fmla="*/ 281194 w 1516162"/>
                <a:gd name="connsiteY18" fmla="*/ 1180904 h 1388780"/>
                <a:gd name="connsiteX19" fmla="*/ 313928 w 1516162"/>
                <a:gd name="connsiteY19" fmla="*/ 1104337 h 1388780"/>
                <a:gd name="connsiteX20" fmla="*/ 1396395 w 1516162"/>
                <a:gd name="connsiteY20" fmla="*/ 1016119 h 1388780"/>
                <a:gd name="connsiteX21" fmla="*/ 1421362 w 1516162"/>
                <a:gd name="connsiteY21" fmla="*/ 1036647 h 1388780"/>
                <a:gd name="connsiteX22" fmla="*/ 1386963 w 1516162"/>
                <a:gd name="connsiteY22" fmla="*/ 1120982 h 1388780"/>
                <a:gd name="connsiteX23" fmla="*/ 1237159 w 1516162"/>
                <a:gd name="connsiteY23" fmla="*/ 1201432 h 1388780"/>
                <a:gd name="connsiteX24" fmla="*/ 1283209 w 1516162"/>
                <a:gd name="connsiteY24" fmla="*/ 1167587 h 1388780"/>
                <a:gd name="connsiteX25" fmla="*/ 1315390 w 1516162"/>
                <a:gd name="connsiteY25" fmla="*/ 1099898 h 1388780"/>
                <a:gd name="connsiteX26" fmla="*/ 1396395 w 1516162"/>
                <a:gd name="connsiteY26" fmla="*/ 1016119 h 1388780"/>
                <a:gd name="connsiteX27" fmla="*/ 1030071 w 1516162"/>
                <a:gd name="connsiteY27" fmla="*/ 665330 h 1388780"/>
                <a:gd name="connsiteX28" fmla="*/ 1056841 w 1516162"/>
                <a:gd name="connsiteY28" fmla="*/ 673236 h 1388780"/>
                <a:gd name="connsiteX29" fmla="*/ 1066828 w 1516162"/>
                <a:gd name="connsiteY29" fmla="*/ 685997 h 1388780"/>
                <a:gd name="connsiteX30" fmla="*/ 1099008 w 1516162"/>
                <a:gd name="connsiteY30" fmla="*/ 799737 h 1388780"/>
                <a:gd name="connsiteX31" fmla="*/ 1188335 w 1516162"/>
                <a:gd name="connsiteY31" fmla="*/ 865761 h 1388780"/>
                <a:gd name="connsiteX32" fmla="*/ 1192774 w 1516162"/>
                <a:gd name="connsiteY32" fmla="*/ 881851 h 1388780"/>
                <a:gd name="connsiteX33" fmla="*/ 1060725 w 1516162"/>
                <a:gd name="connsiteY33" fmla="*/ 872419 h 1388780"/>
                <a:gd name="connsiteX34" fmla="*/ 983603 w 1516162"/>
                <a:gd name="connsiteY34" fmla="*/ 731493 h 1388780"/>
                <a:gd name="connsiteX35" fmla="*/ 1004132 w 1516162"/>
                <a:gd name="connsiteY35" fmla="*/ 671572 h 1388780"/>
                <a:gd name="connsiteX36" fmla="*/ 1030071 w 1516162"/>
                <a:gd name="connsiteY36" fmla="*/ 665330 h 1388780"/>
                <a:gd name="connsiteX37" fmla="*/ 714062 w 1516162"/>
                <a:gd name="connsiteY37" fmla="*/ 581396 h 1388780"/>
                <a:gd name="connsiteX38" fmla="*/ 758899 w 1516162"/>
                <a:gd name="connsiteY38" fmla="*/ 586129 h 1388780"/>
                <a:gd name="connsiteX39" fmla="*/ 801621 w 1516162"/>
                <a:gd name="connsiteY39" fmla="*/ 743699 h 1388780"/>
                <a:gd name="connsiteX40" fmla="*/ 733377 w 1516162"/>
                <a:gd name="connsiteY40" fmla="*/ 770886 h 1388780"/>
                <a:gd name="connsiteX41" fmla="*/ 783312 w 1516162"/>
                <a:gd name="connsiteY41" fmla="*/ 745918 h 1388780"/>
                <a:gd name="connsiteX42" fmla="*/ 815492 w 1516162"/>
                <a:gd name="connsiteY42" fmla="*/ 683778 h 1388780"/>
                <a:gd name="connsiteX43" fmla="*/ 766112 w 1516162"/>
                <a:gd name="connsiteY43" fmla="*/ 637727 h 1388780"/>
                <a:gd name="connsiteX44" fmla="*/ 687882 w 1516162"/>
                <a:gd name="connsiteY44" fmla="*/ 644385 h 1388780"/>
                <a:gd name="connsiteX45" fmla="*/ 638502 w 1516162"/>
                <a:gd name="connsiteY45" fmla="*/ 714293 h 1388780"/>
                <a:gd name="connsiteX46" fmla="*/ 638502 w 1516162"/>
                <a:gd name="connsiteY46" fmla="*/ 719842 h 1388780"/>
                <a:gd name="connsiteX47" fmla="*/ 617974 w 1516162"/>
                <a:gd name="connsiteY47" fmla="*/ 778098 h 1388780"/>
                <a:gd name="connsiteX48" fmla="*/ 566374 w 1516162"/>
                <a:gd name="connsiteY48" fmla="*/ 762009 h 1388780"/>
                <a:gd name="connsiteX49" fmla="*/ 547510 w 1516162"/>
                <a:gd name="connsiteY49" fmla="*/ 694320 h 1388780"/>
                <a:gd name="connsiteX50" fmla="*/ 590786 w 1516162"/>
                <a:gd name="connsiteY50" fmla="*/ 627741 h 1388780"/>
                <a:gd name="connsiteX51" fmla="*/ 714062 w 1516162"/>
                <a:gd name="connsiteY51" fmla="*/ 581396 h 1388780"/>
                <a:gd name="connsiteX52" fmla="*/ 1491921 w 1516162"/>
                <a:gd name="connsiteY52" fmla="*/ 562679 h 1388780"/>
                <a:gd name="connsiteX53" fmla="*/ 1507915 w 1516162"/>
                <a:gd name="connsiteY53" fmla="*/ 573368 h 1388780"/>
                <a:gd name="connsiteX54" fmla="*/ 1504586 w 1516162"/>
                <a:gd name="connsiteY54" fmla="*/ 651599 h 1388780"/>
                <a:gd name="connsiteX55" fmla="*/ 1404718 w 1516162"/>
                <a:gd name="connsiteY55" fmla="*/ 725391 h 1388780"/>
                <a:gd name="connsiteX56" fmla="*/ 1303183 w 1516162"/>
                <a:gd name="connsiteY56" fmla="*/ 738706 h 1388780"/>
                <a:gd name="connsiteX57" fmla="*/ 1271003 w 1516162"/>
                <a:gd name="connsiteY57" fmla="*/ 666024 h 1388780"/>
                <a:gd name="connsiteX58" fmla="*/ 1279881 w 1516162"/>
                <a:gd name="connsiteY58" fmla="*/ 646605 h 1388780"/>
                <a:gd name="connsiteX59" fmla="*/ 1409711 w 1516162"/>
                <a:gd name="connsiteY59" fmla="*/ 639393 h 1388780"/>
                <a:gd name="connsiteX60" fmla="*/ 1485722 w 1516162"/>
                <a:gd name="connsiteY60" fmla="*/ 570594 h 1388780"/>
                <a:gd name="connsiteX61" fmla="*/ 1491921 w 1516162"/>
                <a:gd name="connsiteY61" fmla="*/ 562679 h 1388780"/>
                <a:gd name="connsiteX62" fmla="*/ 146292 w 1516162"/>
                <a:gd name="connsiteY62" fmla="*/ 521266 h 1388780"/>
                <a:gd name="connsiteX63" fmla="*/ 246239 w 1516162"/>
                <a:gd name="connsiteY63" fmla="*/ 569484 h 1388780"/>
                <a:gd name="connsiteX64" fmla="*/ 267323 w 1516162"/>
                <a:gd name="connsiteY64" fmla="*/ 652153 h 1388780"/>
                <a:gd name="connsiteX65" fmla="*/ 259555 w 1516162"/>
                <a:gd name="connsiteY65" fmla="*/ 662140 h 1388780"/>
                <a:gd name="connsiteX66" fmla="*/ 251233 w 1516162"/>
                <a:gd name="connsiteY66" fmla="*/ 652708 h 1388780"/>
                <a:gd name="connsiteX67" fmla="*/ 215724 w 1516162"/>
                <a:gd name="connsiteY67" fmla="*/ 588348 h 1388780"/>
                <a:gd name="connsiteX68" fmla="*/ 72024 w 1516162"/>
                <a:gd name="connsiteY68" fmla="*/ 624412 h 1388780"/>
                <a:gd name="connsiteX69" fmla="*/ 84230 w 1516162"/>
                <a:gd name="connsiteY69" fmla="*/ 731493 h 1388780"/>
                <a:gd name="connsiteX70" fmla="*/ 179660 w 1516162"/>
                <a:gd name="connsiteY70" fmla="*/ 774215 h 1388780"/>
                <a:gd name="connsiteX71" fmla="*/ 52605 w 1516162"/>
                <a:gd name="connsiteY71" fmla="*/ 758680 h 1388780"/>
                <a:gd name="connsiteX72" fmla="*/ 2116 w 1516162"/>
                <a:gd name="connsiteY72" fmla="*/ 616644 h 1388780"/>
                <a:gd name="connsiteX73" fmla="*/ 107533 w 1516162"/>
                <a:gd name="connsiteY73" fmla="*/ 522878 h 1388780"/>
                <a:gd name="connsiteX74" fmla="*/ 146292 w 1516162"/>
                <a:gd name="connsiteY74" fmla="*/ 521266 h 1388780"/>
                <a:gd name="connsiteX75" fmla="*/ 505344 w 1516162"/>
                <a:gd name="connsiteY75" fmla="*/ 272097 h 1388780"/>
                <a:gd name="connsiteX76" fmla="*/ 521988 w 1516162"/>
                <a:gd name="connsiteY76" fmla="*/ 283194 h 1388780"/>
                <a:gd name="connsiteX77" fmla="*/ 463177 w 1516162"/>
                <a:gd name="connsiteY77" fmla="*/ 309270 h 1388780"/>
                <a:gd name="connsiteX78" fmla="*/ 477048 w 1516162"/>
                <a:gd name="connsiteY78" fmla="*/ 389166 h 1388780"/>
                <a:gd name="connsiteX79" fmla="*/ 616864 w 1516162"/>
                <a:gd name="connsiteY79" fmla="*/ 415243 h 1388780"/>
                <a:gd name="connsiteX80" fmla="*/ 683443 w 1516162"/>
                <a:gd name="connsiteY80" fmla="*/ 449642 h 1388780"/>
                <a:gd name="connsiteX81" fmla="*/ 521988 w 1516162"/>
                <a:gd name="connsiteY81" fmla="*/ 510118 h 1388780"/>
                <a:gd name="connsiteX82" fmla="*/ 477048 w 1516162"/>
                <a:gd name="connsiteY82" fmla="*/ 471835 h 1388780"/>
                <a:gd name="connsiteX83" fmla="*/ 417126 w 1516162"/>
                <a:gd name="connsiteY83" fmla="*/ 375851 h 1388780"/>
                <a:gd name="connsiteX84" fmla="*/ 505344 w 1516162"/>
                <a:gd name="connsiteY84" fmla="*/ 272097 h 1388780"/>
                <a:gd name="connsiteX85" fmla="*/ 1201095 w 1516162"/>
                <a:gd name="connsiteY85" fmla="*/ 261417 h 1388780"/>
                <a:gd name="connsiteX86" fmla="*/ 1300964 w 1516162"/>
                <a:gd name="connsiteY86" fmla="*/ 287078 h 1388780"/>
                <a:gd name="connsiteX87" fmla="*/ 1342576 w 1516162"/>
                <a:gd name="connsiteY87" fmla="*/ 327025 h 1388780"/>
                <a:gd name="connsiteX88" fmla="*/ 1310951 w 1516162"/>
                <a:gd name="connsiteY88" fmla="*/ 434661 h 1388780"/>
                <a:gd name="connsiteX89" fmla="*/ 1168916 w 1516162"/>
                <a:gd name="connsiteY89" fmla="*/ 460183 h 1388780"/>
                <a:gd name="connsiteX90" fmla="*/ 1131741 w 1516162"/>
                <a:gd name="connsiteY90" fmla="*/ 430778 h 1388780"/>
                <a:gd name="connsiteX91" fmla="*/ 1165032 w 1516162"/>
                <a:gd name="connsiteY91" fmla="*/ 398598 h 1388780"/>
                <a:gd name="connsiteX92" fmla="*/ 1239379 w 1516162"/>
                <a:gd name="connsiteY92" fmla="*/ 368082 h 1388780"/>
                <a:gd name="connsiteX93" fmla="*/ 1239379 w 1516162"/>
                <a:gd name="connsiteY93" fmla="*/ 326470 h 1388780"/>
                <a:gd name="connsiteX94" fmla="*/ 1066272 w 1516162"/>
                <a:gd name="connsiteY94" fmla="*/ 308716 h 1388780"/>
                <a:gd name="connsiteX95" fmla="*/ 1097897 w 1516162"/>
                <a:gd name="connsiteY95" fmla="*/ 263220 h 1388780"/>
                <a:gd name="connsiteX96" fmla="*/ 1201095 w 1516162"/>
                <a:gd name="connsiteY96" fmla="*/ 261417 h 1388780"/>
                <a:gd name="connsiteX97" fmla="*/ 697244 w 1516162"/>
                <a:gd name="connsiteY97" fmla="*/ 233 h 1388780"/>
                <a:gd name="connsiteX98" fmla="*/ 793298 w 1516162"/>
                <a:gd name="connsiteY98" fmla="*/ 31303 h 1388780"/>
                <a:gd name="connsiteX99" fmla="*/ 813827 w 1516162"/>
                <a:gd name="connsiteY99" fmla="*/ 118411 h 1388780"/>
                <a:gd name="connsiteX100" fmla="*/ 677339 w 1516162"/>
                <a:gd name="connsiteY100" fmla="*/ 34632 h 1388780"/>
                <a:gd name="connsiteX101" fmla="*/ 621857 w 1516162"/>
                <a:gd name="connsiteY101" fmla="*/ 121740 h 1388780"/>
                <a:gd name="connsiteX102" fmla="*/ 731157 w 1516162"/>
                <a:gd name="connsiteY102" fmla="*/ 208292 h 1388780"/>
                <a:gd name="connsiteX103" fmla="*/ 595225 w 1516162"/>
                <a:gd name="connsiteY103" fmla="*/ 180551 h 1388780"/>
                <a:gd name="connsiteX104" fmla="*/ 563045 w 1516162"/>
                <a:gd name="connsiteY104" fmla="*/ 66257 h 1388780"/>
                <a:gd name="connsiteX105" fmla="*/ 599109 w 1516162"/>
                <a:gd name="connsiteY105" fmla="*/ 22426 h 1388780"/>
                <a:gd name="connsiteX106" fmla="*/ 697244 w 1516162"/>
                <a:gd name="connsiteY106" fmla="*/ 233 h 138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516162" h="1388780">
                  <a:moveTo>
                    <a:pt x="1019668" y="1180348"/>
                  </a:moveTo>
                  <a:cubicBezTo>
                    <a:pt x="1040752" y="1183677"/>
                    <a:pt x="1042416" y="1201431"/>
                    <a:pt x="1042971" y="1215857"/>
                  </a:cubicBezTo>
                  <a:cubicBezTo>
                    <a:pt x="1046300" y="1268566"/>
                    <a:pt x="1034094" y="1316281"/>
                    <a:pt x="995256" y="1355119"/>
                  </a:cubicBezTo>
                  <a:cubicBezTo>
                    <a:pt x="957528" y="1392847"/>
                    <a:pt x="910367" y="1400060"/>
                    <a:pt x="861543" y="1370654"/>
                  </a:cubicBezTo>
                  <a:cubicBezTo>
                    <a:pt x="819375" y="1345132"/>
                    <a:pt x="787195" y="1310733"/>
                    <a:pt x="787750" y="1255804"/>
                  </a:cubicBezTo>
                  <a:cubicBezTo>
                    <a:pt x="788305" y="1241934"/>
                    <a:pt x="792744" y="1230282"/>
                    <a:pt x="803840" y="1225844"/>
                  </a:cubicBezTo>
                  <a:cubicBezTo>
                    <a:pt x="816601" y="1220850"/>
                    <a:pt x="822704" y="1235276"/>
                    <a:pt x="828252" y="1243043"/>
                  </a:cubicBezTo>
                  <a:cubicBezTo>
                    <a:pt x="837130" y="1255250"/>
                    <a:pt x="846561" y="1265792"/>
                    <a:pt x="857104" y="1276334"/>
                  </a:cubicBezTo>
                  <a:cubicBezTo>
                    <a:pt x="894832" y="1314062"/>
                    <a:pt x="919245" y="1319056"/>
                    <a:pt x="960302" y="1298527"/>
                  </a:cubicBezTo>
                  <a:cubicBezTo>
                    <a:pt x="1006353" y="1275224"/>
                    <a:pt x="1027436" y="1237495"/>
                    <a:pt x="1019668" y="1190890"/>
                  </a:cubicBezTo>
                  <a:cubicBezTo>
                    <a:pt x="1019114" y="1187561"/>
                    <a:pt x="1016339" y="1184232"/>
                    <a:pt x="1019668" y="1180348"/>
                  </a:cubicBezTo>
                  <a:close/>
                  <a:moveTo>
                    <a:pt x="313928" y="1104337"/>
                  </a:moveTo>
                  <a:cubicBezTo>
                    <a:pt x="326134" y="1102672"/>
                    <a:pt x="332792" y="1102672"/>
                    <a:pt x="336121" y="1118207"/>
                  </a:cubicBezTo>
                  <a:cubicBezTo>
                    <a:pt x="340005" y="1137071"/>
                    <a:pt x="352766" y="1152052"/>
                    <a:pt x="370521" y="1162593"/>
                  </a:cubicBezTo>
                  <a:cubicBezTo>
                    <a:pt x="418236" y="1190336"/>
                    <a:pt x="467060" y="1212529"/>
                    <a:pt x="524207" y="1200877"/>
                  </a:cubicBezTo>
                  <a:cubicBezTo>
                    <a:pt x="530310" y="1199768"/>
                    <a:pt x="535859" y="1198658"/>
                    <a:pt x="537523" y="1205871"/>
                  </a:cubicBezTo>
                  <a:cubicBezTo>
                    <a:pt x="539742" y="1215858"/>
                    <a:pt x="540298" y="1225845"/>
                    <a:pt x="533084" y="1234722"/>
                  </a:cubicBezTo>
                  <a:cubicBezTo>
                    <a:pt x="510891" y="1261354"/>
                    <a:pt x="482595" y="1273005"/>
                    <a:pt x="447641" y="1271895"/>
                  </a:cubicBezTo>
                  <a:cubicBezTo>
                    <a:pt x="379953" y="1264682"/>
                    <a:pt x="323915" y="1233612"/>
                    <a:pt x="281194" y="1180904"/>
                  </a:cubicBezTo>
                  <a:cubicBezTo>
                    <a:pt x="255117" y="1148168"/>
                    <a:pt x="273426" y="1109885"/>
                    <a:pt x="313928" y="1104337"/>
                  </a:cubicBezTo>
                  <a:close/>
                  <a:moveTo>
                    <a:pt x="1396395" y="1016119"/>
                  </a:moveTo>
                  <a:cubicBezTo>
                    <a:pt x="1411930" y="1013899"/>
                    <a:pt x="1420253" y="1020003"/>
                    <a:pt x="1421362" y="1036647"/>
                  </a:cubicBezTo>
                  <a:cubicBezTo>
                    <a:pt x="1424136" y="1071046"/>
                    <a:pt x="1408046" y="1097679"/>
                    <a:pt x="1386963" y="1120982"/>
                  </a:cubicBezTo>
                  <a:cubicBezTo>
                    <a:pt x="1347015" y="1165368"/>
                    <a:pt x="1299301" y="1196438"/>
                    <a:pt x="1237159" y="1201432"/>
                  </a:cubicBezTo>
                  <a:cubicBezTo>
                    <a:pt x="1252694" y="1190890"/>
                    <a:pt x="1268784" y="1180903"/>
                    <a:pt x="1283209" y="1167587"/>
                  </a:cubicBezTo>
                  <a:cubicBezTo>
                    <a:pt x="1303739" y="1148723"/>
                    <a:pt x="1312616" y="1125975"/>
                    <a:pt x="1315390" y="1099898"/>
                  </a:cubicBezTo>
                  <a:cubicBezTo>
                    <a:pt x="1319829" y="1062169"/>
                    <a:pt x="1359222" y="1020557"/>
                    <a:pt x="1396395" y="1016119"/>
                  </a:cubicBezTo>
                  <a:close/>
                  <a:moveTo>
                    <a:pt x="1030071" y="665330"/>
                  </a:moveTo>
                  <a:cubicBezTo>
                    <a:pt x="1039087" y="666717"/>
                    <a:pt x="1048241" y="670462"/>
                    <a:pt x="1056841" y="673236"/>
                  </a:cubicBezTo>
                  <a:cubicBezTo>
                    <a:pt x="1062389" y="674901"/>
                    <a:pt x="1070712" y="676565"/>
                    <a:pt x="1066828" y="685997"/>
                  </a:cubicBezTo>
                  <a:cubicBezTo>
                    <a:pt x="1047964" y="732048"/>
                    <a:pt x="1074596" y="767002"/>
                    <a:pt x="1099008" y="799737"/>
                  </a:cubicBezTo>
                  <a:cubicBezTo>
                    <a:pt x="1121201" y="829697"/>
                    <a:pt x="1148388" y="857439"/>
                    <a:pt x="1188335" y="865761"/>
                  </a:cubicBezTo>
                  <a:cubicBezTo>
                    <a:pt x="1200541" y="867980"/>
                    <a:pt x="1197767" y="874638"/>
                    <a:pt x="1192774" y="881851"/>
                  </a:cubicBezTo>
                  <a:cubicBezTo>
                    <a:pt x="1155600" y="913476"/>
                    <a:pt x="1097898" y="911257"/>
                    <a:pt x="1060725" y="872419"/>
                  </a:cubicBezTo>
                  <a:cubicBezTo>
                    <a:pt x="1022996" y="833026"/>
                    <a:pt x="994145" y="786421"/>
                    <a:pt x="983603" y="731493"/>
                  </a:cubicBezTo>
                  <a:cubicBezTo>
                    <a:pt x="979165" y="708190"/>
                    <a:pt x="985823" y="685997"/>
                    <a:pt x="1004132" y="671572"/>
                  </a:cubicBezTo>
                  <a:cubicBezTo>
                    <a:pt x="1012177" y="664914"/>
                    <a:pt x="1021055" y="663943"/>
                    <a:pt x="1030071" y="665330"/>
                  </a:cubicBezTo>
                  <a:close/>
                  <a:moveTo>
                    <a:pt x="714062" y="581396"/>
                  </a:moveTo>
                  <a:cubicBezTo>
                    <a:pt x="728800" y="581344"/>
                    <a:pt x="743780" y="582939"/>
                    <a:pt x="758899" y="586129"/>
                  </a:cubicBezTo>
                  <a:cubicBezTo>
                    <a:pt x="837685" y="602773"/>
                    <a:pt x="857658" y="682114"/>
                    <a:pt x="801621" y="743699"/>
                  </a:cubicBezTo>
                  <a:cubicBezTo>
                    <a:pt x="769996" y="779763"/>
                    <a:pt x="766112" y="780873"/>
                    <a:pt x="733377" y="770886"/>
                  </a:cubicBezTo>
                  <a:cubicBezTo>
                    <a:pt x="751132" y="762009"/>
                    <a:pt x="767222" y="754241"/>
                    <a:pt x="783312" y="745918"/>
                  </a:cubicBezTo>
                  <a:cubicBezTo>
                    <a:pt x="808279" y="732603"/>
                    <a:pt x="819930" y="709855"/>
                    <a:pt x="815492" y="683778"/>
                  </a:cubicBezTo>
                  <a:cubicBezTo>
                    <a:pt x="811053" y="658256"/>
                    <a:pt x="791079" y="644385"/>
                    <a:pt x="766112" y="637727"/>
                  </a:cubicBezTo>
                  <a:cubicBezTo>
                    <a:pt x="738926" y="629960"/>
                    <a:pt x="712849" y="635508"/>
                    <a:pt x="687882" y="644385"/>
                  </a:cubicBezTo>
                  <a:cubicBezTo>
                    <a:pt x="657366" y="655482"/>
                    <a:pt x="639612" y="681559"/>
                    <a:pt x="638502" y="714293"/>
                  </a:cubicBezTo>
                  <a:cubicBezTo>
                    <a:pt x="638502" y="715958"/>
                    <a:pt x="638502" y="718177"/>
                    <a:pt x="638502" y="719842"/>
                  </a:cubicBezTo>
                  <a:cubicBezTo>
                    <a:pt x="637947" y="741480"/>
                    <a:pt x="642386" y="765892"/>
                    <a:pt x="617974" y="778098"/>
                  </a:cubicBezTo>
                  <a:cubicBezTo>
                    <a:pt x="596889" y="789195"/>
                    <a:pt x="580244" y="774769"/>
                    <a:pt x="566374" y="762009"/>
                  </a:cubicBezTo>
                  <a:cubicBezTo>
                    <a:pt x="546955" y="744254"/>
                    <a:pt x="537523" y="720396"/>
                    <a:pt x="547510" y="694320"/>
                  </a:cubicBezTo>
                  <a:cubicBezTo>
                    <a:pt x="556942" y="669352"/>
                    <a:pt x="569703" y="645495"/>
                    <a:pt x="590786" y="627741"/>
                  </a:cubicBezTo>
                  <a:cubicBezTo>
                    <a:pt x="627822" y="596532"/>
                    <a:pt x="669849" y="581552"/>
                    <a:pt x="714062" y="581396"/>
                  </a:cubicBezTo>
                  <a:close/>
                  <a:moveTo>
                    <a:pt x="1491921" y="562679"/>
                  </a:moveTo>
                  <a:cubicBezTo>
                    <a:pt x="1498032" y="559533"/>
                    <a:pt x="1503754" y="568791"/>
                    <a:pt x="1507915" y="573368"/>
                  </a:cubicBezTo>
                  <a:cubicBezTo>
                    <a:pt x="1520676" y="587239"/>
                    <a:pt x="1517902" y="628851"/>
                    <a:pt x="1504586" y="651599"/>
                  </a:cubicBezTo>
                  <a:cubicBezTo>
                    <a:pt x="1481838" y="690991"/>
                    <a:pt x="1445774" y="712630"/>
                    <a:pt x="1404718" y="725391"/>
                  </a:cubicBezTo>
                  <a:cubicBezTo>
                    <a:pt x="1372538" y="735377"/>
                    <a:pt x="1339803" y="749248"/>
                    <a:pt x="1303183" y="738706"/>
                  </a:cubicBezTo>
                  <a:cubicBezTo>
                    <a:pt x="1259907" y="725945"/>
                    <a:pt x="1249365" y="704862"/>
                    <a:pt x="1271003" y="666024"/>
                  </a:cubicBezTo>
                  <a:cubicBezTo>
                    <a:pt x="1274332" y="660476"/>
                    <a:pt x="1276552" y="654373"/>
                    <a:pt x="1279881" y="646605"/>
                  </a:cubicBezTo>
                  <a:cubicBezTo>
                    <a:pt x="1325932" y="681004"/>
                    <a:pt x="1368654" y="659366"/>
                    <a:pt x="1409711" y="639393"/>
                  </a:cubicBezTo>
                  <a:cubicBezTo>
                    <a:pt x="1440781" y="624412"/>
                    <a:pt x="1469632" y="604438"/>
                    <a:pt x="1485722" y="570594"/>
                  </a:cubicBezTo>
                  <a:cubicBezTo>
                    <a:pt x="1487803" y="566156"/>
                    <a:pt x="1489883" y="563728"/>
                    <a:pt x="1491921" y="562679"/>
                  </a:cubicBezTo>
                  <a:close/>
                  <a:moveTo>
                    <a:pt x="146292" y="521266"/>
                  </a:moveTo>
                  <a:cubicBezTo>
                    <a:pt x="183821" y="523607"/>
                    <a:pt x="217527" y="538275"/>
                    <a:pt x="246239" y="569484"/>
                  </a:cubicBezTo>
                  <a:cubicBezTo>
                    <a:pt x="268987" y="593896"/>
                    <a:pt x="268987" y="622192"/>
                    <a:pt x="267323" y="652153"/>
                  </a:cubicBezTo>
                  <a:cubicBezTo>
                    <a:pt x="266768" y="656592"/>
                    <a:pt x="264549" y="661585"/>
                    <a:pt x="259555" y="662140"/>
                  </a:cubicBezTo>
                  <a:cubicBezTo>
                    <a:pt x="254562" y="662140"/>
                    <a:pt x="252343" y="657146"/>
                    <a:pt x="251233" y="652708"/>
                  </a:cubicBezTo>
                  <a:cubicBezTo>
                    <a:pt x="244020" y="628850"/>
                    <a:pt x="234588" y="606657"/>
                    <a:pt x="215724" y="588348"/>
                  </a:cubicBezTo>
                  <a:cubicBezTo>
                    <a:pt x="161351" y="535639"/>
                    <a:pt x="91998" y="552284"/>
                    <a:pt x="72024" y="624412"/>
                  </a:cubicBezTo>
                  <a:cubicBezTo>
                    <a:pt x="62037" y="661030"/>
                    <a:pt x="64257" y="697649"/>
                    <a:pt x="84230" y="731493"/>
                  </a:cubicBezTo>
                  <a:cubicBezTo>
                    <a:pt x="103649" y="764783"/>
                    <a:pt x="130836" y="776989"/>
                    <a:pt x="179660" y="774215"/>
                  </a:cubicBezTo>
                  <a:cubicBezTo>
                    <a:pt x="141377" y="799182"/>
                    <a:pt x="92553" y="794188"/>
                    <a:pt x="52605" y="758680"/>
                  </a:cubicBezTo>
                  <a:cubicBezTo>
                    <a:pt x="9884" y="720951"/>
                    <a:pt x="-6206" y="672127"/>
                    <a:pt x="2116" y="616644"/>
                  </a:cubicBezTo>
                  <a:cubicBezTo>
                    <a:pt x="9884" y="566155"/>
                    <a:pt x="50386" y="530646"/>
                    <a:pt x="107533" y="522878"/>
                  </a:cubicBezTo>
                  <a:cubicBezTo>
                    <a:pt x="120849" y="521075"/>
                    <a:pt x="133783" y="520486"/>
                    <a:pt x="146292" y="521266"/>
                  </a:cubicBezTo>
                  <a:close/>
                  <a:moveTo>
                    <a:pt x="505344" y="272097"/>
                  </a:moveTo>
                  <a:cubicBezTo>
                    <a:pt x="510892" y="275981"/>
                    <a:pt x="516440" y="279310"/>
                    <a:pt x="521988" y="283194"/>
                  </a:cubicBezTo>
                  <a:cubicBezTo>
                    <a:pt x="497576" y="280974"/>
                    <a:pt x="474828" y="285413"/>
                    <a:pt x="463177" y="309270"/>
                  </a:cubicBezTo>
                  <a:cubicBezTo>
                    <a:pt x="448752" y="338121"/>
                    <a:pt x="459293" y="366418"/>
                    <a:pt x="477048" y="389166"/>
                  </a:cubicBezTo>
                  <a:cubicBezTo>
                    <a:pt x="516995" y="440765"/>
                    <a:pt x="563600" y="456300"/>
                    <a:pt x="616864" y="415243"/>
                  </a:cubicBezTo>
                  <a:cubicBezTo>
                    <a:pt x="654592" y="386392"/>
                    <a:pt x="674011" y="398044"/>
                    <a:pt x="683443" y="449642"/>
                  </a:cubicBezTo>
                  <a:cubicBezTo>
                    <a:pt x="625741" y="459074"/>
                    <a:pt x="571368" y="478493"/>
                    <a:pt x="521988" y="510118"/>
                  </a:cubicBezTo>
                  <a:cubicBezTo>
                    <a:pt x="513111" y="490145"/>
                    <a:pt x="492028" y="484596"/>
                    <a:pt x="477048" y="471835"/>
                  </a:cubicBezTo>
                  <a:cubicBezTo>
                    <a:pt x="447087" y="445759"/>
                    <a:pt x="422675" y="415798"/>
                    <a:pt x="417126" y="375851"/>
                  </a:cubicBezTo>
                  <a:cubicBezTo>
                    <a:pt x="409914" y="319257"/>
                    <a:pt x="434881" y="290961"/>
                    <a:pt x="505344" y="272097"/>
                  </a:cubicBezTo>
                  <a:close/>
                  <a:moveTo>
                    <a:pt x="1201095" y="261417"/>
                  </a:moveTo>
                  <a:cubicBezTo>
                    <a:pt x="1235217" y="263775"/>
                    <a:pt x="1268785" y="270710"/>
                    <a:pt x="1300964" y="287078"/>
                  </a:cubicBezTo>
                  <a:cubicBezTo>
                    <a:pt x="1318719" y="296510"/>
                    <a:pt x="1332034" y="310935"/>
                    <a:pt x="1342576" y="327025"/>
                  </a:cubicBezTo>
                  <a:cubicBezTo>
                    <a:pt x="1368098" y="366418"/>
                    <a:pt x="1355892" y="411914"/>
                    <a:pt x="1310951" y="434661"/>
                  </a:cubicBezTo>
                  <a:cubicBezTo>
                    <a:pt x="1266565" y="457409"/>
                    <a:pt x="1218295" y="464622"/>
                    <a:pt x="1168916" y="460183"/>
                  </a:cubicBezTo>
                  <a:cubicBezTo>
                    <a:pt x="1152271" y="458519"/>
                    <a:pt x="1133406" y="454635"/>
                    <a:pt x="1131741" y="430778"/>
                  </a:cubicBezTo>
                  <a:cubicBezTo>
                    <a:pt x="1130077" y="405810"/>
                    <a:pt x="1147277" y="403591"/>
                    <a:pt x="1165032" y="398598"/>
                  </a:cubicBezTo>
                  <a:cubicBezTo>
                    <a:pt x="1190554" y="391385"/>
                    <a:pt x="1219960" y="393604"/>
                    <a:pt x="1239379" y="368082"/>
                  </a:cubicBezTo>
                  <a:cubicBezTo>
                    <a:pt x="1251030" y="353102"/>
                    <a:pt x="1251585" y="340896"/>
                    <a:pt x="1239379" y="326470"/>
                  </a:cubicBezTo>
                  <a:cubicBezTo>
                    <a:pt x="1206089" y="285968"/>
                    <a:pt x="1136180" y="262665"/>
                    <a:pt x="1066272" y="308716"/>
                  </a:cubicBezTo>
                  <a:cubicBezTo>
                    <a:pt x="1065717" y="282639"/>
                    <a:pt x="1077368" y="264330"/>
                    <a:pt x="1097897" y="263220"/>
                  </a:cubicBezTo>
                  <a:cubicBezTo>
                    <a:pt x="1132297" y="261278"/>
                    <a:pt x="1166973" y="259059"/>
                    <a:pt x="1201095" y="261417"/>
                  </a:cubicBezTo>
                  <a:close/>
                  <a:moveTo>
                    <a:pt x="697244" y="233"/>
                  </a:moveTo>
                  <a:cubicBezTo>
                    <a:pt x="732683" y="1897"/>
                    <a:pt x="767776" y="12439"/>
                    <a:pt x="793298" y="31303"/>
                  </a:cubicBezTo>
                  <a:cubicBezTo>
                    <a:pt x="827142" y="56270"/>
                    <a:pt x="834910" y="90669"/>
                    <a:pt x="813827" y="118411"/>
                  </a:cubicBezTo>
                  <a:cubicBezTo>
                    <a:pt x="780537" y="49057"/>
                    <a:pt x="733932" y="20761"/>
                    <a:pt x="677339" y="34632"/>
                  </a:cubicBezTo>
                  <a:cubicBezTo>
                    <a:pt x="646269" y="42399"/>
                    <a:pt x="620192" y="83456"/>
                    <a:pt x="621857" y="121740"/>
                  </a:cubicBezTo>
                  <a:cubicBezTo>
                    <a:pt x="624076" y="170564"/>
                    <a:pt x="657920" y="198306"/>
                    <a:pt x="731157" y="208292"/>
                  </a:cubicBezTo>
                  <a:cubicBezTo>
                    <a:pt x="677339" y="227711"/>
                    <a:pt x="632953" y="213286"/>
                    <a:pt x="595225" y="180551"/>
                  </a:cubicBezTo>
                  <a:cubicBezTo>
                    <a:pt x="560826" y="150590"/>
                    <a:pt x="547510" y="112862"/>
                    <a:pt x="563045" y="66257"/>
                  </a:cubicBezTo>
                  <a:cubicBezTo>
                    <a:pt x="569703" y="46283"/>
                    <a:pt x="582464" y="32413"/>
                    <a:pt x="599109" y="22426"/>
                  </a:cubicBezTo>
                  <a:cubicBezTo>
                    <a:pt x="626018" y="5781"/>
                    <a:pt x="661805" y="-1432"/>
                    <a:pt x="697244" y="233"/>
                  </a:cubicBezTo>
                  <a:close/>
                </a:path>
              </a:pathLst>
            </a:custGeom>
            <a:solidFill>
              <a:srgbClr val="BE0000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694392B-118B-4AFE-B188-58B64AA113F9}"/>
                </a:ext>
              </a:extLst>
            </p:cNvPr>
            <p:cNvSpPr/>
            <p:nvPr/>
          </p:nvSpPr>
          <p:spPr>
            <a:xfrm>
              <a:off x="5004913" y="2195455"/>
              <a:ext cx="1715451" cy="1439823"/>
            </a:xfrm>
            <a:custGeom>
              <a:avLst/>
              <a:gdLst>
                <a:gd name="connsiteX0" fmla="*/ 846215 w 1715451"/>
                <a:gd name="connsiteY0" fmla="*/ 1321645 h 1439823"/>
                <a:gd name="connsiteX1" fmla="*/ 910575 w 1715451"/>
                <a:gd name="connsiteY1" fmla="*/ 1439823 h 1439823"/>
                <a:gd name="connsiteX2" fmla="*/ 846215 w 1715451"/>
                <a:gd name="connsiteY2" fmla="*/ 1321645 h 1439823"/>
                <a:gd name="connsiteX3" fmla="*/ 657575 w 1715451"/>
                <a:gd name="connsiteY3" fmla="*/ 1266162 h 1439823"/>
                <a:gd name="connsiteX4" fmla="*/ 683097 w 1715451"/>
                <a:gd name="connsiteY4" fmla="*/ 1331632 h 1439823"/>
                <a:gd name="connsiteX5" fmla="*/ 590441 w 1715451"/>
                <a:gd name="connsiteY5" fmla="*/ 1359929 h 1439823"/>
                <a:gd name="connsiteX6" fmla="*/ 657575 w 1715451"/>
                <a:gd name="connsiteY6" fmla="*/ 1266162 h 1439823"/>
                <a:gd name="connsiteX7" fmla="*/ 1307831 w 1715451"/>
                <a:gd name="connsiteY7" fmla="*/ 1182592 h 1439823"/>
                <a:gd name="connsiteX8" fmla="*/ 1323921 w 1715451"/>
                <a:gd name="connsiteY8" fmla="*/ 1183493 h 1439823"/>
                <a:gd name="connsiteX9" fmla="*/ 1283419 w 1715451"/>
                <a:gd name="connsiteY9" fmla="*/ 1241750 h 1439823"/>
                <a:gd name="connsiteX10" fmla="*/ 1315598 w 1715451"/>
                <a:gd name="connsiteY10" fmla="*/ 1297788 h 1439823"/>
                <a:gd name="connsiteX11" fmla="*/ 1464292 w 1715451"/>
                <a:gd name="connsiteY11" fmla="*/ 1245079 h 1439823"/>
                <a:gd name="connsiteX12" fmla="*/ 1513671 w 1715451"/>
                <a:gd name="connsiteY12" fmla="*/ 1216228 h 1439823"/>
                <a:gd name="connsiteX13" fmla="*/ 1494252 w 1715451"/>
                <a:gd name="connsiteY13" fmla="*/ 1270046 h 1439823"/>
                <a:gd name="connsiteX14" fmla="*/ 1302837 w 1715451"/>
                <a:gd name="connsiteY14" fmla="*/ 1384895 h 1439823"/>
                <a:gd name="connsiteX15" fmla="*/ 1225717 w 1715451"/>
                <a:gd name="connsiteY15" fmla="*/ 1357154 h 1439823"/>
                <a:gd name="connsiteX16" fmla="*/ 1223497 w 1715451"/>
                <a:gd name="connsiteY16" fmla="*/ 1277814 h 1439823"/>
                <a:gd name="connsiteX17" fmla="*/ 1255677 w 1715451"/>
                <a:gd name="connsiteY17" fmla="*/ 1220112 h 1439823"/>
                <a:gd name="connsiteX18" fmla="*/ 1293405 w 1715451"/>
                <a:gd name="connsiteY18" fmla="*/ 1186268 h 1439823"/>
                <a:gd name="connsiteX19" fmla="*/ 1307831 w 1715451"/>
                <a:gd name="connsiteY19" fmla="*/ 1182592 h 1439823"/>
                <a:gd name="connsiteX20" fmla="*/ 1153728 w 1715451"/>
                <a:gd name="connsiteY20" fmla="*/ 1126684 h 1439823"/>
                <a:gd name="connsiteX21" fmla="*/ 1167460 w 1715451"/>
                <a:gd name="connsiteY21" fmla="*/ 1137998 h 1439823"/>
                <a:gd name="connsiteX22" fmla="*/ 1207407 w 1715451"/>
                <a:gd name="connsiteY22" fmla="*/ 1175172 h 1439823"/>
                <a:gd name="connsiteX23" fmla="*/ 1215730 w 1715451"/>
                <a:gd name="connsiteY23" fmla="*/ 1196810 h 1439823"/>
                <a:gd name="connsiteX24" fmla="*/ 1190762 w 1715451"/>
                <a:gd name="connsiteY24" fmla="*/ 1233429 h 1439823"/>
                <a:gd name="connsiteX25" fmla="*/ 1166905 w 1715451"/>
                <a:gd name="connsiteY25" fmla="*/ 1211790 h 1439823"/>
                <a:gd name="connsiteX26" fmla="*/ 1145822 w 1715451"/>
                <a:gd name="connsiteY26" fmla="*/ 1152423 h 1439823"/>
                <a:gd name="connsiteX27" fmla="*/ 1147486 w 1715451"/>
                <a:gd name="connsiteY27" fmla="*/ 1129120 h 1439823"/>
                <a:gd name="connsiteX28" fmla="*/ 1153728 w 1715451"/>
                <a:gd name="connsiteY28" fmla="*/ 1126684 h 1439823"/>
                <a:gd name="connsiteX29" fmla="*/ 289300 w 1715451"/>
                <a:gd name="connsiteY29" fmla="*/ 1115267 h 1439823"/>
                <a:gd name="connsiteX30" fmla="*/ 304705 w 1715451"/>
                <a:gd name="connsiteY30" fmla="*/ 1118024 h 1439823"/>
                <a:gd name="connsiteX31" fmla="*/ 318021 w 1715451"/>
                <a:gd name="connsiteY31" fmla="*/ 1167404 h 1439823"/>
                <a:gd name="connsiteX32" fmla="*/ 304705 w 1715451"/>
                <a:gd name="connsiteY32" fmla="*/ 1279478 h 1439823"/>
                <a:gd name="connsiteX33" fmla="*/ 377942 w 1715451"/>
                <a:gd name="connsiteY33" fmla="*/ 1369915 h 1439823"/>
                <a:gd name="connsiteX34" fmla="*/ 387929 w 1715451"/>
                <a:gd name="connsiteY34" fmla="*/ 1377683 h 1439823"/>
                <a:gd name="connsiteX35" fmla="*/ 381826 w 1715451"/>
                <a:gd name="connsiteY35" fmla="*/ 1380457 h 1439823"/>
                <a:gd name="connsiteX36" fmla="*/ 251997 w 1715451"/>
                <a:gd name="connsiteY36" fmla="*/ 1287801 h 1439823"/>
                <a:gd name="connsiteX37" fmla="*/ 257545 w 1715451"/>
                <a:gd name="connsiteY37" fmla="*/ 1141327 h 1439823"/>
                <a:gd name="connsiteX38" fmla="*/ 289300 w 1715451"/>
                <a:gd name="connsiteY38" fmla="*/ 1115267 h 1439823"/>
                <a:gd name="connsiteX39" fmla="*/ 1541968 w 1715451"/>
                <a:gd name="connsiteY39" fmla="*/ 1020374 h 1439823"/>
                <a:gd name="connsiteX40" fmla="*/ 1570819 w 1715451"/>
                <a:gd name="connsiteY40" fmla="*/ 1059767 h 1439823"/>
                <a:gd name="connsiteX41" fmla="*/ 1543077 w 1715451"/>
                <a:gd name="connsiteY41" fmla="*/ 1115804 h 1439823"/>
                <a:gd name="connsiteX42" fmla="*/ 1538639 w 1715451"/>
                <a:gd name="connsiteY42" fmla="*/ 1094166 h 1439823"/>
                <a:gd name="connsiteX43" fmla="*/ 1515891 w 1715451"/>
                <a:gd name="connsiteY43" fmla="*/ 1071973 h 1439823"/>
                <a:gd name="connsiteX44" fmla="*/ 1464846 w 1715451"/>
                <a:gd name="connsiteY44" fmla="*/ 1071418 h 1439823"/>
                <a:gd name="connsiteX45" fmla="*/ 1541968 w 1715451"/>
                <a:gd name="connsiteY45" fmla="*/ 1020374 h 1439823"/>
                <a:gd name="connsiteX46" fmla="*/ 737470 w 1715451"/>
                <a:gd name="connsiteY46" fmla="*/ 985420 h 1439823"/>
                <a:gd name="connsiteX47" fmla="*/ 789623 w 1715451"/>
                <a:gd name="connsiteY47" fmla="*/ 993188 h 1439823"/>
                <a:gd name="connsiteX48" fmla="*/ 794617 w 1715451"/>
                <a:gd name="connsiteY48" fmla="*/ 1023148 h 1439823"/>
                <a:gd name="connsiteX49" fmla="*/ 765211 w 1715451"/>
                <a:gd name="connsiteY49" fmla="*/ 1037020 h 1439823"/>
                <a:gd name="connsiteX50" fmla="*/ 642039 w 1715451"/>
                <a:gd name="connsiteY50" fmla="*/ 1048116 h 1439823"/>
                <a:gd name="connsiteX51" fmla="*/ 564919 w 1715451"/>
                <a:gd name="connsiteY51" fmla="*/ 1051445 h 1439823"/>
                <a:gd name="connsiteX52" fmla="*/ 500559 w 1715451"/>
                <a:gd name="connsiteY52" fmla="*/ 1092502 h 1439823"/>
                <a:gd name="connsiteX53" fmla="*/ 452844 w 1715451"/>
                <a:gd name="connsiteY53" fmla="*/ 1114141 h 1439823"/>
                <a:gd name="connsiteX54" fmla="*/ 413451 w 1715451"/>
                <a:gd name="connsiteY54" fmla="*/ 1088064 h 1439823"/>
                <a:gd name="connsiteX55" fmla="*/ 431206 w 1715451"/>
                <a:gd name="connsiteY55" fmla="*/ 1048116 h 1439823"/>
                <a:gd name="connsiteX56" fmla="*/ 527745 w 1715451"/>
                <a:gd name="connsiteY56" fmla="*/ 1011497 h 1439823"/>
                <a:gd name="connsiteX57" fmla="*/ 737470 w 1715451"/>
                <a:gd name="connsiteY57" fmla="*/ 985420 h 1439823"/>
                <a:gd name="connsiteX58" fmla="*/ 1057049 w 1715451"/>
                <a:gd name="connsiteY58" fmla="*/ 874455 h 1439823"/>
                <a:gd name="connsiteX59" fmla="*/ 1151370 w 1715451"/>
                <a:gd name="connsiteY59" fmla="*/ 1027032 h 1439823"/>
                <a:gd name="connsiteX60" fmla="*/ 1032082 w 1715451"/>
                <a:gd name="connsiteY60" fmla="*/ 940479 h 1439823"/>
                <a:gd name="connsiteX61" fmla="*/ 1057049 w 1715451"/>
                <a:gd name="connsiteY61" fmla="*/ 874455 h 1439823"/>
                <a:gd name="connsiteX62" fmla="*/ 1263999 w 1715451"/>
                <a:gd name="connsiteY62" fmla="*/ 831179 h 1439823"/>
                <a:gd name="connsiteX63" fmla="*/ 1318372 w 1715451"/>
                <a:gd name="connsiteY63" fmla="*/ 951576 h 1439823"/>
                <a:gd name="connsiteX64" fmla="*/ 1280089 w 1715451"/>
                <a:gd name="connsiteY64" fmla="*/ 1004840 h 1439823"/>
                <a:gd name="connsiteX65" fmla="*/ 1298398 w 1715451"/>
                <a:gd name="connsiteY65" fmla="*/ 947138 h 1439823"/>
                <a:gd name="connsiteX66" fmla="*/ 1293960 w 1715451"/>
                <a:gd name="connsiteY66" fmla="*/ 931048 h 1439823"/>
                <a:gd name="connsiteX67" fmla="*/ 1263999 w 1715451"/>
                <a:gd name="connsiteY67" fmla="*/ 831179 h 1439823"/>
                <a:gd name="connsiteX68" fmla="*/ 397361 w 1715451"/>
                <a:gd name="connsiteY68" fmla="*/ 672498 h 1439823"/>
                <a:gd name="connsiteX69" fmla="*/ 389039 w 1715451"/>
                <a:gd name="connsiteY69" fmla="*/ 797889 h 1439823"/>
                <a:gd name="connsiteX70" fmla="*/ 260319 w 1715451"/>
                <a:gd name="connsiteY70" fmla="*/ 872790 h 1439823"/>
                <a:gd name="connsiteX71" fmla="*/ 397361 w 1715451"/>
                <a:gd name="connsiteY71" fmla="*/ 672498 h 1439823"/>
                <a:gd name="connsiteX72" fmla="*/ 1676167 w 1715451"/>
                <a:gd name="connsiteY72" fmla="*/ 603839 h 1439823"/>
                <a:gd name="connsiteX73" fmla="*/ 1697874 w 1715451"/>
                <a:gd name="connsiteY73" fmla="*/ 617571 h 1439823"/>
                <a:gd name="connsiteX74" fmla="*/ 1715073 w 1715451"/>
                <a:gd name="connsiteY74" fmla="*/ 668060 h 1439823"/>
                <a:gd name="connsiteX75" fmla="*/ 1676790 w 1715451"/>
                <a:gd name="connsiteY75" fmla="*/ 754614 h 1439823"/>
                <a:gd name="connsiteX76" fmla="*/ 1440989 w 1715451"/>
                <a:gd name="connsiteY76" fmla="*/ 879450 h 1439823"/>
                <a:gd name="connsiteX77" fmla="*/ 1416577 w 1715451"/>
                <a:gd name="connsiteY77" fmla="*/ 876121 h 1439823"/>
                <a:gd name="connsiteX78" fmla="*/ 1390500 w 1715451"/>
                <a:gd name="connsiteY78" fmla="*/ 863915 h 1439823"/>
                <a:gd name="connsiteX79" fmla="*/ 1416577 w 1715451"/>
                <a:gd name="connsiteY79" fmla="*/ 848380 h 1439823"/>
                <a:gd name="connsiteX80" fmla="*/ 1529207 w 1715451"/>
                <a:gd name="connsiteY80" fmla="*/ 813980 h 1439823"/>
                <a:gd name="connsiteX81" fmla="*/ 1620198 w 1715451"/>
                <a:gd name="connsiteY81" fmla="*/ 739079 h 1439823"/>
                <a:gd name="connsiteX82" fmla="*/ 1637953 w 1715451"/>
                <a:gd name="connsiteY82" fmla="*/ 648641 h 1439823"/>
                <a:gd name="connsiteX83" fmla="*/ 1650714 w 1715451"/>
                <a:gd name="connsiteY83" fmla="*/ 609249 h 1439823"/>
                <a:gd name="connsiteX84" fmla="*/ 1676167 w 1715451"/>
                <a:gd name="connsiteY84" fmla="*/ 603839 h 1439823"/>
                <a:gd name="connsiteX85" fmla="*/ 850655 w 1715451"/>
                <a:gd name="connsiteY85" fmla="*/ 543779 h 1439823"/>
                <a:gd name="connsiteX86" fmla="*/ 948305 w 1715451"/>
                <a:gd name="connsiteY86" fmla="*/ 578178 h 1439823"/>
                <a:gd name="connsiteX87" fmla="*/ 958292 w 1715451"/>
                <a:gd name="connsiteY87" fmla="*/ 604255 h 1439823"/>
                <a:gd name="connsiteX88" fmla="*/ 934434 w 1715451"/>
                <a:gd name="connsiteY88" fmla="*/ 599816 h 1439823"/>
                <a:gd name="connsiteX89" fmla="*/ 790733 w 1715451"/>
                <a:gd name="connsiteY89" fmla="*/ 598707 h 1439823"/>
                <a:gd name="connsiteX90" fmla="*/ 586557 w 1715451"/>
                <a:gd name="connsiteY90" fmla="*/ 719659 h 1439823"/>
                <a:gd name="connsiteX91" fmla="*/ 544390 w 1715451"/>
                <a:gd name="connsiteY91" fmla="*/ 817308 h 1439823"/>
                <a:gd name="connsiteX92" fmla="*/ 538842 w 1715451"/>
                <a:gd name="connsiteY92" fmla="*/ 828404 h 1439823"/>
                <a:gd name="connsiteX93" fmla="*/ 528301 w 1715451"/>
                <a:gd name="connsiteY93" fmla="*/ 821192 h 1439823"/>
                <a:gd name="connsiteX94" fmla="*/ 521643 w 1715451"/>
                <a:gd name="connsiteY94" fmla="*/ 739078 h 1439823"/>
                <a:gd name="connsiteX95" fmla="*/ 701961 w 1715451"/>
                <a:gd name="connsiteY95" fmla="*/ 571520 h 1439823"/>
                <a:gd name="connsiteX96" fmla="*/ 850655 w 1715451"/>
                <a:gd name="connsiteY96" fmla="*/ 543779 h 1439823"/>
                <a:gd name="connsiteX97" fmla="*/ 219262 w 1715451"/>
                <a:gd name="connsiteY97" fmla="*/ 481639 h 1439823"/>
                <a:gd name="connsiteX98" fmla="*/ 242565 w 1715451"/>
                <a:gd name="connsiteY98" fmla="*/ 501057 h 1439823"/>
                <a:gd name="connsiteX99" fmla="*/ 227584 w 1715451"/>
                <a:gd name="connsiteY99" fmla="*/ 519922 h 1439823"/>
                <a:gd name="connsiteX100" fmla="*/ 172102 w 1715451"/>
                <a:gd name="connsiteY100" fmla="*/ 536012 h 1439823"/>
                <a:gd name="connsiteX101" fmla="*/ 49485 w 1715451"/>
                <a:gd name="connsiteY101" fmla="*/ 732976 h 1439823"/>
                <a:gd name="connsiteX102" fmla="*/ 57808 w 1715451"/>
                <a:gd name="connsiteY102" fmla="*/ 803993 h 1439823"/>
                <a:gd name="connsiteX103" fmla="*/ 113290 w 1715451"/>
                <a:gd name="connsiteY103" fmla="*/ 927720 h 1439823"/>
                <a:gd name="connsiteX104" fmla="*/ 15641 w 1715451"/>
                <a:gd name="connsiteY104" fmla="*/ 648642 h 1439823"/>
                <a:gd name="connsiteX105" fmla="*/ 129935 w 1715451"/>
                <a:gd name="connsiteY105" fmla="*/ 505496 h 1439823"/>
                <a:gd name="connsiteX106" fmla="*/ 219262 w 1715451"/>
                <a:gd name="connsiteY106" fmla="*/ 481639 h 1439823"/>
                <a:gd name="connsiteX107" fmla="*/ 1462072 w 1715451"/>
                <a:gd name="connsiteY107" fmla="*/ 378996 h 1439823"/>
                <a:gd name="connsiteX108" fmla="*/ 1514781 w 1715451"/>
                <a:gd name="connsiteY108" fmla="*/ 427266 h 1439823"/>
                <a:gd name="connsiteX109" fmla="*/ 1485930 w 1715451"/>
                <a:gd name="connsiteY109" fmla="*/ 493845 h 1439823"/>
                <a:gd name="connsiteX110" fmla="*/ 1465401 w 1715451"/>
                <a:gd name="connsiteY110" fmla="*/ 497174 h 1439823"/>
                <a:gd name="connsiteX111" fmla="*/ 1468175 w 1715451"/>
                <a:gd name="connsiteY111" fmla="*/ 478310 h 1439823"/>
                <a:gd name="connsiteX112" fmla="*/ 1462072 w 1715451"/>
                <a:gd name="connsiteY112" fmla="*/ 378996 h 1439823"/>
                <a:gd name="connsiteX113" fmla="*/ 476147 w 1715451"/>
                <a:gd name="connsiteY113" fmla="*/ 280237 h 1439823"/>
                <a:gd name="connsiteX114" fmla="*/ 500005 w 1715451"/>
                <a:gd name="connsiteY114" fmla="*/ 282456 h 1439823"/>
                <a:gd name="connsiteX115" fmla="*/ 501115 w 1715451"/>
                <a:gd name="connsiteY115" fmla="*/ 301320 h 1439823"/>
                <a:gd name="connsiteX116" fmla="*/ 443967 w 1715451"/>
                <a:gd name="connsiteY116" fmla="*/ 434479 h 1439823"/>
                <a:gd name="connsiteX117" fmla="*/ 447296 w 1715451"/>
                <a:gd name="connsiteY117" fmla="*/ 469988 h 1439823"/>
                <a:gd name="connsiteX118" fmla="*/ 443967 w 1715451"/>
                <a:gd name="connsiteY118" fmla="*/ 491626 h 1439823"/>
                <a:gd name="connsiteX119" fmla="*/ 423438 w 1715451"/>
                <a:gd name="connsiteY119" fmla="*/ 479975 h 1439823"/>
                <a:gd name="connsiteX120" fmla="*/ 400136 w 1715451"/>
                <a:gd name="connsiteY120" fmla="*/ 400635 h 1439823"/>
                <a:gd name="connsiteX121" fmla="*/ 476147 w 1715451"/>
                <a:gd name="connsiteY121" fmla="*/ 280237 h 1439823"/>
                <a:gd name="connsiteX122" fmla="*/ 1249019 w 1715451"/>
                <a:gd name="connsiteY122" fmla="*/ 243063 h 1439823"/>
                <a:gd name="connsiteX123" fmla="*/ 1281754 w 1715451"/>
                <a:gd name="connsiteY123" fmla="*/ 246392 h 1439823"/>
                <a:gd name="connsiteX124" fmla="*/ 1297289 w 1715451"/>
                <a:gd name="connsiteY124" fmla="*/ 262482 h 1439823"/>
                <a:gd name="connsiteX125" fmla="*/ 1278980 w 1715451"/>
                <a:gd name="connsiteY125" fmla="*/ 271359 h 1439823"/>
                <a:gd name="connsiteX126" fmla="*/ 1160247 w 1715451"/>
                <a:gd name="connsiteY126" fmla="*/ 310197 h 1439823"/>
                <a:gd name="connsiteX127" fmla="*/ 1111978 w 1715451"/>
                <a:gd name="connsiteY127" fmla="*/ 366234 h 1439823"/>
                <a:gd name="connsiteX128" fmla="*/ 1144712 w 1715451"/>
                <a:gd name="connsiteY128" fmla="*/ 473317 h 1439823"/>
                <a:gd name="connsiteX129" fmla="*/ 1190763 w 1715451"/>
                <a:gd name="connsiteY129" fmla="*/ 539896 h 1439823"/>
                <a:gd name="connsiteX130" fmla="*/ 1201304 w 1715451"/>
                <a:gd name="connsiteY130" fmla="*/ 558760 h 1439823"/>
                <a:gd name="connsiteX131" fmla="*/ 1207962 w 1715451"/>
                <a:gd name="connsiteY131" fmla="*/ 577624 h 1439823"/>
                <a:gd name="connsiteX132" fmla="*/ 1187434 w 1715451"/>
                <a:gd name="connsiteY132" fmla="*/ 581508 h 1439823"/>
                <a:gd name="connsiteX133" fmla="*/ 1029863 w 1715451"/>
                <a:gd name="connsiteY133" fmla="*/ 432260 h 1439823"/>
                <a:gd name="connsiteX134" fmla="*/ 1058714 w 1715451"/>
                <a:gd name="connsiteY134" fmla="*/ 348480 h 1439823"/>
                <a:gd name="connsiteX135" fmla="*/ 1127513 w 1715451"/>
                <a:gd name="connsiteY135" fmla="*/ 281901 h 1439823"/>
                <a:gd name="connsiteX136" fmla="*/ 1249019 w 1715451"/>
                <a:gd name="connsiteY136" fmla="*/ 243063 h 1439823"/>
                <a:gd name="connsiteX137" fmla="*/ 953297 w 1715451"/>
                <a:gd name="connsiteY137" fmla="*/ 182032 h 1439823"/>
                <a:gd name="connsiteX138" fmla="*/ 878950 w 1715451"/>
                <a:gd name="connsiteY138" fmla="*/ 286895 h 1439823"/>
                <a:gd name="connsiteX139" fmla="*/ 953297 w 1715451"/>
                <a:gd name="connsiteY139" fmla="*/ 182032 h 1439823"/>
                <a:gd name="connsiteX140" fmla="*/ 748568 w 1715451"/>
                <a:gd name="connsiteY140" fmla="*/ 50 h 1439823"/>
                <a:gd name="connsiteX141" fmla="*/ 764657 w 1715451"/>
                <a:gd name="connsiteY141" fmla="*/ 2824 h 1439823"/>
                <a:gd name="connsiteX142" fmla="*/ 747458 w 1715451"/>
                <a:gd name="connsiteY142" fmla="*/ 11146 h 1439823"/>
                <a:gd name="connsiteX143" fmla="*/ 695858 w 1715451"/>
                <a:gd name="connsiteY143" fmla="*/ 38887 h 1439823"/>
                <a:gd name="connsiteX144" fmla="*/ 660349 w 1715451"/>
                <a:gd name="connsiteY144" fmla="*/ 64409 h 1439823"/>
                <a:gd name="connsiteX145" fmla="*/ 595434 w 1715451"/>
                <a:gd name="connsiteY145" fmla="*/ 244729 h 1439823"/>
                <a:gd name="connsiteX146" fmla="*/ 618183 w 1715451"/>
                <a:gd name="connsiteY146" fmla="*/ 279128 h 1439823"/>
                <a:gd name="connsiteX147" fmla="*/ 567138 w 1715451"/>
                <a:gd name="connsiteY147" fmla="*/ 125995 h 1439823"/>
                <a:gd name="connsiteX148" fmla="*/ 748568 w 1715451"/>
                <a:gd name="connsiteY148" fmla="*/ 50 h 14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715451" h="1439823">
                  <a:moveTo>
                    <a:pt x="846215" y="1321645"/>
                  </a:moveTo>
                  <a:cubicBezTo>
                    <a:pt x="855647" y="1369360"/>
                    <a:pt x="881169" y="1402649"/>
                    <a:pt x="910575" y="1439823"/>
                  </a:cubicBezTo>
                  <a:cubicBezTo>
                    <a:pt x="856202" y="1421514"/>
                    <a:pt x="827351" y="1369360"/>
                    <a:pt x="846215" y="1321645"/>
                  </a:cubicBezTo>
                  <a:close/>
                  <a:moveTo>
                    <a:pt x="657575" y="1266162"/>
                  </a:moveTo>
                  <a:cubicBezTo>
                    <a:pt x="689755" y="1283361"/>
                    <a:pt x="697522" y="1305556"/>
                    <a:pt x="683097" y="1331632"/>
                  </a:cubicBezTo>
                  <a:cubicBezTo>
                    <a:pt x="664787" y="1364367"/>
                    <a:pt x="623731" y="1378238"/>
                    <a:pt x="590441" y="1359929"/>
                  </a:cubicBezTo>
                  <a:cubicBezTo>
                    <a:pt x="630943" y="1341065"/>
                    <a:pt x="671445" y="1322755"/>
                    <a:pt x="657575" y="1266162"/>
                  </a:cubicBezTo>
                  <a:close/>
                  <a:moveTo>
                    <a:pt x="1307831" y="1182592"/>
                  </a:moveTo>
                  <a:cubicBezTo>
                    <a:pt x="1312686" y="1180997"/>
                    <a:pt x="1317818" y="1180165"/>
                    <a:pt x="1323921" y="1183493"/>
                  </a:cubicBezTo>
                  <a:cubicBezTo>
                    <a:pt x="1310050" y="1202912"/>
                    <a:pt x="1295070" y="1221777"/>
                    <a:pt x="1283419" y="1241750"/>
                  </a:cubicBezTo>
                  <a:cubicBezTo>
                    <a:pt x="1262335" y="1277814"/>
                    <a:pt x="1274541" y="1296123"/>
                    <a:pt x="1315598" y="1297788"/>
                  </a:cubicBezTo>
                  <a:cubicBezTo>
                    <a:pt x="1372746" y="1300562"/>
                    <a:pt x="1417687" y="1270601"/>
                    <a:pt x="1464292" y="1245079"/>
                  </a:cubicBezTo>
                  <a:cubicBezTo>
                    <a:pt x="1480382" y="1236757"/>
                    <a:pt x="1495917" y="1226770"/>
                    <a:pt x="1513671" y="1216228"/>
                  </a:cubicBezTo>
                  <a:cubicBezTo>
                    <a:pt x="1517000" y="1239531"/>
                    <a:pt x="1505349" y="1256176"/>
                    <a:pt x="1494252" y="1270046"/>
                  </a:cubicBezTo>
                  <a:cubicBezTo>
                    <a:pt x="1444873" y="1331077"/>
                    <a:pt x="1383287" y="1375463"/>
                    <a:pt x="1302837" y="1384895"/>
                  </a:cubicBezTo>
                  <a:cubicBezTo>
                    <a:pt x="1273986" y="1388779"/>
                    <a:pt x="1243471" y="1381566"/>
                    <a:pt x="1225717" y="1357154"/>
                  </a:cubicBezTo>
                  <a:cubicBezTo>
                    <a:pt x="1208517" y="1333296"/>
                    <a:pt x="1211846" y="1303891"/>
                    <a:pt x="1223497" y="1277814"/>
                  </a:cubicBezTo>
                  <a:cubicBezTo>
                    <a:pt x="1232930" y="1257840"/>
                    <a:pt x="1245136" y="1239531"/>
                    <a:pt x="1255677" y="1220112"/>
                  </a:cubicBezTo>
                  <a:cubicBezTo>
                    <a:pt x="1268438" y="1209015"/>
                    <a:pt x="1280644" y="1197364"/>
                    <a:pt x="1293405" y="1186268"/>
                  </a:cubicBezTo>
                  <a:cubicBezTo>
                    <a:pt x="1298399" y="1186545"/>
                    <a:pt x="1302976" y="1184187"/>
                    <a:pt x="1307831" y="1182592"/>
                  </a:cubicBezTo>
                  <a:close/>
                  <a:moveTo>
                    <a:pt x="1153728" y="1126684"/>
                  </a:moveTo>
                  <a:cubicBezTo>
                    <a:pt x="1159242" y="1127179"/>
                    <a:pt x="1162883" y="1135085"/>
                    <a:pt x="1167460" y="1137998"/>
                  </a:cubicBezTo>
                  <a:cubicBezTo>
                    <a:pt x="1182995" y="1147429"/>
                    <a:pt x="1195201" y="1161300"/>
                    <a:pt x="1207407" y="1175172"/>
                  </a:cubicBezTo>
                  <a:cubicBezTo>
                    <a:pt x="1212955" y="1181830"/>
                    <a:pt x="1216839" y="1189042"/>
                    <a:pt x="1215730" y="1196810"/>
                  </a:cubicBezTo>
                  <a:cubicBezTo>
                    <a:pt x="1217394" y="1216229"/>
                    <a:pt x="1204633" y="1228435"/>
                    <a:pt x="1190762" y="1233429"/>
                  </a:cubicBezTo>
                  <a:cubicBezTo>
                    <a:pt x="1176892" y="1238422"/>
                    <a:pt x="1172453" y="1221777"/>
                    <a:pt x="1166905" y="1211790"/>
                  </a:cubicBezTo>
                  <a:cubicBezTo>
                    <a:pt x="1156363" y="1193481"/>
                    <a:pt x="1150815" y="1172953"/>
                    <a:pt x="1145822" y="1152423"/>
                  </a:cubicBezTo>
                  <a:cubicBezTo>
                    <a:pt x="1144157" y="1144655"/>
                    <a:pt x="1140828" y="1134669"/>
                    <a:pt x="1147486" y="1129120"/>
                  </a:cubicBezTo>
                  <a:cubicBezTo>
                    <a:pt x="1149844" y="1127178"/>
                    <a:pt x="1151890" y="1126520"/>
                    <a:pt x="1153728" y="1126684"/>
                  </a:cubicBezTo>
                  <a:close/>
                  <a:moveTo>
                    <a:pt x="289300" y="1115267"/>
                  </a:moveTo>
                  <a:cubicBezTo>
                    <a:pt x="294024" y="1114764"/>
                    <a:pt x="299157" y="1115527"/>
                    <a:pt x="304705" y="1118024"/>
                  </a:cubicBezTo>
                  <a:cubicBezTo>
                    <a:pt x="325234" y="1127456"/>
                    <a:pt x="329672" y="1148540"/>
                    <a:pt x="318021" y="1167404"/>
                  </a:cubicBezTo>
                  <a:cubicBezTo>
                    <a:pt x="295828" y="1203467"/>
                    <a:pt x="285841" y="1238976"/>
                    <a:pt x="304705" y="1279478"/>
                  </a:cubicBezTo>
                  <a:cubicBezTo>
                    <a:pt x="321905" y="1316097"/>
                    <a:pt x="341324" y="1349941"/>
                    <a:pt x="377942" y="1369915"/>
                  </a:cubicBezTo>
                  <a:cubicBezTo>
                    <a:pt x="381271" y="1371580"/>
                    <a:pt x="383491" y="1373799"/>
                    <a:pt x="387929" y="1377683"/>
                  </a:cubicBezTo>
                  <a:cubicBezTo>
                    <a:pt x="383491" y="1379902"/>
                    <a:pt x="382381" y="1380457"/>
                    <a:pt x="381826" y="1380457"/>
                  </a:cubicBezTo>
                  <a:cubicBezTo>
                    <a:pt x="321350" y="1373799"/>
                    <a:pt x="281957" y="1335516"/>
                    <a:pt x="251997" y="1287801"/>
                  </a:cubicBezTo>
                  <a:cubicBezTo>
                    <a:pt x="221481" y="1238976"/>
                    <a:pt x="229249" y="1188487"/>
                    <a:pt x="257545" y="1141327"/>
                  </a:cubicBezTo>
                  <a:cubicBezTo>
                    <a:pt x="264619" y="1129676"/>
                    <a:pt x="275126" y="1116776"/>
                    <a:pt x="289300" y="1115267"/>
                  </a:cubicBezTo>
                  <a:close/>
                  <a:moveTo>
                    <a:pt x="1541968" y="1020374"/>
                  </a:moveTo>
                  <a:cubicBezTo>
                    <a:pt x="1564716" y="1023703"/>
                    <a:pt x="1570819" y="1040903"/>
                    <a:pt x="1570819" y="1059767"/>
                  </a:cubicBezTo>
                  <a:cubicBezTo>
                    <a:pt x="1570264" y="1076967"/>
                    <a:pt x="1558613" y="1098605"/>
                    <a:pt x="1543077" y="1115804"/>
                  </a:cubicBezTo>
                  <a:cubicBezTo>
                    <a:pt x="1533646" y="1110256"/>
                    <a:pt x="1539194" y="1101379"/>
                    <a:pt x="1538639" y="1094166"/>
                  </a:cubicBezTo>
                  <a:cubicBezTo>
                    <a:pt x="1537529" y="1070863"/>
                    <a:pt x="1536974" y="1075302"/>
                    <a:pt x="1515891" y="1071973"/>
                  </a:cubicBezTo>
                  <a:cubicBezTo>
                    <a:pt x="1500356" y="1069754"/>
                    <a:pt x="1485375" y="1061431"/>
                    <a:pt x="1464846" y="1071418"/>
                  </a:cubicBezTo>
                  <a:cubicBezTo>
                    <a:pt x="1480936" y="1035355"/>
                    <a:pt x="1512007" y="1015936"/>
                    <a:pt x="1541968" y="1020374"/>
                  </a:cubicBezTo>
                  <a:close/>
                  <a:moveTo>
                    <a:pt x="737470" y="985420"/>
                  </a:moveTo>
                  <a:cubicBezTo>
                    <a:pt x="755224" y="985975"/>
                    <a:pt x="772978" y="987084"/>
                    <a:pt x="789623" y="993188"/>
                  </a:cubicBezTo>
                  <a:cubicBezTo>
                    <a:pt x="809597" y="1000955"/>
                    <a:pt x="808487" y="1010387"/>
                    <a:pt x="794617" y="1023148"/>
                  </a:cubicBezTo>
                  <a:cubicBezTo>
                    <a:pt x="786294" y="1030361"/>
                    <a:pt x="776307" y="1034800"/>
                    <a:pt x="765211" y="1037020"/>
                  </a:cubicBezTo>
                  <a:cubicBezTo>
                    <a:pt x="724708" y="1044233"/>
                    <a:pt x="683651" y="1049226"/>
                    <a:pt x="642039" y="1048116"/>
                  </a:cubicBezTo>
                  <a:cubicBezTo>
                    <a:pt x="616517" y="1047561"/>
                    <a:pt x="590995" y="1048671"/>
                    <a:pt x="564919" y="1051445"/>
                  </a:cubicBezTo>
                  <a:cubicBezTo>
                    <a:pt x="534403" y="1054219"/>
                    <a:pt x="516094" y="1069754"/>
                    <a:pt x="500559" y="1092502"/>
                  </a:cubicBezTo>
                  <a:cubicBezTo>
                    <a:pt x="488353" y="1110257"/>
                    <a:pt x="472818" y="1115805"/>
                    <a:pt x="452844" y="1114141"/>
                  </a:cubicBezTo>
                  <a:cubicBezTo>
                    <a:pt x="434534" y="1113031"/>
                    <a:pt x="420109" y="1104154"/>
                    <a:pt x="413451" y="1088064"/>
                  </a:cubicBezTo>
                  <a:cubicBezTo>
                    <a:pt x="406238" y="1070864"/>
                    <a:pt x="418999" y="1058103"/>
                    <a:pt x="431206" y="1048116"/>
                  </a:cubicBezTo>
                  <a:cubicBezTo>
                    <a:pt x="458947" y="1024258"/>
                    <a:pt x="492236" y="1015381"/>
                    <a:pt x="527745" y="1011497"/>
                  </a:cubicBezTo>
                  <a:cubicBezTo>
                    <a:pt x="597653" y="1004284"/>
                    <a:pt x="667561" y="994297"/>
                    <a:pt x="737470" y="985420"/>
                  </a:cubicBezTo>
                  <a:close/>
                  <a:moveTo>
                    <a:pt x="1057049" y="874455"/>
                  </a:moveTo>
                  <a:cubicBezTo>
                    <a:pt x="1075359" y="933821"/>
                    <a:pt x="1129177" y="970995"/>
                    <a:pt x="1151370" y="1027032"/>
                  </a:cubicBezTo>
                  <a:cubicBezTo>
                    <a:pt x="1086456" y="1023148"/>
                    <a:pt x="1052056" y="996517"/>
                    <a:pt x="1032082" y="940479"/>
                  </a:cubicBezTo>
                  <a:cubicBezTo>
                    <a:pt x="1021540" y="910519"/>
                    <a:pt x="1030417" y="891100"/>
                    <a:pt x="1057049" y="874455"/>
                  </a:cubicBezTo>
                  <a:close/>
                  <a:moveTo>
                    <a:pt x="1263999" y="831179"/>
                  </a:moveTo>
                  <a:cubicBezTo>
                    <a:pt x="1296179" y="865023"/>
                    <a:pt x="1320591" y="902752"/>
                    <a:pt x="1318372" y="951576"/>
                  </a:cubicBezTo>
                  <a:cubicBezTo>
                    <a:pt x="1317262" y="971550"/>
                    <a:pt x="1317262" y="997072"/>
                    <a:pt x="1280089" y="1004840"/>
                  </a:cubicBezTo>
                  <a:cubicBezTo>
                    <a:pt x="1298953" y="984866"/>
                    <a:pt x="1301172" y="966557"/>
                    <a:pt x="1298398" y="947138"/>
                  </a:cubicBezTo>
                  <a:cubicBezTo>
                    <a:pt x="1298953" y="941035"/>
                    <a:pt x="1299508" y="935486"/>
                    <a:pt x="1293960" y="931048"/>
                  </a:cubicBezTo>
                  <a:cubicBezTo>
                    <a:pt x="1291740" y="895539"/>
                    <a:pt x="1274541" y="864469"/>
                    <a:pt x="1263999" y="831179"/>
                  </a:cubicBezTo>
                  <a:close/>
                  <a:moveTo>
                    <a:pt x="397361" y="672498"/>
                  </a:moveTo>
                  <a:cubicBezTo>
                    <a:pt x="422883" y="693027"/>
                    <a:pt x="412341" y="757941"/>
                    <a:pt x="389039" y="797889"/>
                  </a:cubicBezTo>
                  <a:cubicBezTo>
                    <a:pt x="360743" y="847268"/>
                    <a:pt x="308589" y="888880"/>
                    <a:pt x="260319" y="872790"/>
                  </a:cubicBezTo>
                  <a:cubicBezTo>
                    <a:pt x="356304" y="838946"/>
                    <a:pt x="406238" y="775141"/>
                    <a:pt x="397361" y="672498"/>
                  </a:cubicBezTo>
                  <a:close/>
                  <a:moveTo>
                    <a:pt x="1676167" y="603839"/>
                  </a:moveTo>
                  <a:cubicBezTo>
                    <a:pt x="1684142" y="604949"/>
                    <a:pt x="1691494" y="609249"/>
                    <a:pt x="1697874" y="617571"/>
                  </a:cubicBezTo>
                  <a:cubicBezTo>
                    <a:pt x="1709525" y="632551"/>
                    <a:pt x="1717293" y="648641"/>
                    <a:pt x="1715073" y="668060"/>
                  </a:cubicBezTo>
                  <a:cubicBezTo>
                    <a:pt x="1713409" y="701905"/>
                    <a:pt x="1698428" y="730756"/>
                    <a:pt x="1676790" y="754614"/>
                  </a:cubicBezTo>
                  <a:cubicBezTo>
                    <a:pt x="1613540" y="823967"/>
                    <a:pt x="1536420" y="870018"/>
                    <a:pt x="1440989" y="879450"/>
                  </a:cubicBezTo>
                  <a:cubicBezTo>
                    <a:pt x="1432112" y="880560"/>
                    <a:pt x="1424345" y="877231"/>
                    <a:pt x="1416577" y="876121"/>
                  </a:cubicBezTo>
                  <a:cubicBezTo>
                    <a:pt x="1406590" y="874456"/>
                    <a:pt x="1390500" y="880005"/>
                    <a:pt x="1390500" y="863915"/>
                  </a:cubicBezTo>
                  <a:cubicBezTo>
                    <a:pt x="1391055" y="851709"/>
                    <a:pt x="1405480" y="849489"/>
                    <a:pt x="1416577" y="848380"/>
                  </a:cubicBezTo>
                  <a:cubicBezTo>
                    <a:pt x="1456524" y="844496"/>
                    <a:pt x="1493143" y="830070"/>
                    <a:pt x="1529207" y="813980"/>
                  </a:cubicBezTo>
                  <a:cubicBezTo>
                    <a:pt x="1566380" y="797336"/>
                    <a:pt x="1595231" y="769594"/>
                    <a:pt x="1620198" y="739079"/>
                  </a:cubicBezTo>
                  <a:cubicBezTo>
                    <a:pt x="1641281" y="713557"/>
                    <a:pt x="1650714" y="682486"/>
                    <a:pt x="1637953" y="648641"/>
                  </a:cubicBezTo>
                  <a:cubicBezTo>
                    <a:pt x="1631849" y="631996"/>
                    <a:pt x="1632959" y="618126"/>
                    <a:pt x="1650714" y="609249"/>
                  </a:cubicBezTo>
                  <a:cubicBezTo>
                    <a:pt x="1659591" y="604810"/>
                    <a:pt x="1668191" y="602729"/>
                    <a:pt x="1676167" y="603839"/>
                  </a:cubicBezTo>
                  <a:close/>
                  <a:moveTo>
                    <a:pt x="850655" y="543779"/>
                  </a:moveTo>
                  <a:cubicBezTo>
                    <a:pt x="876732" y="545443"/>
                    <a:pt x="918344" y="544888"/>
                    <a:pt x="948305" y="578178"/>
                  </a:cubicBezTo>
                  <a:cubicBezTo>
                    <a:pt x="955518" y="585946"/>
                    <a:pt x="965504" y="594268"/>
                    <a:pt x="958292" y="604255"/>
                  </a:cubicBezTo>
                  <a:cubicBezTo>
                    <a:pt x="951079" y="614242"/>
                    <a:pt x="942202" y="602590"/>
                    <a:pt x="934434" y="599816"/>
                  </a:cubicBezTo>
                  <a:cubicBezTo>
                    <a:pt x="886719" y="584281"/>
                    <a:pt x="838448" y="587610"/>
                    <a:pt x="790733" y="598707"/>
                  </a:cubicBezTo>
                  <a:cubicBezTo>
                    <a:pt x="709729" y="617016"/>
                    <a:pt x="637046" y="649751"/>
                    <a:pt x="586557" y="719659"/>
                  </a:cubicBezTo>
                  <a:cubicBezTo>
                    <a:pt x="565474" y="749064"/>
                    <a:pt x="547720" y="780135"/>
                    <a:pt x="544390" y="817308"/>
                  </a:cubicBezTo>
                  <a:cubicBezTo>
                    <a:pt x="543836" y="821192"/>
                    <a:pt x="544945" y="827295"/>
                    <a:pt x="538842" y="828404"/>
                  </a:cubicBezTo>
                  <a:cubicBezTo>
                    <a:pt x="533294" y="829514"/>
                    <a:pt x="530520" y="825076"/>
                    <a:pt x="528301" y="821192"/>
                  </a:cubicBezTo>
                  <a:cubicBezTo>
                    <a:pt x="512211" y="795115"/>
                    <a:pt x="511101" y="766819"/>
                    <a:pt x="521643" y="739078"/>
                  </a:cubicBezTo>
                  <a:cubicBezTo>
                    <a:pt x="553822" y="653634"/>
                    <a:pt x="620957" y="604255"/>
                    <a:pt x="701961" y="571520"/>
                  </a:cubicBezTo>
                  <a:cubicBezTo>
                    <a:pt x="744683" y="554320"/>
                    <a:pt x="789069" y="542114"/>
                    <a:pt x="850655" y="543779"/>
                  </a:cubicBezTo>
                  <a:close/>
                  <a:moveTo>
                    <a:pt x="219262" y="481639"/>
                  </a:moveTo>
                  <a:cubicBezTo>
                    <a:pt x="232578" y="482748"/>
                    <a:pt x="239791" y="489961"/>
                    <a:pt x="242565" y="501057"/>
                  </a:cubicBezTo>
                  <a:cubicBezTo>
                    <a:pt x="245339" y="512154"/>
                    <a:pt x="235907" y="518257"/>
                    <a:pt x="227584" y="519922"/>
                  </a:cubicBezTo>
                  <a:cubicBezTo>
                    <a:pt x="209275" y="526579"/>
                    <a:pt x="190966" y="531573"/>
                    <a:pt x="172102" y="536012"/>
                  </a:cubicBezTo>
                  <a:cubicBezTo>
                    <a:pt x="90542" y="556540"/>
                    <a:pt x="34505" y="628113"/>
                    <a:pt x="49485" y="732976"/>
                  </a:cubicBezTo>
                  <a:cubicBezTo>
                    <a:pt x="52814" y="756278"/>
                    <a:pt x="52814" y="780691"/>
                    <a:pt x="57808" y="803993"/>
                  </a:cubicBezTo>
                  <a:cubicBezTo>
                    <a:pt x="66685" y="849489"/>
                    <a:pt x="79446" y="893320"/>
                    <a:pt x="113290" y="927720"/>
                  </a:cubicBezTo>
                  <a:cubicBezTo>
                    <a:pt x="20079" y="878340"/>
                    <a:pt x="-26526" y="753504"/>
                    <a:pt x="15641" y="648642"/>
                  </a:cubicBezTo>
                  <a:cubicBezTo>
                    <a:pt x="40053" y="588720"/>
                    <a:pt x="72788" y="537676"/>
                    <a:pt x="129935" y="505496"/>
                  </a:cubicBezTo>
                  <a:cubicBezTo>
                    <a:pt x="157121" y="490516"/>
                    <a:pt x="186527" y="478864"/>
                    <a:pt x="219262" y="481639"/>
                  </a:cubicBezTo>
                  <a:close/>
                  <a:moveTo>
                    <a:pt x="1462072" y="378996"/>
                  </a:moveTo>
                  <a:cubicBezTo>
                    <a:pt x="1491478" y="382880"/>
                    <a:pt x="1509787" y="400079"/>
                    <a:pt x="1514781" y="427266"/>
                  </a:cubicBezTo>
                  <a:cubicBezTo>
                    <a:pt x="1519219" y="451123"/>
                    <a:pt x="1505349" y="483858"/>
                    <a:pt x="1485930" y="493845"/>
                  </a:cubicBezTo>
                  <a:cubicBezTo>
                    <a:pt x="1479272" y="497729"/>
                    <a:pt x="1471504" y="501612"/>
                    <a:pt x="1465401" y="497174"/>
                  </a:cubicBezTo>
                  <a:cubicBezTo>
                    <a:pt x="1456524" y="491071"/>
                    <a:pt x="1464846" y="483858"/>
                    <a:pt x="1468175" y="478310"/>
                  </a:cubicBezTo>
                  <a:cubicBezTo>
                    <a:pt x="1488149" y="444465"/>
                    <a:pt x="1488704" y="411731"/>
                    <a:pt x="1462072" y="378996"/>
                  </a:cubicBezTo>
                  <a:close/>
                  <a:moveTo>
                    <a:pt x="476147" y="280237"/>
                  </a:moveTo>
                  <a:cubicBezTo>
                    <a:pt x="485580" y="278017"/>
                    <a:pt x="492238" y="278017"/>
                    <a:pt x="500005" y="282456"/>
                  </a:cubicBezTo>
                  <a:cubicBezTo>
                    <a:pt x="510547" y="288004"/>
                    <a:pt x="515540" y="294662"/>
                    <a:pt x="501115" y="301320"/>
                  </a:cubicBezTo>
                  <a:cubicBezTo>
                    <a:pt x="441193" y="328507"/>
                    <a:pt x="431761" y="376223"/>
                    <a:pt x="443967" y="434479"/>
                  </a:cubicBezTo>
                  <a:cubicBezTo>
                    <a:pt x="446186" y="446131"/>
                    <a:pt x="445631" y="458337"/>
                    <a:pt x="447296" y="469988"/>
                  </a:cubicBezTo>
                  <a:cubicBezTo>
                    <a:pt x="448960" y="478311"/>
                    <a:pt x="454508" y="487188"/>
                    <a:pt x="443967" y="491626"/>
                  </a:cubicBezTo>
                  <a:cubicBezTo>
                    <a:pt x="434535" y="494955"/>
                    <a:pt x="428432" y="486078"/>
                    <a:pt x="423438" y="479975"/>
                  </a:cubicBezTo>
                  <a:cubicBezTo>
                    <a:pt x="404574" y="455563"/>
                    <a:pt x="397361" y="427821"/>
                    <a:pt x="400136" y="400635"/>
                  </a:cubicBezTo>
                  <a:cubicBezTo>
                    <a:pt x="400136" y="332945"/>
                    <a:pt x="425658" y="294107"/>
                    <a:pt x="476147" y="280237"/>
                  </a:cubicBezTo>
                  <a:close/>
                  <a:moveTo>
                    <a:pt x="1249019" y="243063"/>
                  </a:moveTo>
                  <a:cubicBezTo>
                    <a:pt x="1260116" y="244173"/>
                    <a:pt x="1271212" y="243618"/>
                    <a:pt x="1281754" y="246392"/>
                  </a:cubicBezTo>
                  <a:cubicBezTo>
                    <a:pt x="1289522" y="248056"/>
                    <a:pt x="1300063" y="251385"/>
                    <a:pt x="1297289" y="262482"/>
                  </a:cubicBezTo>
                  <a:cubicBezTo>
                    <a:pt x="1295070" y="270804"/>
                    <a:pt x="1286748" y="270804"/>
                    <a:pt x="1278980" y="271359"/>
                  </a:cubicBezTo>
                  <a:cubicBezTo>
                    <a:pt x="1235704" y="273578"/>
                    <a:pt x="1195756" y="284120"/>
                    <a:pt x="1160247" y="310197"/>
                  </a:cubicBezTo>
                  <a:cubicBezTo>
                    <a:pt x="1139719" y="325177"/>
                    <a:pt x="1123074" y="344041"/>
                    <a:pt x="1111978" y="366234"/>
                  </a:cubicBezTo>
                  <a:cubicBezTo>
                    <a:pt x="1093113" y="402854"/>
                    <a:pt x="1106984" y="445021"/>
                    <a:pt x="1144712" y="473317"/>
                  </a:cubicBezTo>
                  <a:cubicBezTo>
                    <a:pt x="1167460" y="490516"/>
                    <a:pt x="1191318" y="506051"/>
                    <a:pt x="1190763" y="539896"/>
                  </a:cubicBezTo>
                  <a:cubicBezTo>
                    <a:pt x="1190208" y="545999"/>
                    <a:pt x="1196866" y="552657"/>
                    <a:pt x="1201304" y="558760"/>
                  </a:cubicBezTo>
                  <a:cubicBezTo>
                    <a:pt x="1205743" y="564308"/>
                    <a:pt x="1213511" y="569856"/>
                    <a:pt x="1207962" y="577624"/>
                  </a:cubicBezTo>
                  <a:cubicBezTo>
                    <a:pt x="1203524" y="584837"/>
                    <a:pt x="1194646" y="582063"/>
                    <a:pt x="1187434" y="581508"/>
                  </a:cubicBezTo>
                  <a:cubicBezTo>
                    <a:pt x="1123629" y="574850"/>
                    <a:pt x="1035411" y="493290"/>
                    <a:pt x="1029863" y="432260"/>
                  </a:cubicBezTo>
                  <a:cubicBezTo>
                    <a:pt x="1026534" y="401744"/>
                    <a:pt x="1039850" y="374003"/>
                    <a:pt x="1058714" y="348480"/>
                  </a:cubicBezTo>
                  <a:cubicBezTo>
                    <a:pt x="1078133" y="321848"/>
                    <a:pt x="1106429" y="305758"/>
                    <a:pt x="1127513" y="281901"/>
                  </a:cubicBezTo>
                  <a:cubicBezTo>
                    <a:pt x="1164686" y="259153"/>
                    <a:pt x="1205188" y="245837"/>
                    <a:pt x="1249019" y="243063"/>
                  </a:cubicBezTo>
                  <a:close/>
                  <a:moveTo>
                    <a:pt x="953297" y="182032"/>
                  </a:moveTo>
                  <a:cubicBezTo>
                    <a:pt x="968278" y="224199"/>
                    <a:pt x="936652" y="266367"/>
                    <a:pt x="878950" y="286895"/>
                  </a:cubicBezTo>
                  <a:cubicBezTo>
                    <a:pt x="905027" y="252496"/>
                    <a:pt x="938872" y="226418"/>
                    <a:pt x="953297" y="182032"/>
                  </a:cubicBezTo>
                  <a:close/>
                  <a:moveTo>
                    <a:pt x="748568" y="50"/>
                  </a:moveTo>
                  <a:cubicBezTo>
                    <a:pt x="753561" y="50"/>
                    <a:pt x="758554" y="1714"/>
                    <a:pt x="764657" y="2824"/>
                  </a:cubicBezTo>
                  <a:cubicBezTo>
                    <a:pt x="760219" y="13365"/>
                    <a:pt x="753006" y="10036"/>
                    <a:pt x="747458" y="11146"/>
                  </a:cubicBezTo>
                  <a:cubicBezTo>
                    <a:pt x="727484" y="15030"/>
                    <a:pt x="708619" y="19468"/>
                    <a:pt x="695858" y="38887"/>
                  </a:cubicBezTo>
                  <a:cubicBezTo>
                    <a:pt x="688090" y="51094"/>
                    <a:pt x="673110" y="57197"/>
                    <a:pt x="660349" y="64409"/>
                  </a:cubicBezTo>
                  <a:cubicBezTo>
                    <a:pt x="593215" y="100473"/>
                    <a:pt x="577125" y="187582"/>
                    <a:pt x="595434" y="244729"/>
                  </a:cubicBezTo>
                  <a:cubicBezTo>
                    <a:pt x="599318" y="258045"/>
                    <a:pt x="609305" y="268032"/>
                    <a:pt x="618183" y="279128"/>
                  </a:cubicBezTo>
                  <a:cubicBezTo>
                    <a:pt x="558816" y="242509"/>
                    <a:pt x="543281" y="189246"/>
                    <a:pt x="567138" y="125995"/>
                  </a:cubicBezTo>
                  <a:cubicBezTo>
                    <a:pt x="600983" y="37778"/>
                    <a:pt x="689200" y="-1615"/>
                    <a:pt x="748568" y="50"/>
                  </a:cubicBezTo>
                  <a:close/>
                </a:path>
              </a:pathLst>
            </a:custGeom>
            <a:solidFill>
              <a:srgbClr val="F34E34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DF24637-595D-4623-9E93-95C26FF8965E}"/>
              </a:ext>
            </a:extLst>
          </p:cNvPr>
          <p:cNvGrpSpPr/>
          <p:nvPr/>
        </p:nvGrpSpPr>
        <p:grpSpPr>
          <a:xfrm>
            <a:off x="8647970" y="2122589"/>
            <a:ext cx="1874100" cy="1930794"/>
            <a:chOff x="7929939" y="1996385"/>
            <a:chExt cx="1874100" cy="19307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3EE6ECA-826E-479C-98C1-87EEA57F61B9}"/>
                </a:ext>
              </a:extLst>
            </p:cNvPr>
            <p:cNvSpPr/>
            <p:nvPr/>
          </p:nvSpPr>
          <p:spPr>
            <a:xfrm>
              <a:off x="9365726" y="2908980"/>
              <a:ext cx="438313" cy="388378"/>
            </a:xfrm>
            <a:custGeom>
              <a:avLst/>
              <a:gdLst>
                <a:gd name="connsiteX0" fmla="*/ 422222 w 438312"/>
                <a:gd name="connsiteY0" fmla="*/ 207299 h 388378"/>
                <a:gd name="connsiteX1" fmla="*/ 401694 w 438312"/>
                <a:gd name="connsiteY1" fmla="*/ 198977 h 388378"/>
                <a:gd name="connsiteX2" fmla="*/ 348430 w 438312"/>
                <a:gd name="connsiteY2" fmla="*/ 186216 h 388378"/>
                <a:gd name="connsiteX3" fmla="*/ 329567 w 438312"/>
                <a:gd name="connsiteY3" fmla="*/ 171791 h 388378"/>
                <a:gd name="connsiteX4" fmla="*/ 342882 w 438312"/>
                <a:gd name="connsiteY4" fmla="*/ 159030 h 388378"/>
                <a:gd name="connsiteX5" fmla="*/ 343437 w 438312"/>
                <a:gd name="connsiteY5" fmla="*/ 125740 h 388378"/>
                <a:gd name="connsiteX6" fmla="*/ 340663 w 438312"/>
                <a:gd name="connsiteY6" fmla="*/ 94115 h 388378"/>
                <a:gd name="connsiteX7" fmla="*/ 370623 w 438312"/>
                <a:gd name="connsiteY7" fmla="*/ 65264 h 388378"/>
                <a:gd name="connsiteX8" fmla="*/ 363411 w 438312"/>
                <a:gd name="connsiteY8" fmla="*/ 48619 h 388378"/>
                <a:gd name="connsiteX9" fmla="*/ 310148 w 438312"/>
                <a:gd name="connsiteY9" fmla="*/ 58051 h 388378"/>
                <a:gd name="connsiteX10" fmla="*/ 316806 w 438312"/>
                <a:gd name="connsiteY10" fmla="*/ 49174 h 388378"/>
                <a:gd name="connsiteX11" fmla="*/ 326237 w 438312"/>
                <a:gd name="connsiteY11" fmla="*/ 26981 h 388378"/>
                <a:gd name="connsiteX12" fmla="*/ 304600 w 438312"/>
                <a:gd name="connsiteY12" fmla="*/ 30865 h 388378"/>
                <a:gd name="connsiteX13" fmla="*/ 262432 w 438312"/>
                <a:gd name="connsiteY13" fmla="*/ 44735 h 388378"/>
                <a:gd name="connsiteX14" fmla="*/ 263542 w 438312"/>
                <a:gd name="connsiteY14" fmla="*/ 30865 h 388378"/>
                <a:gd name="connsiteX15" fmla="*/ 253555 w 438312"/>
                <a:gd name="connsiteY15" fmla="*/ 1459 h 388378"/>
                <a:gd name="connsiteX16" fmla="*/ 231917 w 438312"/>
                <a:gd name="connsiteY16" fmla="*/ 19213 h 388378"/>
                <a:gd name="connsiteX17" fmla="*/ 115403 w 438312"/>
                <a:gd name="connsiteY17" fmla="*/ 49174 h 388378"/>
                <a:gd name="connsiteX18" fmla="*/ 174770 w 438312"/>
                <a:gd name="connsiteY18" fmla="*/ 51393 h 388378"/>
                <a:gd name="connsiteX19" fmla="*/ 111520 w 438312"/>
                <a:gd name="connsiteY19" fmla="*/ 36968 h 388378"/>
                <a:gd name="connsiteX20" fmla="*/ 73237 w 438312"/>
                <a:gd name="connsiteY20" fmla="*/ 66374 h 388378"/>
                <a:gd name="connsiteX21" fmla="*/ 12761 w 438312"/>
                <a:gd name="connsiteY21" fmla="*/ 97444 h 388378"/>
                <a:gd name="connsiteX22" fmla="*/ 0 w 438312"/>
                <a:gd name="connsiteY22" fmla="*/ 106321 h 388378"/>
                <a:gd name="connsiteX23" fmla="*/ 8322 w 438312"/>
                <a:gd name="connsiteY23" fmla="*/ 111315 h 388378"/>
                <a:gd name="connsiteX24" fmla="*/ 8322 w 438312"/>
                <a:gd name="connsiteY24" fmla="*/ 111315 h 388378"/>
                <a:gd name="connsiteX25" fmla="*/ 62695 w 438312"/>
                <a:gd name="connsiteY25" fmla="*/ 110760 h 388378"/>
                <a:gd name="connsiteX26" fmla="*/ 62695 w 438312"/>
                <a:gd name="connsiteY26" fmla="*/ 110760 h 388378"/>
                <a:gd name="connsiteX27" fmla="*/ 63250 w 438312"/>
                <a:gd name="connsiteY27" fmla="*/ 110760 h 388378"/>
                <a:gd name="connsiteX28" fmla="*/ 63250 w 438312"/>
                <a:gd name="connsiteY28" fmla="*/ 110760 h 388378"/>
                <a:gd name="connsiteX29" fmla="*/ 118178 w 438312"/>
                <a:gd name="connsiteY29" fmla="*/ 115198 h 388378"/>
                <a:gd name="connsiteX30" fmla="*/ 144809 w 438312"/>
                <a:gd name="connsiteY30" fmla="*/ 136282 h 388378"/>
                <a:gd name="connsiteX31" fmla="*/ 113185 w 438312"/>
                <a:gd name="connsiteY31" fmla="*/ 146269 h 388378"/>
                <a:gd name="connsiteX32" fmla="*/ 150358 w 438312"/>
                <a:gd name="connsiteY32" fmla="*/ 171791 h 388378"/>
                <a:gd name="connsiteX33" fmla="*/ 163119 w 438312"/>
                <a:gd name="connsiteY33" fmla="*/ 180668 h 388378"/>
                <a:gd name="connsiteX34" fmla="*/ 163119 w 438312"/>
                <a:gd name="connsiteY34" fmla="*/ 180668 h 388378"/>
                <a:gd name="connsiteX35" fmla="*/ 209724 w 438312"/>
                <a:gd name="connsiteY35" fmla="*/ 245583 h 388378"/>
                <a:gd name="connsiteX36" fmla="*/ 125945 w 438312"/>
                <a:gd name="connsiteY36" fmla="*/ 201196 h 388378"/>
                <a:gd name="connsiteX37" fmla="*/ 184757 w 438312"/>
                <a:gd name="connsiteY37" fmla="*/ 265001 h 388378"/>
                <a:gd name="connsiteX38" fmla="*/ 191415 w 438312"/>
                <a:gd name="connsiteY38" fmla="*/ 269995 h 388378"/>
                <a:gd name="connsiteX39" fmla="*/ 241349 w 438312"/>
                <a:gd name="connsiteY39" fmla="*/ 360431 h 388378"/>
                <a:gd name="connsiteX40" fmla="*/ 272419 w 438312"/>
                <a:gd name="connsiteY40" fmla="*/ 392057 h 388378"/>
                <a:gd name="connsiteX41" fmla="*/ 300715 w 438312"/>
                <a:gd name="connsiteY41" fmla="*/ 363206 h 388378"/>
                <a:gd name="connsiteX42" fmla="*/ 307928 w 438312"/>
                <a:gd name="connsiteY42" fmla="*/ 350999 h 388378"/>
                <a:gd name="connsiteX43" fmla="*/ 334560 w 438312"/>
                <a:gd name="connsiteY43" fmla="*/ 326032 h 388378"/>
                <a:gd name="connsiteX44" fmla="*/ 340663 w 438312"/>
                <a:gd name="connsiteY44" fmla="*/ 312716 h 388378"/>
                <a:gd name="connsiteX45" fmla="*/ 353424 w 438312"/>
                <a:gd name="connsiteY45" fmla="*/ 322148 h 388378"/>
                <a:gd name="connsiteX46" fmla="*/ 361192 w 438312"/>
                <a:gd name="connsiteY46" fmla="*/ 337129 h 388378"/>
                <a:gd name="connsiteX47" fmla="*/ 376172 w 438312"/>
                <a:gd name="connsiteY47" fmla="*/ 352664 h 388378"/>
                <a:gd name="connsiteX48" fmla="*/ 390598 w 438312"/>
                <a:gd name="connsiteY48" fmla="*/ 328252 h 388378"/>
                <a:gd name="connsiteX49" fmla="*/ 365630 w 438312"/>
                <a:gd name="connsiteY49" fmla="*/ 289969 h 388378"/>
                <a:gd name="connsiteX50" fmla="*/ 208060 w 438312"/>
                <a:gd name="connsiteY50" fmla="*/ 212293 h 388378"/>
                <a:gd name="connsiteX51" fmla="*/ 317360 w 438312"/>
                <a:gd name="connsiteY51" fmla="*/ 234486 h 388378"/>
                <a:gd name="connsiteX52" fmla="*/ 343992 w 438312"/>
                <a:gd name="connsiteY52" fmla="*/ 230047 h 388378"/>
                <a:gd name="connsiteX53" fmla="*/ 377282 w 438312"/>
                <a:gd name="connsiteY53" fmla="*/ 217841 h 388378"/>
                <a:gd name="connsiteX54" fmla="*/ 408352 w 438312"/>
                <a:gd name="connsiteY54" fmla="*/ 235596 h 388378"/>
                <a:gd name="connsiteX55" fmla="*/ 438867 w 438312"/>
                <a:gd name="connsiteY55" fmla="*/ 234486 h 388378"/>
                <a:gd name="connsiteX56" fmla="*/ 422222 w 438312"/>
                <a:gd name="connsiteY56" fmla="*/ 207299 h 38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38312" h="388378">
                  <a:moveTo>
                    <a:pt x="422222" y="207299"/>
                  </a:moveTo>
                  <a:cubicBezTo>
                    <a:pt x="415565" y="203971"/>
                    <a:pt x="408906" y="201751"/>
                    <a:pt x="401694" y="198977"/>
                  </a:cubicBezTo>
                  <a:cubicBezTo>
                    <a:pt x="384494" y="191764"/>
                    <a:pt x="366740" y="188990"/>
                    <a:pt x="348430" y="186216"/>
                  </a:cubicBezTo>
                  <a:cubicBezTo>
                    <a:pt x="340663" y="185106"/>
                    <a:pt x="331786" y="181778"/>
                    <a:pt x="329567" y="171791"/>
                  </a:cubicBezTo>
                  <a:cubicBezTo>
                    <a:pt x="327347" y="160694"/>
                    <a:pt x="339553" y="163468"/>
                    <a:pt x="342882" y="159030"/>
                  </a:cubicBezTo>
                  <a:cubicBezTo>
                    <a:pt x="351204" y="149043"/>
                    <a:pt x="366740" y="137946"/>
                    <a:pt x="343437" y="125740"/>
                  </a:cubicBezTo>
                  <a:cubicBezTo>
                    <a:pt x="328457" y="117973"/>
                    <a:pt x="315141" y="108540"/>
                    <a:pt x="340663" y="94115"/>
                  </a:cubicBezTo>
                  <a:cubicBezTo>
                    <a:pt x="352315" y="87457"/>
                    <a:pt x="361192" y="75251"/>
                    <a:pt x="370623" y="65264"/>
                  </a:cubicBezTo>
                  <a:cubicBezTo>
                    <a:pt x="380610" y="54722"/>
                    <a:pt x="377282" y="49729"/>
                    <a:pt x="363411" y="48619"/>
                  </a:cubicBezTo>
                  <a:cubicBezTo>
                    <a:pt x="345101" y="46955"/>
                    <a:pt x="327347" y="50839"/>
                    <a:pt x="310148" y="58051"/>
                  </a:cubicBezTo>
                  <a:cubicBezTo>
                    <a:pt x="311812" y="53613"/>
                    <a:pt x="314031" y="50839"/>
                    <a:pt x="316806" y="49174"/>
                  </a:cubicBezTo>
                  <a:cubicBezTo>
                    <a:pt x="326237" y="44181"/>
                    <a:pt x="332341" y="35303"/>
                    <a:pt x="326237" y="26981"/>
                  </a:cubicBezTo>
                  <a:cubicBezTo>
                    <a:pt x="319580" y="17549"/>
                    <a:pt x="311812" y="28091"/>
                    <a:pt x="304600" y="30865"/>
                  </a:cubicBezTo>
                  <a:cubicBezTo>
                    <a:pt x="291284" y="35858"/>
                    <a:pt x="279632" y="45845"/>
                    <a:pt x="262432" y="44735"/>
                  </a:cubicBezTo>
                  <a:cubicBezTo>
                    <a:pt x="262432" y="39742"/>
                    <a:pt x="261878" y="34749"/>
                    <a:pt x="263542" y="30865"/>
                  </a:cubicBezTo>
                  <a:cubicBezTo>
                    <a:pt x="270200" y="17549"/>
                    <a:pt x="266871" y="6452"/>
                    <a:pt x="253555" y="1459"/>
                  </a:cubicBezTo>
                  <a:cubicBezTo>
                    <a:pt x="237465" y="-4644"/>
                    <a:pt x="236356" y="9781"/>
                    <a:pt x="231917" y="19213"/>
                  </a:cubicBezTo>
                  <a:cubicBezTo>
                    <a:pt x="208614" y="66928"/>
                    <a:pt x="167002" y="73032"/>
                    <a:pt x="115403" y="49174"/>
                  </a:cubicBezTo>
                  <a:cubicBezTo>
                    <a:pt x="136487" y="50284"/>
                    <a:pt x="154241" y="59716"/>
                    <a:pt x="174770" y="51393"/>
                  </a:cubicBezTo>
                  <a:cubicBezTo>
                    <a:pt x="152022" y="45290"/>
                    <a:pt x="130384" y="47510"/>
                    <a:pt x="111520" y="36968"/>
                  </a:cubicBezTo>
                  <a:cubicBezTo>
                    <a:pt x="98759" y="46955"/>
                    <a:pt x="85998" y="56387"/>
                    <a:pt x="73237" y="66374"/>
                  </a:cubicBezTo>
                  <a:cubicBezTo>
                    <a:pt x="54928" y="80244"/>
                    <a:pt x="33290" y="87457"/>
                    <a:pt x="12761" y="97444"/>
                  </a:cubicBezTo>
                  <a:cubicBezTo>
                    <a:pt x="8322" y="100218"/>
                    <a:pt x="3884" y="103547"/>
                    <a:pt x="0" y="106321"/>
                  </a:cubicBezTo>
                  <a:cubicBezTo>
                    <a:pt x="2774" y="107986"/>
                    <a:pt x="5548" y="109650"/>
                    <a:pt x="8322" y="111315"/>
                  </a:cubicBezTo>
                  <a:cubicBezTo>
                    <a:pt x="8322" y="111315"/>
                    <a:pt x="8322" y="111315"/>
                    <a:pt x="8322" y="111315"/>
                  </a:cubicBezTo>
                  <a:cubicBezTo>
                    <a:pt x="26631" y="117973"/>
                    <a:pt x="44941" y="117973"/>
                    <a:pt x="62695" y="110760"/>
                  </a:cubicBezTo>
                  <a:cubicBezTo>
                    <a:pt x="62695" y="110760"/>
                    <a:pt x="62695" y="110760"/>
                    <a:pt x="62695" y="110760"/>
                  </a:cubicBezTo>
                  <a:cubicBezTo>
                    <a:pt x="62695" y="110760"/>
                    <a:pt x="63250" y="110760"/>
                    <a:pt x="63250" y="110760"/>
                  </a:cubicBezTo>
                  <a:cubicBezTo>
                    <a:pt x="63250" y="110760"/>
                    <a:pt x="63250" y="110760"/>
                    <a:pt x="63250" y="110760"/>
                  </a:cubicBezTo>
                  <a:cubicBezTo>
                    <a:pt x="81559" y="111315"/>
                    <a:pt x="99869" y="109650"/>
                    <a:pt x="118178" y="115198"/>
                  </a:cubicBezTo>
                  <a:cubicBezTo>
                    <a:pt x="127610" y="120747"/>
                    <a:pt x="139261" y="124630"/>
                    <a:pt x="144809" y="136282"/>
                  </a:cubicBezTo>
                  <a:cubicBezTo>
                    <a:pt x="133713" y="139611"/>
                    <a:pt x="124281" y="142940"/>
                    <a:pt x="113185" y="146269"/>
                  </a:cubicBezTo>
                  <a:cubicBezTo>
                    <a:pt x="124281" y="160139"/>
                    <a:pt x="136487" y="167352"/>
                    <a:pt x="150358" y="171791"/>
                  </a:cubicBezTo>
                  <a:cubicBezTo>
                    <a:pt x="154797" y="174565"/>
                    <a:pt x="158680" y="177894"/>
                    <a:pt x="163119" y="180668"/>
                  </a:cubicBezTo>
                  <a:cubicBezTo>
                    <a:pt x="163119" y="180668"/>
                    <a:pt x="163119" y="180668"/>
                    <a:pt x="163119" y="180668"/>
                  </a:cubicBezTo>
                  <a:cubicBezTo>
                    <a:pt x="186976" y="195648"/>
                    <a:pt x="205840" y="214512"/>
                    <a:pt x="209724" y="245583"/>
                  </a:cubicBezTo>
                  <a:cubicBezTo>
                    <a:pt x="183647" y="229492"/>
                    <a:pt x="163674" y="204525"/>
                    <a:pt x="125945" y="201196"/>
                  </a:cubicBezTo>
                  <a:cubicBezTo>
                    <a:pt x="151467" y="221725"/>
                    <a:pt x="172551" y="239479"/>
                    <a:pt x="184757" y="265001"/>
                  </a:cubicBezTo>
                  <a:cubicBezTo>
                    <a:pt x="186976" y="266666"/>
                    <a:pt x="189196" y="267776"/>
                    <a:pt x="191415" y="269995"/>
                  </a:cubicBezTo>
                  <a:cubicBezTo>
                    <a:pt x="218602" y="294407"/>
                    <a:pt x="231917" y="326032"/>
                    <a:pt x="241349" y="360431"/>
                  </a:cubicBezTo>
                  <a:cubicBezTo>
                    <a:pt x="245233" y="375412"/>
                    <a:pt x="254110" y="390947"/>
                    <a:pt x="272419" y="392057"/>
                  </a:cubicBezTo>
                  <a:cubicBezTo>
                    <a:pt x="290729" y="393166"/>
                    <a:pt x="296277" y="377076"/>
                    <a:pt x="300715" y="363206"/>
                  </a:cubicBezTo>
                  <a:cubicBezTo>
                    <a:pt x="302380" y="358212"/>
                    <a:pt x="302380" y="348225"/>
                    <a:pt x="307928" y="350999"/>
                  </a:cubicBezTo>
                  <a:cubicBezTo>
                    <a:pt x="340108" y="365980"/>
                    <a:pt x="332341" y="341567"/>
                    <a:pt x="334560" y="326032"/>
                  </a:cubicBezTo>
                  <a:cubicBezTo>
                    <a:pt x="335115" y="321039"/>
                    <a:pt x="333450" y="313826"/>
                    <a:pt x="340663" y="312716"/>
                  </a:cubicBezTo>
                  <a:cubicBezTo>
                    <a:pt x="346766" y="311607"/>
                    <a:pt x="350095" y="317710"/>
                    <a:pt x="353424" y="322148"/>
                  </a:cubicBezTo>
                  <a:cubicBezTo>
                    <a:pt x="356753" y="326587"/>
                    <a:pt x="358972" y="331581"/>
                    <a:pt x="361192" y="337129"/>
                  </a:cubicBezTo>
                  <a:cubicBezTo>
                    <a:pt x="363966" y="344896"/>
                    <a:pt x="364520" y="355993"/>
                    <a:pt x="376172" y="352664"/>
                  </a:cubicBezTo>
                  <a:cubicBezTo>
                    <a:pt x="386713" y="349335"/>
                    <a:pt x="391152" y="339903"/>
                    <a:pt x="390598" y="328252"/>
                  </a:cubicBezTo>
                  <a:cubicBezTo>
                    <a:pt x="388933" y="311052"/>
                    <a:pt x="378391" y="299955"/>
                    <a:pt x="365630" y="289969"/>
                  </a:cubicBezTo>
                  <a:cubicBezTo>
                    <a:pt x="320134" y="253905"/>
                    <a:pt x="268536" y="229492"/>
                    <a:pt x="208060" y="212293"/>
                  </a:cubicBezTo>
                  <a:cubicBezTo>
                    <a:pt x="251336" y="205635"/>
                    <a:pt x="283516" y="222280"/>
                    <a:pt x="317360" y="234486"/>
                  </a:cubicBezTo>
                  <a:cubicBezTo>
                    <a:pt x="326793" y="237815"/>
                    <a:pt x="340663" y="247802"/>
                    <a:pt x="343992" y="230047"/>
                  </a:cubicBezTo>
                  <a:cubicBezTo>
                    <a:pt x="348986" y="203971"/>
                    <a:pt x="361746" y="210074"/>
                    <a:pt x="377282" y="217841"/>
                  </a:cubicBezTo>
                  <a:cubicBezTo>
                    <a:pt x="387824" y="223389"/>
                    <a:pt x="397810" y="230047"/>
                    <a:pt x="408352" y="235596"/>
                  </a:cubicBezTo>
                  <a:cubicBezTo>
                    <a:pt x="418894" y="241144"/>
                    <a:pt x="430545" y="251131"/>
                    <a:pt x="438867" y="234486"/>
                  </a:cubicBezTo>
                  <a:cubicBezTo>
                    <a:pt x="444970" y="220061"/>
                    <a:pt x="433874" y="212848"/>
                    <a:pt x="422222" y="20729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aphic 116">
              <a:extLst>
                <a:ext uri="{FF2B5EF4-FFF2-40B4-BE49-F238E27FC236}">
                  <a16:creationId xmlns:a16="http://schemas.microsoft.com/office/drawing/2014/main" id="{314CF963-BC5D-4ECC-9659-9A10073F9717}"/>
                </a:ext>
              </a:extLst>
            </p:cNvPr>
            <p:cNvGrpSpPr/>
            <p:nvPr/>
          </p:nvGrpSpPr>
          <p:grpSpPr>
            <a:xfrm>
              <a:off x="9365726" y="2974244"/>
              <a:ext cx="266316" cy="122062"/>
              <a:chOff x="6724511" y="1771434"/>
              <a:chExt cx="266316" cy="12206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311EDCF-325E-401F-9A4E-6207398C2AFD}"/>
                  </a:ext>
                </a:extLst>
              </p:cNvPr>
              <p:cNvSpPr/>
              <p:nvPr/>
            </p:nvSpPr>
            <p:spPr>
              <a:xfrm>
                <a:off x="6724511" y="1771434"/>
                <a:ext cx="160900" cy="44386"/>
              </a:xfrm>
              <a:custGeom>
                <a:avLst/>
                <a:gdLst>
                  <a:gd name="connsiteX0" fmla="*/ 164783 w 160899"/>
                  <a:gd name="connsiteY0" fmla="*/ 33844 h 44386"/>
                  <a:gd name="connsiteX1" fmla="*/ 145364 w 160899"/>
                  <a:gd name="connsiteY1" fmla="*/ 15535 h 44386"/>
                  <a:gd name="connsiteX2" fmla="*/ 73237 w 160899"/>
                  <a:gd name="connsiteY2" fmla="*/ 0 h 44386"/>
                  <a:gd name="connsiteX3" fmla="*/ 12761 w 160899"/>
                  <a:gd name="connsiteY3" fmla="*/ 31070 h 44386"/>
                  <a:gd name="connsiteX4" fmla="*/ 0 w 160899"/>
                  <a:gd name="connsiteY4" fmla="*/ 39947 h 44386"/>
                  <a:gd name="connsiteX5" fmla="*/ 8322 w 160899"/>
                  <a:gd name="connsiteY5" fmla="*/ 44941 h 44386"/>
                  <a:gd name="connsiteX6" fmla="*/ 62695 w 160899"/>
                  <a:gd name="connsiteY6" fmla="*/ 44386 h 44386"/>
                  <a:gd name="connsiteX7" fmla="*/ 63250 w 160899"/>
                  <a:gd name="connsiteY7" fmla="*/ 44386 h 44386"/>
                  <a:gd name="connsiteX8" fmla="*/ 63250 w 160899"/>
                  <a:gd name="connsiteY8" fmla="*/ 44386 h 44386"/>
                  <a:gd name="connsiteX9" fmla="*/ 118178 w 160899"/>
                  <a:gd name="connsiteY9" fmla="*/ 48825 h 44386"/>
                  <a:gd name="connsiteX10" fmla="*/ 144255 w 160899"/>
                  <a:gd name="connsiteY10" fmla="*/ 43276 h 44386"/>
                  <a:gd name="connsiteX11" fmla="*/ 164783 w 160899"/>
                  <a:gd name="connsiteY11" fmla="*/ 33844 h 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0899" h="44386">
                    <a:moveTo>
                      <a:pt x="164783" y="33844"/>
                    </a:moveTo>
                    <a:cubicBezTo>
                      <a:pt x="164783" y="23303"/>
                      <a:pt x="158680" y="17199"/>
                      <a:pt x="145364" y="15535"/>
                    </a:cubicBezTo>
                    <a:cubicBezTo>
                      <a:pt x="120952" y="12761"/>
                      <a:pt x="96540" y="9432"/>
                      <a:pt x="73237" y="0"/>
                    </a:cubicBezTo>
                    <a:cubicBezTo>
                      <a:pt x="54928" y="13871"/>
                      <a:pt x="33290" y="21083"/>
                      <a:pt x="12761" y="31070"/>
                    </a:cubicBezTo>
                    <a:cubicBezTo>
                      <a:pt x="8322" y="33844"/>
                      <a:pt x="3884" y="37173"/>
                      <a:pt x="0" y="39947"/>
                    </a:cubicBezTo>
                    <a:cubicBezTo>
                      <a:pt x="2774" y="41612"/>
                      <a:pt x="5548" y="43276"/>
                      <a:pt x="8322" y="44941"/>
                    </a:cubicBezTo>
                    <a:cubicBezTo>
                      <a:pt x="26631" y="47160"/>
                      <a:pt x="44941" y="48270"/>
                      <a:pt x="62695" y="44386"/>
                    </a:cubicBezTo>
                    <a:cubicBezTo>
                      <a:pt x="62695" y="44386"/>
                      <a:pt x="63250" y="44386"/>
                      <a:pt x="63250" y="44386"/>
                    </a:cubicBezTo>
                    <a:cubicBezTo>
                      <a:pt x="63250" y="44386"/>
                      <a:pt x="63250" y="44386"/>
                      <a:pt x="63250" y="44386"/>
                    </a:cubicBezTo>
                    <a:cubicBezTo>
                      <a:pt x="81559" y="44941"/>
                      <a:pt x="99869" y="43276"/>
                      <a:pt x="118178" y="48825"/>
                    </a:cubicBezTo>
                    <a:cubicBezTo>
                      <a:pt x="125391" y="40502"/>
                      <a:pt x="135378" y="45496"/>
                      <a:pt x="144255" y="43276"/>
                    </a:cubicBezTo>
                    <a:cubicBezTo>
                      <a:pt x="151467" y="41612"/>
                      <a:pt x="164783" y="49934"/>
                      <a:pt x="164783" y="33844"/>
                    </a:cubicBezTo>
                    <a:close/>
                  </a:path>
                </a:pathLst>
              </a:custGeom>
              <a:grpFill/>
              <a:ln w="5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8933B4F3-15EF-4FBA-8547-89A252975F51}"/>
                  </a:ext>
                </a:extLst>
              </p:cNvPr>
              <p:cNvSpPr/>
              <p:nvPr/>
            </p:nvSpPr>
            <p:spPr>
              <a:xfrm>
                <a:off x="6874868" y="1869707"/>
                <a:ext cx="116513" cy="22193"/>
              </a:xfrm>
              <a:custGeom>
                <a:avLst/>
                <a:gdLst>
                  <a:gd name="connsiteX0" fmla="*/ 0 w 116513"/>
                  <a:gd name="connsiteY0" fmla="*/ 6589 h 22193"/>
                  <a:gd name="connsiteX1" fmla="*/ 12761 w 116513"/>
                  <a:gd name="connsiteY1" fmla="*/ 15466 h 22193"/>
                  <a:gd name="connsiteX2" fmla="*/ 118733 w 116513"/>
                  <a:gd name="connsiteY2" fmla="*/ 23788 h 22193"/>
                  <a:gd name="connsiteX3" fmla="*/ 0 w 116513"/>
                  <a:gd name="connsiteY3" fmla="*/ 6589 h 2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513" h="22193">
                    <a:moveTo>
                      <a:pt x="0" y="6589"/>
                    </a:moveTo>
                    <a:cubicBezTo>
                      <a:pt x="4439" y="9363"/>
                      <a:pt x="8322" y="12692"/>
                      <a:pt x="12761" y="15466"/>
                    </a:cubicBezTo>
                    <a:cubicBezTo>
                      <a:pt x="48270" y="14356"/>
                      <a:pt x="83224" y="23233"/>
                      <a:pt x="118733" y="23788"/>
                    </a:cubicBezTo>
                    <a:cubicBezTo>
                      <a:pt x="80450" y="8253"/>
                      <a:pt x="42721" y="-10056"/>
                      <a:pt x="0" y="6589"/>
                    </a:cubicBezTo>
                    <a:close/>
                  </a:path>
                </a:pathLst>
              </a:custGeom>
              <a:grpFill/>
              <a:ln w="5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3F5CD2-C7EC-40B0-9F14-5EDD1B729ABF}"/>
                </a:ext>
              </a:extLst>
            </p:cNvPr>
            <p:cNvSpPr/>
            <p:nvPr/>
          </p:nvSpPr>
          <p:spPr>
            <a:xfrm>
              <a:off x="7929939" y="1996385"/>
              <a:ext cx="1753250" cy="1930794"/>
            </a:xfrm>
            <a:custGeom>
              <a:avLst/>
              <a:gdLst>
                <a:gd name="connsiteX0" fmla="*/ 1724851 w 1753250"/>
                <a:gd name="connsiteY0" fmla="*/ 495715 h 1930794"/>
                <a:gd name="connsiteX1" fmla="*/ 1420252 w 1753250"/>
                <a:gd name="connsiteY1" fmla="*/ 297087 h 1930794"/>
                <a:gd name="connsiteX2" fmla="*/ 1223289 w 1753250"/>
                <a:gd name="connsiteY2" fmla="*/ 327603 h 1930794"/>
                <a:gd name="connsiteX3" fmla="*/ 1165587 w 1753250"/>
                <a:gd name="connsiteY3" fmla="*/ 393072 h 1930794"/>
                <a:gd name="connsiteX4" fmla="*/ 1081808 w 1753250"/>
                <a:gd name="connsiteY4" fmla="*/ 283217 h 1930794"/>
                <a:gd name="connsiteX5" fmla="*/ 1029654 w 1753250"/>
                <a:gd name="connsiteY5" fmla="*/ 187232 h 1930794"/>
                <a:gd name="connsiteX6" fmla="*/ 1005797 w 1753250"/>
                <a:gd name="connsiteY6" fmla="*/ 82370 h 1930794"/>
                <a:gd name="connsiteX7" fmla="*/ 790524 w 1753250"/>
                <a:gd name="connsiteY7" fmla="*/ 45196 h 1930794"/>
                <a:gd name="connsiteX8" fmla="*/ 740035 w 1753250"/>
                <a:gd name="connsiteY8" fmla="*/ 262688 h 1930794"/>
                <a:gd name="connsiteX9" fmla="*/ 766112 w 1753250"/>
                <a:gd name="connsiteY9" fmla="*/ 374763 h 1930794"/>
                <a:gd name="connsiteX10" fmla="*/ 755570 w 1753250"/>
                <a:gd name="connsiteY10" fmla="*/ 367550 h 1930794"/>
                <a:gd name="connsiteX11" fmla="*/ 286188 w 1753250"/>
                <a:gd name="connsiteY11" fmla="*/ 301526 h 1930794"/>
                <a:gd name="connsiteX12" fmla="*/ 186319 w 1753250"/>
                <a:gd name="connsiteY12" fmla="*/ 438013 h 1930794"/>
                <a:gd name="connsiteX13" fmla="*/ 210731 w 1753250"/>
                <a:gd name="connsiteY13" fmla="*/ 575055 h 1930794"/>
                <a:gd name="connsiteX14" fmla="*/ 301168 w 1753250"/>
                <a:gd name="connsiteY14" fmla="*/ 693233 h 1930794"/>
                <a:gd name="connsiteX15" fmla="*/ 236808 w 1753250"/>
                <a:gd name="connsiteY15" fmla="*/ 676588 h 1930794"/>
                <a:gd name="connsiteX16" fmla="*/ 6001 w 1753250"/>
                <a:gd name="connsiteY16" fmla="*/ 823617 h 1930794"/>
                <a:gd name="connsiteX17" fmla="*/ 20426 w 1753250"/>
                <a:gd name="connsiteY17" fmla="*/ 1017252 h 1930794"/>
                <a:gd name="connsiteX18" fmla="*/ 182435 w 1753250"/>
                <a:gd name="connsiteY18" fmla="*/ 1176487 h 1930794"/>
                <a:gd name="connsiteX19" fmla="*/ 280084 w 1753250"/>
                <a:gd name="connsiteY19" fmla="*/ 1197570 h 1930794"/>
                <a:gd name="connsiteX20" fmla="*/ 233479 w 1753250"/>
                <a:gd name="connsiteY20" fmla="*/ 1233079 h 1930794"/>
                <a:gd name="connsiteX21" fmla="*/ 176332 w 1753250"/>
                <a:gd name="connsiteY21" fmla="*/ 1310200 h 1930794"/>
                <a:gd name="connsiteX22" fmla="*/ 241802 w 1753250"/>
                <a:gd name="connsiteY22" fmla="*/ 1510492 h 1930794"/>
                <a:gd name="connsiteX23" fmla="*/ 505899 w 1753250"/>
                <a:gd name="connsiteY23" fmla="*/ 1569858 h 1930794"/>
                <a:gd name="connsiteX24" fmla="*/ 643495 w 1753250"/>
                <a:gd name="connsiteY24" fmla="*/ 1521034 h 1930794"/>
                <a:gd name="connsiteX25" fmla="*/ 634618 w 1753250"/>
                <a:gd name="connsiteY25" fmla="*/ 1552104 h 1930794"/>
                <a:gd name="connsiteX26" fmla="*/ 768331 w 1753250"/>
                <a:gd name="connsiteY26" fmla="*/ 1881116 h 1930794"/>
                <a:gd name="connsiteX27" fmla="*/ 983604 w 1753250"/>
                <a:gd name="connsiteY27" fmla="*/ 1933824 h 1930794"/>
                <a:gd name="connsiteX28" fmla="*/ 1155045 w 1753250"/>
                <a:gd name="connsiteY28" fmla="*/ 1730203 h 1930794"/>
                <a:gd name="connsiteX29" fmla="*/ 1147832 w 1753250"/>
                <a:gd name="connsiteY29" fmla="*/ 1678604 h 1930794"/>
                <a:gd name="connsiteX30" fmla="*/ 1389736 w 1753250"/>
                <a:gd name="connsiteY30" fmla="*/ 1706346 h 1930794"/>
                <a:gd name="connsiteX31" fmla="*/ 1573384 w 1753250"/>
                <a:gd name="connsiteY31" fmla="*/ 1595380 h 1930794"/>
                <a:gd name="connsiteX32" fmla="*/ 1623873 w 1753250"/>
                <a:gd name="connsiteY32" fmla="*/ 1269143 h 1930794"/>
                <a:gd name="connsiteX33" fmla="*/ 1429129 w 1753250"/>
                <a:gd name="connsiteY33" fmla="*/ 1183699 h 1930794"/>
                <a:gd name="connsiteX34" fmla="*/ 1374756 w 1753250"/>
                <a:gd name="connsiteY34" fmla="*/ 1215879 h 1930794"/>
                <a:gd name="connsiteX35" fmla="*/ 1279326 w 1753250"/>
                <a:gd name="connsiteY35" fmla="*/ 1293000 h 1930794"/>
                <a:gd name="connsiteX36" fmla="*/ 1287648 w 1753250"/>
                <a:gd name="connsiteY36" fmla="*/ 1229750 h 1930794"/>
                <a:gd name="connsiteX37" fmla="*/ 1316500 w 1753250"/>
                <a:gd name="connsiteY37" fmla="*/ 1195906 h 1930794"/>
                <a:gd name="connsiteX38" fmla="*/ 1445219 w 1753250"/>
                <a:gd name="connsiteY38" fmla="*/ 1143197 h 1930794"/>
                <a:gd name="connsiteX39" fmla="*/ 1462418 w 1753250"/>
                <a:gd name="connsiteY39" fmla="*/ 1135430 h 1930794"/>
                <a:gd name="connsiteX40" fmla="*/ 1557849 w 1753250"/>
                <a:gd name="connsiteY40" fmla="*/ 1155403 h 1930794"/>
                <a:gd name="connsiteX41" fmla="*/ 1607783 w 1753250"/>
                <a:gd name="connsiteY41" fmla="*/ 1185364 h 1930794"/>
                <a:gd name="connsiteX42" fmla="*/ 1621099 w 1753250"/>
                <a:gd name="connsiteY42" fmla="*/ 1179261 h 1930794"/>
                <a:gd name="connsiteX43" fmla="*/ 1577823 w 1753250"/>
                <a:gd name="connsiteY43" fmla="*/ 1122669 h 1930794"/>
                <a:gd name="connsiteX44" fmla="*/ 1627757 w 1753250"/>
                <a:gd name="connsiteY44" fmla="*/ 1155403 h 1930794"/>
                <a:gd name="connsiteX45" fmla="*/ 1647176 w 1753250"/>
                <a:gd name="connsiteY45" fmla="*/ 1161506 h 1930794"/>
                <a:gd name="connsiteX46" fmla="*/ 1646066 w 1753250"/>
                <a:gd name="connsiteY46" fmla="*/ 1138759 h 1930794"/>
                <a:gd name="connsiteX47" fmla="*/ 1603344 w 1753250"/>
                <a:gd name="connsiteY47" fmla="*/ 1091044 h 1930794"/>
                <a:gd name="connsiteX48" fmla="*/ 1587254 w 1753250"/>
                <a:gd name="connsiteY48" fmla="*/ 1081057 h 1930794"/>
                <a:gd name="connsiteX49" fmla="*/ 1566171 w 1753250"/>
                <a:gd name="connsiteY49" fmla="*/ 1064967 h 1930794"/>
                <a:gd name="connsiteX50" fmla="*/ 1562287 w 1753250"/>
                <a:gd name="connsiteY50" fmla="*/ 1026684 h 1930794"/>
                <a:gd name="connsiteX51" fmla="*/ 1552301 w 1753250"/>
                <a:gd name="connsiteY51" fmla="*/ 1022245 h 1930794"/>
                <a:gd name="connsiteX52" fmla="*/ 1503476 w 1753250"/>
                <a:gd name="connsiteY52" fmla="*/ 1017806 h 1930794"/>
                <a:gd name="connsiteX53" fmla="*/ 1495708 w 1753250"/>
                <a:gd name="connsiteY53" fmla="*/ 1019471 h 1930794"/>
                <a:gd name="connsiteX54" fmla="*/ 1448548 w 1753250"/>
                <a:gd name="connsiteY54" fmla="*/ 1020581 h 1930794"/>
                <a:gd name="connsiteX55" fmla="*/ 1443555 w 1753250"/>
                <a:gd name="connsiteY55" fmla="*/ 1020026 h 1930794"/>
                <a:gd name="connsiteX56" fmla="*/ 1452432 w 1753250"/>
                <a:gd name="connsiteY56" fmla="*/ 1015587 h 1930794"/>
                <a:gd name="connsiteX57" fmla="*/ 1512908 w 1753250"/>
                <a:gd name="connsiteY57" fmla="*/ 985072 h 1930794"/>
                <a:gd name="connsiteX58" fmla="*/ 1547862 w 1753250"/>
                <a:gd name="connsiteY58" fmla="*/ 950673 h 1930794"/>
                <a:gd name="connsiteX59" fmla="*/ 1543424 w 1753250"/>
                <a:gd name="connsiteY59" fmla="*/ 944015 h 1930794"/>
                <a:gd name="connsiteX60" fmla="*/ 1435233 w 1753250"/>
                <a:gd name="connsiteY60" fmla="*/ 911280 h 1930794"/>
                <a:gd name="connsiteX61" fmla="*/ 1392511 w 1753250"/>
                <a:gd name="connsiteY61" fmla="*/ 883539 h 1930794"/>
                <a:gd name="connsiteX62" fmla="*/ 1408601 w 1753250"/>
                <a:gd name="connsiteY62" fmla="*/ 841372 h 1930794"/>
                <a:gd name="connsiteX63" fmla="*/ 1470741 w 1753250"/>
                <a:gd name="connsiteY63" fmla="*/ 795321 h 1930794"/>
                <a:gd name="connsiteX64" fmla="*/ 1673808 w 1753250"/>
                <a:gd name="connsiteY64" fmla="*/ 728187 h 1930794"/>
                <a:gd name="connsiteX65" fmla="*/ 1724851 w 1753250"/>
                <a:gd name="connsiteY65" fmla="*/ 495715 h 1930794"/>
                <a:gd name="connsiteX66" fmla="*/ 420456 w 1753250"/>
                <a:gd name="connsiteY66" fmla="*/ 757038 h 1930794"/>
                <a:gd name="connsiteX67" fmla="*/ 382173 w 1753250"/>
                <a:gd name="connsiteY67" fmla="*/ 730961 h 1930794"/>
                <a:gd name="connsiteX68" fmla="*/ 460958 w 1753250"/>
                <a:gd name="connsiteY68" fmla="*/ 747606 h 1930794"/>
                <a:gd name="connsiteX69" fmla="*/ 420456 w 1753250"/>
                <a:gd name="connsiteY69" fmla="*/ 757038 h 1930794"/>
                <a:gd name="connsiteX70" fmla="*/ 865981 w 1753250"/>
                <a:gd name="connsiteY70" fmla="*/ 719310 h 1930794"/>
                <a:gd name="connsiteX71" fmla="*/ 848781 w 1753250"/>
                <a:gd name="connsiteY71" fmla="*/ 719865 h 1930794"/>
                <a:gd name="connsiteX72" fmla="*/ 737261 w 1753250"/>
                <a:gd name="connsiteY72" fmla="*/ 667711 h 1930794"/>
                <a:gd name="connsiteX73" fmla="*/ 731713 w 1753250"/>
                <a:gd name="connsiteY73" fmla="*/ 648847 h 1930794"/>
                <a:gd name="connsiteX74" fmla="*/ 803286 w 1753250"/>
                <a:gd name="connsiteY74" fmla="*/ 510695 h 1930794"/>
                <a:gd name="connsiteX75" fmla="*/ 798847 w 1753250"/>
                <a:gd name="connsiteY75" fmla="*/ 439678 h 1930794"/>
                <a:gd name="connsiteX76" fmla="*/ 857103 w 1753250"/>
                <a:gd name="connsiteY76" fmla="*/ 513470 h 1930794"/>
                <a:gd name="connsiteX77" fmla="*/ 958637 w 1753250"/>
                <a:gd name="connsiteY77" fmla="*/ 601687 h 1930794"/>
                <a:gd name="connsiteX78" fmla="*/ 977501 w 1753250"/>
                <a:gd name="connsiteY78" fmla="*/ 612783 h 1930794"/>
                <a:gd name="connsiteX79" fmla="*/ 865981 w 1753250"/>
                <a:gd name="connsiteY79" fmla="*/ 719310 h 193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53250" h="1930794">
                  <a:moveTo>
                    <a:pt x="1724851" y="495715"/>
                  </a:moveTo>
                  <a:cubicBezTo>
                    <a:pt x="1651615" y="386969"/>
                    <a:pt x="1548972" y="320945"/>
                    <a:pt x="1420252" y="297087"/>
                  </a:cubicBezTo>
                  <a:cubicBezTo>
                    <a:pt x="1352009" y="284326"/>
                    <a:pt x="1284319" y="284881"/>
                    <a:pt x="1223289" y="327603"/>
                  </a:cubicBezTo>
                  <a:cubicBezTo>
                    <a:pt x="1199431" y="344248"/>
                    <a:pt x="1183341" y="366996"/>
                    <a:pt x="1165587" y="393072"/>
                  </a:cubicBezTo>
                  <a:cubicBezTo>
                    <a:pt x="1140619" y="352015"/>
                    <a:pt x="1114543" y="315397"/>
                    <a:pt x="1081808" y="283217"/>
                  </a:cubicBezTo>
                  <a:cubicBezTo>
                    <a:pt x="1054621" y="256585"/>
                    <a:pt x="1038532" y="224405"/>
                    <a:pt x="1029654" y="187232"/>
                  </a:cubicBezTo>
                  <a:cubicBezTo>
                    <a:pt x="1021332" y="152278"/>
                    <a:pt x="1017448" y="116769"/>
                    <a:pt x="1005797" y="82370"/>
                  </a:cubicBezTo>
                  <a:cubicBezTo>
                    <a:pt x="971952" y="-18054"/>
                    <a:pt x="843788" y="-21937"/>
                    <a:pt x="790524" y="45196"/>
                  </a:cubicBezTo>
                  <a:cubicBezTo>
                    <a:pt x="738926" y="109556"/>
                    <a:pt x="731713" y="184458"/>
                    <a:pt x="740035" y="262688"/>
                  </a:cubicBezTo>
                  <a:cubicBezTo>
                    <a:pt x="743919" y="299862"/>
                    <a:pt x="756125" y="334816"/>
                    <a:pt x="766112" y="374763"/>
                  </a:cubicBezTo>
                  <a:cubicBezTo>
                    <a:pt x="759454" y="370325"/>
                    <a:pt x="757235" y="369215"/>
                    <a:pt x="755570" y="367550"/>
                  </a:cubicBezTo>
                  <a:cubicBezTo>
                    <a:pt x="640167" y="239386"/>
                    <a:pt x="434881" y="222186"/>
                    <a:pt x="286188" y="301526"/>
                  </a:cubicBezTo>
                  <a:cubicBezTo>
                    <a:pt x="231260" y="330932"/>
                    <a:pt x="192422" y="372544"/>
                    <a:pt x="186319" y="438013"/>
                  </a:cubicBezTo>
                  <a:cubicBezTo>
                    <a:pt x="181880" y="486283"/>
                    <a:pt x="191867" y="531224"/>
                    <a:pt x="210731" y="575055"/>
                  </a:cubicBezTo>
                  <a:cubicBezTo>
                    <a:pt x="230705" y="621661"/>
                    <a:pt x="261775" y="660499"/>
                    <a:pt x="301168" y="693233"/>
                  </a:cubicBezTo>
                  <a:cubicBezTo>
                    <a:pt x="280084" y="684356"/>
                    <a:pt x="257891" y="681027"/>
                    <a:pt x="236808" y="676588"/>
                  </a:cubicBezTo>
                  <a:cubicBezTo>
                    <a:pt x="124178" y="652176"/>
                    <a:pt x="26529" y="714317"/>
                    <a:pt x="6001" y="823617"/>
                  </a:cubicBezTo>
                  <a:cubicBezTo>
                    <a:pt x="-6206" y="889087"/>
                    <a:pt x="1007" y="953447"/>
                    <a:pt x="20426" y="1017252"/>
                  </a:cubicBezTo>
                  <a:cubicBezTo>
                    <a:pt x="45393" y="1101030"/>
                    <a:pt x="100876" y="1151520"/>
                    <a:pt x="182435" y="1176487"/>
                  </a:cubicBezTo>
                  <a:cubicBezTo>
                    <a:pt x="213505" y="1185919"/>
                    <a:pt x="245685" y="1189803"/>
                    <a:pt x="280084" y="1197570"/>
                  </a:cubicBezTo>
                  <a:cubicBezTo>
                    <a:pt x="262885" y="1210886"/>
                    <a:pt x="247905" y="1221428"/>
                    <a:pt x="233479" y="1233079"/>
                  </a:cubicBezTo>
                  <a:cubicBezTo>
                    <a:pt x="208512" y="1254162"/>
                    <a:pt x="187983" y="1279130"/>
                    <a:pt x="176332" y="1310200"/>
                  </a:cubicBezTo>
                  <a:cubicBezTo>
                    <a:pt x="151920" y="1373450"/>
                    <a:pt x="180771" y="1460558"/>
                    <a:pt x="241802" y="1510492"/>
                  </a:cubicBezTo>
                  <a:cubicBezTo>
                    <a:pt x="320032" y="1573742"/>
                    <a:pt x="409914" y="1584284"/>
                    <a:pt x="505899" y="1569858"/>
                  </a:cubicBezTo>
                  <a:cubicBezTo>
                    <a:pt x="553059" y="1562646"/>
                    <a:pt x="596335" y="1542672"/>
                    <a:pt x="643495" y="1521034"/>
                  </a:cubicBezTo>
                  <a:cubicBezTo>
                    <a:pt x="639612" y="1534349"/>
                    <a:pt x="636838" y="1543227"/>
                    <a:pt x="634618" y="1552104"/>
                  </a:cubicBezTo>
                  <a:cubicBezTo>
                    <a:pt x="595226" y="1694694"/>
                    <a:pt x="643495" y="1814537"/>
                    <a:pt x="768331" y="1881116"/>
                  </a:cubicBezTo>
                  <a:cubicBezTo>
                    <a:pt x="835465" y="1916625"/>
                    <a:pt x="907593" y="1934379"/>
                    <a:pt x="983604" y="1933824"/>
                  </a:cubicBezTo>
                  <a:cubicBezTo>
                    <a:pt x="1103446" y="1933269"/>
                    <a:pt x="1175019" y="1848381"/>
                    <a:pt x="1155045" y="1730203"/>
                  </a:cubicBezTo>
                  <a:cubicBezTo>
                    <a:pt x="1152271" y="1714113"/>
                    <a:pt x="1150607" y="1698578"/>
                    <a:pt x="1147832" y="1678604"/>
                  </a:cubicBezTo>
                  <a:cubicBezTo>
                    <a:pt x="1226063" y="1731313"/>
                    <a:pt x="1306513" y="1733532"/>
                    <a:pt x="1389736" y="1706346"/>
                  </a:cubicBezTo>
                  <a:cubicBezTo>
                    <a:pt x="1459090" y="1683598"/>
                    <a:pt x="1530108" y="1661405"/>
                    <a:pt x="1573384" y="1595380"/>
                  </a:cubicBezTo>
                  <a:cubicBezTo>
                    <a:pt x="1639408" y="1494402"/>
                    <a:pt x="1654389" y="1383437"/>
                    <a:pt x="1623873" y="1269143"/>
                  </a:cubicBezTo>
                  <a:cubicBezTo>
                    <a:pt x="1600570" y="1181480"/>
                    <a:pt x="1512353" y="1146526"/>
                    <a:pt x="1429129" y="1183699"/>
                  </a:cubicBezTo>
                  <a:cubicBezTo>
                    <a:pt x="1409710" y="1192577"/>
                    <a:pt x="1391401" y="1203118"/>
                    <a:pt x="1374756" y="1215879"/>
                  </a:cubicBezTo>
                  <a:cubicBezTo>
                    <a:pt x="1344796" y="1239737"/>
                    <a:pt x="1314835" y="1264149"/>
                    <a:pt x="1279326" y="1293000"/>
                  </a:cubicBezTo>
                  <a:cubicBezTo>
                    <a:pt x="1288204" y="1268033"/>
                    <a:pt x="1289868" y="1248614"/>
                    <a:pt x="1287648" y="1229750"/>
                  </a:cubicBezTo>
                  <a:cubicBezTo>
                    <a:pt x="1284874" y="1206447"/>
                    <a:pt x="1296526" y="1199789"/>
                    <a:pt x="1316500" y="1195906"/>
                  </a:cubicBezTo>
                  <a:cubicBezTo>
                    <a:pt x="1363105" y="1187583"/>
                    <a:pt x="1408601" y="1175932"/>
                    <a:pt x="1445219" y="1143197"/>
                  </a:cubicBezTo>
                  <a:cubicBezTo>
                    <a:pt x="1449658" y="1139313"/>
                    <a:pt x="1457980" y="1134320"/>
                    <a:pt x="1462418" y="1135430"/>
                  </a:cubicBezTo>
                  <a:cubicBezTo>
                    <a:pt x="1493489" y="1144862"/>
                    <a:pt x="1528998" y="1133765"/>
                    <a:pt x="1557849" y="1155403"/>
                  </a:cubicBezTo>
                  <a:cubicBezTo>
                    <a:pt x="1573384" y="1167055"/>
                    <a:pt x="1591138" y="1175377"/>
                    <a:pt x="1607783" y="1185364"/>
                  </a:cubicBezTo>
                  <a:cubicBezTo>
                    <a:pt x="1616660" y="1190912"/>
                    <a:pt x="1621099" y="1190912"/>
                    <a:pt x="1621099" y="1179261"/>
                  </a:cubicBezTo>
                  <a:cubicBezTo>
                    <a:pt x="1620544" y="1148191"/>
                    <a:pt x="1593358" y="1138204"/>
                    <a:pt x="1577823" y="1122669"/>
                  </a:cubicBezTo>
                  <a:cubicBezTo>
                    <a:pt x="1593358" y="1130991"/>
                    <a:pt x="1610557" y="1143197"/>
                    <a:pt x="1627757" y="1155403"/>
                  </a:cubicBezTo>
                  <a:cubicBezTo>
                    <a:pt x="1633305" y="1159287"/>
                    <a:pt x="1639963" y="1167055"/>
                    <a:pt x="1647176" y="1161506"/>
                  </a:cubicBezTo>
                  <a:cubicBezTo>
                    <a:pt x="1655498" y="1154849"/>
                    <a:pt x="1648841" y="1146526"/>
                    <a:pt x="1646066" y="1138759"/>
                  </a:cubicBezTo>
                  <a:cubicBezTo>
                    <a:pt x="1638299" y="1117120"/>
                    <a:pt x="1624428" y="1100475"/>
                    <a:pt x="1603344" y="1091044"/>
                  </a:cubicBezTo>
                  <a:cubicBezTo>
                    <a:pt x="1597796" y="1088269"/>
                    <a:pt x="1592803" y="1084386"/>
                    <a:pt x="1587254" y="1081057"/>
                  </a:cubicBezTo>
                  <a:cubicBezTo>
                    <a:pt x="1580042" y="1076063"/>
                    <a:pt x="1570055" y="1074399"/>
                    <a:pt x="1566171" y="1064967"/>
                  </a:cubicBezTo>
                  <a:cubicBezTo>
                    <a:pt x="1587254" y="1046103"/>
                    <a:pt x="1586700" y="1041109"/>
                    <a:pt x="1562287" y="1026684"/>
                  </a:cubicBezTo>
                  <a:cubicBezTo>
                    <a:pt x="1558958" y="1025019"/>
                    <a:pt x="1555630" y="1023355"/>
                    <a:pt x="1552301" y="1022245"/>
                  </a:cubicBezTo>
                  <a:cubicBezTo>
                    <a:pt x="1536211" y="1016142"/>
                    <a:pt x="1520121" y="1015587"/>
                    <a:pt x="1503476" y="1017806"/>
                  </a:cubicBezTo>
                  <a:cubicBezTo>
                    <a:pt x="1500702" y="1018361"/>
                    <a:pt x="1498482" y="1018916"/>
                    <a:pt x="1495708" y="1019471"/>
                  </a:cubicBezTo>
                  <a:cubicBezTo>
                    <a:pt x="1480173" y="1023355"/>
                    <a:pt x="1464638" y="1022800"/>
                    <a:pt x="1448548" y="1020581"/>
                  </a:cubicBezTo>
                  <a:cubicBezTo>
                    <a:pt x="1446884" y="1020026"/>
                    <a:pt x="1445219" y="1020026"/>
                    <a:pt x="1443555" y="1020026"/>
                  </a:cubicBezTo>
                  <a:cubicBezTo>
                    <a:pt x="1445219" y="1016142"/>
                    <a:pt x="1449658" y="1017252"/>
                    <a:pt x="1452432" y="1015587"/>
                  </a:cubicBezTo>
                  <a:cubicBezTo>
                    <a:pt x="1474070" y="1007820"/>
                    <a:pt x="1494044" y="997833"/>
                    <a:pt x="1512908" y="985072"/>
                  </a:cubicBezTo>
                  <a:cubicBezTo>
                    <a:pt x="1525114" y="973975"/>
                    <a:pt x="1542314" y="968427"/>
                    <a:pt x="1547862" y="950673"/>
                  </a:cubicBezTo>
                  <a:cubicBezTo>
                    <a:pt x="1546198" y="948453"/>
                    <a:pt x="1544533" y="944015"/>
                    <a:pt x="1543424" y="944015"/>
                  </a:cubicBezTo>
                  <a:cubicBezTo>
                    <a:pt x="1501812" y="951782"/>
                    <a:pt x="1469077" y="930144"/>
                    <a:pt x="1435233" y="911280"/>
                  </a:cubicBezTo>
                  <a:cubicBezTo>
                    <a:pt x="1420252" y="902957"/>
                    <a:pt x="1397504" y="898519"/>
                    <a:pt x="1392511" y="883539"/>
                  </a:cubicBezTo>
                  <a:cubicBezTo>
                    <a:pt x="1389182" y="872442"/>
                    <a:pt x="1406381" y="856352"/>
                    <a:pt x="1408601" y="841372"/>
                  </a:cubicBezTo>
                  <a:cubicBezTo>
                    <a:pt x="1414149" y="804198"/>
                    <a:pt x="1438561" y="798650"/>
                    <a:pt x="1470741" y="795321"/>
                  </a:cubicBezTo>
                  <a:cubicBezTo>
                    <a:pt x="1542868" y="787554"/>
                    <a:pt x="1611667" y="767580"/>
                    <a:pt x="1673808" y="728187"/>
                  </a:cubicBezTo>
                  <a:cubicBezTo>
                    <a:pt x="1763689" y="672150"/>
                    <a:pt x="1784218" y="583378"/>
                    <a:pt x="1724851" y="495715"/>
                  </a:cubicBezTo>
                  <a:close/>
                  <a:moveTo>
                    <a:pt x="420456" y="757038"/>
                  </a:moveTo>
                  <a:cubicBezTo>
                    <a:pt x="411024" y="747606"/>
                    <a:pt x="398263" y="741503"/>
                    <a:pt x="382173" y="730961"/>
                  </a:cubicBezTo>
                  <a:cubicBezTo>
                    <a:pt x="411578" y="737065"/>
                    <a:pt x="435436" y="742058"/>
                    <a:pt x="460958" y="747606"/>
                  </a:cubicBezTo>
                  <a:cubicBezTo>
                    <a:pt x="451526" y="768135"/>
                    <a:pt x="440429" y="777012"/>
                    <a:pt x="420456" y="757038"/>
                  </a:cubicBezTo>
                  <a:close/>
                  <a:moveTo>
                    <a:pt x="865981" y="719310"/>
                  </a:moveTo>
                  <a:cubicBezTo>
                    <a:pt x="859878" y="729297"/>
                    <a:pt x="854884" y="724858"/>
                    <a:pt x="848781" y="719865"/>
                  </a:cubicBezTo>
                  <a:cubicBezTo>
                    <a:pt x="816047" y="693233"/>
                    <a:pt x="778318" y="676034"/>
                    <a:pt x="737261" y="667711"/>
                  </a:cubicBezTo>
                  <a:cubicBezTo>
                    <a:pt x="722281" y="664937"/>
                    <a:pt x="721171" y="659944"/>
                    <a:pt x="731713" y="648847"/>
                  </a:cubicBezTo>
                  <a:cubicBezTo>
                    <a:pt x="767777" y="609455"/>
                    <a:pt x="794408" y="565068"/>
                    <a:pt x="803286" y="510695"/>
                  </a:cubicBezTo>
                  <a:cubicBezTo>
                    <a:pt x="807169" y="488502"/>
                    <a:pt x="802731" y="466864"/>
                    <a:pt x="798847" y="439678"/>
                  </a:cubicBezTo>
                  <a:cubicBezTo>
                    <a:pt x="820485" y="466864"/>
                    <a:pt x="838794" y="490167"/>
                    <a:pt x="857103" y="513470"/>
                  </a:cubicBezTo>
                  <a:cubicBezTo>
                    <a:pt x="883180" y="552307"/>
                    <a:pt x="920908" y="576720"/>
                    <a:pt x="958637" y="601687"/>
                  </a:cubicBezTo>
                  <a:cubicBezTo>
                    <a:pt x="964740" y="605571"/>
                    <a:pt x="970843" y="608900"/>
                    <a:pt x="977501" y="612783"/>
                  </a:cubicBezTo>
                  <a:cubicBezTo>
                    <a:pt x="934779" y="643299"/>
                    <a:pt x="893167" y="673814"/>
                    <a:pt x="865981" y="719310"/>
                  </a:cubicBezTo>
                  <a:close/>
                </a:path>
              </a:pathLst>
            </a:custGeom>
            <a:solidFill>
              <a:srgbClr val="8D0101"/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47DFCAF-0336-4C0F-AB69-3BE69E13AD57}"/>
                </a:ext>
              </a:extLst>
            </p:cNvPr>
            <p:cNvSpPr/>
            <p:nvPr/>
          </p:nvSpPr>
          <p:spPr>
            <a:xfrm>
              <a:off x="7940220" y="2005846"/>
              <a:ext cx="1738592" cy="1913067"/>
            </a:xfrm>
            <a:custGeom>
              <a:avLst/>
              <a:gdLst>
                <a:gd name="connsiteX0" fmla="*/ 815466 w 1738592"/>
                <a:gd name="connsiteY0" fmla="*/ 1367422 h 1913067"/>
                <a:gd name="connsiteX1" fmla="*/ 845713 w 1738592"/>
                <a:gd name="connsiteY1" fmla="*/ 1370092 h 1913067"/>
                <a:gd name="connsiteX2" fmla="*/ 1060985 w 1738592"/>
                <a:gd name="connsiteY2" fmla="*/ 1527107 h 1913067"/>
                <a:gd name="connsiteX3" fmla="*/ 1063204 w 1738592"/>
                <a:gd name="connsiteY3" fmla="*/ 1542642 h 1913067"/>
                <a:gd name="connsiteX4" fmla="*/ 1092611 w 1738592"/>
                <a:gd name="connsiteY4" fmla="*/ 1625311 h 1913067"/>
                <a:gd name="connsiteX5" fmla="*/ 1136442 w 1738592"/>
                <a:gd name="connsiteY5" fmla="*/ 1780108 h 1913067"/>
                <a:gd name="connsiteX6" fmla="*/ 963891 w 1738592"/>
                <a:gd name="connsiteY6" fmla="*/ 1912711 h 1913067"/>
                <a:gd name="connsiteX7" fmla="*/ 700903 w 1738592"/>
                <a:gd name="connsiteY7" fmla="*/ 1819501 h 1913067"/>
                <a:gd name="connsiteX8" fmla="*/ 623228 w 1738592"/>
                <a:gd name="connsiteY8" fmla="*/ 1664704 h 1913067"/>
                <a:gd name="connsiteX9" fmla="*/ 642092 w 1738592"/>
                <a:gd name="connsiteY9" fmla="*/ 1521004 h 1913067"/>
                <a:gd name="connsiteX10" fmla="*/ 674826 w 1738592"/>
                <a:gd name="connsiteY10" fmla="*/ 1482166 h 1913067"/>
                <a:gd name="connsiteX11" fmla="*/ 742515 w 1738592"/>
                <a:gd name="connsiteY11" fmla="*/ 1413923 h 1913067"/>
                <a:gd name="connsiteX12" fmla="*/ 815466 w 1738592"/>
                <a:gd name="connsiteY12" fmla="*/ 1367422 h 1913067"/>
                <a:gd name="connsiteX13" fmla="*/ 1475995 w 1738592"/>
                <a:gd name="connsiteY13" fmla="*/ 1171473 h 1913067"/>
                <a:gd name="connsiteX14" fmla="*/ 1610818 w 1738592"/>
                <a:gd name="connsiteY14" fmla="*/ 1301848 h 1913067"/>
                <a:gd name="connsiteX15" fmla="*/ 1616921 w 1738592"/>
                <a:gd name="connsiteY15" fmla="*/ 1347899 h 1913067"/>
                <a:gd name="connsiteX16" fmla="*/ 1538135 w 1738592"/>
                <a:gd name="connsiteY16" fmla="*/ 1596462 h 1913067"/>
                <a:gd name="connsiteX17" fmla="*/ 1489311 w 1738592"/>
                <a:gd name="connsiteY17" fmla="*/ 1636409 h 1913067"/>
                <a:gd name="connsiteX18" fmla="*/ 1287909 w 1738592"/>
                <a:gd name="connsiteY18" fmla="*/ 1699660 h 1913067"/>
                <a:gd name="connsiteX19" fmla="*/ 1095939 w 1738592"/>
                <a:gd name="connsiteY19" fmla="*/ 1608668 h 1913067"/>
                <a:gd name="connsiteX20" fmla="*/ 1086507 w 1738592"/>
                <a:gd name="connsiteY20" fmla="*/ 1501032 h 1913067"/>
                <a:gd name="connsiteX21" fmla="*/ 1133668 w 1738592"/>
                <a:gd name="connsiteY21" fmla="*/ 1433343 h 1913067"/>
                <a:gd name="connsiteX22" fmla="*/ 1400539 w 1738592"/>
                <a:gd name="connsiteY22" fmla="*/ 1198096 h 1913067"/>
                <a:gd name="connsiteX23" fmla="*/ 1475995 w 1738592"/>
                <a:gd name="connsiteY23" fmla="*/ 1171473 h 1913067"/>
                <a:gd name="connsiteX24" fmla="*/ 542778 w 1738592"/>
                <a:gd name="connsiteY24" fmla="*/ 1115427 h 1913067"/>
                <a:gd name="connsiteX25" fmla="*/ 687588 w 1738592"/>
                <a:gd name="connsiteY25" fmla="*/ 1144278 h 1913067"/>
                <a:gd name="connsiteX26" fmla="*/ 746399 w 1738592"/>
                <a:gd name="connsiteY26" fmla="*/ 1391176 h 1913067"/>
                <a:gd name="connsiteX27" fmla="*/ 466212 w 1738592"/>
                <a:gd name="connsiteY27" fmla="*/ 1553186 h 1913067"/>
                <a:gd name="connsiteX28" fmla="*/ 251494 w 1738592"/>
                <a:gd name="connsiteY28" fmla="*/ 1502697 h 1913067"/>
                <a:gd name="connsiteX29" fmla="*/ 168270 w 1738592"/>
                <a:gd name="connsiteY29" fmla="*/ 1364544 h 1913067"/>
                <a:gd name="connsiteX30" fmla="*/ 235404 w 1738592"/>
                <a:gd name="connsiteY30" fmla="*/ 1229166 h 1913067"/>
                <a:gd name="connsiteX31" fmla="*/ 490069 w 1738592"/>
                <a:gd name="connsiteY31" fmla="*/ 1115982 h 1913067"/>
                <a:gd name="connsiteX32" fmla="*/ 542778 w 1738592"/>
                <a:gd name="connsiteY32" fmla="*/ 1115427 h 1913067"/>
                <a:gd name="connsiteX33" fmla="*/ 912153 w 1738592"/>
                <a:gd name="connsiteY33" fmla="*/ 961878 h 1913067"/>
                <a:gd name="connsiteX34" fmla="*/ 924497 w 1738592"/>
                <a:gd name="connsiteY34" fmla="*/ 967288 h 1913067"/>
                <a:gd name="connsiteX35" fmla="*/ 929491 w 1738592"/>
                <a:gd name="connsiteY35" fmla="*/ 970062 h 1913067"/>
                <a:gd name="connsiteX36" fmla="*/ 947245 w 1738592"/>
                <a:gd name="connsiteY36" fmla="*/ 1028874 h 1913067"/>
                <a:gd name="connsiteX37" fmla="*/ 927271 w 1738592"/>
                <a:gd name="connsiteY37" fmla="*/ 1074369 h 1913067"/>
                <a:gd name="connsiteX38" fmla="*/ 880111 w 1738592"/>
                <a:gd name="connsiteY38" fmla="*/ 1119310 h 1913067"/>
                <a:gd name="connsiteX39" fmla="*/ 876782 w 1738592"/>
                <a:gd name="connsiteY39" fmla="*/ 1149826 h 1913067"/>
                <a:gd name="connsiteX40" fmla="*/ 906188 w 1738592"/>
                <a:gd name="connsiteY40" fmla="*/ 1145387 h 1913067"/>
                <a:gd name="connsiteX41" fmla="*/ 921168 w 1738592"/>
                <a:gd name="connsiteY41" fmla="*/ 1142058 h 1913067"/>
                <a:gd name="connsiteX42" fmla="*/ 1110920 w 1738592"/>
                <a:gd name="connsiteY42" fmla="*/ 1269668 h 1913067"/>
                <a:gd name="connsiteX43" fmla="*/ 1200802 w 1738592"/>
                <a:gd name="connsiteY43" fmla="*/ 1227501 h 1913067"/>
                <a:gd name="connsiteX44" fmla="*/ 1264052 w 1738592"/>
                <a:gd name="connsiteY44" fmla="*/ 1200315 h 1913067"/>
                <a:gd name="connsiteX45" fmla="*/ 1204685 w 1738592"/>
                <a:gd name="connsiteY45" fmla="*/ 1347899 h 1913067"/>
                <a:gd name="connsiteX46" fmla="*/ 1085953 w 1738592"/>
                <a:gd name="connsiteY46" fmla="*/ 1474400 h 1913067"/>
                <a:gd name="connsiteX47" fmla="*/ 1034909 w 1738592"/>
                <a:gd name="connsiteY47" fmla="*/ 1477174 h 1913067"/>
                <a:gd name="connsiteX48" fmla="*/ 849596 w 1738592"/>
                <a:gd name="connsiteY48" fmla="*/ 1360106 h 1913067"/>
                <a:gd name="connsiteX49" fmla="*/ 773585 w 1738592"/>
                <a:gd name="connsiteY49" fmla="*/ 1363435 h 1913067"/>
                <a:gd name="connsiteX50" fmla="*/ 783572 w 1738592"/>
                <a:gd name="connsiteY50" fmla="*/ 1269668 h 1913067"/>
                <a:gd name="connsiteX51" fmla="*/ 729199 w 1738592"/>
                <a:gd name="connsiteY51" fmla="*/ 1158703 h 1913067"/>
                <a:gd name="connsiteX52" fmla="*/ 716993 w 1738592"/>
                <a:gd name="connsiteY52" fmla="*/ 1136510 h 1913067"/>
                <a:gd name="connsiteX53" fmla="*/ 735856 w 1738592"/>
                <a:gd name="connsiteY53" fmla="*/ 1123749 h 1913067"/>
                <a:gd name="connsiteX54" fmla="*/ 903969 w 1738592"/>
                <a:gd name="connsiteY54" fmla="*/ 973946 h 1913067"/>
                <a:gd name="connsiteX55" fmla="*/ 912153 w 1738592"/>
                <a:gd name="connsiteY55" fmla="*/ 961878 h 1913067"/>
                <a:gd name="connsiteX56" fmla="*/ 1254116 w 1738592"/>
                <a:gd name="connsiteY56" fmla="*/ 857085 h 1913067"/>
                <a:gd name="connsiteX57" fmla="*/ 1427170 w 1738592"/>
                <a:gd name="connsiteY57" fmla="*/ 915134 h 1913067"/>
                <a:gd name="connsiteX58" fmla="*/ 1507620 w 1738592"/>
                <a:gd name="connsiteY58" fmla="*/ 949534 h 1913067"/>
                <a:gd name="connsiteX59" fmla="*/ 1404977 w 1738592"/>
                <a:gd name="connsiteY59" fmla="*/ 1015558 h 1913067"/>
                <a:gd name="connsiteX60" fmla="*/ 1545903 w 1738592"/>
                <a:gd name="connsiteY60" fmla="*/ 1030538 h 1913067"/>
                <a:gd name="connsiteX61" fmla="*/ 1543129 w 1738592"/>
                <a:gd name="connsiteY61" fmla="*/ 1071041 h 1913067"/>
                <a:gd name="connsiteX62" fmla="*/ 1601940 w 1738592"/>
                <a:gd name="connsiteY62" fmla="*/ 1110988 h 1913067"/>
                <a:gd name="connsiteX63" fmla="*/ 1544793 w 1738592"/>
                <a:gd name="connsiteY63" fmla="*/ 1097672 h 1913067"/>
                <a:gd name="connsiteX64" fmla="*/ 1535361 w 1738592"/>
                <a:gd name="connsiteY64" fmla="*/ 1105440 h 1913067"/>
                <a:gd name="connsiteX65" fmla="*/ 1542019 w 1738592"/>
                <a:gd name="connsiteY65" fmla="*/ 1113207 h 1913067"/>
                <a:gd name="connsiteX66" fmla="*/ 1593618 w 1738592"/>
                <a:gd name="connsiteY66" fmla="*/ 1159813 h 1913067"/>
                <a:gd name="connsiteX67" fmla="*/ 1558109 w 1738592"/>
                <a:gd name="connsiteY67" fmla="*/ 1140394 h 1913067"/>
                <a:gd name="connsiteX68" fmla="*/ 1449918 w 1738592"/>
                <a:gd name="connsiteY68" fmla="*/ 1114317 h 1913067"/>
                <a:gd name="connsiteX69" fmla="*/ 1432718 w 1738592"/>
                <a:gd name="connsiteY69" fmla="*/ 1121530 h 1913067"/>
                <a:gd name="connsiteX70" fmla="*/ 1312876 w 1738592"/>
                <a:gd name="connsiteY70" fmla="*/ 1174238 h 1913067"/>
                <a:gd name="connsiteX71" fmla="*/ 1182492 w 1738592"/>
                <a:gd name="connsiteY71" fmla="*/ 1225837 h 1913067"/>
                <a:gd name="connsiteX72" fmla="*/ 1047669 w 1738592"/>
                <a:gd name="connsiteY72" fmla="*/ 1270223 h 1913067"/>
                <a:gd name="connsiteX73" fmla="*/ 932820 w 1738592"/>
                <a:gd name="connsiteY73" fmla="*/ 1164806 h 1913067"/>
                <a:gd name="connsiteX74" fmla="*/ 1190814 w 1738592"/>
                <a:gd name="connsiteY74" fmla="*/ 857432 h 1913067"/>
                <a:gd name="connsiteX75" fmla="*/ 1254116 w 1738592"/>
                <a:gd name="connsiteY75" fmla="*/ 857085 h 1913067"/>
                <a:gd name="connsiteX76" fmla="*/ 164386 w 1738592"/>
                <a:gd name="connsiteY76" fmla="*/ 675449 h 1913067"/>
                <a:gd name="connsiteX77" fmla="*/ 405737 w 1738592"/>
                <a:gd name="connsiteY77" fmla="*/ 757009 h 1913067"/>
                <a:gd name="connsiteX78" fmla="*/ 414614 w 1738592"/>
                <a:gd name="connsiteY78" fmla="*/ 787524 h 1913067"/>
                <a:gd name="connsiteX79" fmla="*/ 476199 w 1738592"/>
                <a:gd name="connsiteY79" fmla="*/ 1096008 h 1913067"/>
                <a:gd name="connsiteX80" fmla="*/ 491180 w 1738592"/>
                <a:gd name="connsiteY80" fmla="*/ 1106549 h 1913067"/>
                <a:gd name="connsiteX81" fmla="*/ 318628 w 1738592"/>
                <a:gd name="connsiteY81" fmla="*/ 1162587 h 1913067"/>
                <a:gd name="connsiteX82" fmla="*/ 222643 w 1738592"/>
                <a:gd name="connsiteY82" fmla="*/ 1168690 h 1913067"/>
                <a:gd name="connsiteX83" fmla="*/ 126103 w 1738592"/>
                <a:gd name="connsiteY83" fmla="*/ 1136510 h 1913067"/>
                <a:gd name="connsiteX84" fmla="*/ 7371 w 1738592"/>
                <a:gd name="connsiteY84" fmla="*/ 948424 h 1913067"/>
                <a:gd name="connsiteX85" fmla="*/ 29564 w 1738592"/>
                <a:gd name="connsiteY85" fmla="*/ 757564 h 1913067"/>
                <a:gd name="connsiteX86" fmla="*/ 164386 w 1738592"/>
                <a:gd name="connsiteY86" fmla="*/ 675449 h 1913067"/>
                <a:gd name="connsiteX87" fmla="*/ 702637 w 1738592"/>
                <a:gd name="connsiteY87" fmla="*/ 664978 h 1913067"/>
                <a:gd name="connsiteX88" fmla="*/ 730864 w 1738592"/>
                <a:gd name="connsiteY88" fmla="*/ 667683 h 1913067"/>
                <a:gd name="connsiteX89" fmla="*/ 900641 w 1738592"/>
                <a:gd name="connsiteY89" fmla="*/ 808608 h 1913067"/>
                <a:gd name="connsiteX90" fmla="*/ 864023 w 1738592"/>
                <a:gd name="connsiteY90" fmla="*/ 1023882 h 1913067"/>
                <a:gd name="connsiteX91" fmla="*/ 710336 w 1738592"/>
                <a:gd name="connsiteY91" fmla="*/ 1123196 h 1913067"/>
                <a:gd name="connsiteX92" fmla="*/ 649304 w 1738592"/>
                <a:gd name="connsiteY92" fmla="*/ 1118202 h 1913067"/>
                <a:gd name="connsiteX93" fmla="*/ 545551 w 1738592"/>
                <a:gd name="connsiteY93" fmla="*/ 1103222 h 1913067"/>
                <a:gd name="connsiteX94" fmla="*/ 402406 w 1738592"/>
                <a:gd name="connsiteY94" fmla="*/ 992812 h 1913067"/>
                <a:gd name="connsiteX95" fmla="*/ 459553 w 1738592"/>
                <a:gd name="connsiteY95" fmla="*/ 745913 h 1913067"/>
                <a:gd name="connsiteX96" fmla="*/ 487295 w 1738592"/>
                <a:gd name="connsiteY96" fmla="*/ 736481 h 1913067"/>
                <a:gd name="connsiteX97" fmla="*/ 676492 w 1738592"/>
                <a:gd name="connsiteY97" fmla="*/ 676005 h 1913067"/>
                <a:gd name="connsiteX98" fmla="*/ 702637 w 1738592"/>
                <a:gd name="connsiteY98" fmla="*/ 664978 h 1913067"/>
                <a:gd name="connsiteX99" fmla="*/ 1144555 w 1738592"/>
                <a:gd name="connsiteY99" fmla="*/ 556162 h 1913067"/>
                <a:gd name="connsiteX100" fmla="*/ 1150312 w 1738592"/>
                <a:gd name="connsiteY100" fmla="*/ 566704 h 1913067"/>
                <a:gd name="connsiteX101" fmla="*/ 1177498 w 1738592"/>
                <a:gd name="connsiteY101" fmla="*/ 647708 h 1913067"/>
                <a:gd name="connsiteX102" fmla="*/ 1061540 w 1738592"/>
                <a:gd name="connsiteY102" fmla="*/ 715952 h 1913067"/>
                <a:gd name="connsiteX103" fmla="*/ 1014934 w 1738592"/>
                <a:gd name="connsiteY103" fmla="*/ 717617 h 1913067"/>
                <a:gd name="connsiteX104" fmla="*/ 1038237 w 1738592"/>
                <a:gd name="connsiteY104" fmla="*/ 733706 h 1913067"/>
                <a:gd name="connsiteX105" fmla="*/ 1190814 w 1738592"/>
                <a:gd name="connsiteY105" fmla="*/ 705410 h 1913067"/>
                <a:gd name="connsiteX106" fmla="*/ 1210233 w 1738592"/>
                <a:gd name="connsiteY106" fmla="*/ 698198 h 1913067"/>
                <a:gd name="connsiteX107" fmla="*/ 1358926 w 1738592"/>
                <a:gd name="connsiteY107" fmla="*/ 783641 h 1913067"/>
                <a:gd name="connsiteX108" fmla="*/ 1366694 w 1738592"/>
                <a:gd name="connsiteY108" fmla="*/ 785860 h 1913067"/>
                <a:gd name="connsiteX109" fmla="*/ 1399983 w 1738592"/>
                <a:gd name="connsiteY109" fmla="*/ 791408 h 1913067"/>
                <a:gd name="connsiteX110" fmla="*/ 1388332 w 1738592"/>
                <a:gd name="connsiteY110" fmla="*/ 829692 h 1913067"/>
                <a:gd name="connsiteX111" fmla="*/ 1382783 w 1738592"/>
                <a:gd name="connsiteY111" fmla="*/ 842453 h 1913067"/>
                <a:gd name="connsiteX112" fmla="*/ 1337843 w 1738592"/>
                <a:gd name="connsiteY112" fmla="*/ 862982 h 1913067"/>
                <a:gd name="connsiteX113" fmla="*/ 1057101 w 1738592"/>
                <a:gd name="connsiteY113" fmla="*/ 896826 h 1913067"/>
                <a:gd name="connsiteX114" fmla="*/ 984419 w 1738592"/>
                <a:gd name="connsiteY114" fmla="*/ 968399 h 1913067"/>
                <a:gd name="connsiteX115" fmla="*/ 954458 w 1738592"/>
                <a:gd name="connsiteY115" fmla="*/ 974502 h 1913067"/>
                <a:gd name="connsiteX116" fmla="*/ 920059 w 1738592"/>
                <a:gd name="connsiteY116" fmla="*/ 912361 h 1913067"/>
                <a:gd name="connsiteX117" fmla="*/ 871789 w 1738592"/>
                <a:gd name="connsiteY117" fmla="*/ 742584 h 1913067"/>
                <a:gd name="connsiteX118" fmla="*/ 871789 w 1738592"/>
                <a:gd name="connsiteY118" fmla="*/ 702081 h 1913067"/>
                <a:gd name="connsiteX119" fmla="*/ 976651 w 1738592"/>
                <a:gd name="connsiteY119" fmla="*/ 608871 h 1913067"/>
                <a:gd name="connsiteX120" fmla="*/ 1001618 w 1738592"/>
                <a:gd name="connsiteY120" fmla="*/ 606096 h 1913067"/>
                <a:gd name="connsiteX121" fmla="*/ 1037682 w 1738592"/>
                <a:gd name="connsiteY121" fmla="*/ 593890 h 1913067"/>
                <a:gd name="connsiteX122" fmla="*/ 1134222 w 1738592"/>
                <a:gd name="connsiteY122" fmla="*/ 560601 h 1913067"/>
                <a:gd name="connsiteX123" fmla="*/ 1144555 w 1738592"/>
                <a:gd name="connsiteY123" fmla="*/ 556162 h 1913067"/>
                <a:gd name="connsiteX124" fmla="*/ 1344502 w 1738592"/>
                <a:gd name="connsiteY124" fmla="*/ 291510 h 1913067"/>
                <a:gd name="connsiteX125" fmla="*/ 1713462 w 1738592"/>
                <a:gd name="connsiteY125" fmla="*/ 504563 h 1913067"/>
                <a:gd name="connsiteX126" fmla="*/ 1670185 w 1738592"/>
                <a:gd name="connsiteY126" fmla="*/ 702082 h 1913067"/>
                <a:gd name="connsiteX127" fmla="*/ 1453248 w 1738592"/>
                <a:gd name="connsiteY127" fmla="*/ 776429 h 1913067"/>
                <a:gd name="connsiteX128" fmla="*/ 1225214 w 1738592"/>
                <a:gd name="connsiteY128" fmla="*/ 697089 h 1913067"/>
                <a:gd name="connsiteX129" fmla="*/ 1155305 w 1738592"/>
                <a:gd name="connsiteY129" fmla="*/ 537298 h 1913067"/>
                <a:gd name="connsiteX130" fmla="*/ 1161409 w 1738592"/>
                <a:gd name="connsiteY130" fmla="*/ 403585 h 1913067"/>
                <a:gd name="connsiteX131" fmla="*/ 1344502 w 1738592"/>
                <a:gd name="connsiteY131" fmla="*/ 291510 h 1913067"/>
                <a:gd name="connsiteX132" fmla="*/ 489515 w 1738592"/>
                <a:gd name="connsiteY132" fmla="*/ 253436 h 1913067"/>
                <a:gd name="connsiteX133" fmla="*/ 688143 w 1738592"/>
                <a:gd name="connsiteY133" fmla="*/ 320916 h 1913067"/>
                <a:gd name="connsiteX134" fmla="*/ 780244 w 1738592"/>
                <a:gd name="connsiteY134" fmla="*/ 456294 h 1913067"/>
                <a:gd name="connsiteX135" fmla="*/ 750283 w 1738592"/>
                <a:gd name="connsiteY135" fmla="*/ 582239 h 1913067"/>
                <a:gd name="connsiteX136" fmla="*/ 477308 w 1738592"/>
                <a:gd name="connsiteY136" fmla="*/ 725384 h 1913067"/>
                <a:gd name="connsiteX137" fmla="*/ 193792 w 1738592"/>
                <a:gd name="connsiteY137" fmla="*/ 510112 h 1913067"/>
                <a:gd name="connsiteX138" fmla="*/ 284229 w 1738592"/>
                <a:gd name="connsiteY138" fmla="*/ 300388 h 1913067"/>
                <a:gd name="connsiteX139" fmla="*/ 489515 w 1738592"/>
                <a:gd name="connsiteY139" fmla="*/ 253436 h 1913067"/>
                <a:gd name="connsiteX140" fmla="*/ 880294 w 1738592"/>
                <a:gd name="connsiteY140" fmla="*/ 35 h 1913067"/>
                <a:gd name="connsiteX141" fmla="*/ 926163 w 1738592"/>
                <a:gd name="connsiteY141" fmla="*/ 9658 h 1913067"/>
                <a:gd name="connsiteX142" fmla="*/ 999400 w 1738592"/>
                <a:gd name="connsiteY142" fmla="*/ 121733 h 1913067"/>
                <a:gd name="connsiteX143" fmla="*/ 1090392 w 1738592"/>
                <a:gd name="connsiteY143" fmla="*/ 308155 h 1913067"/>
                <a:gd name="connsiteX144" fmla="*/ 1127565 w 1738592"/>
                <a:gd name="connsiteY144" fmla="*/ 355870 h 1913067"/>
                <a:gd name="connsiteX145" fmla="*/ 1144210 w 1738592"/>
                <a:gd name="connsiteY145" fmla="*/ 435765 h 1913067"/>
                <a:gd name="connsiteX146" fmla="*/ 1143100 w 1738592"/>
                <a:gd name="connsiteY146" fmla="*/ 517879 h 1913067"/>
                <a:gd name="connsiteX147" fmla="*/ 1116468 w 1738592"/>
                <a:gd name="connsiteY147" fmla="*/ 564484 h 1913067"/>
                <a:gd name="connsiteX148" fmla="*/ 1022703 w 1738592"/>
                <a:gd name="connsiteY148" fmla="*/ 586677 h 1913067"/>
                <a:gd name="connsiteX149" fmla="*/ 982201 w 1738592"/>
                <a:gd name="connsiteY149" fmla="*/ 557827 h 1913067"/>
                <a:gd name="connsiteX150" fmla="*/ 898421 w 1738592"/>
                <a:gd name="connsiteY150" fmla="*/ 358089 h 1913067"/>
                <a:gd name="connsiteX151" fmla="*/ 902860 w 1738592"/>
                <a:gd name="connsiteY151" fmla="*/ 237692 h 1913067"/>
                <a:gd name="connsiteX152" fmla="*/ 921724 w 1738592"/>
                <a:gd name="connsiteY152" fmla="*/ 208286 h 1913067"/>
                <a:gd name="connsiteX153" fmla="*/ 930601 w 1738592"/>
                <a:gd name="connsiteY153" fmla="*/ 177771 h 1913067"/>
                <a:gd name="connsiteX154" fmla="*/ 871789 w 1738592"/>
                <a:gd name="connsiteY154" fmla="*/ 118404 h 1913067"/>
                <a:gd name="connsiteX155" fmla="*/ 806320 w 1738592"/>
                <a:gd name="connsiteY155" fmla="*/ 139488 h 1913067"/>
                <a:gd name="connsiteX156" fmla="*/ 780798 w 1738592"/>
                <a:gd name="connsiteY156" fmla="*/ 235473 h 1913067"/>
                <a:gd name="connsiteX157" fmla="*/ 780243 w 1738592"/>
                <a:gd name="connsiteY157" fmla="*/ 243795 h 1913067"/>
                <a:gd name="connsiteX158" fmla="*/ 814088 w 1738592"/>
                <a:gd name="connsiteY158" fmla="*/ 317587 h 1913067"/>
                <a:gd name="connsiteX159" fmla="*/ 872899 w 1738592"/>
                <a:gd name="connsiteY159" fmla="*/ 472938 h 1913067"/>
                <a:gd name="connsiteX160" fmla="*/ 854590 w 1738592"/>
                <a:gd name="connsiteY160" fmla="*/ 492912 h 1913067"/>
                <a:gd name="connsiteX161" fmla="*/ 745844 w 1738592"/>
                <a:gd name="connsiteY161" fmla="*/ 277639 h 1913067"/>
                <a:gd name="connsiteX162" fmla="*/ 771921 w 1738592"/>
                <a:gd name="connsiteY162" fmla="*/ 67915 h 1913067"/>
                <a:gd name="connsiteX163" fmla="*/ 880294 w 1738592"/>
                <a:gd name="connsiteY163" fmla="*/ 35 h 1913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738592" h="1913067">
                  <a:moveTo>
                    <a:pt x="815466" y="1367422"/>
                  </a:moveTo>
                  <a:cubicBezTo>
                    <a:pt x="825184" y="1367144"/>
                    <a:pt x="835310" y="1368150"/>
                    <a:pt x="845713" y="1370092"/>
                  </a:cubicBezTo>
                  <a:cubicBezTo>
                    <a:pt x="942252" y="1387291"/>
                    <a:pt x="1007167" y="1450541"/>
                    <a:pt x="1060985" y="1527107"/>
                  </a:cubicBezTo>
                  <a:cubicBezTo>
                    <a:pt x="1064315" y="1532101"/>
                    <a:pt x="1063759" y="1537094"/>
                    <a:pt x="1063204" y="1542642"/>
                  </a:cubicBezTo>
                  <a:cubicBezTo>
                    <a:pt x="1059321" y="1574822"/>
                    <a:pt x="1069307" y="1603673"/>
                    <a:pt x="1092611" y="1625311"/>
                  </a:cubicBezTo>
                  <a:cubicBezTo>
                    <a:pt x="1139216" y="1668588"/>
                    <a:pt x="1143100" y="1724625"/>
                    <a:pt x="1136442" y="1780108"/>
                  </a:cubicBezTo>
                  <a:cubicBezTo>
                    <a:pt x="1125900" y="1869990"/>
                    <a:pt x="1061540" y="1917705"/>
                    <a:pt x="963891" y="1912711"/>
                  </a:cubicBezTo>
                  <a:cubicBezTo>
                    <a:pt x="866241" y="1909382"/>
                    <a:pt x="776914" y="1882196"/>
                    <a:pt x="700903" y="1819501"/>
                  </a:cubicBezTo>
                  <a:cubicBezTo>
                    <a:pt x="653188" y="1780108"/>
                    <a:pt x="630995" y="1724625"/>
                    <a:pt x="623228" y="1664704"/>
                  </a:cubicBezTo>
                  <a:cubicBezTo>
                    <a:pt x="617125" y="1615879"/>
                    <a:pt x="625447" y="1568164"/>
                    <a:pt x="642092" y="1521004"/>
                  </a:cubicBezTo>
                  <a:cubicBezTo>
                    <a:pt x="648750" y="1502695"/>
                    <a:pt x="660956" y="1492153"/>
                    <a:pt x="674826" y="1482166"/>
                  </a:cubicBezTo>
                  <a:cubicBezTo>
                    <a:pt x="700903" y="1462747"/>
                    <a:pt x="727535" y="1441664"/>
                    <a:pt x="742515" y="1413923"/>
                  </a:cubicBezTo>
                  <a:cubicBezTo>
                    <a:pt x="760825" y="1380634"/>
                    <a:pt x="786312" y="1368254"/>
                    <a:pt x="815466" y="1367422"/>
                  </a:cubicBezTo>
                  <a:close/>
                  <a:moveTo>
                    <a:pt x="1475995" y="1171473"/>
                  </a:moveTo>
                  <a:cubicBezTo>
                    <a:pt x="1547775" y="1167337"/>
                    <a:pt x="1604576" y="1225698"/>
                    <a:pt x="1610818" y="1301848"/>
                  </a:cubicBezTo>
                  <a:cubicBezTo>
                    <a:pt x="1612482" y="1320158"/>
                    <a:pt x="1619140" y="1337912"/>
                    <a:pt x="1616921" y="1347899"/>
                  </a:cubicBezTo>
                  <a:cubicBezTo>
                    <a:pt x="1611927" y="1443885"/>
                    <a:pt x="1595837" y="1527109"/>
                    <a:pt x="1538135" y="1596462"/>
                  </a:cubicBezTo>
                  <a:cubicBezTo>
                    <a:pt x="1524264" y="1613107"/>
                    <a:pt x="1508175" y="1626422"/>
                    <a:pt x="1489311" y="1636409"/>
                  </a:cubicBezTo>
                  <a:cubicBezTo>
                    <a:pt x="1426061" y="1669699"/>
                    <a:pt x="1359481" y="1696331"/>
                    <a:pt x="1287909" y="1699660"/>
                  </a:cubicBezTo>
                  <a:cubicBezTo>
                    <a:pt x="1209678" y="1703543"/>
                    <a:pt x="1144209" y="1670809"/>
                    <a:pt x="1095939" y="1608668"/>
                  </a:cubicBezTo>
                  <a:cubicBezTo>
                    <a:pt x="1070417" y="1576488"/>
                    <a:pt x="1070972" y="1538760"/>
                    <a:pt x="1086507" y="1501032"/>
                  </a:cubicBezTo>
                  <a:cubicBezTo>
                    <a:pt x="1097048" y="1474955"/>
                    <a:pt x="1114249" y="1452207"/>
                    <a:pt x="1133668" y="1433343"/>
                  </a:cubicBezTo>
                  <a:cubicBezTo>
                    <a:pt x="1218555" y="1350673"/>
                    <a:pt x="1300670" y="1263565"/>
                    <a:pt x="1400539" y="1198096"/>
                  </a:cubicBezTo>
                  <a:cubicBezTo>
                    <a:pt x="1426477" y="1181174"/>
                    <a:pt x="1452068" y="1172851"/>
                    <a:pt x="1475995" y="1171473"/>
                  </a:cubicBezTo>
                  <a:close/>
                  <a:moveTo>
                    <a:pt x="542778" y="1115427"/>
                  </a:moveTo>
                  <a:cubicBezTo>
                    <a:pt x="593822" y="1110988"/>
                    <a:pt x="642092" y="1122640"/>
                    <a:pt x="687588" y="1144278"/>
                  </a:cubicBezTo>
                  <a:cubicBezTo>
                    <a:pt x="787456" y="1191993"/>
                    <a:pt x="796888" y="1314055"/>
                    <a:pt x="746399" y="1391176"/>
                  </a:cubicBezTo>
                  <a:cubicBezTo>
                    <a:pt x="680375" y="1491045"/>
                    <a:pt x="582171" y="1537650"/>
                    <a:pt x="466212" y="1553186"/>
                  </a:cubicBezTo>
                  <a:cubicBezTo>
                    <a:pt x="387982" y="1563173"/>
                    <a:pt x="315854" y="1548192"/>
                    <a:pt x="251494" y="1502697"/>
                  </a:cubicBezTo>
                  <a:cubicBezTo>
                    <a:pt x="204334" y="1469407"/>
                    <a:pt x="176038" y="1421692"/>
                    <a:pt x="168270" y="1364544"/>
                  </a:cubicBezTo>
                  <a:cubicBezTo>
                    <a:pt x="160503" y="1305732"/>
                    <a:pt x="193237" y="1262456"/>
                    <a:pt x="235404" y="1229166"/>
                  </a:cubicBezTo>
                  <a:cubicBezTo>
                    <a:pt x="310306" y="1169800"/>
                    <a:pt x="394639" y="1129852"/>
                    <a:pt x="490069" y="1115982"/>
                  </a:cubicBezTo>
                  <a:cubicBezTo>
                    <a:pt x="507269" y="1113208"/>
                    <a:pt x="525023" y="1115427"/>
                    <a:pt x="542778" y="1115427"/>
                  </a:cubicBezTo>
                  <a:close/>
                  <a:moveTo>
                    <a:pt x="912153" y="961878"/>
                  </a:moveTo>
                  <a:cubicBezTo>
                    <a:pt x="915204" y="960630"/>
                    <a:pt x="918949" y="962294"/>
                    <a:pt x="924497" y="967288"/>
                  </a:cubicBezTo>
                  <a:cubicBezTo>
                    <a:pt x="926162" y="968398"/>
                    <a:pt x="927826" y="968952"/>
                    <a:pt x="929491" y="970062"/>
                  </a:cubicBezTo>
                  <a:cubicBezTo>
                    <a:pt x="965555" y="991145"/>
                    <a:pt x="965555" y="991145"/>
                    <a:pt x="947245" y="1028874"/>
                  </a:cubicBezTo>
                  <a:cubicBezTo>
                    <a:pt x="940033" y="1043854"/>
                    <a:pt x="933929" y="1059389"/>
                    <a:pt x="927271" y="1074369"/>
                  </a:cubicBezTo>
                  <a:cubicBezTo>
                    <a:pt x="910627" y="1088240"/>
                    <a:pt x="889543" y="1097672"/>
                    <a:pt x="880111" y="1119310"/>
                  </a:cubicBezTo>
                  <a:cubicBezTo>
                    <a:pt x="875673" y="1129297"/>
                    <a:pt x="867905" y="1140394"/>
                    <a:pt x="876782" y="1149826"/>
                  </a:cubicBezTo>
                  <a:cubicBezTo>
                    <a:pt x="886769" y="1160922"/>
                    <a:pt x="896756" y="1150380"/>
                    <a:pt x="906188" y="1145387"/>
                  </a:cubicBezTo>
                  <a:cubicBezTo>
                    <a:pt x="910627" y="1142613"/>
                    <a:pt x="915066" y="1138729"/>
                    <a:pt x="921168" y="1142058"/>
                  </a:cubicBezTo>
                  <a:cubicBezTo>
                    <a:pt x="926717" y="1245811"/>
                    <a:pt x="1012161" y="1303513"/>
                    <a:pt x="1110920" y="1269668"/>
                  </a:cubicBezTo>
                  <a:cubicBezTo>
                    <a:pt x="1141990" y="1258571"/>
                    <a:pt x="1171951" y="1244701"/>
                    <a:pt x="1200802" y="1227501"/>
                  </a:cubicBezTo>
                  <a:cubicBezTo>
                    <a:pt x="1220776" y="1215850"/>
                    <a:pt x="1241304" y="1205308"/>
                    <a:pt x="1264052" y="1200315"/>
                  </a:cubicBezTo>
                  <a:cubicBezTo>
                    <a:pt x="1274039" y="1262455"/>
                    <a:pt x="1254620" y="1309062"/>
                    <a:pt x="1204685" y="1347899"/>
                  </a:cubicBezTo>
                  <a:cubicBezTo>
                    <a:pt x="1159190" y="1383408"/>
                    <a:pt x="1117578" y="1424465"/>
                    <a:pt x="1085953" y="1474400"/>
                  </a:cubicBezTo>
                  <a:cubicBezTo>
                    <a:pt x="1067089" y="1504360"/>
                    <a:pt x="1057102" y="1504360"/>
                    <a:pt x="1034909" y="1477174"/>
                  </a:cubicBezTo>
                  <a:cubicBezTo>
                    <a:pt x="985528" y="1418362"/>
                    <a:pt x="926717" y="1375641"/>
                    <a:pt x="849596" y="1360106"/>
                  </a:cubicBezTo>
                  <a:cubicBezTo>
                    <a:pt x="825184" y="1355667"/>
                    <a:pt x="801881" y="1358996"/>
                    <a:pt x="773585" y="1363435"/>
                  </a:cubicBezTo>
                  <a:cubicBezTo>
                    <a:pt x="784126" y="1331255"/>
                    <a:pt x="784681" y="1300183"/>
                    <a:pt x="783572" y="1269668"/>
                  </a:cubicBezTo>
                  <a:cubicBezTo>
                    <a:pt x="781907" y="1224727"/>
                    <a:pt x="762488" y="1188108"/>
                    <a:pt x="729199" y="1158703"/>
                  </a:cubicBezTo>
                  <a:cubicBezTo>
                    <a:pt x="721986" y="1152600"/>
                    <a:pt x="714773" y="1147606"/>
                    <a:pt x="716993" y="1136510"/>
                  </a:cubicBezTo>
                  <a:cubicBezTo>
                    <a:pt x="719212" y="1126523"/>
                    <a:pt x="728089" y="1126523"/>
                    <a:pt x="735856" y="1123749"/>
                  </a:cubicBezTo>
                  <a:cubicBezTo>
                    <a:pt x="811868" y="1096007"/>
                    <a:pt x="871789" y="1049957"/>
                    <a:pt x="903969" y="973946"/>
                  </a:cubicBezTo>
                  <a:cubicBezTo>
                    <a:pt x="906743" y="967288"/>
                    <a:pt x="909101" y="963127"/>
                    <a:pt x="912153" y="961878"/>
                  </a:cubicBezTo>
                  <a:close/>
                  <a:moveTo>
                    <a:pt x="1254116" y="857085"/>
                  </a:moveTo>
                  <a:cubicBezTo>
                    <a:pt x="1315858" y="861767"/>
                    <a:pt x="1373074" y="881428"/>
                    <a:pt x="1427170" y="915134"/>
                  </a:cubicBezTo>
                  <a:cubicBezTo>
                    <a:pt x="1452137" y="930115"/>
                    <a:pt x="1478214" y="939547"/>
                    <a:pt x="1507620" y="949534"/>
                  </a:cubicBezTo>
                  <a:cubicBezTo>
                    <a:pt x="1478769" y="981713"/>
                    <a:pt x="1432718" y="981713"/>
                    <a:pt x="1404977" y="1015558"/>
                  </a:cubicBezTo>
                  <a:cubicBezTo>
                    <a:pt x="1451028" y="1037196"/>
                    <a:pt x="1499853" y="1015558"/>
                    <a:pt x="1545903" y="1030538"/>
                  </a:cubicBezTo>
                  <a:cubicBezTo>
                    <a:pt x="1518716" y="1046628"/>
                    <a:pt x="1518716" y="1053841"/>
                    <a:pt x="1543129" y="1071041"/>
                  </a:cubicBezTo>
                  <a:cubicBezTo>
                    <a:pt x="1559773" y="1083247"/>
                    <a:pt x="1580857" y="1088795"/>
                    <a:pt x="1601940" y="1110988"/>
                  </a:cubicBezTo>
                  <a:cubicBezTo>
                    <a:pt x="1578638" y="1101001"/>
                    <a:pt x="1562547" y="1093788"/>
                    <a:pt x="1544793" y="1097672"/>
                  </a:cubicBezTo>
                  <a:cubicBezTo>
                    <a:pt x="1540354" y="1098782"/>
                    <a:pt x="1535361" y="1099891"/>
                    <a:pt x="1535361" y="1105440"/>
                  </a:cubicBezTo>
                  <a:cubicBezTo>
                    <a:pt x="1535361" y="1108214"/>
                    <a:pt x="1539245" y="1110988"/>
                    <a:pt x="1542019" y="1113207"/>
                  </a:cubicBezTo>
                  <a:cubicBezTo>
                    <a:pt x="1558664" y="1125413"/>
                    <a:pt x="1576973" y="1136510"/>
                    <a:pt x="1593618" y="1159813"/>
                  </a:cubicBezTo>
                  <a:cubicBezTo>
                    <a:pt x="1578083" y="1151490"/>
                    <a:pt x="1566986" y="1147606"/>
                    <a:pt x="1558109" y="1140394"/>
                  </a:cubicBezTo>
                  <a:cubicBezTo>
                    <a:pt x="1525929" y="1114872"/>
                    <a:pt x="1485982" y="1122639"/>
                    <a:pt x="1449918" y="1114317"/>
                  </a:cubicBezTo>
                  <a:cubicBezTo>
                    <a:pt x="1443260" y="1112652"/>
                    <a:pt x="1437712" y="1117091"/>
                    <a:pt x="1432718" y="1121530"/>
                  </a:cubicBezTo>
                  <a:cubicBezTo>
                    <a:pt x="1398319" y="1152045"/>
                    <a:pt x="1356707" y="1165361"/>
                    <a:pt x="1312876" y="1174238"/>
                  </a:cubicBezTo>
                  <a:cubicBezTo>
                    <a:pt x="1266270" y="1183670"/>
                    <a:pt x="1224104" y="1203089"/>
                    <a:pt x="1182492" y="1225837"/>
                  </a:cubicBezTo>
                  <a:cubicBezTo>
                    <a:pt x="1140325" y="1248585"/>
                    <a:pt x="1097604" y="1268004"/>
                    <a:pt x="1047669" y="1270223"/>
                  </a:cubicBezTo>
                  <a:cubicBezTo>
                    <a:pt x="996625" y="1272997"/>
                    <a:pt x="938923" y="1214186"/>
                    <a:pt x="932820" y="1164806"/>
                  </a:cubicBezTo>
                  <a:cubicBezTo>
                    <a:pt x="915066" y="1023880"/>
                    <a:pt x="1046559" y="869639"/>
                    <a:pt x="1190814" y="857432"/>
                  </a:cubicBezTo>
                  <a:cubicBezTo>
                    <a:pt x="1212452" y="855629"/>
                    <a:pt x="1233536" y="855525"/>
                    <a:pt x="1254116" y="857085"/>
                  </a:cubicBezTo>
                  <a:close/>
                  <a:moveTo>
                    <a:pt x="164386" y="675449"/>
                  </a:moveTo>
                  <a:cubicBezTo>
                    <a:pt x="255378" y="671566"/>
                    <a:pt x="333053" y="707629"/>
                    <a:pt x="405737" y="757009"/>
                  </a:cubicBezTo>
                  <a:cubicBezTo>
                    <a:pt x="415724" y="763667"/>
                    <a:pt x="425710" y="770325"/>
                    <a:pt x="414614" y="787524"/>
                  </a:cubicBezTo>
                  <a:cubicBezTo>
                    <a:pt x="342486" y="898489"/>
                    <a:pt x="373002" y="1016667"/>
                    <a:pt x="476199" y="1096008"/>
                  </a:cubicBezTo>
                  <a:cubicBezTo>
                    <a:pt x="479529" y="1098227"/>
                    <a:pt x="482303" y="1100446"/>
                    <a:pt x="491180" y="1106549"/>
                  </a:cubicBezTo>
                  <a:cubicBezTo>
                    <a:pt x="424046" y="1109878"/>
                    <a:pt x="369673" y="1133736"/>
                    <a:pt x="318628" y="1162587"/>
                  </a:cubicBezTo>
                  <a:cubicBezTo>
                    <a:pt x="285339" y="1181451"/>
                    <a:pt x="254268" y="1173128"/>
                    <a:pt x="222643" y="1168690"/>
                  </a:cubicBezTo>
                  <a:cubicBezTo>
                    <a:pt x="188799" y="1163696"/>
                    <a:pt x="157174" y="1151490"/>
                    <a:pt x="126103" y="1136510"/>
                  </a:cubicBezTo>
                  <a:cubicBezTo>
                    <a:pt x="47318" y="1098782"/>
                    <a:pt x="22351" y="1026099"/>
                    <a:pt x="7371" y="948424"/>
                  </a:cubicBezTo>
                  <a:cubicBezTo>
                    <a:pt x="-5390" y="882954"/>
                    <a:pt x="-3726" y="817485"/>
                    <a:pt x="29564" y="757564"/>
                  </a:cubicBezTo>
                  <a:cubicBezTo>
                    <a:pt x="58415" y="705965"/>
                    <a:pt x="103910" y="678223"/>
                    <a:pt x="164386" y="675449"/>
                  </a:cubicBezTo>
                  <a:close/>
                  <a:moveTo>
                    <a:pt x="702637" y="664978"/>
                  </a:moveTo>
                  <a:cubicBezTo>
                    <a:pt x="711584" y="663799"/>
                    <a:pt x="720877" y="664908"/>
                    <a:pt x="730864" y="667683"/>
                  </a:cubicBezTo>
                  <a:cubicBezTo>
                    <a:pt x="808540" y="689321"/>
                    <a:pt x="870126" y="730378"/>
                    <a:pt x="900641" y="808608"/>
                  </a:cubicBezTo>
                  <a:cubicBezTo>
                    <a:pt x="931711" y="887394"/>
                    <a:pt x="913402" y="959521"/>
                    <a:pt x="864023" y="1023882"/>
                  </a:cubicBezTo>
                  <a:cubicBezTo>
                    <a:pt x="825185" y="1074371"/>
                    <a:pt x="773031" y="1105996"/>
                    <a:pt x="710336" y="1123196"/>
                  </a:cubicBezTo>
                  <a:cubicBezTo>
                    <a:pt x="688143" y="1129299"/>
                    <a:pt x="669279" y="1124860"/>
                    <a:pt x="649304" y="1118202"/>
                  </a:cubicBezTo>
                  <a:cubicBezTo>
                    <a:pt x="615460" y="1106551"/>
                    <a:pt x="581060" y="1101558"/>
                    <a:pt x="545551" y="1103222"/>
                  </a:cubicBezTo>
                  <a:cubicBezTo>
                    <a:pt x="468431" y="1105441"/>
                    <a:pt x="432367" y="1050514"/>
                    <a:pt x="402406" y="992812"/>
                  </a:cubicBezTo>
                  <a:cubicBezTo>
                    <a:pt x="355246" y="901264"/>
                    <a:pt x="402406" y="800286"/>
                    <a:pt x="459553" y="745913"/>
                  </a:cubicBezTo>
                  <a:cubicBezTo>
                    <a:pt x="467876" y="738145"/>
                    <a:pt x="476753" y="736481"/>
                    <a:pt x="487295" y="736481"/>
                  </a:cubicBezTo>
                  <a:cubicBezTo>
                    <a:pt x="556648" y="735926"/>
                    <a:pt x="619898" y="716507"/>
                    <a:pt x="676492" y="676005"/>
                  </a:cubicBezTo>
                  <a:cubicBezTo>
                    <a:pt x="685092" y="669624"/>
                    <a:pt x="693691" y="666157"/>
                    <a:pt x="702637" y="664978"/>
                  </a:cubicBezTo>
                  <a:close/>
                  <a:moveTo>
                    <a:pt x="1144555" y="556162"/>
                  </a:moveTo>
                  <a:cubicBezTo>
                    <a:pt x="1146982" y="557549"/>
                    <a:pt x="1148647" y="561433"/>
                    <a:pt x="1150312" y="566704"/>
                  </a:cubicBezTo>
                  <a:cubicBezTo>
                    <a:pt x="1158634" y="593890"/>
                    <a:pt x="1168621" y="620522"/>
                    <a:pt x="1177498" y="647708"/>
                  </a:cubicBezTo>
                  <a:cubicBezTo>
                    <a:pt x="1153086" y="694869"/>
                    <a:pt x="1112583" y="713733"/>
                    <a:pt x="1061540" y="715952"/>
                  </a:cubicBezTo>
                  <a:cubicBezTo>
                    <a:pt x="1046559" y="716507"/>
                    <a:pt x="1031024" y="714842"/>
                    <a:pt x="1014934" y="717617"/>
                  </a:cubicBezTo>
                  <a:cubicBezTo>
                    <a:pt x="1020482" y="728713"/>
                    <a:pt x="1029359" y="732042"/>
                    <a:pt x="1038237" y="733706"/>
                  </a:cubicBezTo>
                  <a:cubicBezTo>
                    <a:pt x="1092610" y="745358"/>
                    <a:pt x="1145873" y="747577"/>
                    <a:pt x="1190814" y="705410"/>
                  </a:cubicBezTo>
                  <a:cubicBezTo>
                    <a:pt x="1195807" y="700417"/>
                    <a:pt x="1201910" y="695423"/>
                    <a:pt x="1210233" y="698198"/>
                  </a:cubicBezTo>
                  <a:cubicBezTo>
                    <a:pt x="1251290" y="740919"/>
                    <a:pt x="1299559" y="771989"/>
                    <a:pt x="1358926" y="783641"/>
                  </a:cubicBezTo>
                  <a:cubicBezTo>
                    <a:pt x="1361700" y="783641"/>
                    <a:pt x="1363920" y="785305"/>
                    <a:pt x="1366694" y="785860"/>
                  </a:cubicBezTo>
                  <a:cubicBezTo>
                    <a:pt x="1377790" y="788634"/>
                    <a:pt x="1395545" y="780867"/>
                    <a:pt x="1399983" y="791408"/>
                  </a:cubicBezTo>
                  <a:cubicBezTo>
                    <a:pt x="1404976" y="803060"/>
                    <a:pt x="1392770" y="816930"/>
                    <a:pt x="1388332" y="829692"/>
                  </a:cubicBezTo>
                  <a:cubicBezTo>
                    <a:pt x="1387222" y="834131"/>
                    <a:pt x="1383893" y="838015"/>
                    <a:pt x="1382783" y="842453"/>
                  </a:cubicBezTo>
                  <a:cubicBezTo>
                    <a:pt x="1375571" y="866866"/>
                    <a:pt x="1363364" y="870195"/>
                    <a:pt x="1337843" y="862982"/>
                  </a:cubicBezTo>
                  <a:cubicBezTo>
                    <a:pt x="1240193" y="834131"/>
                    <a:pt x="1144764" y="837460"/>
                    <a:pt x="1057101" y="896826"/>
                  </a:cubicBezTo>
                  <a:cubicBezTo>
                    <a:pt x="1028805" y="916245"/>
                    <a:pt x="1004947" y="941212"/>
                    <a:pt x="984419" y="968399"/>
                  </a:cubicBezTo>
                  <a:cubicBezTo>
                    <a:pt x="974432" y="981160"/>
                    <a:pt x="967219" y="981715"/>
                    <a:pt x="954458" y="974502"/>
                  </a:cubicBezTo>
                  <a:cubicBezTo>
                    <a:pt x="930600" y="960077"/>
                    <a:pt x="913956" y="948425"/>
                    <a:pt x="920059" y="912361"/>
                  </a:cubicBezTo>
                  <a:cubicBezTo>
                    <a:pt x="930600" y="850221"/>
                    <a:pt x="916175" y="790854"/>
                    <a:pt x="871789" y="742584"/>
                  </a:cubicBezTo>
                  <a:cubicBezTo>
                    <a:pt x="857918" y="728158"/>
                    <a:pt x="860138" y="715952"/>
                    <a:pt x="871789" y="702081"/>
                  </a:cubicBezTo>
                  <a:cubicBezTo>
                    <a:pt x="902304" y="665463"/>
                    <a:pt x="936703" y="634393"/>
                    <a:pt x="976651" y="608871"/>
                  </a:cubicBezTo>
                  <a:cubicBezTo>
                    <a:pt x="983864" y="600548"/>
                    <a:pt x="993296" y="604987"/>
                    <a:pt x="1001618" y="606096"/>
                  </a:cubicBezTo>
                  <a:cubicBezTo>
                    <a:pt x="1016043" y="607761"/>
                    <a:pt x="1028805" y="606651"/>
                    <a:pt x="1037682" y="593890"/>
                  </a:cubicBezTo>
                  <a:cubicBezTo>
                    <a:pt x="1073191" y="593336"/>
                    <a:pt x="1107590" y="588342"/>
                    <a:pt x="1134222" y="560601"/>
                  </a:cubicBezTo>
                  <a:cubicBezTo>
                    <a:pt x="1138937" y="555885"/>
                    <a:pt x="1142127" y="554775"/>
                    <a:pt x="1144555" y="556162"/>
                  </a:cubicBezTo>
                  <a:close/>
                  <a:moveTo>
                    <a:pt x="1344502" y="291510"/>
                  </a:moveTo>
                  <a:cubicBezTo>
                    <a:pt x="1502073" y="301497"/>
                    <a:pt x="1628018" y="369186"/>
                    <a:pt x="1713462" y="504563"/>
                  </a:cubicBezTo>
                  <a:cubicBezTo>
                    <a:pt x="1759512" y="577245"/>
                    <a:pt x="1740648" y="653257"/>
                    <a:pt x="1670185" y="702082"/>
                  </a:cubicBezTo>
                  <a:cubicBezTo>
                    <a:pt x="1604715" y="747578"/>
                    <a:pt x="1531479" y="767552"/>
                    <a:pt x="1453248" y="776429"/>
                  </a:cubicBezTo>
                  <a:cubicBezTo>
                    <a:pt x="1363920" y="786416"/>
                    <a:pt x="1287354" y="761449"/>
                    <a:pt x="1225214" y="697089"/>
                  </a:cubicBezTo>
                  <a:cubicBezTo>
                    <a:pt x="1182492" y="653257"/>
                    <a:pt x="1166402" y="595555"/>
                    <a:pt x="1155305" y="537298"/>
                  </a:cubicBezTo>
                  <a:cubicBezTo>
                    <a:pt x="1146983" y="492357"/>
                    <a:pt x="1144764" y="446861"/>
                    <a:pt x="1161409" y="403585"/>
                  </a:cubicBezTo>
                  <a:cubicBezTo>
                    <a:pt x="1187485" y="335341"/>
                    <a:pt x="1253510" y="287626"/>
                    <a:pt x="1344502" y="291510"/>
                  </a:cubicBezTo>
                  <a:close/>
                  <a:moveTo>
                    <a:pt x="489515" y="253436"/>
                  </a:moveTo>
                  <a:cubicBezTo>
                    <a:pt x="557065" y="256418"/>
                    <a:pt x="623506" y="278472"/>
                    <a:pt x="688143" y="320916"/>
                  </a:cubicBezTo>
                  <a:cubicBezTo>
                    <a:pt x="735303" y="352541"/>
                    <a:pt x="770812" y="395263"/>
                    <a:pt x="780244" y="456294"/>
                  </a:cubicBezTo>
                  <a:cubicBezTo>
                    <a:pt x="787457" y="504009"/>
                    <a:pt x="773031" y="544511"/>
                    <a:pt x="750283" y="582239"/>
                  </a:cubicBezTo>
                  <a:cubicBezTo>
                    <a:pt x="694801" y="674340"/>
                    <a:pt x="596042" y="724829"/>
                    <a:pt x="477308" y="725384"/>
                  </a:cubicBezTo>
                  <a:cubicBezTo>
                    <a:pt x="333053" y="725939"/>
                    <a:pt x="230965" y="650483"/>
                    <a:pt x="193792" y="510112"/>
                  </a:cubicBezTo>
                  <a:cubicBezTo>
                    <a:pt x="169934" y="420230"/>
                    <a:pt x="192682" y="345328"/>
                    <a:pt x="284229" y="300388"/>
                  </a:cubicBezTo>
                  <a:cubicBezTo>
                    <a:pt x="353305" y="266543"/>
                    <a:pt x="421964" y="250453"/>
                    <a:pt x="489515" y="253436"/>
                  </a:cubicBezTo>
                  <a:close/>
                  <a:moveTo>
                    <a:pt x="880294" y="35"/>
                  </a:moveTo>
                  <a:cubicBezTo>
                    <a:pt x="895092" y="399"/>
                    <a:pt x="910489" y="3555"/>
                    <a:pt x="926163" y="9658"/>
                  </a:cubicBezTo>
                  <a:cubicBezTo>
                    <a:pt x="976098" y="29077"/>
                    <a:pt x="993852" y="74573"/>
                    <a:pt x="999400" y="121733"/>
                  </a:cubicBezTo>
                  <a:cubicBezTo>
                    <a:pt x="1008277" y="195525"/>
                    <a:pt x="1036019" y="257111"/>
                    <a:pt x="1090392" y="308155"/>
                  </a:cubicBezTo>
                  <a:cubicBezTo>
                    <a:pt x="1104817" y="321471"/>
                    <a:pt x="1115359" y="339780"/>
                    <a:pt x="1127565" y="355870"/>
                  </a:cubicBezTo>
                  <a:cubicBezTo>
                    <a:pt x="1145874" y="379727"/>
                    <a:pt x="1154197" y="405249"/>
                    <a:pt x="1144210" y="435765"/>
                  </a:cubicBezTo>
                  <a:cubicBezTo>
                    <a:pt x="1135333" y="462396"/>
                    <a:pt x="1136443" y="490693"/>
                    <a:pt x="1143100" y="517879"/>
                  </a:cubicBezTo>
                  <a:cubicBezTo>
                    <a:pt x="1149203" y="542291"/>
                    <a:pt x="1132559" y="553388"/>
                    <a:pt x="1116468" y="564484"/>
                  </a:cubicBezTo>
                  <a:cubicBezTo>
                    <a:pt x="1088172" y="583903"/>
                    <a:pt x="1054883" y="582239"/>
                    <a:pt x="1022703" y="586677"/>
                  </a:cubicBezTo>
                  <a:cubicBezTo>
                    <a:pt x="1001620" y="587787"/>
                    <a:pt x="992743" y="570588"/>
                    <a:pt x="982201" y="557827"/>
                  </a:cubicBezTo>
                  <a:cubicBezTo>
                    <a:pt x="933930" y="499570"/>
                    <a:pt x="911737" y="430771"/>
                    <a:pt x="898421" y="358089"/>
                  </a:cubicBezTo>
                  <a:cubicBezTo>
                    <a:pt x="890654" y="317587"/>
                    <a:pt x="889544" y="277639"/>
                    <a:pt x="902860" y="237692"/>
                  </a:cubicBezTo>
                  <a:cubicBezTo>
                    <a:pt x="906744" y="226041"/>
                    <a:pt x="909518" y="212170"/>
                    <a:pt x="921724" y="208286"/>
                  </a:cubicBezTo>
                  <a:cubicBezTo>
                    <a:pt x="941698" y="201628"/>
                    <a:pt x="935594" y="189977"/>
                    <a:pt x="930601" y="177771"/>
                  </a:cubicBezTo>
                  <a:cubicBezTo>
                    <a:pt x="918950" y="150029"/>
                    <a:pt x="899531" y="130056"/>
                    <a:pt x="871789" y="118404"/>
                  </a:cubicBezTo>
                  <a:cubicBezTo>
                    <a:pt x="842384" y="105643"/>
                    <a:pt x="822965" y="111746"/>
                    <a:pt x="806320" y="139488"/>
                  </a:cubicBezTo>
                  <a:cubicBezTo>
                    <a:pt x="788565" y="168893"/>
                    <a:pt x="787456" y="203293"/>
                    <a:pt x="780798" y="235473"/>
                  </a:cubicBezTo>
                  <a:cubicBezTo>
                    <a:pt x="780243" y="238247"/>
                    <a:pt x="780798" y="241021"/>
                    <a:pt x="780243" y="243795"/>
                  </a:cubicBezTo>
                  <a:cubicBezTo>
                    <a:pt x="770256" y="278194"/>
                    <a:pt x="775804" y="299832"/>
                    <a:pt x="814088" y="317587"/>
                  </a:cubicBezTo>
                  <a:cubicBezTo>
                    <a:pt x="862358" y="340335"/>
                    <a:pt x="888434" y="421894"/>
                    <a:pt x="872899" y="472938"/>
                  </a:cubicBezTo>
                  <a:cubicBezTo>
                    <a:pt x="870125" y="481815"/>
                    <a:pt x="869015" y="494022"/>
                    <a:pt x="854590" y="492912"/>
                  </a:cubicBezTo>
                  <a:cubicBezTo>
                    <a:pt x="791340" y="434655"/>
                    <a:pt x="760824" y="359199"/>
                    <a:pt x="745844" y="277639"/>
                  </a:cubicBezTo>
                  <a:cubicBezTo>
                    <a:pt x="731973" y="205512"/>
                    <a:pt x="734748" y="134494"/>
                    <a:pt x="771921" y="67915"/>
                  </a:cubicBezTo>
                  <a:cubicBezTo>
                    <a:pt x="796888" y="22974"/>
                    <a:pt x="835899" y="-1057"/>
                    <a:pt x="880294" y="35"/>
                  </a:cubicBezTo>
                  <a:close/>
                </a:path>
              </a:pathLst>
            </a:custGeom>
            <a:solidFill>
              <a:srgbClr val="E11B1B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43312C9-CD74-4A49-A624-07788D9A3342}"/>
                </a:ext>
              </a:extLst>
            </p:cNvPr>
            <p:cNvSpPr/>
            <p:nvPr/>
          </p:nvSpPr>
          <p:spPr>
            <a:xfrm>
              <a:off x="8102377" y="2368285"/>
              <a:ext cx="1387076" cy="1237484"/>
            </a:xfrm>
            <a:custGeom>
              <a:avLst/>
              <a:gdLst>
                <a:gd name="connsiteX0" fmla="*/ 757001 w 1387076"/>
                <a:gd name="connsiteY0" fmla="*/ 1144901 h 1237484"/>
                <a:gd name="connsiteX1" fmla="*/ 767890 w 1387076"/>
                <a:gd name="connsiteY1" fmla="*/ 1150796 h 1237484"/>
                <a:gd name="connsiteX2" fmla="*/ 754574 w 1387076"/>
                <a:gd name="connsiteY2" fmla="*/ 1169661 h 1237484"/>
                <a:gd name="connsiteX3" fmla="*/ 722948 w 1387076"/>
                <a:gd name="connsiteY3" fmla="*/ 1217376 h 1237484"/>
                <a:gd name="connsiteX4" fmla="*/ 700755 w 1387076"/>
                <a:gd name="connsiteY4" fmla="*/ 1236794 h 1237484"/>
                <a:gd name="connsiteX5" fmla="*/ 687439 w 1387076"/>
                <a:gd name="connsiteY5" fmla="*/ 1209053 h 1237484"/>
                <a:gd name="connsiteX6" fmla="*/ 744032 w 1387076"/>
                <a:gd name="connsiteY6" fmla="*/ 1145248 h 1237484"/>
                <a:gd name="connsiteX7" fmla="*/ 757001 w 1387076"/>
                <a:gd name="connsiteY7" fmla="*/ 1144901 h 1237484"/>
                <a:gd name="connsiteX8" fmla="*/ 1223401 w 1387076"/>
                <a:gd name="connsiteY8" fmla="*/ 912221 h 1237484"/>
                <a:gd name="connsiteX9" fmla="*/ 1258910 w 1387076"/>
                <a:gd name="connsiteY9" fmla="*/ 923318 h 1237484"/>
                <a:gd name="connsiteX10" fmla="*/ 1225621 w 1387076"/>
                <a:gd name="connsiteY10" fmla="*/ 1005987 h 1237484"/>
                <a:gd name="connsiteX11" fmla="*/ 1232834 w 1387076"/>
                <a:gd name="connsiteY11" fmla="*/ 959936 h 1237484"/>
                <a:gd name="connsiteX12" fmla="*/ 1228395 w 1387076"/>
                <a:gd name="connsiteY12" fmla="*/ 958827 h 1237484"/>
                <a:gd name="connsiteX13" fmla="*/ 1189002 w 1387076"/>
                <a:gd name="connsiteY13" fmla="*/ 943847 h 1237484"/>
                <a:gd name="connsiteX14" fmla="*/ 1223401 w 1387076"/>
                <a:gd name="connsiteY14" fmla="*/ 912221 h 1237484"/>
                <a:gd name="connsiteX15" fmla="*/ 364132 w 1387076"/>
                <a:gd name="connsiteY15" fmla="*/ 890150 h 1237484"/>
                <a:gd name="connsiteX16" fmla="*/ 403923 w 1387076"/>
                <a:gd name="connsiteY16" fmla="*/ 891693 h 1237484"/>
                <a:gd name="connsiteX17" fmla="*/ 416129 w 1387076"/>
                <a:gd name="connsiteY17" fmla="*/ 918325 h 1237484"/>
                <a:gd name="connsiteX18" fmla="*/ 404478 w 1387076"/>
                <a:gd name="connsiteY18" fmla="*/ 928866 h 1237484"/>
                <a:gd name="connsiteX19" fmla="*/ 284636 w 1387076"/>
                <a:gd name="connsiteY19" fmla="*/ 953278 h 1237484"/>
                <a:gd name="connsiteX20" fmla="*/ 263552 w 1387076"/>
                <a:gd name="connsiteY20" fmla="*/ 956607 h 1237484"/>
                <a:gd name="connsiteX21" fmla="*/ 243024 w 1387076"/>
                <a:gd name="connsiteY21" fmla="*/ 944956 h 1237484"/>
                <a:gd name="connsiteX22" fmla="*/ 254120 w 1387076"/>
                <a:gd name="connsiteY22" fmla="*/ 927757 h 1237484"/>
                <a:gd name="connsiteX23" fmla="*/ 364132 w 1387076"/>
                <a:gd name="connsiteY23" fmla="*/ 890150 h 1237484"/>
                <a:gd name="connsiteX24" fmla="*/ 765116 w 1387076"/>
                <a:gd name="connsiteY24" fmla="*/ 712484 h 1237484"/>
                <a:gd name="connsiteX25" fmla="*/ 759013 w 1387076"/>
                <a:gd name="connsiteY25" fmla="*/ 780173 h 1237484"/>
                <a:gd name="connsiteX26" fmla="*/ 756239 w 1387076"/>
                <a:gd name="connsiteY26" fmla="*/ 781282 h 1237484"/>
                <a:gd name="connsiteX27" fmla="*/ 707413 w 1387076"/>
                <a:gd name="connsiteY27" fmla="*/ 794043 h 1237484"/>
                <a:gd name="connsiteX28" fmla="*/ 719065 w 1387076"/>
                <a:gd name="connsiteY28" fmla="*/ 742999 h 1237484"/>
                <a:gd name="connsiteX29" fmla="*/ 765116 w 1387076"/>
                <a:gd name="connsiteY29" fmla="*/ 712484 h 1237484"/>
                <a:gd name="connsiteX30" fmla="*/ 96619 w 1387076"/>
                <a:gd name="connsiteY30" fmla="*/ 415306 h 1237484"/>
                <a:gd name="connsiteX31" fmla="*/ 142601 w 1387076"/>
                <a:gd name="connsiteY31" fmla="*/ 422310 h 1237484"/>
                <a:gd name="connsiteX32" fmla="*/ 171452 w 1387076"/>
                <a:gd name="connsiteY32" fmla="*/ 455601 h 1237484"/>
                <a:gd name="connsiteX33" fmla="*/ 125401 w 1387076"/>
                <a:gd name="connsiteY33" fmla="*/ 430632 h 1237484"/>
                <a:gd name="connsiteX34" fmla="*/ 44396 w 1387076"/>
                <a:gd name="connsiteY34" fmla="*/ 467807 h 1237484"/>
                <a:gd name="connsiteX35" fmla="*/ 10 w 1387076"/>
                <a:gd name="connsiteY35" fmla="*/ 495548 h 1237484"/>
                <a:gd name="connsiteX36" fmla="*/ 51054 w 1387076"/>
                <a:gd name="connsiteY36" fmla="*/ 422865 h 1237484"/>
                <a:gd name="connsiteX37" fmla="*/ 96619 w 1387076"/>
                <a:gd name="connsiteY37" fmla="*/ 415306 h 1237484"/>
                <a:gd name="connsiteX38" fmla="*/ 479034 w 1387076"/>
                <a:gd name="connsiteY38" fmla="*/ 406637 h 1237484"/>
                <a:gd name="connsiteX39" fmla="*/ 489922 w 1387076"/>
                <a:gd name="connsiteY39" fmla="*/ 411769 h 1237484"/>
                <a:gd name="connsiteX40" fmla="*/ 476051 w 1387076"/>
                <a:gd name="connsiteY40" fmla="*/ 432852 h 1237484"/>
                <a:gd name="connsiteX41" fmla="*/ 414465 w 1387076"/>
                <a:gd name="connsiteY41" fmla="*/ 473355 h 1237484"/>
                <a:gd name="connsiteX42" fmla="*/ 387278 w 1387076"/>
                <a:gd name="connsiteY42" fmla="*/ 473355 h 1237484"/>
                <a:gd name="connsiteX43" fmla="*/ 388943 w 1387076"/>
                <a:gd name="connsiteY43" fmla="*/ 437846 h 1237484"/>
                <a:gd name="connsiteX44" fmla="*/ 466065 w 1387076"/>
                <a:gd name="connsiteY44" fmla="*/ 407330 h 1237484"/>
                <a:gd name="connsiteX45" fmla="*/ 479034 w 1387076"/>
                <a:gd name="connsiteY45" fmla="*/ 406637 h 1237484"/>
                <a:gd name="connsiteX46" fmla="*/ 1015897 w 1387076"/>
                <a:gd name="connsiteY46" fmla="*/ 285268 h 1237484"/>
                <a:gd name="connsiteX47" fmla="*/ 1048632 w 1387076"/>
                <a:gd name="connsiteY47" fmla="*/ 335203 h 1237484"/>
                <a:gd name="connsiteX48" fmla="*/ 877190 w 1387076"/>
                <a:gd name="connsiteY48" fmla="*/ 379589 h 1237484"/>
                <a:gd name="connsiteX49" fmla="*/ 837242 w 1387076"/>
                <a:gd name="connsiteY49" fmla="*/ 345745 h 1237484"/>
                <a:gd name="connsiteX50" fmla="*/ 917692 w 1387076"/>
                <a:gd name="connsiteY50" fmla="*/ 345190 h 1237484"/>
                <a:gd name="connsiteX51" fmla="*/ 1015897 w 1387076"/>
                <a:gd name="connsiteY51" fmla="*/ 285268 h 1237484"/>
                <a:gd name="connsiteX52" fmla="*/ 1212790 w 1387076"/>
                <a:gd name="connsiteY52" fmla="*/ 16941 h 1237484"/>
                <a:gd name="connsiteX53" fmla="*/ 1240046 w 1387076"/>
                <a:gd name="connsiteY53" fmla="*/ 17842 h 1237484"/>
                <a:gd name="connsiteX54" fmla="*/ 1266123 w 1387076"/>
                <a:gd name="connsiteY54" fmla="*/ 18397 h 1237484"/>
                <a:gd name="connsiteX55" fmla="*/ 1251142 w 1387076"/>
                <a:gd name="connsiteY55" fmla="*/ 63893 h 1237484"/>
                <a:gd name="connsiteX56" fmla="*/ 1297194 w 1387076"/>
                <a:gd name="connsiteY56" fmla="*/ 109944 h 1237484"/>
                <a:gd name="connsiteX57" fmla="*/ 1387076 w 1387076"/>
                <a:gd name="connsiteY57" fmla="*/ 141014 h 1237484"/>
                <a:gd name="connsiteX58" fmla="*/ 1242820 w 1387076"/>
                <a:gd name="connsiteY58" fmla="*/ 152111 h 1237484"/>
                <a:gd name="connsiteX59" fmla="*/ 1187893 w 1387076"/>
                <a:gd name="connsiteY59" fmla="*/ 88305 h 1237484"/>
                <a:gd name="connsiteX60" fmla="*/ 1191776 w 1387076"/>
                <a:gd name="connsiteY60" fmla="*/ 33932 h 1237484"/>
                <a:gd name="connsiteX61" fmla="*/ 1212790 w 1387076"/>
                <a:gd name="connsiteY61" fmla="*/ 16941 h 1237484"/>
                <a:gd name="connsiteX62" fmla="*/ 367868 w 1387076"/>
                <a:gd name="connsiteY62" fmla="*/ 1067 h 1237484"/>
                <a:gd name="connsiteX63" fmla="*/ 396641 w 1387076"/>
                <a:gd name="connsiteY63" fmla="*/ 1960 h 1237484"/>
                <a:gd name="connsiteX64" fmla="*/ 448309 w 1387076"/>
                <a:gd name="connsiteY64" fmla="*/ 37816 h 1237484"/>
                <a:gd name="connsiteX65" fmla="*/ 444980 w 1387076"/>
                <a:gd name="connsiteY65" fmla="*/ 136575 h 1237484"/>
                <a:gd name="connsiteX66" fmla="*/ 371188 w 1387076"/>
                <a:gd name="connsiteY66" fmla="*/ 178187 h 1237484"/>
                <a:gd name="connsiteX67" fmla="*/ 333460 w 1387076"/>
                <a:gd name="connsiteY67" fmla="*/ 159877 h 1237484"/>
                <a:gd name="connsiteX68" fmla="*/ 342337 w 1387076"/>
                <a:gd name="connsiteY68" fmla="*/ 146562 h 1237484"/>
                <a:gd name="connsiteX69" fmla="*/ 384504 w 1387076"/>
                <a:gd name="connsiteY69" fmla="*/ 45583 h 1237484"/>
                <a:gd name="connsiteX70" fmla="*/ 337898 w 1387076"/>
                <a:gd name="connsiteY70" fmla="*/ 12294 h 1237484"/>
                <a:gd name="connsiteX71" fmla="*/ 367868 w 1387076"/>
                <a:gd name="connsiteY71" fmla="*/ 1067 h 12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387076" h="1237484">
                  <a:moveTo>
                    <a:pt x="757001" y="1144901"/>
                  </a:moveTo>
                  <a:cubicBezTo>
                    <a:pt x="761509" y="1144693"/>
                    <a:pt x="765671" y="1145526"/>
                    <a:pt x="767890" y="1150796"/>
                  </a:cubicBezTo>
                  <a:cubicBezTo>
                    <a:pt x="771219" y="1159119"/>
                    <a:pt x="760123" y="1164112"/>
                    <a:pt x="754574" y="1169661"/>
                  </a:cubicBezTo>
                  <a:cubicBezTo>
                    <a:pt x="740149" y="1182976"/>
                    <a:pt x="728497" y="1197957"/>
                    <a:pt x="722948" y="1217376"/>
                  </a:cubicBezTo>
                  <a:cubicBezTo>
                    <a:pt x="720174" y="1227363"/>
                    <a:pt x="714626" y="1240678"/>
                    <a:pt x="700755" y="1236794"/>
                  </a:cubicBezTo>
                  <a:cubicBezTo>
                    <a:pt x="689104" y="1232911"/>
                    <a:pt x="687994" y="1220705"/>
                    <a:pt x="687439" y="1209053"/>
                  </a:cubicBezTo>
                  <a:cubicBezTo>
                    <a:pt x="686330" y="1163003"/>
                    <a:pt x="701865" y="1145248"/>
                    <a:pt x="744032" y="1145248"/>
                  </a:cubicBezTo>
                  <a:cubicBezTo>
                    <a:pt x="747639" y="1146358"/>
                    <a:pt x="752493" y="1145109"/>
                    <a:pt x="757001" y="1144901"/>
                  </a:cubicBezTo>
                  <a:close/>
                  <a:moveTo>
                    <a:pt x="1223401" y="912221"/>
                  </a:moveTo>
                  <a:cubicBezTo>
                    <a:pt x="1237272" y="910557"/>
                    <a:pt x="1248924" y="914441"/>
                    <a:pt x="1258910" y="923318"/>
                  </a:cubicBezTo>
                  <a:cubicBezTo>
                    <a:pt x="1261130" y="956053"/>
                    <a:pt x="1241711" y="980465"/>
                    <a:pt x="1225621" y="1005987"/>
                  </a:cubicBezTo>
                  <a:cubicBezTo>
                    <a:pt x="1216743" y="988787"/>
                    <a:pt x="1235053" y="976026"/>
                    <a:pt x="1232834" y="959936"/>
                  </a:cubicBezTo>
                  <a:cubicBezTo>
                    <a:pt x="1231723" y="959936"/>
                    <a:pt x="1229505" y="958272"/>
                    <a:pt x="1228395" y="958827"/>
                  </a:cubicBezTo>
                  <a:cubicBezTo>
                    <a:pt x="1210640" y="964930"/>
                    <a:pt x="1191776" y="965485"/>
                    <a:pt x="1189002" y="943847"/>
                  </a:cubicBezTo>
                  <a:cubicBezTo>
                    <a:pt x="1186783" y="923873"/>
                    <a:pt x="1203427" y="913886"/>
                    <a:pt x="1223401" y="912221"/>
                  </a:cubicBezTo>
                  <a:close/>
                  <a:moveTo>
                    <a:pt x="364132" y="890150"/>
                  </a:moveTo>
                  <a:cubicBezTo>
                    <a:pt x="377291" y="890029"/>
                    <a:pt x="390607" y="890722"/>
                    <a:pt x="403923" y="891693"/>
                  </a:cubicBezTo>
                  <a:cubicBezTo>
                    <a:pt x="417239" y="892248"/>
                    <a:pt x="423897" y="903899"/>
                    <a:pt x="416129" y="918325"/>
                  </a:cubicBezTo>
                  <a:cubicBezTo>
                    <a:pt x="412246" y="921653"/>
                    <a:pt x="408362" y="925537"/>
                    <a:pt x="404478" y="928866"/>
                  </a:cubicBezTo>
                  <a:cubicBezTo>
                    <a:pt x="363421" y="932750"/>
                    <a:pt x="321809" y="932750"/>
                    <a:pt x="284636" y="953278"/>
                  </a:cubicBezTo>
                  <a:cubicBezTo>
                    <a:pt x="277978" y="957162"/>
                    <a:pt x="270765" y="957717"/>
                    <a:pt x="263552" y="956607"/>
                  </a:cubicBezTo>
                  <a:cubicBezTo>
                    <a:pt x="255785" y="954943"/>
                    <a:pt x="245798" y="952724"/>
                    <a:pt x="243024" y="944956"/>
                  </a:cubicBezTo>
                  <a:cubicBezTo>
                    <a:pt x="239695" y="936634"/>
                    <a:pt x="249127" y="932195"/>
                    <a:pt x="254120" y="927757"/>
                  </a:cubicBezTo>
                  <a:cubicBezTo>
                    <a:pt x="286577" y="898212"/>
                    <a:pt x="324652" y="890514"/>
                    <a:pt x="364132" y="890150"/>
                  </a:cubicBezTo>
                  <a:close/>
                  <a:moveTo>
                    <a:pt x="765116" y="712484"/>
                  </a:moveTo>
                  <a:cubicBezTo>
                    <a:pt x="760677" y="734677"/>
                    <a:pt x="759013" y="757425"/>
                    <a:pt x="759013" y="780173"/>
                  </a:cubicBezTo>
                  <a:cubicBezTo>
                    <a:pt x="757903" y="780728"/>
                    <a:pt x="756794" y="780728"/>
                    <a:pt x="756239" y="781282"/>
                  </a:cubicBezTo>
                  <a:cubicBezTo>
                    <a:pt x="741259" y="791269"/>
                    <a:pt x="725723" y="814017"/>
                    <a:pt x="707413" y="794043"/>
                  </a:cubicBezTo>
                  <a:cubicBezTo>
                    <a:pt x="692433" y="777399"/>
                    <a:pt x="709078" y="759089"/>
                    <a:pt x="719065" y="742999"/>
                  </a:cubicBezTo>
                  <a:cubicBezTo>
                    <a:pt x="730161" y="726355"/>
                    <a:pt x="744588" y="714703"/>
                    <a:pt x="765116" y="712484"/>
                  </a:cubicBezTo>
                  <a:close/>
                  <a:moveTo>
                    <a:pt x="96619" y="415306"/>
                  </a:moveTo>
                  <a:cubicBezTo>
                    <a:pt x="111808" y="415097"/>
                    <a:pt x="127066" y="417317"/>
                    <a:pt x="142601" y="422310"/>
                  </a:cubicBezTo>
                  <a:cubicBezTo>
                    <a:pt x="158136" y="427858"/>
                    <a:pt x="166459" y="437290"/>
                    <a:pt x="171452" y="455601"/>
                  </a:cubicBezTo>
                  <a:cubicBezTo>
                    <a:pt x="153698" y="445613"/>
                    <a:pt x="139827" y="437845"/>
                    <a:pt x="125401" y="430632"/>
                  </a:cubicBezTo>
                  <a:cubicBezTo>
                    <a:pt x="84343" y="411214"/>
                    <a:pt x="54383" y="424529"/>
                    <a:pt x="44396" y="467807"/>
                  </a:cubicBezTo>
                  <a:cubicBezTo>
                    <a:pt x="38848" y="493884"/>
                    <a:pt x="26087" y="504425"/>
                    <a:pt x="10" y="495548"/>
                  </a:cubicBezTo>
                  <a:cubicBezTo>
                    <a:pt x="-545" y="463368"/>
                    <a:pt x="20538" y="432852"/>
                    <a:pt x="51054" y="422865"/>
                  </a:cubicBezTo>
                  <a:cubicBezTo>
                    <a:pt x="66312" y="418149"/>
                    <a:pt x="81431" y="415514"/>
                    <a:pt x="96619" y="415306"/>
                  </a:cubicBezTo>
                  <a:close/>
                  <a:moveTo>
                    <a:pt x="479034" y="406637"/>
                  </a:moveTo>
                  <a:cubicBezTo>
                    <a:pt x="483542" y="406360"/>
                    <a:pt x="487703" y="407053"/>
                    <a:pt x="489922" y="411769"/>
                  </a:cubicBezTo>
                  <a:cubicBezTo>
                    <a:pt x="494361" y="421756"/>
                    <a:pt x="482154" y="427304"/>
                    <a:pt x="476051" y="432852"/>
                  </a:cubicBezTo>
                  <a:cubicBezTo>
                    <a:pt x="457742" y="450052"/>
                    <a:pt x="437768" y="464477"/>
                    <a:pt x="414465" y="473355"/>
                  </a:cubicBezTo>
                  <a:cubicBezTo>
                    <a:pt x="406143" y="476683"/>
                    <a:pt x="395046" y="485006"/>
                    <a:pt x="387278" y="473355"/>
                  </a:cubicBezTo>
                  <a:cubicBezTo>
                    <a:pt x="379511" y="462258"/>
                    <a:pt x="380066" y="448942"/>
                    <a:pt x="388943" y="437846"/>
                  </a:cubicBezTo>
                  <a:cubicBezTo>
                    <a:pt x="408362" y="413433"/>
                    <a:pt x="434994" y="405666"/>
                    <a:pt x="466065" y="407330"/>
                  </a:cubicBezTo>
                  <a:cubicBezTo>
                    <a:pt x="469671" y="408163"/>
                    <a:pt x="474526" y="406914"/>
                    <a:pt x="479034" y="406637"/>
                  </a:cubicBezTo>
                  <a:close/>
                  <a:moveTo>
                    <a:pt x="1015897" y="285268"/>
                  </a:moveTo>
                  <a:cubicBezTo>
                    <a:pt x="1026994" y="301913"/>
                    <a:pt x="1037535" y="318558"/>
                    <a:pt x="1048632" y="335203"/>
                  </a:cubicBezTo>
                  <a:cubicBezTo>
                    <a:pt x="1000917" y="387912"/>
                    <a:pt x="941550" y="392905"/>
                    <a:pt x="877190" y="379589"/>
                  </a:cubicBezTo>
                  <a:cubicBezTo>
                    <a:pt x="858326" y="375706"/>
                    <a:pt x="843345" y="367383"/>
                    <a:pt x="837242" y="345745"/>
                  </a:cubicBezTo>
                  <a:cubicBezTo>
                    <a:pt x="864983" y="345745"/>
                    <a:pt x="891615" y="346300"/>
                    <a:pt x="917692" y="345190"/>
                  </a:cubicBezTo>
                  <a:cubicBezTo>
                    <a:pt x="962634" y="342971"/>
                    <a:pt x="985937" y="309680"/>
                    <a:pt x="1015897" y="285268"/>
                  </a:cubicBezTo>
                  <a:close/>
                  <a:moveTo>
                    <a:pt x="1212790" y="16941"/>
                  </a:moveTo>
                  <a:cubicBezTo>
                    <a:pt x="1220627" y="13820"/>
                    <a:pt x="1229504" y="13681"/>
                    <a:pt x="1240046" y="17842"/>
                  </a:cubicBezTo>
                  <a:cubicBezTo>
                    <a:pt x="1246704" y="20616"/>
                    <a:pt x="1256136" y="18397"/>
                    <a:pt x="1266123" y="18397"/>
                  </a:cubicBezTo>
                  <a:cubicBezTo>
                    <a:pt x="1262794" y="35597"/>
                    <a:pt x="1241156" y="45029"/>
                    <a:pt x="1251142" y="63893"/>
                  </a:cubicBezTo>
                  <a:cubicBezTo>
                    <a:pt x="1261684" y="83312"/>
                    <a:pt x="1277774" y="98292"/>
                    <a:pt x="1297194" y="109944"/>
                  </a:cubicBezTo>
                  <a:cubicBezTo>
                    <a:pt x="1324935" y="127144"/>
                    <a:pt x="1356006" y="133802"/>
                    <a:pt x="1387076" y="141014"/>
                  </a:cubicBezTo>
                  <a:cubicBezTo>
                    <a:pt x="1340471" y="164317"/>
                    <a:pt x="1292755" y="171530"/>
                    <a:pt x="1242820" y="152111"/>
                  </a:cubicBezTo>
                  <a:cubicBezTo>
                    <a:pt x="1222292" y="132692"/>
                    <a:pt x="1198989" y="116602"/>
                    <a:pt x="1187893" y="88305"/>
                  </a:cubicBezTo>
                  <a:cubicBezTo>
                    <a:pt x="1180125" y="68331"/>
                    <a:pt x="1177906" y="51132"/>
                    <a:pt x="1191776" y="33932"/>
                  </a:cubicBezTo>
                  <a:cubicBezTo>
                    <a:pt x="1198156" y="26165"/>
                    <a:pt x="1204953" y="20061"/>
                    <a:pt x="1212790" y="16941"/>
                  </a:cubicBezTo>
                  <a:close/>
                  <a:moveTo>
                    <a:pt x="367868" y="1067"/>
                  </a:moveTo>
                  <a:cubicBezTo>
                    <a:pt x="377690" y="-623"/>
                    <a:pt x="387313" y="-294"/>
                    <a:pt x="396641" y="1960"/>
                  </a:cubicBezTo>
                  <a:cubicBezTo>
                    <a:pt x="415297" y="6468"/>
                    <a:pt x="432774" y="18674"/>
                    <a:pt x="448309" y="37816"/>
                  </a:cubicBezTo>
                  <a:cubicBezTo>
                    <a:pt x="472166" y="66667"/>
                    <a:pt x="470502" y="108834"/>
                    <a:pt x="444980" y="136575"/>
                  </a:cubicBezTo>
                  <a:cubicBezTo>
                    <a:pt x="425006" y="158768"/>
                    <a:pt x="398374" y="169310"/>
                    <a:pt x="371188" y="178187"/>
                  </a:cubicBezTo>
                  <a:cubicBezTo>
                    <a:pt x="355098" y="183735"/>
                    <a:pt x="343447" y="169864"/>
                    <a:pt x="333460" y="159877"/>
                  </a:cubicBezTo>
                  <a:cubicBezTo>
                    <a:pt x="325137" y="151000"/>
                    <a:pt x="335679" y="149336"/>
                    <a:pt x="342337" y="146562"/>
                  </a:cubicBezTo>
                  <a:cubicBezTo>
                    <a:pt x="383394" y="131581"/>
                    <a:pt x="402258" y="84421"/>
                    <a:pt x="384504" y="45583"/>
                  </a:cubicBezTo>
                  <a:cubicBezTo>
                    <a:pt x="376181" y="26719"/>
                    <a:pt x="360646" y="18397"/>
                    <a:pt x="337898" y="12294"/>
                  </a:cubicBezTo>
                  <a:cubicBezTo>
                    <a:pt x="348024" y="6468"/>
                    <a:pt x="358046" y="2758"/>
                    <a:pt x="367868" y="1067"/>
                  </a:cubicBezTo>
                  <a:close/>
                </a:path>
              </a:pathLst>
            </a:custGeom>
            <a:solidFill>
              <a:srgbClr val="BE0101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8A34FE7-799C-44D5-A1BD-9265EC0D4CC8}"/>
                </a:ext>
              </a:extLst>
            </p:cNvPr>
            <p:cNvSpPr/>
            <p:nvPr/>
          </p:nvSpPr>
          <p:spPr>
            <a:xfrm>
              <a:off x="7951495" y="2086701"/>
              <a:ext cx="1637147" cy="1764674"/>
            </a:xfrm>
            <a:custGeom>
              <a:avLst/>
              <a:gdLst>
                <a:gd name="connsiteX0" fmla="*/ 794148 w 1637147"/>
                <a:gd name="connsiteY0" fmla="*/ 1321018 h 1764674"/>
                <a:gd name="connsiteX1" fmla="*/ 820130 w 1637147"/>
                <a:gd name="connsiteY1" fmla="*/ 1323263 h 1764674"/>
                <a:gd name="connsiteX2" fmla="*/ 829562 w 1637147"/>
                <a:gd name="connsiteY2" fmla="*/ 1344902 h 1764674"/>
                <a:gd name="connsiteX3" fmla="*/ 789059 w 1637147"/>
                <a:gd name="connsiteY3" fmla="*/ 1420358 h 1764674"/>
                <a:gd name="connsiteX4" fmla="*/ 829007 w 1637147"/>
                <a:gd name="connsiteY4" fmla="*/ 1624535 h 1764674"/>
                <a:gd name="connsiteX5" fmla="*/ 948295 w 1637147"/>
                <a:gd name="connsiteY5" fmla="*/ 1747706 h 1764674"/>
                <a:gd name="connsiteX6" fmla="*/ 956617 w 1637147"/>
                <a:gd name="connsiteY6" fmla="*/ 1759913 h 1764674"/>
                <a:gd name="connsiteX7" fmla="*/ 944411 w 1637147"/>
                <a:gd name="connsiteY7" fmla="*/ 1764351 h 1764674"/>
                <a:gd name="connsiteX8" fmla="*/ 849536 w 1637147"/>
                <a:gd name="connsiteY8" fmla="*/ 1742713 h 1764674"/>
                <a:gd name="connsiteX9" fmla="*/ 829562 w 1637147"/>
                <a:gd name="connsiteY9" fmla="*/ 1747706 h 1764674"/>
                <a:gd name="connsiteX10" fmla="*/ 810698 w 1637147"/>
                <a:gd name="connsiteY10" fmla="*/ 1747151 h 1764674"/>
                <a:gd name="connsiteX11" fmla="*/ 659784 w 1637147"/>
                <a:gd name="connsiteY11" fmla="*/ 1534098 h 1764674"/>
                <a:gd name="connsiteX12" fmla="*/ 730247 w 1637147"/>
                <a:gd name="connsiteY12" fmla="*/ 1354334 h 1764674"/>
                <a:gd name="connsiteX13" fmla="*/ 794148 w 1637147"/>
                <a:gd name="connsiteY13" fmla="*/ 1321018 h 1764674"/>
                <a:gd name="connsiteX14" fmla="*/ 1417980 w 1637147"/>
                <a:gd name="connsiteY14" fmla="*/ 1146266 h 1764674"/>
                <a:gd name="connsiteX15" fmla="*/ 1492023 w 1637147"/>
                <a:gd name="connsiteY15" fmla="*/ 1190660 h 1764674"/>
                <a:gd name="connsiteX16" fmla="*/ 1467611 w 1637147"/>
                <a:gd name="connsiteY16" fmla="*/ 1488048 h 1764674"/>
                <a:gd name="connsiteX17" fmla="*/ 1333343 w 1637147"/>
                <a:gd name="connsiteY17" fmla="*/ 1546859 h 1764674"/>
                <a:gd name="connsiteX18" fmla="*/ 1161902 w 1637147"/>
                <a:gd name="connsiteY18" fmla="*/ 1521337 h 1764674"/>
                <a:gd name="connsiteX19" fmla="*/ 1118626 w 1637147"/>
                <a:gd name="connsiteY19" fmla="*/ 1403159 h 1764674"/>
                <a:gd name="connsiteX20" fmla="*/ 1202959 w 1637147"/>
                <a:gd name="connsiteY20" fmla="*/ 1287755 h 1764674"/>
                <a:gd name="connsiteX21" fmla="*/ 1292840 w 1637147"/>
                <a:gd name="connsiteY21" fmla="*/ 1224504 h 1764674"/>
                <a:gd name="connsiteX22" fmla="*/ 1286183 w 1637147"/>
                <a:gd name="connsiteY22" fmla="*/ 1292193 h 1764674"/>
                <a:gd name="connsiteX23" fmla="*/ 1257332 w 1637147"/>
                <a:gd name="connsiteY23" fmla="*/ 1338800 h 1764674"/>
                <a:gd name="connsiteX24" fmla="*/ 1256777 w 1637147"/>
                <a:gd name="connsiteY24" fmla="*/ 1367096 h 1764674"/>
                <a:gd name="connsiteX25" fmla="*/ 1283409 w 1637147"/>
                <a:gd name="connsiteY25" fmla="*/ 1359883 h 1764674"/>
                <a:gd name="connsiteX26" fmla="*/ 1374955 w 1637147"/>
                <a:gd name="connsiteY26" fmla="*/ 1265007 h 1764674"/>
                <a:gd name="connsiteX27" fmla="*/ 1408244 w 1637147"/>
                <a:gd name="connsiteY27" fmla="*/ 1182338 h 1764674"/>
                <a:gd name="connsiteX28" fmla="*/ 1386051 w 1637147"/>
                <a:gd name="connsiteY28" fmla="*/ 1151822 h 1764674"/>
                <a:gd name="connsiteX29" fmla="*/ 1417980 w 1637147"/>
                <a:gd name="connsiteY29" fmla="*/ 1146266 h 1764674"/>
                <a:gd name="connsiteX30" fmla="*/ 851754 w 1637147"/>
                <a:gd name="connsiteY30" fmla="*/ 1091902 h 1764674"/>
                <a:gd name="connsiteX31" fmla="*/ 1013209 w 1637147"/>
                <a:gd name="connsiteY31" fmla="*/ 1242261 h 1764674"/>
                <a:gd name="connsiteX32" fmla="*/ 1041505 w 1637147"/>
                <a:gd name="connsiteY32" fmla="*/ 1257241 h 1764674"/>
                <a:gd name="connsiteX33" fmla="*/ 1023750 w 1637147"/>
                <a:gd name="connsiteY33" fmla="*/ 1302737 h 1764674"/>
                <a:gd name="connsiteX34" fmla="*/ 1009880 w 1637147"/>
                <a:gd name="connsiteY34" fmla="*/ 1301627 h 1764674"/>
                <a:gd name="connsiteX35" fmla="*/ 857302 w 1637147"/>
                <a:gd name="connsiteY35" fmla="*/ 1218958 h 1764674"/>
                <a:gd name="connsiteX36" fmla="*/ 851754 w 1637147"/>
                <a:gd name="connsiteY36" fmla="*/ 1091902 h 1764674"/>
                <a:gd name="connsiteX37" fmla="*/ 455124 w 1637147"/>
                <a:gd name="connsiteY37" fmla="*/ 1048417 h 1764674"/>
                <a:gd name="connsiteX38" fmla="*/ 534395 w 1637147"/>
                <a:gd name="connsiteY38" fmla="*/ 1069708 h 1764674"/>
                <a:gd name="connsiteX39" fmla="*/ 542717 w 1637147"/>
                <a:gd name="connsiteY39" fmla="*/ 1085243 h 1764674"/>
                <a:gd name="connsiteX40" fmla="*/ 555478 w 1637147"/>
                <a:gd name="connsiteY40" fmla="*/ 1117978 h 1764674"/>
                <a:gd name="connsiteX41" fmla="*/ 401235 w 1637147"/>
                <a:gd name="connsiteY41" fmla="*/ 1158481 h 1764674"/>
                <a:gd name="connsiteX42" fmla="*/ 326334 w 1637147"/>
                <a:gd name="connsiteY42" fmla="*/ 1193990 h 1764674"/>
                <a:gd name="connsiteX43" fmla="*/ 300257 w 1637147"/>
                <a:gd name="connsiteY43" fmla="*/ 1240596 h 1764674"/>
                <a:gd name="connsiteX44" fmla="*/ 345198 w 1637147"/>
                <a:gd name="connsiteY44" fmla="*/ 1264453 h 1764674"/>
                <a:gd name="connsiteX45" fmla="*/ 554368 w 1637147"/>
                <a:gd name="connsiteY45" fmla="*/ 1186777 h 1764674"/>
                <a:gd name="connsiteX46" fmla="*/ 566020 w 1637147"/>
                <a:gd name="connsiteY46" fmla="*/ 1176235 h 1764674"/>
                <a:gd name="connsiteX47" fmla="*/ 600974 w 1637147"/>
                <a:gd name="connsiteY47" fmla="*/ 1143500 h 1764674"/>
                <a:gd name="connsiteX48" fmla="*/ 621502 w 1637147"/>
                <a:gd name="connsiteY48" fmla="*/ 1126855 h 1764674"/>
                <a:gd name="connsiteX49" fmla="*/ 637592 w 1637147"/>
                <a:gd name="connsiteY49" fmla="*/ 1169577 h 1764674"/>
                <a:gd name="connsiteX50" fmla="*/ 584884 w 1637147"/>
                <a:gd name="connsiteY50" fmla="*/ 1228944 h 1764674"/>
                <a:gd name="connsiteX51" fmla="*/ 528292 w 1637147"/>
                <a:gd name="connsiteY51" fmla="*/ 1278324 h 1764674"/>
                <a:gd name="connsiteX52" fmla="*/ 517195 w 1637147"/>
                <a:gd name="connsiteY52" fmla="*/ 1306620 h 1764674"/>
                <a:gd name="connsiteX53" fmla="*/ 552149 w 1637147"/>
                <a:gd name="connsiteY53" fmla="*/ 1331032 h 1764674"/>
                <a:gd name="connsiteX54" fmla="*/ 608741 w 1637147"/>
                <a:gd name="connsiteY54" fmla="*/ 1331587 h 1764674"/>
                <a:gd name="connsiteX55" fmla="*/ 484460 w 1637147"/>
                <a:gd name="connsiteY55" fmla="*/ 1414256 h 1764674"/>
                <a:gd name="connsiteX56" fmla="*/ 324114 w 1637147"/>
                <a:gd name="connsiteY56" fmla="*/ 1426462 h 1764674"/>
                <a:gd name="connsiteX57" fmla="*/ 177085 w 1637147"/>
                <a:gd name="connsiteY57" fmla="*/ 1263344 h 1764674"/>
                <a:gd name="connsiteX58" fmla="*/ 251987 w 1637147"/>
                <a:gd name="connsiteY58" fmla="*/ 1138507 h 1764674"/>
                <a:gd name="connsiteX59" fmla="*/ 396797 w 1637147"/>
                <a:gd name="connsiteY59" fmla="*/ 1068044 h 1764674"/>
                <a:gd name="connsiteX60" fmla="*/ 367946 w 1637147"/>
                <a:gd name="connsiteY60" fmla="*/ 1062496 h 1764674"/>
                <a:gd name="connsiteX61" fmla="*/ 455124 w 1637147"/>
                <a:gd name="connsiteY61" fmla="*/ 1048417 h 1764674"/>
                <a:gd name="connsiteX62" fmla="*/ 1158990 w 1637147"/>
                <a:gd name="connsiteY62" fmla="*/ 789591 h 1764674"/>
                <a:gd name="connsiteX63" fmla="*/ 1233475 w 1637147"/>
                <a:gd name="connsiteY63" fmla="*/ 800063 h 1764674"/>
                <a:gd name="connsiteX64" fmla="*/ 1366079 w 1637147"/>
                <a:gd name="connsiteY64" fmla="*/ 847223 h 1764674"/>
                <a:gd name="connsiteX65" fmla="*/ 1284519 w 1637147"/>
                <a:gd name="connsiteY65" fmla="*/ 853881 h 1764674"/>
                <a:gd name="connsiteX66" fmla="*/ 1196857 w 1637147"/>
                <a:gd name="connsiteY66" fmla="*/ 943208 h 1764674"/>
                <a:gd name="connsiteX67" fmla="*/ 1236249 w 1637147"/>
                <a:gd name="connsiteY67" fmla="*/ 1012007 h 1764674"/>
                <a:gd name="connsiteX68" fmla="*/ 1301719 w 1637147"/>
                <a:gd name="connsiteY68" fmla="*/ 1050844 h 1764674"/>
                <a:gd name="connsiteX69" fmla="*/ 1156353 w 1637147"/>
                <a:gd name="connsiteY69" fmla="*/ 1086353 h 1764674"/>
                <a:gd name="connsiteX70" fmla="*/ 1118070 w 1637147"/>
                <a:gd name="connsiteY70" fmla="*/ 1080805 h 1764674"/>
                <a:gd name="connsiteX71" fmla="*/ 1100316 w 1637147"/>
                <a:gd name="connsiteY71" fmla="*/ 1081360 h 1764674"/>
                <a:gd name="connsiteX72" fmla="*/ 1070910 w 1637147"/>
                <a:gd name="connsiteY72" fmla="*/ 1089128 h 1764674"/>
                <a:gd name="connsiteX73" fmla="*/ 963829 w 1637147"/>
                <a:gd name="connsiteY73" fmla="*/ 1010342 h 1764674"/>
                <a:gd name="connsiteX74" fmla="*/ 1085336 w 1637147"/>
                <a:gd name="connsiteY74" fmla="*/ 804502 h 1764674"/>
                <a:gd name="connsiteX75" fmla="*/ 1158990 w 1637147"/>
                <a:gd name="connsiteY75" fmla="*/ 789591 h 1764674"/>
                <a:gd name="connsiteX76" fmla="*/ 966048 w 1637147"/>
                <a:gd name="connsiteY76" fmla="*/ 674673 h 1764674"/>
                <a:gd name="connsiteX77" fmla="*/ 1179101 w 1637147"/>
                <a:gd name="connsiteY77" fmla="*/ 694646 h 1764674"/>
                <a:gd name="connsiteX78" fmla="*/ 1055375 w 1637147"/>
                <a:gd name="connsiteY78" fmla="*/ 753458 h 1764674"/>
                <a:gd name="connsiteX79" fmla="*/ 991016 w 1637147"/>
                <a:gd name="connsiteY79" fmla="*/ 784528 h 1764674"/>
                <a:gd name="connsiteX80" fmla="*/ 959945 w 1637147"/>
                <a:gd name="connsiteY80" fmla="*/ 775096 h 1764674"/>
                <a:gd name="connsiteX81" fmla="*/ 954952 w 1637147"/>
                <a:gd name="connsiteY81" fmla="*/ 681885 h 1764674"/>
                <a:gd name="connsiteX82" fmla="*/ 966048 w 1637147"/>
                <a:gd name="connsiteY82" fmla="*/ 674673 h 1764674"/>
                <a:gd name="connsiteX83" fmla="*/ 265186 w 1637147"/>
                <a:gd name="connsiteY83" fmla="*/ 662283 h 1764674"/>
                <a:gd name="connsiteX84" fmla="*/ 364500 w 1637147"/>
                <a:gd name="connsiteY84" fmla="*/ 689470 h 1764674"/>
                <a:gd name="connsiteX85" fmla="*/ 372822 w 1637147"/>
                <a:gd name="connsiteY85" fmla="*/ 722760 h 1764674"/>
                <a:gd name="connsiteX86" fmla="*/ 341752 w 1637147"/>
                <a:gd name="connsiteY86" fmla="*/ 715547 h 1764674"/>
                <a:gd name="connsiteX87" fmla="*/ 265186 w 1637147"/>
                <a:gd name="connsiteY87" fmla="*/ 662283 h 1764674"/>
                <a:gd name="connsiteX88" fmla="*/ 111754 w 1637147"/>
                <a:gd name="connsiteY88" fmla="*/ 620784 h 1764674"/>
                <a:gd name="connsiteX89" fmla="*/ 165988 w 1637147"/>
                <a:gd name="connsiteY89" fmla="*/ 621409 h 1764674"/>
                <a:gd name="connsiteX90" fmla="*/ 117719 w 1637147"/>
                <a:gd name="connsiteY90" fmla="*/ 683549 h 1764674"/>
                <a:gd name="connsiteX91" fmla="*/ 150453 w 1637147"/>
                <a:gd name="connsiteY91" fmla="*/ 754012 h 1764674"/>
                <a:gd name="connsiteX92" fmla="*/ 269186 w 1637147"/>
                <a:gd name="connsiteY92" fmla="*/ 820592 h 1764674"/>
                <a:gd name="connsiteX93" fmla="*/ 287495 w 1637147"/>
                <a:gd name="connsiteY93" fmla="*/ 839456 h 1764674"/>
                <a:gd name="connsiteX94" fmla="*/ 362397 w 1637147"/>
                <a:gd name="connsiteY94" fmla="*/ 983156 h 1764674"/>
                <a:gd name="connsiteX95" fmla="*/ 368500 w 1637147"/>
                <a:gd name="connsiteY95" fmla="*/ 989259 h 1764674"/>
                <a:gd name="connsiteX96" fmla="*/ 263638 w 1637147"/>
                <a:gd name="connsiteY96" fmla="*/ 1021994 h 1764674"/>
                <a:gd name="connsiteX97" fmla="*/ 162105 w 1637147"/>
                <a:gd name="connsiteY97" fmla="*/ 1018665 h 1764674"/>
                <a:gd name="connsiteX98" fmla="*/ 3424 w 1637147"/>
                <a:gd name="connsiteY98" fmla="*/ 841676 h 1764674"/>
                <a:gd name="connsiteX99" fmla="*/ 66675 w 1637147"/>
                <a:gd name="connsiteY99" fmla="*/ 641382 h 1764674"/>
                <a:gd name="connsiteX100" fmla="*/ 111754 w 1637147"/>
                <a:gd name="connsiteY100" fmla="*/ 620784 h 1764674"/>
                <a:gd name="connsiteX101" fmla="*/ 711798 w 1637147"/>
                <a:gd name="connsiteY101" fmla="*/ 611352 h 1764674"/>
                <a:gd name="connsiteX102" fmla="*/ 743562 w 1637147"/>
                <a:gd name="connsiteY102" fmla="*/ 624183 h 1764674"/>
                <a:gd name="connsiteX103" fmla="*/ 763536 w 1637147"/>
                <a:gd name="connsiteY103" fmla="*/ 707961 h 1764674"/>
                <a:gd name="connsiteX104" fmla="*/ 701395 w 1637147"/>
                <a:gd name="connsiteY104" fmla="*/ 802838 h 1764674"/>
                <a:gd name="connsiteX105" fmla="*/ 700841 w 1637147"/>
                <a:gd name="connsiteY105" fmla="*/ 842230 h 1764674"/>
                <a:gd name="connsiteX106" fmla="*/ 779071 w 1637147"/>
                <a:gd name="connsiteY106" fmla="*/ 843895 h 1764674"/>
                <a:gd name="connsiteX107" fmla="*/ 825122 w 1637147"/>
                <a:gd name="connsiteY107" fmla="*/ 822257 h 1764674"/>
                <a:gd name="connsiteX108" fmla="*/ 787948 w 1637147"/>
                <a:gd name="connsiteY108" fmla="*/ 903261 h 1764674"/>
                <a:gd name="connsiteX109" fmla="*/ 711383 w 1637147"/>
                <a:gd name="connsiteY109" fmla="*/ 947647 h 1764674"/>
                <a:gd name="connsiteX110" fmla="*/ 681422 w 1637147"/>
                <a:gd name="connsiteY110" fmla="*/ 975943 h 1764674"/>
                <a:gd name="connsiteX111" fmla="*/ 640920 w 1637147"/>
                <a:gd name="connsiteY111" fmla="*/ 992588 h 1764674"/>
                <a:gd name="connsiteX112" fmla="*/ 516084 w 1637147"/>
                <a:gd name="connsiteY112" fmla="*/ 962628 h 1764674"/>
                <a:gd name="connsiteX113" fmla="*/ 503323 w 1637147"/>
                <a:gd name="connsiteY113" fmla="*/ 963737 h 1764674"/>
                <a:gd name="connsiteX114" fmla="*/ 442847 w 1637147"/>
                <a:gd name="connsiteY114" fmla="*/ 942099 h 1764674"/>
                <a:gd name="connsiteX115" fmla="*/ 418989 w 1637147"/>
                <a:gd name="connsiteY115" fmla="*/ 751794 h 1764674"/>
                <a:gd name="connsiteX116" fmla="*/ 477801 w 1637147"/>
                <a:gd name="connsiteY116" fmla="*/ 688543 h 1764674"/>
                <a:gd name="connsiteX117" fmla="*/ 556586 w 1637147"/>
                <a:gd name="connsiteY117" fmla="*/ 744025 h 1764674"/>
                <a:gd name="connsiteX118" fmla="*/ 655345 w 1637147"/>
                <a:gd name="connsiteY118" fmla="*/ 690207 h 1764674"/>
                <a:gd name="connsiteX119" fmla="*/ 677538 w 1637147"/>
                <a:gd name="connsiteY119" fmla="*/ 611422 h 1764674"/>
                <a:gd name="connsiteX120" fmla="*/ 711798 w 1637147"/>
                <a:gd name="connsiteY120" fmla="*/ 611352 h 1764674"/>
                <a:gd name="connsiteX121" fmla="*/ 1314964 w 1637147"/>
                <a:gd name="connsiteY121" fmla="*/ 215969 h 1764674"/>
                <a:gd name="connsiteX122" fmla="*/ 1413793 w 1637147"/>
                <a:gd name="connsiteY122" fmla="*/ 240243 h 1764674"/>
                <a:gd name="connsiteX123" fmla="*/ 1454851 w 1637147"/>
                <a:gd name="connsiteY123" fmla="*/ 270204 h 1764674"/>
                <a:gd name="connsiteX124" fmla="*/ 1377729 w 1637147"/>
                <a:gd name="connsiteY124" fmla="*/ 260217 h 1764674"/>
                <a:gd name="connsiteX125" fmla="*/ 1320027 w 1637147"/>
                <a:gd name="connsiteY125" fmla="*/ 329570 h 1764674"/>
                <a:gd name="connsiteX126" fmla="*/ 1392155 w 1637147"/>
                <a:gd name="connsiteY126" fmla="*/ 410575 h 1764674"/>
                <a:gd name="connsiteX127" fmla="*/ 1394373 w 1637147"/>
                <a:gd name="connsiteY127" fmla="*/ 408910 h 1764674"/>
                <a:gd name="connsiteX128" fmla="*/ 1536410 w 1637147"/>
                <a:gd name="connsiteY128" fmla="*/ 399478 h 1764674"/>
                <a:gd name="connsiteX129" fmla="*/ 1550835 w 1637147"/>
                <a:gd name="connsiteY129" fmla="*/ 343441 h 1764674"/>
                <a:gd name="connsiteX130" fmla="*/ 1635724 w 1637147"/>
                <a:gd name="connsiteY130" fmla="*/ 440535 h 1764674"/>
                <a:gd name="connsiteX131" fmla="*/ 1600769 w 1637147"/>
                <a:gd name="connsiteY131" fmla="*/ 509334 h 1764674"/>
                <a:gd name="connsiteX132" fmla="*/ 1511997 w 1637147"/>
                <a:gd name="connsiteY132" fmla="*/ 564816 h 1764674"/>
                <a:gd name="connsiteX133" fmla="*/ 1514771 w 1637147"/>
                <a:gd name="connsiteY133" fmla="*/ 601435 h 1764674"/>
                <a:gd name="connsiteX134" fmla="*/ 1513107 w 1637147"/>
                <a:gd name="connsiteY134" fmla="*/ 627512 h 1764674"/>
                <a:gd name="connsiteX135" fmla="*/ 1365523 w 1637147"/>
                <a:gd name="connsiteY135" fmla="*/ 643047 h 1764674"/>
                <a:gd name="connsiteX136" fmla="*/ 1187978 w 1637147"/>
                <a:gd name="connsiteY136" fmla="*/ 530417 h 1764674"/>
                <a:gd name="connsiteX137" fmla="*/ 1225706 w 1637147"/>
                <a:gd name="connsiteY137" fmla="*/ 252449 h 1764674"/>
                <a:gd name="connsiteX138" fmla="*/ 1314964 w 1637147"/>
                <a:gd name="connsiteY138" fmla="*/ 215969 h 1764674"/>
                <a:gd name="connsiteX139" fmla="*/ 404565 w 1637147"/>
                <a:gd name="connsiteY139" fmla="*/ 179420 h 1764674"/>
                <a:gd name="connsiteX140" fmla="*/ 509427 w 1637147"/>
                <a:gd name="connsiteY140" fmla="*/ 194747 h 1764674"/>
                <a:gd name="connsiteX141" fmla="*/ 578226 w 1637147"/>
                <a:gd name="connsiteY141" fmla="*/ 250230 h 1764674"/>
                <a:gd name="connsiteX142" fmla="*/ 507763 w 1637147"/>
                <a:gd name="connsiteY142" fmla="*/ 244127 h 1764674"/>
                <a:gd name="connsiteX143" fmla="*/ 468370 w 1637147"/>
                <a:gd name="connsiteY143" fmla="*/ 294061 h 1764674"/>
                <a:gd name="connsiteX144" fmla="*/ 465596 w 1637147"/>
                <a:gd name="connsiteY144" fmla="*/ 311261 h 1764674"/>
                <a:gd name="connsiteX145" fmla="*/ 418990 w 1637147"/>
                <a:gd name="connsiteY145" fmla="*/ 355647 h 1764674"/>
                <a:gd name="connsiteX146" fmla="*/ 404009 w 1637147"/>
                <a:gd name="connsiteY146" fmla="*/ 351208 h 1764674"/>
                <a:gd name="connsiteX147" fmla="*/ 381262 w 1637147"/>
                <a:gd name="connsiteY147" fmla="*/ 345660 h 1764674"/>
                <a:gd name="connsiteX148" fmla="*/ 371274 w 1637147"/>
                <a:gd name="connsiteY148" fmla="*/ 369518 h 1764674"/>
                <a:gd name="connsiteX149" fmla="*/ 467815 w 1637147"/>
                <a:gd name="connsiteY149" fmla="*/ 449414 h 1764674"/>
                <a:gd name="connsiteX150" fmla="*/ 660340 w 1637147"/>
                <a:gd name="connsiteY150" fmla="*/ 342331 h 1764674"/>
                <a:gd name="connsiteX151" fmla="*/ 645360 w 1637147"/>
                <a:gd name="connsiteY151" fmla="*/ 409465 h 1764674"/>
                <a:gd name="connsiteX152" fmla="*/ 475028 w 1637147"/>
                <a:gd name="connsiteY152" fmla="*/ 503787 h 1764674"/>
                <a:gd name="connsiteX153" fmla="*/ 445068 w 1637147"/>
                <a:gd name="connsiteY153" fmla="*/ 500458 h 1764674"/>
                <a:gd name="connsiteX154" fmla="*/ 403455 w 1637147"/>
                <a:gd name="connsiteY154" fmla="*/ 513773 h 1764674"/>
                <a:gd name="connsiteX155" fmla="*/ 400125 w 1637147"/>
                <a:gd name="connsiteY155" fmla="*/ 557605 h 1764674"/>
                <a:gd name="connsiteX156" fmla="*/ 427312 w 1637147"/>
                <a:gd name="connsiteY156" fmla="*/ 601991 h 1764674"/>
                <a:gd name="connsiteX157" fmla="*/ 213704 w 1637147"/>
                <a:gd name="connsiteY157" fmla="*/ 427774 h 1764674"/>
                <a:gd name="connsiteX158" fmla="*/ 304695 w 1637147"/>
                <a:gd name="connsiteY158" fmla="*/ 211947 h 1764674"/>
                <a:gd name="connsiteX159" fmla="*/ 404565 w 1637147"/>
                <a:gd name="connsiteY159" fmla="*/ 179420 h 1764674"/>
                <a:gd name="connsiteX160" fmla="*/ 818811 w 1637147"/>
                <a:gd name="connsiteY160" fmla="*/ 2015 h 1764674"/>
                <a:gd name="connsiteX161" fmla="*/ 851199 w 1637147"/>
                <a:gd name="connsiteY161" fmla="*/ 3332 h 1764674"/>
                <a:gd name="connsiteX162" fmla="*/ 935534 w 1637147"/>
                <a:gd name="connsiteY162" fmla="*/ 109304 h 1764674"/>
                <a:gd name="connsiteX163" fmla="*/ 898915 w 1637147"/>
                <a:gd name="connsiteY163" fmla="*/ 132052 h 1764674"/>
                <a:gd name="connsiteX164" fmla="*/ 923327 w 1637147"/>
                <a:gd name="connsiteY164" fmla="*/ 357867 h 1764674"/>
                <a:gd name="connsiteX165" fmla="*/ 1010990 w 1637147"/>
                <a:gd name="connsiteY165" fmla="*/ 482703 h 1764674"/>
                <a:gd name="connsiteX166" fmla="*/ 1027080 w 1637147"/>
                <a:gd name="connsiteY166" fmla="*/ 489916 h 1764674"/>
                <a:gd name="connsiteX167" fmla="*/ 1003777 w 1637147"/>
                <a:gd name="connsiteY167" fmla="*/ 509890 h 1764674"/>
                <a:gd name="connsiteX168" fmla="*/ 966049 w 1637147"/>
                <a:gd name="connsiteY168" fmla="*/ 504896 h 1764674"/>
                <a:gd name="connsiteX169" fmla="*/ 954953 w 1637147"/>
                <a:gd name="connsiteY169" fmla="*/ 499348 h 1764674"/>
                <a:gd name="connsiteX170" fmla="*/ 873392 w 1637147"/>
                <a:gd name="connsiteY170" fmla="*/ 451633 h 1764674"/>
                <a:gd name="connsiteX171" fmla="*/ 837883 w 1637147"/>
                <a:gd name="connsiteY171" fmla="*/ 417788 h 1764674"/>
                <a:gd name="connsiteX172" fmla="*/ 834554 w 1637147"/>
                <a:gd name="connsiteY172" fmla="*/ 400034 h 1764674"/>
                <a:gd name="connsiteX173" fmla="*/ 842877 w 1637147"/>
                <a:gd name="connsiteY173" fmla="*/ 388938 h 1764674"/>
                <a:gd name="connsiteX174" fmla="*/ 842877 w 1637147"/>
                <a:gd name="connsiteY174" fmla="*/ 274642 h 1764674"/>
                <a:gd name="connsiteX175" fmla="*/ 761317 w 1637147"/>
                <a:gd name="connsiteY175" fmla="*/ 205289 h 1764674"/>
                <a:gd name="connsiteX176" fmla="*/ 753550 w 1637147"/>
                <a:gd name="connsiteY176" fmla="*/ 189754 h 1764674"/>
                <a:gd name="connsiteX177" fmla="*/ 772969 w 1637147"/>
                <a:gd name="connsiteY177" fmla="*/ 67692 h 1764674"/>
                <a:gd name="connsiteX178" fmla="*/ 793497 w 1637147"/>
                <a:gd name="connsiteY178" fmla="*/ 22751 h 1764674"/>
                <a:gd name="connsiteX179" fmla="*/ 818811 w 1637147"/>
                <a:gd name="connsiteY179" fmla="*/ 2015 h 176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637147" h="1764674">
                  <a:moveTo>
                    <a:pt x="794148" y="1321018"/>
                  </a:moveTo>
                  <a:cubicBezTo>
                    <a:pt x="802340" y="1320281"/>
                    <a:pt x="810975" y="1320905"/>
                    <a:pt x="820130" y="1323263"/>
                  </a:cubicBezTo>
                  <a:cubicBezTo>
                    <a:pt x="832336" y="1326592"/>
                    <a:pt x="839549" y="1329367"/>
                    <a:pt x="829562" y="1344902"/>
                  </a:cubicBezTo>
                  <a:cubicBezTo>
                    <a:pt x="814027" y="1368759"/>
                    <a:pt x="799046" y="1393726"/>
                    <a:pt x="789059" y="1420358"/>
                  </a:cubicBezTo>
                  <a:cubicBezTo>
                    <a:pt x="759653" y="1495815"/>
                    <a:pt x="785175" y="1563504"/>
                    <a:pt x="829007" y="1624535"/>
                  </a:cubicBezTo>
                  <a:cubicBezTo>
                    <a:pt x="862852" y="1671140"/>
                    <a:pt x="906128" y="1709423"/>
                    <a:pt x="948295" y="1747706"/>
                  </a:cubicBezTo>
                  <a:cubicBezTo>
                    <a:pt x="952178" y="1751035"/>
                    <a:pt x="958836" y="1753255"/>
                    <a:pt x="956617" y="1759913"/>
                  </a:cubicBezTo>
                  <a:cubicBezTo>
                    <a:pt x="954397" y="1765461"/>
                    <a:pt x="948850" y="1764351"/>
                    <a:pt x="944411" y="1764351"/>
                  </a:cubicBezTo>
                  <a:cubicBezTo>
                    <a:pt x="911121" y="1765461"/>
                    <a:pt x="877832" y="1764906"/>
                    <a:pt x="849536" y="1742713"/>
                  </a:cubicBezTo>
                  <a:cubicBezTo>
                    <a:pt x="841768" y="1737165"/>
                    <a:pt x="834000" y="1728842"/>
                    <a:pt x="829562" y="1747706"/>
                  </a:cubicBezTo>
                  <a:cubicBezTo>
                    <a:pt x="827343" y="1757693"/>
                    <a:pt x="816801" y="1748816"/>
                    <a:pt x="810698" y="1747151"/>
                  </a:cubicBezTo>
                  <a:cubicBezTo>
                    <a:pt x="707499" y="1717191"/>
                    <a:pt x="665332" y="1670586"/>
                    <a:pt x="659784" y="1534098"/>
                  </a:cubicBezTo>
                  <a:cubicBezTo>
                    <a:pt x="664223" y="1472512"/>
                    <a:pt x="673655" y="1404268"/>
                    <a:pt x="730247" y="1354334"/>
                  </a:cubicBezTo>
                  <a:cubicBezTo>
                    <a:pt x="748972" y="1337689"/>
                    <a:pt x="769570" y="1323229"/>
                    <a:pt x="794148" y="1321018"/>
                  </a:cubicBezTo>
                  <a:close/>
                  <a:moveTo>
                    <a:pt x="1417980" y="1146266"/>
                  </a:moveTo>
                  <a:cubicBezTo>
                    <a:pt x="1447810" y="1145616"/>
                    <a:pt x="1471633" y="1159867"/>
                    <a:pt x="1492023" y="1190660"/>
                  </a:cubicBezTo>
                  <a:cubicBezTo>
                    <a:pt x="1558048" y="1287200"/>
                    <a:pt x="1548060" y="1413146"/>
                    <a:pt x="1467611" y="1488048"/>
                  </a:cubicBezTo>
                  <a:cubicBezTo>
                    <a:pt x="1429883" y="1523002"/>
                    <a:pt x="1383277" y="1541866"/>
                    <a:pt x="1333343" y="1546859"/>
                  </a:cubicBezTo>
                  <a:cubicBezTo>
                    <a:pt x="1274532" y="1552962"/>
                    <a:pt x="1215165" y="1555182"/>
                    <a:pt x="1161902" y="1521337"/>
                  </a:cubicBezTo>
                  <a:cubicBezTo>
                    <a:pt x="1121954" y="1495815"/>
                    <a:pt x="1105310" y="1448655"/>
                    <a:pt x="1118626" y="1403159"/>
                  </a:cubicBezTo>
                  <a:cubicBezTo>
                    <a:pt x="1133051" y="1354890"/>
                    <a:pt x="1158573" y="1314942"/>
                    <a:pt x="1202959" y="1287755"/>
                  </a:cubicBezTo>
                  <a:cubicBezTo>
                    <a:pt x="1234029" y="1268336"/>
                    <a:pt x="1267319" y="1252246"/>
                    <a:pt x="1292840" y="1224504"/>
                  </a:cubicBezTo>
                  <a:cubicBezTo>
                    <a:pt x="1309485" y="1250026"/>
                    <a:pt x="1302828" y="1270555"/>
                    <a:pt x="1286183" y="1292193"/>
                  </a:cubicBezTo>
                  <a:cubicBezTo>
                    <a:pt x="1275086" y="1306620"/>
                    <a:pt x="1261216" y="1319381"/>
                    <a:pt x="1257332" y="1338800"/>
                  </a:cubicBezTo>
                  <a:cubicBezTo>
                    <a:pt x="1255113" y="1348232"/>
                    <a:pt x="1248454" y="1359883"/>
                    <a:pt x="1256777" y="1367096"/>
                  </a:cubicBezTo>
                  <a:cubicBezTo>
                    <a:pt x="1266209" y="1375418"/>
                    <a:pt x="1275641" y="1365431"/>
                    <a:pt x="1283409" y="1359883"/>
                  </a:cubicBezTo>
                  <a:cubicBezTo>
                    <a:pt x="1318918" y="1333251"/>
                    <a:pt x="1351097" y="1302736"/>
                    <a:pt x="1374955" y="1265007"/>
                  </a:cubicBezTo>
                  <a:cubicBezTo>
                    <a:pt x="1383832" y="1236710"/>
                    <a:pt x="1397703" y="1210079"/>
                    <a:pt x="1408244" y="1182338"/>
                  </a:cubicBezTo>
                  <a:cubicBezTo>
                    <a:pt x="1411019" y="1165138"/>
                    <a:pt x="1399367" y="1157925"/>
                    <a:pt x="1386051" y="1151822"/>
                  </a:cubicBezTo>
                  <a:cubicBezTo>
                    <a:pt x="1397425" y="1148355"/>
                    <a:pt x="1408036" y="1146482"/>
                    <a:pt x="1417980" y="1146266"/>
                  </a:cubicBezTo>
                  <a:close/>
                  <a:moveTo>
                    <a:pt x="851754" y="1091902"/>
                  </a:moveTo>
                  <a:cubicBezTo>
                    <a:pt x="858966" y="1176236"/>
                    <a:pt x="934978" y="1225061"/>
                    <a:pt x="1013209" y="1242261"/>
                  </a:cubicBezTo>
                  <a:cubicBezTo>
                    <a:pt x="1024306" y="1245035"/>
                    <a:pt x="1040395" y="1242261"/>
                    <a:pt x="1041505" y="1257241"/>
                  </a:cubicBezTo>
                  <a:cubicBezTo>
                    <a:pt x="1042614" y="1273886"/>
                    <a:pt x="1035402" y="1289976"/>
                    <a:pt x="1023750" y="1302737"/>
                  </a:cubicBezTo>
                  <a:cubicBezTo>
                    <a:pt x="1018757" y="1308285"/>
                    <a:pt x="1014873" y="1305511"/>
                    <a:pt x="1009880" y="1301627"/>
                  </a:cubicBezTo>
                  <a:cubicBezTo>
                    <a:pt x="963275" y="1266118"/>
                    <a:pt x="909455" y="1244480"/>
                    <a:pt x="857302" y="1218958"/>
                  </a:cubicBezTo>
                  <a:cubicBezTo>
                    <a:pt x="787949" y="1185114"/>
                    <a:pt x="786284" y="1135733"/>
                    <a:pt x="851754" y="1091902"/>
                  </a:cubicBezTo>
                  <a:close/>
                  <a:moveTo>
                    <a:pt x="455124" y="1048417"/>
                  </a:moveTo>
                  <a:cubicBezTo>
                    <a:pt x="482518" y="1049596"/>
                    <a:pt x="508596" y="1056670"/>
                    <a:pt x="534395" y="1069708"/>
                  </a:cubicBezTo>
                  <a:cubicBezTo>
                    <a:pt x="541052" y="1073037"/>
                    <a:pt x="546046" y="1079140"/>
                    <a:pt x="542717" y="1085243"/>
                  </a:cubicBezTo>
                  <a:cubicBezTo>
                    <a:pt x="535504" y="1099114"/>
                    <a:pt x="543827" y="1107437"/>
                    <a:pt x="555478" y="1117978"/>
                  </a:cubicBezTo>
                  <a:cubicBezTo>
                    <a:pt x="499995" y="1126301"/>
                    <a:pt x="450061" y="1141281"/>
                    <a:pt x="401235" y="1158481"/>
                  </a:cubicBezTo>
                  <a:cubicBezTo>
                    <a:pt x="374604" y="1167358"/>
                    <a:pt x="350191" y="1180674"/>
                    <a:pt x="326334" y="1193990"/>
                  </a:cubicBezTo>
                  <a:cubicBezTo>
                    <a:pt x="309134" y="1203422"/>
                    <a:pt x="293599" y="1217293"/>
                    <a:pt x="300257" y="1240596"/>
                  </a:cubicBezTo>
                  <a:cubicBezTo>
                    <a:pt x="306360" y="1262234"/>
                    <a:pt x="327443" y="1265563"/>
                    <a:pt x="345198" y="1264453"/>
                  </a:cubicBezTo>
                  <a:cubicBezTo>
                    <a:pt x="422319" y="1258350"/>
                    <a:pt x="491673" y="1231719"/>
                    <a:pt x="554368" y="1186777"/>
                  </a:cubicBezTo>
                  <a:cubicBezTo>
                    <a:pt x="553813" y="1177899"/>
                    <a:pt x="559362" y="1176790"/>
                    <a:pt x="566020" y="1176235"/>
                  </a:cubicBezTo>
                  <a:cubicBezTo>
                    <a:pt x="584884" y="1173461"/>
                    <a:pt x="590432" y="1155706"/>
                    <a:pt x="600974" y="1143500"/>
                  </a:cubicBezTo>
                  <a:cubicBezTo>
                    <a:pt x="606522" y="1136842"/>
                    <a:pt x="599864" y="1114095"/>
                    <a:pt x="621502" y="1126855"/>
                  </a:cubicBezTo>
                  <a:cubicBezTo>
                    <a:pt x="637592" y="1136288"/>
                    <a:pt x="650353" y="1147384"/>
                    <a:pt x="637592" y="1169577"/>
                  </a:cubicBezTo>
                  <a:cubicBezTo>
                    <a:pt x="624276" y="1193436"/>
                    <a:pt x="607077" y="1213964"/>
                    <a:pt x="584884" y="1228944"/>
                  </a:cubicBezTo>
                  <a:cubicBezTo>
                    <a:pt x="563800" y="1243370"/>
                    <a:pt x="551594" y="1266673"/>
                    <a:pt x="528292" y="1278324"/>
                  </a:cubicBezTo>
                  <a:cubicBezTo>
                    <a:pt x="519414" y="1282763"/>
                    <a:pt x="511647" y="1294969"/>
                    <a:pt x="517195" y="1306620"/>
                  </a:cubicBezTo>
                  <a:cubicBezTo>
                    <a:pt x="523853" y="1320491"/>
                    <a:pt x="536614" y="1329923"/>
                    <a:pt x="552149" y="1331032"/>
                  </a:cubicBezTo>
                  <a:cubicBezTo>
                    <a:pt x="569348" y="1332697"/>
                    <a:pt x="587103" y="1331587"/>
                    <a:pt x="608741" y="1331587"/>
                  </a:cubicBezTo>
                  <a:cubicBezTo>
                    <a:pt x="575452" y="1377638"/>
                    <a:pt x="531620" y="1399276"/>
                    <a:pt x="484460" y="1414256"/>
                  </a:cubicBezTo>
                  <a:cubicBezTo>
                    <a:pt x="432305" y="1430901"/>
                    <a:pt x="379042" y="1438669"/>
                    <a:pt x="324114" y="1426462"/>
                  </a:cubicBezTo>
                  <a:cubicBezTo>
                    <a:pt x="243665" y="1409263"/>
                    <a:pt x="169873" y="1348787"/>
                    <a:pt x="177085" y="1263344"/>
                  </a:cubicBezTo>
                  <a:cubicBezTo>
                    <a:pt x="181524" y="1209525"/>
                    <a:pt x="214259" y="1171796"/>
                    <a:pt x="251987" y="1138507"/>
                  </a:cubicBezTo>
                  <a:cubicBezTo>
                    <a:pt x="291934" y="1103553"/>
                    <a:pt x="344088" y="1078586"/>
                    <a:pt x="396797" y="1068044"/>
                  </a:cubicBezTo>
                  <a:cubicBezTo>
                    <a:pt x="387919" y="1066379"/>
                    <a:pt x="381816" y="1065270"/>
                    <a:pt x="367946" y="1062496"/>
                  </a:cubicBezTo>
                  <a:cubicBezTo>
                    <a:pt x="399016" y="1051954"/>
                    <a:pt x="427729" y="1047238"/>
                    <a:pt x="455124" y="1048417"/>
                  </a:cubicBezTo>
                  <a:close/>
                  <a:moveTo>
                    <a:pt x="1158990" y="789591"/>
                  </a:moveTo>
                  <a:cubicBezTo>
                    <a:pt x="1183818" y="789660"/>
                    <a:pt x="1208786" y="793960"/>
                    <a:pt x="1233475" y="800063"/>
                  </a:cubicBezTo>
                  <a:cubicBezTo>
                    <a:pt x="1276197" y="811160"/>
                    <a:pt x="1317809" y="825030"/>
                    <a:pt x="1366079" y="847223"/>
                  </a:cubicBezTo>
                  <a:cubicBezTo>
                    <a:pt x="1333344" y="849443"/>
                    <a:pt x="1308931" y="846669"/>
                    <a:pt x="1284519" y="853881"/>
                  </a:cubicBezTo>
                  <a:cubicBezTo>
                    <a:pt x="1239024" y="867197"/>
                    <a:pt x="1200740" y="906590"/>
                    <a:pt x="1196857" y="943208"/>
                  </a:cubicBezTo>
                  <a:cubicBezTo>
                    <a:pt x="1193528" y="977053"/>
                    <a:pt x="1209063" y="997026"/>
                    <a:pt x="1236249" y="1012007"/>
                  </a:cubicBezTo>
                  <a:cubicBezTo>
                    <a:pt x="1257888" y="1024213"/>
                    <a:pt x="1282300" y="1030316"/>
                    <a:pt x="1301719" y="1050844"/>
                  </a:cubicBezTo>
                  <a:cubicBezTo>
                    <a:pt x="1251785" y="1063606"/>
                    <a:pt x="1204069" y="1075812"/>
                    <a:pt x="1156353" y="1086353"/>
                  </a:cubicBezTo>
                  <a:cubicBezTo>
                    <a:pt x="1144702" y="1089128"/>
                    <a:pt x="1130831" y="1092456"/>
                    <a:pt x="1118070" y="1080805"/>
                  </a:cubicBezTo>
                  <a:cubicBezTo>
                    <a:pt x="1111967" y="1074702"/>
                    <a:pt x="1106419" y="1080250"/>
                    <a:pt x="1100316" y="1081360"/>
                  </a:cubicBezTo>
                  <a:cubicBezTo>
                    <a:pt x="1090329" y="1083579"/>
                    <a:pt x="1080897" y="1086908"/>
                    <a:pt x="1070910" y="1089128"/>
                  </a:cubicBezTo>
                  <a:cubicBezTo>
                    <a:pt x="1012653" y="1103553"/>
                    <a:pt x="967712" y="1070263"/>
                    <a:pt x="963829" y="1010342"/>
                  </a:cubicBezTo>
                  <a:cubicBezTo>
                    <a:pt x="958835" y="933221"/>
                    <a:pt x="1015427" y="835572"/>
                    <a:pt x="1085336" y="804502"/>
                  </a:cubicBezTo>
                  <a:cubicBezTo>
                    <a:pt x="1109471" y="793683"/>
                    <a:pt x="1134161" y="789522"/>
                    <a:pt x="1158990" y="789591"/>
                  </a:cubicBezTo>
                  <a:close/>
                  <a:moveTo>
                    <a:pt x="966048" y="674673"/>
                  </a:moveTo>
                  <a:cubicBezTo>
                    <a:pt x="1034292" y="681330"/>
                    <a:pt x="1102535" y="687434"/>
                    <a:pt x="1179101" y="694646"/>
                  </a:cubicBezTo>
                  <a:cubicBezTo>
                    <a:pt x="1136380" y="724052"/>
                    <a:pt x="1093658" y="734039"/>
                    <a:pt x="1055375" y="753458"/>
                  </a:cubicBezTo>
                  <a:cubicBezTo>
                    <a:pt x="1034292" y="764000"/>
                    <a:pt x="1010989" y="771767"/>
                    <a:pt x="991016" y="784528"/>
                  </a:cubicBezTo>
                  <a:cubicBezTo>
                    <a:pt x="973815" y="795070"/>
                    <a:pt x="966048" y="791741"/>
                    <a:pt x="959945" y="775096"/>
                  </a:cubicBezTo>
                  <a:cubicBezTo>
                    <a:pt x="948849" y="744581"/>
                    <a:pt x="955507" y="712956"/>
                    <a:pt x="954952" y="681885"/>
                  </a:cubicBezTo>
                  <a:cubicBezTo>
                    <a:pt x="954397" y="675227"/>
                    <a:pt x="959390" y="674118"/>
                    <a:pt x="966048" y="674673"/>
                  </a:cubicBezTo>
                  <a:close/>
                  <a:moveTo>
                    <a:pt x="265186" y="662283"/>
                  </a:moveTo>
                  <a:cubicBezTo>
                    <a:pt x="306243" y="660063"/>
                    <a:pt x="338423" y="665057"/>
                    <a:pt x="364500" y="689470"/>
                  </a:cubicBezTo>
                  <a:cubicBezTo>
                    <a:pt x="373377" y="697792"/>
                    <a:pt x="385029" y="709999"/>
                    <a:pt x="372822" y="722760"/>
                  </a:cubicBezTo>
                  <a:cubicBezTo>
                    <a:pt x="361726" y="734411"/>
                    <a:pt x="347855" y="723869"/>
                    <a:pt x="341752" y="715547"/>
                  </a:cubicBezTo>
                  <a:cubicBezTo>
                    <a:pt x="324552" y="689470"/>
                    <a:pt x="290708" y="688360"/>
                    <a:pt x="265186" y="662283"/>
                  </a:cubicBezTo>
                  <a:close/>
                  <a:moveTo>
                    <a:pt x="111754" y="620784"/>
                  </a:moveTo>
                  <a:cubicBezTo>
                    <a:pt x="128537" y="619328"/>
                    <a:pt x="146846" y="621409"/>
                    <a:pt x="165988" y="621409"/>
                  </a:cubicBezTo>
                  <a:cubicBezTo>
                    <a:pt x="139357" y="638053"/>
                    <a:pt x="116054" y="654143"/>
                    <a:pt x="117719" y="683549"/>
                  </a:cubicBezTo>
                  <a:cubicBezTo>
                    <a:pt x="119383" y="710181"/>
                    <a:pt x="127705" y="736258"/>
                    <a:pt x="150453" y="754012"/>
                  </a:cubicBezTo>
                  <a:cubicBezTo>
                    <a:pt x="179859" y="793961"/>
                    <a:pt x="219806" y="816154"/>
                    <a:pt x="269186" y="820592"/>
                  </a:cubicBezTo>
                  <a:cubicBezTo>
                    <a:pt x="281947" y="821702"/>
                    <a:pt x="290269" y="822811"/>
                    <a:pt x="287495" y="839456"/>
                  </a:cubicBezTo>
                  <a:cubicBezTo>
                    <a:pt x="277509" y="906590"/>
                    <a:pt x="302476" y="953196"/>
                    <a:pt x="362397" y="983156"/>
                  </a:cubicBezTo>
                  <a:cubicBezTo>
                    <a:pt x="364616" y="984266"/>
                    <a:pt x="366835" y="985930"/>
                    <a:pt x="368500" y="989259"/>
                  </a:cubicBezTo>
                  <a:cubicBezTo>
                    <a:pt x="329662" y="991479"/>
                    <a:pt x="297482" y="1009788"/>
                    <a:pt x="263638" y="1021994"/>
                  </a:cubicBezTo>
                  <a:cubicBezTo>
                    <a:pt x="228684" y="1034200"/>
                    <a:pt x="195394" y="1033645"/>
                    <a:pt x="162105" y="1018665"/>
                  </a:cubicBezTo>
                  <a:cubicBezTo>
                    <a:pt x="82210" y="983156"/>
                    <a:pt x="18959" y="932112"/>
                    <a:pt x="3424" y="841676"/>
                  </a:cubicBezTo>
                  <a:cubicBezTo>
                    <a:pt x="-9337" y="766218"/>
                    <a:pt x="13966" y="697975"/>
                    <a:pt x="66675" y="641382"/>
                  </a:cubicBezTo>
                  <a:cubicBezTo>
                    <a:pt x="79713" y="627234"/>
                    <a:pt x="94971" y="622241"/>
                    <a:pt x="111754" y="620784"/>
                  </a:cubicBezTo>
                  <a:close/>
                  <a:moveTo>
                    <a:pt x="711798" y="611352"/>
                  </a:moveTo>
                  <a:cubicBezTo>
                    <a:pt x="722895" y="612809"/>
                    <a:pt x="733575" y="616415"/>
                    <a:pt x="743562" y="624183"/>
                  </a:cubicBezTo>
                  <a:cubicBezTo>
                    <a:pt x="772413" y="646931"/>
                    <a:pt x="769084" y="678001"/>
                    <a:pt x="763536" y="707961"/>
                  </a:cubicBezTo>
                  <a:cubicBezTo>
                    <a:pt x="755769" y="747354"/>
                    <a:pt x="734685" y="780090"/>
                    <a:pt x="701395" y="802838"/>
                  </a:cubicBezTo>
                  <a:cubicBezTo>
                    <a:pt x="679757" y="817263"/>
                    <a:pt x="686415" y="829469"/>
                    <a:pt x="700841" y="842230"/>
                  </a:cubicBezTo>
                  <a:cubicBezTo>
                    <a:pt x="725808" y="863869"/>
                    <a:pt x="752995" y="852772"/>
                    <a:pt x="779071" y="843895"/>
                  </a:cubicBezTo>
                  <a:cubicBezTo>
                    <a:pt x="793497" y="838901"/>
                    <a:pt x="807367" y="830579"/>
                    <a:pt x="825122" y="822257"/>
                  </a:cubicBezTo>
                  <a:cubicBezTo>
                    <a:pt x="829005" y="859430"/>
                    <a:pt x="814580" y="885507"/>
                    <a:pt x="787948" y="903261"/>
                  </a:cubicBezTo>
                  <a:cubicBezTo>
                    <a:pt x="763536" y="919906"/>
                    <a:pt x="736904" y="933222"/>
                    <a:pt x="711383" y="947647"/>
                  </a:cubicBezTo>
                  <a:cubicBezTo>
                    <a:pt x="699176" y="954860"/>
                    <a:pt x="686415" y="964292"/>
                    <a:pt x="681422" y="975943"/>
                  </a:cubicBezTo>
                  <a:cubicBezTo>
                    <a:pt x="672545" y="997027"/>
                    <a:pt x="658674" y="997582"/>
                    <a:pt x="640920" y="992588"/>
                  </a:cubicBezTo>
                  <a:cubicBezTo>
                    <a:pt x="599308" y="982046"/>
                    <a:pt x="554922" y="985375"/>
                    <a:pt x="516084" y="962628"/>
                  </a:cubicBezTo>
                  <a:cubicBezTo>
                    <a:pt x="511645" y="959853"/>
                    <a:pt x="507761" y="961518"/>
                    <a:pt x="503323" y="963737"/>
                  </a:cubicBezTo>
                  <a:cubicBezTo>
                    <a:pt x="475582" y="978163"/>
                    <a:pt x="455608" y="963182"/>
                    <a:pt x="442847" y="942099"/>
                  </a:cubicBezTo>
                  <a:cubicBezTo>
                    <a:pt x="406228" y="882733"/>
                    <a:pt x="395132" y="818928"/>
                    <a:pt x="418989" y="751794"/>
                  </a:cubicBezTo>
                  <a:cubicBezTo>
                    <a:pt x="428976" y="723497"/>
                    <a:pt x="448950" y="702413"/>
                    <a:pt x="477801" y="688543"/>
                  </a:cubicBezTo>
                  <a:cubicBezTo>
                    <a:pt x="476691" y="745135"/>
                    <a:pt x="503877" y="761226"/>
                    <a:pt x="556586" y="744025"/>
                  </a:cubicBezTo>
                  <a:cubicBezTo>
                    <a:pt x="593204" y="731819"/>
                    <a:pt x="625385" y="713510"/>
                    <a:pt x="655345" y="690207"/>
                  </a:cubicBezTo>
                  <a:cubicBezTo>
                    <a:pt x="690299" y="663020"/>
                    <a:pt x="696957" y="640273"/>
                    <a:pt x="677538" y="611422"/>
                  </a:cubicBezTo>
                  <a:cubicBezTo>
                    <a:pt x="689190" y="610589"/>
                    <a:pt x="700702" y="609896"/>
                    <a:pt x="711798" y="611352"/>
                  </a:cubicBezTo>
                  <a:close/>
                  <a:moveTo>
                    <a:pt x="1314964" y="215969"/>
                  </a:moveTo>
                  <a:cubicBezTo>
                    <a:pt x="1349849" y="211669"/>
                    <a:pt x="1386329" y="217495"/>
                    <a:pt x="1413793" y="240243"/>
                  </a:cubicBezTo>
                  <a:cubicBezTo>
                    <a:pt x="1424890" y="249675"/>
                    <a:pt x="1437096" y="257443"/>
                    <a:pt x="1454851" y="270204"/>
                  </a:cubicBezTo>
                  <a:cubicBezTo>
                    <a:pt x="1424890" y="265765"/>
                    <a:pt x="1401587" y="259662"/>
                    <a:pt x="1377729" y="260217"/>
                  </a:cubicBezTo>
                  <a:cubicBezTo>
                    <a:pt x="1324466" y="261327"/>
                    <a:pt x="1310595" y="276862"/>
                    <a:pt x="1320027" y="329570"/>
                  </a:cubicBezTo>
                  <a:cubicBezTo>
                    <a:pt x="1327240" y="371182"/>
                    <a:pt x="1356645" y="404472"/>
                    <a:pt x="1392155" y="410575"/>
                  </a:cubicBezTo>
                  <a:cubicBezTo>
                    <a:pt x="1392709" y="410020"/>
                    <a:pt x="1393819" y="408910"/>
                    <a:pt x="1394373" y="408910"/>
                  </a:cubicBezTo>
                  <a:cubicBezTo>
                    <a:pt x="1442644" y="418897"/>
                    <a:pt x="1489250" y="409465"/>
                    <a:pt x="1536410" y="399478"/>
                  </a:cubicBezTo>
                  <a:cubicBezTo>
                    <a:pt x="1573028" y="387272"/>
                    <a:pt x="1573028" y="387272"/>
                    <a:pt x="1550835" y="343441"/>
                  </a:cubicBezTo>
                  <a:cubicBezTo>
                    <a:pt x="1595221" y="364524"/>
                    <a:pt x="1625737" y="393930"/>
                    <a:pt x="1635724" y="440535"/>
                  </a:cubicBezTo>
                  <a:cubicBezTo>
                    <a:pt x="1641827" y="469941"/>
                    <a:pt x="1627956" y="493244"/>
                    <a:pt x="1600769" y="509334"/>
                  </a:cubicBezTo>
                  <a:cubicBezTo>
                    <a:pt x="1570809" y="527088"/>
                    <a:pt x="1536410" y="538185"/>
                    <a:pt x="1511997" y="564816"/>
                  </a:cubicBezTo>
                  <a:cubicBezTo>
                    <a:pt x="1498682" y="578687"/>
                    <a:pt x="1498682" y="592003"/>
                    <a:pt x="1514771" y="601435"/>
                  </a:cubicBezTo>
                  <a:cubicBezTo>
                    <a:pt x="1535300" y="613086"/>
                    <a:pt x="1526423" y="619744"/>
                    <a:pt x="1513107" y="627512"/>
                  </a:cubicBezTo>
                  <a:cubicBezTo>
                    <a:pt x="1465947" y="654698"/>
                    <a:pt x="1416013" y="654143"/>
                    <a:pt x="1365523" y="643047"/>
                  </a:cubicBezTo>
                  <a:cubicBezTo>
                    <a:pt x="1292840" y="626957"/>
                    <a:pt x="1228480" y="594777"/>
                    <a:pt x="1187978" y="530417"/>
                  </a:cubicBezTo>
                  <a:cubicBezTo>
                    <a:pt x="1131941" y="441645"/>
                    <a:pt x="1139154" y="325686"/>
                    <a:pt x="1225706" y="252449"/>
                  </a:cubicBezTo>
                  <a:cubicBezTo>
                    <a:pt x="1246789" y="234694"/>
                    <a:pt x="1280079" y="220269"/>
                    <a:pt x="1314964" y="215969"/>
                  </a:cubicBezTo>
                  <a:close/>
                  <a:moveTo>
                    <a:pt x="404565" y="179420"/>
                  </a:moveTo>
                  <a:cubicBezTo>
                    <a:pt x="438687" y="175883"/>
                    <a:pt x="473641" y="180322"/>
                    <a:pt x="509427" y="194747"/>
                  </a:cubicBezTo>
                  <a:cubicBezTo>
                    <a:pt x="536059" y="205289"/>
                    <a:pt x="554368" y="224708"/>
                    <a:pt x="578226" y="250230"/>
                  </a:cubicBezTo>
                  <a:cubicBezTo>
                    <a:pt x="550484" y="243572"/>
                    <a:pt x="528846" y="243017"/>
                    <a:pt x="507763" y="244127"/>
                  </a:cubicBezTo>
                  <a:cubicBezTo>
                    <a:pt x="478357" y="245791"/>
                    <a:pt x="463931" y="264656"/>
                    <a:pt x="468370" y="294061"/>
                  </a:cubicBezTo>
                  <a:cubicBezTo>
                    <a:pt x="469480" y="300719"/>
                    <a:pt x="472254" y="307932"/>
                    <a:pt x="465596" y="311261"/>
                  </a:cubicBezTo>
                  <a:cubicBezTo>
                    <a:pt x="445068" y="321248"/>
                    <a:pt x="429531" y="334564"/>
                    <a:pt x="418990" y="355647"/>
                  </a:cubicBezTo>
                  <a:cubicBezTo>
                    <a:pt x="415106" y="364524"/>
                    <a:pt x="408448" y="355092"/>
                    <a:pt x="404009" y="351208"/>
                  </a:cubicBezTo>
                  <a:cubicBezTo>
                    <a:pt x="397351" y="345105"/>
                    <a:pt x="389584" y="342331"/>
                    <a:pt x="381262" y="345660"/>
                  </a:cubicBezTo>
                  <a:cubicBezTo>
                    <a:pt x="370165" y="350099"/>
                    <a:pt x="371274" y="360086"/>
                    <a:pt x="371274" y="369518"/>
                  </a:cubicBezTo>
                  <a:cubicBezTo>
                    <a:pt x="370165" y="416123"/>
                    <a:pt x="406783" y="446638"/>
                    <a:pt x="467815" y="449414"/>
                  </a:cubicBezTo>
                  <a:cubicBezTo>
                    <a:pt x="553813" y="452743"/>
                    <a:pt x="614844" y="411684"/>
                    <a:pt x="660340" y="342331"/>
                  </a:cubicBezTo>
                  <a:cubicBezTo>
                    <a:pt x="667553" y="367298"/>
                    <a:pt x="664224" y="385053"/>
                    <a:pt x="645360" y="409465"/>
                  </a:cubicBezTo>
                  <a:cubicBezTo>
                    <a:pt x="602083" y="464394"/>
                    <a:pt x="541607" y="489361"/>
                    <a:pt x="475028" y="503787"/>
                  </a:cubicBezTo>
                  <a:cubicBezTo>
                    <a:pt x="465041" y="506006"/>
                    <a:pt x="455054" y="503232"/>
                    <a:pt x="445068" y="500458"/>
                  </a:cubicBezTo>
                  <a:cubicBezTo>
                    <a:pt x="428976" y="495464"/>
                    <a:pt x="414551" y="498793"/>
                    <a:pt x="403455" y="513773"/>
                  </a:cubicBezTo>
                  <a:cubicBezTo>
                    <a:pt x="392913" y="528199"/>
                    <a:pt x="390693" y="542070"/>
                    <a:pt x="400125" y="557605"/>
                  </a:cubicBezTo>
                  <a:cubicBezTo>
                    <a:pt x="407893" y="570366"/>
                    <a:pt x="415661" y="582572"/>
                    <a:pt x="427312" y="601991"/>
                  </a:cubicBezTo>
                  <a:cubicBezTo>
                    <a:pt x="326334" y="572030"/>
                    <a:pt x="252542" y="519877"/>
                    <a:pt x="213704" y="427774"/>
                  </a:cubicBezTo>
                  <a:cubicBezTo>
                    <a:pt x="180414" y="347879"/>
                    <a:pt x="218143" y="258552"/>
                    <a:pt x="304695" y="211947"/>
                  </a:cubicBezTo>
                  <a:cubicBezTo>
                    <a:pt x="337153" y="194470"/>
                    <a:pt x="370443" y="182957"/>
                    <a:pt x="404565" y="179420"/>
                  </a:cubicBezTo>
                  <a:close/>
                  <a:moveTo>
                    <a:pt x="818811" y="2015"/>
                  </a:moveTo>
                  <a:cubicBezTo>
                    <a:pt x="828313" y="-1106"/>
                    <a:pt x="838993" y="-552"/>
                    <a:pt x="851199" y="3332"/>
                  </a:cubicBezTo>
                  <a:cubicBezTo>
                    <a:pt x="901689" y="19422"/>
                    <a:pt x="927766" y="54931"/>
                    <a:pt x="935534" y="109304"/>
                  </a:cubicBezTo>
                  <a:cubicBezTo>
                    <a:pt x="912231" y="99872"/>
                    <a:pt x="904464" y="113743"/>
                    <a:pt x="898915" y="132052"/>
                  </a:cubicBezTo>
                  <a:cubicBezTo>
                    <a:pt x="874502" y="210837"/>
                    <a:pt x="896141" y="284629"/>
                    <a:pt x="923327" y="357867"/>
                  </a:cubicBezTo>
                  <a:cubicBezTo>
                    <a:pt x="941637" y="406692"/>
                    <a:pt x="967713" y="451078"/>
                    <a:pt x="1010990" y="482703"/>
                  </a:cubicBezTo>
                  <a:cubicBezTo>
                    <a:pt x="1016538" y="484922"/>
                    <a:pt x="1021532" y="487697"/>
                    <a:pt x="1027080" y="489916"/>
                  </a:cubicBezTo>
                  <a:cubicBezTo>
                    <a:pt x="1032073" y="511554"/>
                    <a:pt x="1014319" y="508780"/>
                    <a:pt x="1003777" y="509890"/>
                  </a:cubicBezTo>
                  <a:cubicBezTo>
                    <a:pt x="991571" y="510444"/>
                    <a:pt x="978810" y="506561"/>
                    <a:pt x="966049" y="504896"/>
                  </a:cubicBezTo>
                  <a:cubicBezTo>
                    <a:pt x="962165" y="503232"/>
                    <a:pt x="958836" y="501012"/>
                    <a:pt x="954953" y="499348"/>
                  </a:cubicBezTo>
                  <a:cubicBezTo>
                    <a:pt x="921663" y="493800"/>
                    <a:pt x="898360" y="471052"/>
                    <a:pt x="873392" y="451633"/>
                  </a:cubicBezTo>
                  <a:cubicBezTo>
                    <a:pt x="860631" y="441646"/>
                    <a:pt x="849535" y="428885"/>
                    <a:pt x="837883" y="417788"/>
                  </a:cubicBezTo>
                  <a:cubicBezTo>
                    <a:pt x="832890" y="413350"/>
                    <a:pt x="825122" y="407802"/>
                    <a:pt x="834554" y="400034"/>
                  </a:cubicBezTo>
                  <a:cubicBezTo>
                    <a:pt x="837328" y="396705"/>
                    <a:pt x="840103" y="392821"/>
                    <a:pt x="842877" y="388938"/>
                  </a:cubicBezTo>
                  <a:cubicBezTo>
                    <a:pt x="869509" y="351209"/>
                    <a:pt x="860076" y="311816"/>
                    <a:pt x="842877" y="274642"/>
                  </a:cubicBezTo>
                  <a:cubicBezTo>
                    <a:pt x="826787" y="240243"/>
                    <a:pt x="806258" y="207508"/>
                    <a:pt x="761317" y="205289"/>
                  </a:cubicBezTo>
                  <a:cubicBezTo>
                    <a:pt x="749666" y="204734"/>
                    <a:pt x="751330" y="198631"/>
                    <a:pt x="753550" y="189754"/>
                  </a:cubicBezTo>
                  <a:cubicBezTo>
                    <a:pt x="760762" y="149252"/>
                    <a:pt x="765756" y="108195"/>
                    <a:pt x="772969" y="67692"/>
                  </a:cubicBezTo>
                  <a:cubicBezTo>
                    <a:pt x="775743" y="51602"/>
                    <a:pt x="784065" y="36622"/>
                    <a:pt x="793497" y="22751"/>
                  </a:cubicBezTo>
                  <a:cubicBezTo>
                    <a:pt x="800988" y="11932"/>
                    <a:pt x="809310" y="5135"/>
                    <a:pt x="818811" y="2015"/>
                  </a:cubicBezTo>
                  <a:close/>
                </a:path>
              </a:pathLst>
            </a:custGeom>
            <a:solidFill>
              <a:srgbClr val="F34E34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F4F1D39-A169-450D-8638-9610D5B107E4}"/>
              </a:ext>
            </a:extLst>
          </p:cNvPr>
          <p:cNvGrpSpPr/>
          <p:nvPr/>
        </p:nvGrpSpPr>
        <p:grpSpPr>
          <a:xfrm>
            <a:off x="1819985" y="2265204"/>
            <a:ext cx="1786540" cy="1725509"/>
            <a:chOff x="2679364" y="2112041"/>
            <a:chExt cx="1786540" cy="1725509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34365C9-5414-4B07-96FA-D2BA721271C5}"/>
                </a:ext>
              </a:extLst>
            </p:cNvPr>
            <p:cNvSpPr/>
            <p:nvPr/>
          </p:nvSpPr>
          <p:spPr>
            <a:xfrm>
              <a:off x="2679364" y="2112041"/>
              <a:ext cx="1786540" cy="1725509"/>
            </a:xfrm>
            <a:custGeom>
              <a:avLst/>
              <a:gdLst>
                <a:gd name="connsiteX0" fmla="*/ 1773049 w 1786539"/>
                <a:gd name="connsiteY0" fmla="*/ 704868 h 1725508"/>
                <a:gd name="connsiteX1" fmla="*/ 1760843 w 1786539"/>
                <a:gd name="connsiteY1" fmla="*/ 683785 h 1725508"/>
                <a:gd name="connsiteX2" fmla="*/ 1695373 w 1786539"/>
                <a:gd name="connsiteY2" fmla="*/ 596677 h 1725508"/>
                <a:gd name="connsiteX3" fmla="*/ 1617142 w 1786539"/>
                <a:gd name="connsiteY3" fmla="*/ 634405 h 1725508"/>
                <a:gd name="connsiteX4" fmla="*/ 1571092 w 1786539"/>
                <a:gd name="connsiteY4" fmla="*/ 695991 h 1725508"/>
                <a:gd name="connsiteX5" fmla="*/ 1491197 w 1786539"/>
                <a:gd name="connsiteY5" fmla="*/ 763125 h 1725508"/>
                <a:gd name="connsiteX6" fmla="*/ 1412967 w 1786539"/>
                <a:gd name="connsiteY6" fmla="*/ 818052 h 1725508"/>
                <a:gd name="connsiteX7" fmla="*/ 1386890 w 1786539"/>
                <a:gd name="connsiteY7" fmla="*/ 814724 h 1725508"/>
                <a:gd name="connsiteX8" fmla="*/ 1519493 w 1786539"/>
                <a:gd name="connsiteY8" fmla="*/ 718739 h 1725508"/>
                <a:gd name="connsiteX9" fmla="*/ 1515055 w 1786539"/>
                <a:gd name="connsiteY9" fmla="*/ 669914 h 1725508"/>
                <a:gd name="connsiteX10" fmla="*/ 1512280 w 1786539"/>
                <a:gd name="connsiteY10" fmla="*/ 632741 h 1725508"/>
                <a:gd name="connsiteX11" fmla="*/ 1537802 w 1786539"/>
                <a:gd name="connsiteY11" fmla="*/ 607773 h 1725508"/>
                <a:gd name="connsiteX12" fmla="*/ 1550563 w 1786539"/>
                <a:gd name="connsiteY12" fmla="*/ 574484 h 1725508"/>
                <a:gd name="connsiteX13" fmla="*/ 1516719 w 1786539"/>
                <a:gd name="connsiteY13" fmla="*/ 554510 h 1725508"/>
                <a:gd name="connsiteX14" fmla="*/ 1456798 w 1786539"/>
                <a:gd name="connsiteY14" fmla="*/ 563387 h 1725508"/>
                <a:gd name="connsiteX15" fmla="*/ 1402425 w 1786539"/>
                <a:gd name="connsiteY15" fmla="*/ 567826 h 1725508"/>
                <a:gd name="connsiteX16" fmla="*/ 1341394 w 1786539"/>
                <a:gd name="connsiteY16" fmla="*/ 451313 h 1725508"/>
                <a:gd name="connsiteX17" fmla="*/ 1320311 w 1786539"/>
                <a:gd name="connsiteY17" fmla="*/ 363095 h 1725508"/>
                <a:gd name="connsiteX18" fmla="*/ 1270376 w 1786539"/>
                <a:gd name="connsiteY18" fmla="*/ 226608 h 1725508"/>
                <a:gd name="connsiteX19" fmla="*/ 1244854 w 1786539"/>
                <a:gd name="connsiteY19" fmla="*/ 147268 h 1725508"/>
                <a:gd name="connsiteX20" fmla="*/ 1137218 w 1786539"/>
                <a:gd name="connsiteY20" fmla="*/ 25206 h 1725508"/>
                <a:gd name="connsiteX21" fmla="*/ 1056213 w 1786539"/>
                <a:gd name="connsiteY21" fmla="*/ 17439 h 1725508"/>
                <a:gd name="connsiteX22" fmla="*/ 1061207 w 1786539"/>
                <a:gd name="connsiteY22" fmla="*/ 93450 h 1725508"/>
                <a:gd name="connsiteX23" fmla="*/ 1156637 w 1786539"/>
                <a:gd name="connsiteY23" fmla="*/ 163913 h 1725508"/>
                <a:gd name="connsiteX24" fmla="*/ 1207126 w 1786539"/>
                <a:gd name="connsiteY24" fmla="*/ 238814 h 1725508"/>
                <a:gd name="connsiteX25" fmla="*/ 1239306 w 1786539"/>
                <a:gd name="connsiteY25" fmla="*/ 304838 h 1725508"/>
                <a:gd name="connsiteX26" fmla="*/ 1247628 w 1786539"/>
                <a:gd name="connsiteY26" fmla="*/ 323703 h 1725508"/>
                <a:gd name="connsiteX27" fmla="*/ 1277589 w 1786539"/>
                <a:gd name="connsiteY27" fmla="*/ 456861 h 1725508"/>
                <a:gd name="connsiteX28" fmla="*/ 1294234 w 1786539"/>
                <a:gd name="connsiteY28" fmla="*/ 500137 h 1725508"/>
                <a:gd name="connsiteX29" fmla="*/ 1272041 w 1786539"/>
                <a:gd name="connsiteY29" fmla="*/ 516782 h 1725508"/>
                <a:gd name="connsiteX30" fmla="*/ 1222661 w 1786539"/>
                <a:gd name="connsiteY30" fmla="*/ 476834 h 1725508"/>
                <a:gd name="connsiteX31" fmla="*/ 1160521 w 1786539"/>
                <a:gd name="connsiteY31" fmla="*/ 464628 h 1725508"/>
                <a:gd name="connsiteX32" fmla="*/ 1022924 w 1786539"/>
                <a:gd name="connsiteY32" fmla="*/ 452977 h 1725508"/>
                <a:gd name="connsiteX33" fmla="*/ 1072303 w 1786539"/>
                <a:gd name="connsiteY33" fmla="*/ 429120 h 1725508"/>
                <a:gd name="connsiteX34" fmla="*/ 1103929 w 1786539"/>
                <a:gd name="connsiteY34" fmla="*/ 395275 h 1725508"/>
                <a:gd name="connsiteX35" fmla="*/ 1071749 w 1786539"/>
                <a:gd name="connsiteY35" fmla="*/ 248246 h 1725508"/>
                <a:gd name="connsiteX36" fmla="*/ 1024588 w 1786539"/>
                <a:gd name="connsiteY36" fmla="*/ 246027 h 1725508"/>
                <a:gd name="connsiteX37" fmla="*/ 953571 w 1786539"/>
                <a:gd name="connsiteY37" fmla="*/ 257123 h 1725508"/>
                <a:gd name="connsiteX38" fmla="*/ 926939 w 1786539"/>
                <a:gd name="connsiteY38" fmla="*/ 250466 h 1725508"/>
                <a:gd name="connsiteX39" fmla="*/ 802658 w 1786539"/>
                <a:gd name="connsiteY39" fmla="*/ 214402 h 1725508"/>
                <a:gd name="connsiteX40" fmla="*/ 686145 w 1786539"/>
                <a:gd name="connsiteY40" fmla="*/ 261562 h 1725508"/>
                <a:gd name="connsiteX41" fmla="*/ 656739 w 1786539"/>
                <a:gd name="connsiteY41" fmla="*/ 275987 h 1725508"/>
                <a:gd name="connsiteX42" fmla="*/ 582947 w 1786539"/>
                <a:gd name="connsiteY42" fmla="*/ 267665 h 1725508"/>
                <a:gd name="connsiteX43" fmla="*/ 518032 w 1786539"/>
                <a:gd name="connsiteY43" fmla="*/ 315935 h 1725508"/>
                <a:gd name="connsiteX44" fmla="*/ 555760 w 1786539"/>
                <a:gd name="connsiteY44" fmla="*/ 378076 h 1725508"/>
                <a:gd name="connsiteX45" fmla="*/ 607914 w 1786539"/>
                <a:gd name="connsiteY45" fmla="*/ 395275 h 1725508"/>
                <a:gd name="connsiteX46" fmla="*/ 637320 w 1786539"/>
                <a:gd name="connsiteY46" fmla="*/ 402488 h 1725508"/>
                <a:gd name="connsiteX47" fmla="*/ 677267 w 1786539"/>
                <a:gd name="connsiteY47" fmla="*/ 467402 h 1725508"/>
                <a:gd name="connsiteX48" fmla="*/ 632326 w 1786539"/>
                <a:gd name="connsiteY48" fmla="*/ 494034 h 1725508"/>
                <a:gd name="connsiteX49" fmla="*/ 610688 w 1786539"/>
                <a:gd name="connsiteY49" fmla="*/ 497918 h 1725508"/>
                <a:gd name="connsiteX50" fmla="*/ 544109 w 1786539"/>
                <a:gd name="connsiteY50" fmla="*/ 533427 h 1725508"/>
                <a:gd name="connsiteX51" fmla="*/ 502497 w 1786539"/>
                <a:gd name="connsiteY51" fmla="*/ 466848 h 1725508"/>
                <a:gd name="connsiteX52" fmla="*/ 436473 w 1786539"/>
                <a:gd name="connsiteY52" fmla="*/ 435777 h 1725508"/>
                <a:gd name="connsiteX53" fmla="*/ 408177 w 1786539"/>
                <a:gd name="connsiteY53" fmla="*/ 425791 h 1725508"/>
                <a:gd name="connsiteX54" fmla="*/ 360462 w 1786539"/>
                <a:gd name="connsiteY54" fmla="*/ 363095 h 1725508"/>
                <a:gd name="connsiteX55" fmla="*/ 304979 w 1786539"/>
                <a:gd name="connsiteY55" fmla="*/ 345896 h 1725508"/>
                <a:gd name="connsiteX56" fmla="*/ 172376 w 1786539"/>
                <a:gd name="connsiteY56" fmla="*/ 343121 h 1725508"/>
                <a:gd name="connsiteX57" fmla="*/ 118003 w 1786539"/>
                <a:gd name="connsiteY57" fmla="*/ 380295 h 1725508"/>
                <a:gd name="connsiteX58" fmla="*/ 80829 w 1786539"/>
                <a:gd name="connsiteY58" fmla="*/ 410810 h 1725508"/>
                <a:gd name="connsiteX59" fmla="*/ 18689 w 1786539"/>
                <a:gd name="connsiteY59" fmla="*/ 442435 h 1725508"/>
                <a:gd name="connsiteX60" fmla="*/ 41437 w 1786539"/>
                <a:gd name="connsiteY60" fmla="*/ 516782 h 1725508"/>
                <a:gd name="connsiteX61" fmla="*/ 116893 w 1786539"/>
                <a:gd name="connsiteY61" fmla="*/ 604999 h 1725508"/>
                <a:gd name="connsiteX62" fmla="*/ 172376 w 1786539"/>
                <a:gd name="connsiteY62" fmla="*/ 666585 h 1725508"/>
                <a:gd name="connsiteX63" fmla="*/ 266141 w 1786539"/>
                <a:gd name="connsiteY63" fmla="*/ 709307 h 1725508"/>
                <a:gd name="connsiteX64" fmla="*/ 276128 w 1786539"/>
                <a:gd name="connsiteY64" fmla="*/ 732609 h 1725508"/>
                <a:gd name="connsiteX65" fmla="*/ 273909 w 1786539"/>
                <a:gd name="connsiteY65" fmla="*/ 834697 h 1725508"/>
                <a:gd name="connsiteX66" fmla="*/ 273909 w 1786539"/>
                <a:gd name="connsiteY66" fmla="*/ 834697 h 1725508"/>
                <a:gd name="connsiteX67" fmla="*/ 273354 w 1786539"/>
                <a:gd name="connsiteY67" fmla="*/ 860219 h 1725508"/>
                <a:gd name="connsiteX68" fmla="*/ 273354 w 1786539"/>
                <a:gd name="connsiteY68" fmla="*/ 860219 h 1725508"/>
                <a:gd name="connsiteX69" fmla="*/ 272244 w 1786539"/>
                <a:gd name="connsiteY69" fmla="*/ 865768 h 1725508"/>
                <a:gd name="connsiteX70" fmla="*/ 272244 w 1786539"/>
                <a:gd name="connsiteY70" fmla="*/ 865768 h 1725508"/>
                <a:gd name="connsiteX71" fmla="*/ 225084 w 1786539"/>
                <a:gd name="connsiteY71" fmla="*/ 864103 h 1725508"/>
                <a:gd name="connsiteX72" fmla="*/ 79165 w 1786539"/>
                <a:gd name="connsiteY72" fmla="*/ 993378 h 1725508"/>
                <a:gd name="connsiteX73" fmla="*/ 64739 w 1786539"/>
                <a:gd name="connsiteY73" fmla="*/ 1087698 h 1725508"/>
                <a:gd name="connsiteX74" fmla="*/ 76946 w 1786539"/>
                <a:gd name="connsiteY74" fmla="*/ 1113775 h 1725508"/>
                <a:gd name="connsiteX75" fmla="*/ 102468 w 1786539"/>
                <a:gd name="connsiteY75" fmla="*/ 1163709 h 1725508"/>
                <a:gd name="connsiteX76" fmla="*/ 80275 w 1786539"/>
                <a:gd name="connsiteY76" fmla="*/ 1216972 h 1725508"/>
                <a:gd name="connsiteX77" fmla="*/ 83604 w 1786539"/>
                <a:gd name="connsiteY77" fmla="*/ 1257475 h 1725508"/>
                <a:gd name="connsiteX78" fmla="*/ 125215 w 1786539"/>
                <a:gd name="connsiteY78" fmla="*/ 1273565 h 1725508"/>
                <a:gd name="connsiteX79" fmla="*/ 156286 w 1786539"/>
                <a:gd name="connsiteY79" fmla="*/ 1280777 h 1725508"/>
                <a:gd name="connsiteX80" fmla="*/ 201781 w 1786539"/>
                <a:gd name="connsiteY80" fmla="*/ 1321280 h 1725508"/>
                <a:gd name="connsiteX81" fmla="*/ 322734 w 1786539"/>
                <a:gd name="connsiteY81" fmla="*/ 1327383 h 1725508"/>
                <a:gd name="connsiteX82" fmla="*/ 447015 w 1786539"/>
                <a:gd name="connsiteY82" fmla="*/ 1283551 h 1725508"/>
                <a:gd name="connsiteX83" fmla="*/ 493065 w 1786539"/>
                <a:gd name="connsiteY83" fmla="*/ 1249152 h 1725508"/>
                <a:gd name="connsiteX84" fmla="*/ 500278 w 1786539"/>
                <a:gd name="connsiteY84" fmla="*/ 1214198 h 1725508"/>
                <a:gd name="connsiteX85" fmla="*/ 519697 w 1786539"/>
                <a:gd name="connsiteY85" fmla="*/ 1137077 h 1725508"/>
                <a:gd name="connsiteX86" fmla="*/ 565747 w 1786539"/>
                <a:gd name="connsiteY86" fmla="*/ 1094911 h 1725508"/>
                <a:gd name="connsiteX87" fmla="*/ 544664 w 1786539"/>
                <a:gd name="connsiteY87" fmla="*/ 1058847 h 1725508"/>
                <a:gd name="connsiteX88" fmla="*/ 572405 w 1786539"/>
                <a:gd name="connsiteY88" fmla="*/ 1082705 h 1725508"/>
                <a:gd name="connsiteX89" fmla="*/ 663952 w 1786539"/>
                <a:gd name="connsiteY89" fmla="*/ 1139297 h 1725508"/>
                <a:gd name="connsiteX90" fmla="*/ 767704 w 1786539"/>
                <a:gd name="connsiteY90" fmla="*/ 1144290 h 1725508"/>
                <a:gd name="connsiteX91" fmla="*/ 810980 w 1786539"/>
                <a:gd name="connsiteY91" fmla="*/ 1102123 h 1725508"/>
                <a:gd name="connsiteX92" fmla="*/ 874785 w 1786539"/>
                <a:gd name="connsiteY92" fmla="*/ 1080485 h 1725508"/>
                <a:gd name="connsiteX93" fmla="*/ 926939 w 1786539"/>
                <a:gd name="connsiteY93" fmla="*/ 1082705 h 1725508"/>
                <a:gd name="connsiteX94" fmla="*/ 960229 w 1786539"/>
                <a:gd name="connsiteY94" fmla="*/ 1054963 h 1725508"/>
                <a:gd name="connsiteX95" fmla="*/ 902527 w 1786539"/>
                <a:gd name="connsiteY95" fmla="*/ 933456 h 1725508"/>
                <a:gd name="connsiteX96" fmla="*/ 901417 w 1786539"/>
                <a:gd name="connsiteY96" fmla="*/ 900167 h 1725508"/>
                <a:gd name="connsiteX97" fmla="*/ 926384 w 1786539"/>
                <a:gd name="connsiteY97" fmla="*/ 889070 h 1725508"/>
                <a:gd name="connsiteX98" fmla="*/ 947468 w 1786539"/>
                <a:gd name="connsiteY98" fmla="*/ 851342 h 1725508"/>
                <a:gd name="connsiteX99" fmla="*/ 968551 w 1786539"/>
                <a:gd name="connsiteY99" fmla="*/ 836362 h 1725508"/>
                <a:gd name="connsiteX100" fmla="*/ 1032356 w 1786539"/>
                <a:gd name="connsiteY100" fmla="*/ 849123 h 1725508"/>
                <a:gd name="connsiteX101" fmla="*/ 1051220 w 1786539"/>
                <a:gd name="connsiteY101" fmla="*/ 825265 h 1725508"/>
                <a:gd name="connsiteX102" fmla="*/ 993518 w 1786539"/>
                <a:gd name="connsiteY102" fmla="*/ 706533 h 1725508"/>
                <a:gd name="connsiteX103" fmla="*/ 874785 w 1786539"/>
                <a:gd name="connsiteY103" fmla="*/ 699875 h 1725508"/>
                <a:gd name="connsiteX104" fmla="*/ 849818 w 1786539"/>
                <a:gd name="connsiteY104" fmla="*/ 725951 h 1725508"/>
                <a:gd name="connsiteX105" fmla="*/ 738298 w 1786539"/>
                <a:gd name="connsiteY105" fmla="*/ 782544 h 1725508"/>
                <a:gd name="connsiteX106" fmla="*/ 693912 w 1786539"/>
                <a:gd name="connsiteY106" fmla="*/ 783653 h 1725508"/>
                <a:gd name="connsiteX107" fmla="*/ 693912 w 1786539"/>
                <a:gd name="connsiteY107" fmla="*/ 783653 h 1725508"/>
                <a:gd name="connsiteX108" fmla="*/ 666726 w 1786539"/>
                <a:gd name="connsiteY108" fmla="*/ 778105 h 1725508"/>
                <a:gd name="connsiteX109" fmla="*/ 666726 w 1786539"/>
                <a:gd name="connsiteY109" fmla="*/ 778105 h 1725508"/>
                <a:gd name="connsiteX110" fmla="*/ 666726 w 1786539"/>
                <a:gd name="connsiteY110" fmla="*/ 778105 h 1725508"/>
                <a:gd name="connsiteX111" fmla="*/ 657848 w 1786539"/>
                <a:gd name="connsiteY111" fmla="*/ 755912 h 1725508"/>
                <a:gd name="connsiteX112" fmla="*/ 559644 w 1786539"/>
                <a:gd name="connsiteY112" fmla="*/ 843575 h 1725508"/>
                <a:gd name="connsiteX113" fmla="*/ 543554 w 1786539"/>
                <a:gd name="connsiteY113" fmla="*/ 902386 h 1725508"/>
                <a:gd name="connsiteX114" fmla="*/ 501387 w 1786539"/>
                <a:gd name="connsiteY114" fmla="*/ 941224 h 1725508"/>
                <a:gd name="connsiteX115" fmla="*/ 425931 w 1786539"/>
                <a:gd name="connsiteY115" fmla="*/ 876309 h 1725508"/>
                <a:gd name="connsiteX116" fmla="*/ 337714 w 1786539"/>
                <a:gd name="connsiteY116" fmla="*/ 879083 h 1725508"/>
                <a:gd name="connsiteX117" fmla="*/ 317740 w 1786539"/>
                <a:gd name="connsiteY117" fmla="*/ 866322 h 1725508"/>
                <a:gd name="connsiteX118" fmla="*/ 349365 w 1786539"/>
                <a:gd name="connsiteY118" fmla="*/ 773112 h 1725508"/>
                <a:gd name="connsiteX119" fmla="*/ 456447 w 1786539"/>
                <a:gd name="connsiteY119" fmla="*/ 735383 h 1725508"/>
                <a:gd name="connsiteX120" fmla="*/ 523581 w 1786539"/>
                <a:gd name="connsiteY120" fmla="*/ 688778 h 1725508"/>
                <a:gd name="connsiteX121" fmla="*/ 652300 w 1786539"/>
                <a:gd name="connsiteY121" fmla="*/ 553401 h 1725508"/>
                <a:gd name="connsiteX122" fmla="*/ 692802 w 1786539"/>
                <a:gd name="connsiteY122" fmla="*/ 535646 h 1725508"/>
                <a:gd name="connsiteX123" fmla="*/ 717215 w 1786539"/>
                <a:gd name="connsiteY123" fmla="*/ 537865 h 1725508"/>
                <a:gd name="connsiteX124" fmla="*/ 877560 w 1786539"/>
                <a:gd name="connsiteY124" fmla="*/ 537865 h 1725508"/>
                <a:gd name="connsiteX125" fmla="*/ 893095 w 1786539"/>
                <a:gd name="connsiteY125" fmla="*/ 526214 h 1725508"/>
                <a:gd name="connsiteX126" fmla="*/ 954680 w 1786539"/>
                <a:gd name="connsiteY126" fmla="*/ 541749 h 1725508"/>
                <a:gd name="connsiteX127" fmla="*/ 960229 w 1786539"/>
                <a:gd name="connsiteY127" fmla="*/ 554510 h 1725508"/>
                <a:gd name="connsiteX128" fmla="*/ 955235 w 1786539"/>
                <a:gd name="connsiteY128" fmla="*/ 614431 h 1725508"/>
                <a:gd name="connsiteX129" fmla="*/ 955790 w 1786539"/>
                <a:gd name="connsiteY129" fmla="*/ 632741 h 1725508"/>
                <a:gd name="connsiteX130" fmla="*/ 1021259 w 1786539"/>
                <a:gd name="connsiteY130" fmla="*/ 724842 h 1725508"/>
                <a:gd name="connsiteX131" fmla="*/ 1141102 w 1786539"/>
                <a:gd name="connsiteY131" fmla="*/ 806956 h 1725508"/>
                <a:gd name="connsiteX132" fmla="*/ 1240416 w 1786539"/>
                <a:gd name="connsiteY132" fmla="*/ 811395 h 1725508"/>
                <a:gd name="connsiteX133" fmla="*/ 1329743 w 1786539"/>
                <a:gd name="connsiteY133" fmla="*/ 811395 h 1725508"/>
                <a:gd name="connsiteX134" fmla="*/ 1230984 w 1786539"/>
                <a:gd name="connsiteY134" fmla="*/ 917366 h 1725508"/>
                <a:gd name="connsiteX135" fmla="*/ 1198249 w 1786539"/>
                <a:gd name="connsiteY135" fmla="*/ 993932 h 1725508"/>
                <a:gd name="connsiteX136" fmla="*/ 1257615 w 1786539"/>
                <a:gd name="connsiteY136" fmla="*/ 1046641 h 1725508"/>
                <a:gd name="connsiteX137" fmla="*/ 1274815 w 1786539"/>
                <a:gd name="connsiteY137" fmla="*/ 1097130 h 1725508"/>
                <a:gd name="connsiteX138" fmla="*/ 1247628 w 1786539"/>
                <a:gd name="connsiteY138" fmla="*/ 1107672 h 1725508"/>
                <a:gd name="connsiteX139" fmla="*/ 1173282 w 1786539"/>
                <a:gd name="connsiteY139" fmla="*/ 1101569 h 1725508"/>
                <a:gd name="connsiteX140" fmla="*/ 1101154 w 1786539"/>
                <a:gd name="connsiteY140" fmla="*/ 1073272 h 1725508"/>
                <a:gd name="connsiteX141" fmla="*/ 1042898 w 1786539"/>
                <a:gd name="connsiteY141" fmla="*/ 1060512 h 1725508"/>
                <a:gd name="connsiteX142" fmla="*/ 904746 w 1786539"/>
                <a:gd name="connsiteY142" fmla="*/ 1156496 h 1725508"/>
                <a:gd name="connsiteX143" fmla="*/ 861470 w 1786539"/>
                <a:gd name="connsiteY143" fmla="*/ 1206986 h 1725508"/>
                <a:gd name="connsiteX144" fmla="*/ 837057 w 1786539"/>
                <a:gd name="connsiteY144" fmla="*/ 1203657 h 1725508"/>
                <a:gd name="connsiteX145" fmla="*/ 784349 w 1786539"/>
                <a:gd name="connsiteY145" fmla="*/ 1200882 h 1725508"/>
                <a:gd name="connsiteX146" fmla="*/ 770478 w 1786539"/>
                <a:gd name="connsiteY146" fmla="*/ 1271900 h 1725508"/>
                <a:gd name="connsiteX147" fmla="*/ 770478 w 1786539"/>
                <a:gd name="connsiteY147" fmla="*/ 1271900 h 1725508"/>
                <a:gd name="connsiteX148" fmla="*/ 770478 w 1786539"/>
                <a:gd name="connsiteY148" fmla="*/ 1271900 h 1725508"/>
                <a:gd name="connsiteX149" fmla="*/ 754388 w 1786539"/>
                <a:gd name="connsiteY149" fmla="*/ 1288545 h 1725508"/>
                <a:gd name="connsiteX150" fmla="*/ 714995 w 1786539"/>
                <a:gd name="connsiteY150" fmla="*/ 1256365 h 1725508"/>
                <a:gd name="connsiteX151" fmla="*/ 655629 w 1786539"/>
                <a:gd name="connsiteY151" fmla="*/ 1223075 h 1725508"/>
                <a:gd name="connsiteX152" fmla="*/ 603475 w 1786539"/>
                <a:gd name="connsiteY152" fmla="*/ 1282997 h 1725508"/>
                <a:gd name="connsiteX153" fmla="*/ 529129 w 1786539"/>
                <a:gd name="connsiteY153" fmla="*/ 1332376 h 1725508"/>
                <a:gd name="connsiteX154" fmla="*/ 455337 w 1786539"/>
                <a:gd name="connsiteY154" fmla="*/ 1342363 h 1725508"/>
                <a:gd name="connsiteX155" fmla="*/ 428705 w 1786539"/>
                <a:gd name="connsiteY155" fmla="*/ 1367330 h 1725508"/>
                <a:gd name="connsiteX156" fmla="*/ 446460 w 1786539"/>
                <a:gd name="connsiteY156" fmla="*/ 1402284 h 1725508"/>
                <a:gd name="connsiteX157" fmla="*/ 486962 w 1786539"/>
                <a:gd name="connsiteY157" fmla="*/ 1471638 h 1725508"/>
                <a:gd name="connsiteX158" fmla="*/ 494730 w 1786539"/>
                <a:gd name="connsiteY158" fmla="*/ 1506592 h 1725508"/>
                <a:gd name="connsiteX159" fmla="*/ 485298 w 1786539"/>
                <a:gd name="connsiteY159" fmla="*/ 1529339 h 1725508"/>
                <a:gd name="connsiteX160" fmla="*/ 459221 w 1786539"/>
                <a:gd name="connsiteY160" fmla="*/ 1568732 h 1725508"/>
                <a:gd name="connsiteX161" fmla="*/ 520252 w 1786539"/>
                <a:gd name="connsiteY161" fmla="*/ 1640305 h 1725508"/>
                <a:gd name="connsiteX162" fmla="*/ 550767 w 1786539"/>
                <a:gd name="connsiteY162" fmla="*/ 1642524 h 1725508"/>
                <a:gd name="connsiteX163" fmla="*/ 605695 w 1786539"/>
                <a:gd name="connsiteY163" fmla="*/ 1664162 h 1725508"/>
                <a:gd name="connsiteX164" fmla="*/ 700015 w 1786539"/>
                <a:gd name="connsiteY164" fmla="*/ 1656949 h 1725508"/>
                <a:gd name="connsiteX165" fmla="*/ 782684 w 1786539"/>
                <a:gd name="connsiteY165" fmla="*/ 1629763 h 1725508"/>
                <a:gd name="connsiteX166" fmla="*/ 853702 w 1786539"/>
                <a:gd name="connsiteY166" fmla="*/ 1626434 h 1725508"/>
                <a:gd name="connsiteX167" fmla="*/ 884217 w 1786539"/>
                <a:gd name="connsiteY167" fmla="*/ 1559300 h 1725508"/>
                <a:gd name="connsiteX168" fmla="*/ 864244 w 1786539"/>
                <a:gd name="connsiteY168" fmla="*/ 1510475 h 1725508"/>
                <a:gd name="connsiteX169" fmla="*/ 891430 w 1786539"/>
                <a:gd name="connsiteY169" fmla="*/ 1407833 h 1725508"/>
                <a:gd name="connsiteX170" fmla="*/ 936371 w 1786539"/>
                <a:gd name="connsiteY170" fmla="*/ 1405613 h 1725508"/>
                <a:gd name="connsiteX171" fmla="*/ 1010163 w 1786539"/>
                <a:gd name="connsiteY171" fmla="*/ 1476631 h 1725508"/>
                <a:gd name="connsiteX172" fmla="*/ 1020705 w 1786539"/>
                <a:gd name="connsiteY172" fmla="*/ 1530449 h 1725508"/>
                <a:gd name="connsiteX173" fmla="*/ 1093942 w 1786539"/>
                <a:gd name="connsiteY173" fmla="*/ 1650846 h 1725508"/>
                <a:gd name="connsiteX174" fmla="*/ 1207681 w 1786539"/>
                <a:gd name="connsiteY174" fmla="*/ 1693013 h 1725508"/>
                <a:gd name="connsiteX175" fmla="*/ 1308659 w 1786539"/>
                <a:gd name="connsiteY175" fmla="*/ 1712432 h 1725508"/>
                <a:gd name="connsiteX176" fmla="*/ 1349716 w 1786539"/>
                <a:gd name="connsiteY176" fmla="*/ 1726858 h 1725508"/>
                <a:gd name="connsiteX177" fmla="*/ 1451250 w 1786539"/>
                <a:gd name="connsiteY177" fmla="*/ 1663053 h 1725508"/>
                <a:gd name="connsiteX178" fmla="*/ 1397431 w 1786539"/>
                <a:gd name="connsiteY178" fmla="*/ 1458877 h 1725508"/>
                <a:gd name="connsiteX179" fmla="*/ 1362477 w 1786539"/>
                <a:gd name="connsiteY179" fmla="*/ 1413936 h 1725508"/>
                <a:gd name="connsiteX180" fmla="*/ 1277034 w 1786539"/>
                <a:gd name="connsiteY180" fmla="*/ 1326273 h 1725508"/>
                <a:gd name="connsiteX181" fmla="*/ 1252067 w 1786539"/>
                <a:gd name="connsiteY181" fmla="*/ 1306854 h 1725508"/>
                <a:gd name="connsiteX182" fmla="*/ 1279808 w 1786539"/>
                <a:gd name="connsiteY182" fmla="*/ 1278558 h 1725508"/>
                <a:gd name="connsiteX183" fmla="*/ 1319756 w 1786539"/>
                <a:gd name="connsiteY183" fmla="*/ 1261913 h 1725508"/>
                <a:gd name="connsiteX184" fmla="*/ 1360258 w 1786539"/>
                <a:gd name="connsiteY184" fmla="*/ 1263578 h 1725508"/>
                <a:gd name="connsiteX185" fmla="*/ 1381342 w 1786539"/>
                <a:gd name="connsiteY185" fmla="*/ 1289100 h 1725508"/>
                <a:gd name="connsiteX186" fmla="*/ 1510061 w 1786539"/>
                <a:gd name="connsiteY186" fmla="*/ 1339589 h 1725508"/>
                <a:gd name="connsiteX187" fmla="*/ 1579969 w 1786539"/>
                <a:gd name="connsiteY187" fmla="*/ 1348466 h 1725508"/>
                <a:gd name="connsiteX188" fmla="*/ 1625465 w 1786539"/>
                <a:gd name="connsiteY188" fmla="*/ 1332376 h 1725508"/>
                <a:gd name="connsiteX189" fmla="*/ 1591621 w 1786539"/>
                <a:gd name="connsiteY189" fmla="*/ 1097130 h 1725508"/>
                <a:gd name="connsiteX190" fmla="*/ 1510616 w 1786539"/>
                <a:gd name="connsiteY190" fmla="*/ 1021674 h 1725508"/>
                <a:gd name="connsiteX191" fmla="*/ 1486204 w 1786539"/>
                <a:gd name="connsiteY191" fmla="*/ 981726 h 1725508"/>
                <a:gd name="connsiteX192" fmla="*/ 1527261 w 1786539"/>
                <a:gd name="connsiteY192" fmla="*/ 976733 h 1725508"/>
                <a:gd name="connsiteX193" fmla="*/ 1615478 w 1786539"/>
                <a:gd name="connsiteY193" fmla="*/ 935676 h 1725508"/>
                <a:gd name="connsiteX194" fmla="*/ 1703695 w 1786539"/>
                <a:gd name="connsiteY194" fmla="*/ 846903 h 1725508"/>
                <a:gd name="connsiteX195" fmla="*/ 1771939 w 1786539"/>
                <a:gd name="connsiteY195" fmla="*/ 790866 h 1725508"/>
                <a:gd name="connsiteX196" fmla="*/ 1773049 w 1786539"/>
                <a:gd name="connsiteY196" fmla="*/ 704868 h 172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786539" h="1725508">
                  <a:moveTo>
                    <a:pt x="1773049" y="704868"/>
                  </a:moveTo>
                  <a:cubicBezTo>
                    <a:pt x="1768055" y="698210"/>
                    <a:pt x="1759733" y="692107"/>
                    <a:pt x="1760843" y="683785"/>
                  </a:cubicBezTo>
                  <a:cubicBezTo>
                    <a:pt x="1767500" y="633295"/>
                    <a:pt x="1732546" y="614431"/>
                    <a:pt x="1695373" y="596677"/>
                  </a:cubicBezTo>
                  <a:cubicBezTo>
                    <a:pt x="1651542" y="576148"/>
                    <a:pt x="1626575" y="586690"/>
                    <a:pt x="1617142" y="634405"/>
                  </a:cubicBezTo>
                  <a:cubicBezTo>
                    <a:pt x="1611040" y="663256"/>
                    <a:pt x="1596614" y="683230"/>
                    <a:pt x="1571092" y="695991"/>
                  </a:cubicBezTo>
                  <a:cubicBezTo>
                    <a:pt x="1538912" y="712081"/>
                    <a:pt x="1512835" y="735383"/>
                    <a:pt x="1491197" y="763125"/>
                  </a:cubicBezTo>
                  <a:cubicBezTo>
                    <a:pt x="1470668" y="789756"/>
                    <a:pt x="1443482" y="806401"/>
                    <a:pt x="1412967" y="818052"/>
                  </a:cubicBezTo>
                  <a:cubicBezTo>
                    <a:pt x="1403535" y="821381"/>
                    <a:pt x="1394103" y="825265"/>
                    <a:pt x="1386890" y="814724"/>
                  </a:cubicBezTo>
                  <a:cubicBezTo>
                    <a:pt x="1442927" y="797524"/>
                    <a:pt x="1484539" y="762015"/>
                    <a:pt x="1519493" y="718739"/>
                  </a:cubicBezTo>
                  <a:cubicBezTo>
                    <a:pt x="1531699" y="703204"/>
                    <a:pt x="1535583" y="681565"/>
                    <a:pt x="1515055" y="669914"/>
                  </a:cubicBezTo>
                  <a:cubicBezTo>
                    <a:pt x="1492307" y="656598"/>
                    <a:pt x="1502294" y="644947"/>
                    <a:pt x="1512280" y="632741"/>
                  </a:cubicBezTo>
                  <a:cubicBezTo>
                    <a:pt x="1519493" y="623309"/>
                    <a:pt x="1529480" y="616096"/>
                    <a:pt x="1537802" y="607773"/>
                  </a:cubicBezTo>
                  <a:cubicBezTo>
                    <a:pt x="1546680" y="598896"/>
                    <a:pt x="1557776" y="590019"/>
                    <a:pt x="1550563" y="574484"/>
                  </a:cubicBezTo>
                  <a:cubicBezTo>
                    <a:pt x="1543906" y="560613"/>
                    <a:pt x="1531699" y="555065"/>
                    <a:pt x="1516719" y="554510"/>
                  </a:cubicBezTo>
                  <a:cubicBezTo>
                    <a:pt x="1496190" y="553955"/>
                    <a:pt x="1476772" y="560613"/>
                    <a:pt x="1456798" y="563387"/>
                  </a:cubicBezTo>
                  <a:cubicBezTo>
                    <a:pt x="1439043" y="565607"/>
                    <a:pt x="1421844" y="575039"/>
                    <a:pt x="1402425" y="567826"/>
                  </a:cubicBezTo>
                  <a:cubicBezTo>
                    <a:pt x="1353600" y="548407"/>
                    <a:pt x="1326414" y="501802"/>
                    <a:pt x="1341394" y="451313"/>
                  </a:cubicBezTo>
                  <a:cubicBezTo>
                    <a:pt x="1351936" y="415804"/>
                    <a:pt x="1342504" y="388617"/>
                    <a:pt x="1320311" y="363095"/>
                  </a:cubicBezTo>
                  <a:cubicBezTo>
                    <a:pt x="1285911" y="324257"/>
                    <a:pt x="1267047" y="280426"/>
                    <a:pt x="1270376" y="226608"/>
                  </a:cubicBezTo>
                  <a:cubicBezTo>
                    <a:pt x="1272041" y="198312"/>
                    <a:pt x="1266493" y="169461"/>
                    <a:pt x="1244854" y="147268"/>
                  </a:cubicBezTo>
                  <a:cubicBezTo>
                    <a:pt x="1206571" y="108985"/>
                    <a:pt x="1167179" y="71812"/>
                    <a:pt x="1137218" y="25206"/>
                  </a:cubicBezTo>
                  <a:cubicBezTo>
                    <a:pt x="1116690" y="-6974"/>
                    <a:pt x="1082290" y="-6974"/>
                    <a:pt x="1056213" y="17439"/>
                  </a:cubicBezTo>
                  <a:cubicBezTo>
                    <a:pt x="1031246" y="40741"/>
                    <a:pt x="1032911" y="64599"/>
                    <a:pt x="1061207" y="93450"/>
                  </a:cubicBezTo>
                  <a:cubicBezTo>
                    <a:pt x="1089503" y="122301"/>
                    <a:pt x="1124457" y="141165"/>
                    <a:pt x="1156637" y="163913"/>
                  </a:cubicBezTo>
                  <a:cubicBezTo>
                    <a:pt x="1182714" y="182777"/>
                    <a:pt x="1204352" y="202196"/>
                    <a:pt x="1207126" y="238814"/>
                  </a:cubicBezTo>
                  <a:cubicBezTo>
                    <a:pt x="1208791" y="263226"/>
                    <a:pt x="1219887" y="287084"/>
                    <a:pt x="1239306" y="304838"/>
                  </a:cubicBezTo>
                  <a:cubicBezTo>
                    <a:pt x="1244854" y="309832"/>
                    <a:pt x="1250403" y="314271"/>
                    <a:pt x="1247628" y="323703"/>
                  </a:cubicBezTo>
                  <a:cubicBezTo>
                    <a:pt x="1233203" y="373637"/>
                    <a:pt x="1251512" y="416358"/>
                    <a:pt x="1277589" y="456861"/>
                  </a:cubicBezTo>
                  <a:cubicBezTo>
                    <a:pt x="1285911" y="470177"/>
                    <a:pt x="1291460" y="484602"/>
                    <a:pt x="1294234" y="500137"/>
                  </a:cubicBezTo>
                  <a:cubicBezTo>
                    <a:pt x="1298118" y="522330"/>
                    <a:pt x="1290350" y="523995"/>
                    <a:pt x="1272041" y="516782"/>
                  </a:cubicBezTo>
                  <a:cubicBezTo>
                    <a:pt x="1251512" y="508460"/>
                    <a:pt x="1239861" y="489041"/>
                    <a:pt x="1222661" y="476834"/>
                  </a:cubicBezTo>
                  <a:cubicBezTo>
                    <a:pt x="1204352" y="463519"/>
                    <a:pt x="1186043" y="446874"/>
                    <a:pt x="1160521" y="464628"/>
                  </a:cubicBezTo>
                  <a:cubicBezTo>
                    <a:pt x="1120573" y="492924"/>
                    <a:pt x="1059542" y="487376"/>
                    <a:pt x="1022924" y="452977"/>
                  </a:cubicBezTo>
                  <a:cubicBezTo>
                    <a:pt x="1039569" y="445209"/>
                    <a:pt x="1056213" y="437442"/>
                    <a:pt x="1072303" y="429120"/>
                  </a:cubicBezTo>
                  <a:cubicBezTo>
                    <a:pt x="1086729" y="421907"/>
                    <a:pt x="1097271" y="410255"/>
                    <a:pt x="1103929" y="395275"/>
                  </a:cubicBezTo>
                  <a:cubicBezTo>
                    <a:pt x="1121683" y="356992"/>
                    <a:pt x="1103929" y="275987"/>
                    <a:pt x="1071749" y="248246"/>
                  </a:cubicBezTo>
                  <a:cubicBezTo>
                    <a:pt x="1056213" y="234930"/>
                    <a:pt x="1034575" y="230492"/>
                    <a:pt x="1024588" y="246027"/>
                  </a:cubicBezTo>
                  <a:cubicBezTo>
                    <a:pt x="1002950" y="279871"/>
                    <a:pt x="980202" y="272659"/>
                    <a:pt x="953571" y="257123"/>
                  </a:cubicBezTo>
                  <a:cubicBezTo>
                    <a:pt x="945803" y="252685"/>
                    <a:pt x="935816" y="252130"/>
                    <a:pt x="926939" y="250466"/>
                  </a:cubicBezTo>
                  <a:cubicBezTo>
                    <a:pt x="884772" y="242143"/>
                    <a:pt x="842051" y="235485"/>
                    <a:pt x="802658" y="214402"/>
                  </a:cubicBezTo>
                  <a:cubicBezTo>
                    <a:pt x="771033" y="197757"/>
                    <a:pt x="698906" y="228273"/>
                    <a:pt x="686145" y="261562"/>
                  </a:cubicBezTo>
                  <a:cubicBezTo>
                    <a:pt x="679487" y="278207"/>
                    <a:pt x="670609" y="278762"/>
                    <a:pt x="656739" y="275987"/>
                  </a:cubicBezTo>
                  <a:cubicBezTo>
                    <a:pt x="632326" y="270439"/>
                    <a:pt x="607914" y="265446"/>
                    <a:pt x="582947" y="267665"/>
                  </a:cubicBezTo>
                  <a:cubicBezTo>
                    <a:pt x="553541" y="269884"/>
                    <a:pt x="523581" y="292078"/>
                    <a:pt x="518032" y="315935"/>
                  </a:cubicBezTo>
                  <a:cubicBezTo>
                    <a:pt x="513039" y="337018"/>
                    <a:pt x="528574" y="361986"/>
                    <a:pt x="555760" y="378076"/>
                  </a:cubicBezTo>
                  <a:cubicBezTo>
                    <a:pt x="571850" y="387508"/>
                    <a:pt x="590160" y="391391"/>
                    <a:pt x="607914" y="395275"/>
                  </a:cubicBezTo>
                  <a:cubicBezTo>
                    <a:pt x="617901" y="397494"/>
                    <a:pt x="627888" y="399159"/>
                    <a:pt x="637320" y="402488"/>
                  </a:cubicBezTo>
                  <a:cubicBezTo>
                    <a:pt x="656184" y="409701"/>
                    <a:pt x="682816" y="450203"/>
                    <a:pt x="677267" y="467402"/>
                  </a:cubicBezTo>
                  <a:cubicBezTo>
                    <a:pt x="671164" y="487931"/>
                    <a:pt x="648971" y="487931"/>
                    <a:pt x="632326" y="494034"/>
                  </a:cubicBezTo>
                  <a:cubicBezTo>
                    <a:pt x="625669" y="496808"/>
                    <a:pt x="617901" y="496808"/>
                    <a:pt x="610688" y="497918"/>
                  </a:cubicBezTo>
                  <a:cubicBezTo>
                    <a:pt x="584057" y="500692"/>
                    <a:pt x="560754" y="510124"/>
                    <a:pt x="544109" y="533427"/>
                  </a:cubicBezTo>
                  <a:cubicBezTo>
                    <a:pt x="529129" y="510124"/>
                    <a:pt x="512484" y="490150"/>
                    <a:pt x="502497" y="466848"/>
                  </a:cubicBezTo>
                  <a:cubicBezTo>
                    <a:pt x="488626" y="435777"/>
                    <a:pt x="466988" y="428010"/>
                    <a:pt x="436473" y="435777"/>
                  </a:cubicBezTo>
                  <a:cubicBezTo>
                    <a:pt x="424822" y="439106"/>
                    <a:pt x="410951" y="437997"/>
                    <a:pt x="408177" y="425791"/>
                  </a:cubicBezTo>
                  <a:cubicBezTo>
                    <a:pt x="401519" y="396940"/>
                    <a:pt x="377661" y="382514"/>
                    <a:pt x="360462" y="363095"/>
                  </a:cubicBezTo>
                  <a:cubicBezTo>
                    <a:pt x="345481" y="345896"/>
                    <a:pt x="325508" y="339238"/>
                    <a:pt x="304979" y="345896"/>
                  </a:cubicBezTo>
                  <a:cubicBezTo>
                    <a:pt x="260038" y="360876"/>
                    <a:pt x="216762" y="358102"/>
                    <a:pt x="172376" y="343121"/>
                  </a:cubicBezTo>
                  <a:cubicBezTo>
                    <a:pt x="148518" y="335354"/>
                    <a:pt x="118558" y="355882"/>
                    <a:pt x="118003" y="380295"/>
                  </a:cubicBezTo>
                  <a:cubicBezTo>
                    <a:pt x="117448" y="407481"/>
                    <a:pt x="101913" y="417468"/>
                    <a:pt x="80829" y="410810"/>
                  </a:cubicBezTo>
                  <a:cubicBezTo>
                    <a:pt x="47540" y="400823"/>
                    <a:pt x="34224" y="421352"/>
                    <a:pt x="18689" y="442435"/>
                  </a:cubicBezTo>
                  <a:cubicBezTo>
                    <a:pt x="-11272" y="484047"/>
                    <a:pt x="-6278" y="497363"/>
                    <a:pt x="41437" y="516782"/>
                  </a:cubicBezTo>
                  <a:cubicBezTo>
                    <a:pt x="80275" y="532872"/>
                    <a:pt x="110790" y="560613"/>
                    <a:pt x="116893" y="604999"/>
                  </a:cubicBezTo>
                  <a:cubicBezTo>
                    <a:pt x="122441" y="648831"/>
                    <a:pt x="129099" y="658817"/>
                    <a:pt x="172376" y="666585"/>
                  </a:cubicBezTo>
                  <a:cubicBezTo>
                    <a:pt x="207330" y="672688"/>
                    <a:pt x="240619" y="682120"/>
                    <a:pt x="266141" y="709307"/>
                  </a:cubicBezTo>
                  <a:cubicBezTo>
                    <a:pt x="272799" y="716519"/>
                    <a:pt x="278347" y="720958"/>
                    <a:pt x="276128" y="732609"/>
                  </a:cubicBezTo>
                  <a:cubicBezTo>
                    <a:pt x="269470" y="766454"/>
                    <a:pt x="273354" y="800853"/>
                    <a:pt x="273909" y="834697"/>
                  </a:cubicBezTo>
                  <a:cubicBezTo>
                    <a:pt x="273909" y="834697"/>
                    <a:pt x="273909" y="834697"/>
                    <a:pt x="273909" y="834697"/>
                  </a:cubicBezTo>
                  <a:cubicBezTo>
                    <a:pt x="273909" y="843020"/>
                    <a:pt x="273909" y="851897"/>
                    <a:pt x="273354" y="860219"/>
                  </a:cubicBezTo>
                  <a:cubicBezTo>
                    <a:pt x="273354" y="860219"/>
                    <a:pt x="273354" y="860219"/>
                    <a:pt x="273354" y="860219"/>
                  </a:cubicBezTo>
                  <a:cubicBezTo>
                    <a:pt x="272799" y="861884"/>
                    <a:pt x="272799" y="864103"/>
                    <a:pt x="272244" y="865768"/>
                  </a:cubicBezTo>
                  <a:cubicBezTo>
                    <a:pt x="272244" y="865768"/>
                    <a:pt x="272244" y="865768"/>
                    <a:pt x="272244" y="865768"/>
                  </a:cubicBezTo>
                  <a:cubicBezTo>
                    <a:pt x="256709" y="865213"/>
                    <a:pt x="240619" y="865213"/>
                    <a:pt x="225084" y="864103"/>
                  </a:cubicBezTo>
                  <a:cubicBezTo>
                    <a:pt x="141305" y="855226"/>
                    <a:pt x="79165" y="910154"/>
                    <a:pt x="79165" y="993378"/>
                  </a:cubicBezTo>
                  <a:cubicBezTo>
                    <a:pt x="79165" y="1025557"/>
                    <a:pt x="80275" y="1057737"/>
                    <a:pt x="64739" y="1087698"/>
                  </a:cubicBezTo>
                  <a:cubicBezTo>
                    <a:pt x="58082" y="1101014"/>
                    <a:pt x="61410" y="1108781"/>
                    <a:pt x="76946" y="1113775"/>
                  </a:cubicBezTo>
                  <a:cubicBezTo>
                    <a:pt x="100803" y="1120988"/>
                    <a:pt x="109126" y="1138187"/>
                    <a:pt x="102468" y="1163709"/>
                  </a:cubicBezTo>
                  <a:cubicBezTo>
                    <a:pt x="97474" y="1182573"/>
                    <a:pt x="89707" y="1200328"/>
                    <a:pt x="80275" y="1216972"/>
                  </a:cubicBezTo>
                  <a:cubicBezTo>
                    <a:pt x="72507" y="1231953"/>
                    <a:pt x="71397" y="1245269"/>
                    <a:pt x="83604" y="1257475"/>
                  </a:cubicBezTo>
                  <a:cubicBezTo>
                    <a:pt x="94700" y="1269126"/>
                    <a:pt x="103022" y="1287435"/>
                    <a:pt x="125215" y="1273565"/>
                  </a:cubicBezTo>
                  <a:cubicBezTo>
                    <a:pt x="135202" y="1267462"/>
                    <a:pt x="146299" y="1274674"/>
                    <a:pt x="156286" y="1280777"/>
                  </a:cubicBezTo>
                  <a:cubicBezTo>
                    <a:pt x="174040" y="1291319"/>
                    <a:pt x="187356" y="1306854"/>
                    <a:pt x="201781" y="1321280"/>
                  </a:cubicBezTo>
                  <a:cubicBezTo>
                    <a:pt x="246168" y="1363447"/>
                    <a:pt x="275573" y="1366775"/>
                    <a:pt x="322734" y="1327383"/>
                  </a:cubicBezTo>
                  <a:cubicBezTo>
                    <a:pt x="359352" y="1296867"/>
                    <a:pt x="399854" y="1280777"/>
                    <a:pt x="447015" y="1283551"/>
                  </a:cubicBezTo>
                  <a:cubicBezTo>
                    <a:pt x="473646" y="1285216"/>
                    <a:pt x="486407" y="1271345"/>
                    <a:pt x="493065" y="1249152"/>
                  </a:cubicBezTo>
                  <a:cubicBezTo>
                    <a:pt x="496394" y="1238056"/>
                    <a:pt x="497504" y="1225850"/>
                    <a:pt x="500278" y="1214198"/>
                  </a:cubicBezTo>
                  <a:cubicBezTo>
                    <a:pt x="505826" y="1188122"/>
                    <a:pt x="508600" y="1161490"/>
                    <a:pt x="519697" y="1137077"/>
                  </a:cubicBezTo>
                  <a:cubicBezTo>
                    <a:pt x="529129" y="1115994"/>
                    <a:pt x="553541" y="1112110"/>
                    <a:pt x="565747" y="1094911"/>
                  </a:cubicBezTo>
                  <a:cubicBezTo>
                    <a:pt x="566302" y="1078266"/>
                    <a:pt x="554651" y="1068279"/>
                    <a:pt x="544664" y="1058847"/>
                  </a:cubicBezTo>
                  <a:cubicBezTo>
                    <a:pt x="553541" y="1065505"/>
                    <a:pt x="560199" y="1077156"/>
                    <a:pt x="572405" y="1082705"/>
                  </a:cubicBezTo>
                  <a:cubicBezTo>
                    <a:pt x="601256" y="1104343"/>
                    <a:pt x="629552" y="1127091"/>
                    <a:pt x="663952" y="1139297"/>
                  </a:cubicBezTo>
                  <a:cubicBezTo>
                    <a:pt x="697796" y="1150948"/>
                    <a:pt x="732195" y="1163154"/>
                    <a:pt x="767704" y="1144290"/>
                  </a:cubicBezTo>
                  <a:cubicBezTo>
                    <a:pt x="786568" y="1134303"/>
                    <a:pt x="797665" y="1117104"/>
                    <a:pt x="810980" y="1102123"/>
                  </a:cubicBezTo>
                  <a:cubicBezTo>
                    <a:pt x="828735" y="1082150"/>
                    <a:pt x="848154" y="1074382"/>
                    <a:pt x="874785" y="1080485"/>
                  </a:cubicBezTo>
                  <a:cubicBezTo>
                    <a:pt x="891430" y="1084369"/>
                    <a:pt x="909739" y="1083814"/>
                    <a:pt x="926939" y="1082705"/>
                  </a:cubicBezTo>
                  <a:cubicBezTo>
                    <a:pt x="943029" y="1081595"/>
                    <a:pt x="957454" y="1073827"/>
                    <a:pt x="960229" y="1054963"/>
                  </a:cubicBezTo>
                  <a:cubicBezTo>
                    <a:pt x="964112" y="1029996"/>
                    <a:pt x="925829" y="941779"/>
                    <a:pt x="902527" y="933456"/>
                  </a:cubicBezTo>
                  <a:cubicBezTo>
                    <a:pt x="868682" y="921250"/>
                    <a:pt x="889766" y="910154"/>
                    <a:pt x="901417" y="900167"/>
                  </a:cubicBezTo>
                  <a:cubicBezTo>
                    <a:pt x="908075" y="894619"/>
                    <a:pt x="918062" y="892954"/>
                    <a:pt x="926384" y="889070"/>
                  </a:cubicBezTo>
                  <a:cubicBezTo>
                    <a:pt x="942474" y="881857"/>
                    <a:pt x="952461" y="868542"/>
                    <a:pt x="947468" y="851342"/>
                  </a:cubicBezTo>
                  <a:cubicBezTo>
                    <a:pt x="938590" y="821936"/>
                    <a:pt x="954126" y="829704"/>
                    <a:pt x="968551" y="836362"/>
                  </a:cubicBezTo>
                  <a:cubicBezTo>
                    <a:pt x="989080" y="845239"/>
                    <a:pt x="1009053" y="855226"/>
                    <a:pt x="1032356" y="849123"/>
                  </a:cubicBezTo>
                  <a:cubicBezTo>
                    <a:pt x="1043452" y="845794"/>
                    <a:pt x="1058988" y="841910"/>
                    <a:pt x="1051220" y="825265"/>
                  </a:cubicBezTo>
                  <a:cubicBezTo>
                    <a:pt x="1032356" y="785318"/>
                    <a:pt x="1022924" y="740932"/>
                    <a:pt x="993518" y="706533"/>
                  </a:cubicBezTo>
                  <a:cubicBezTo>
                    <a:pt x="956900" y="663811"/>
                    <a:pt x="914733" y="661037"/>
                    <a:pt x="874785" y="699875"/>
                  </a:cubicBezTo>
                  <a:cubicBezTo>
                    <a:pt x="866463" y="708197"/>
                    <a:pt x="857031" y="716519"/>
                    <a:pt x="849818" y="725951"/>
                  </a:cubicBezTo>
                  <a:cubicBezTo>
                    <a:pt x="821522" y="763125"/>
                    <a:pt x="784349" y="780879"/>
                    <a:pt x="738298" y="782544"/>
                  </a:cubicBezTo>
                  <a:cubicBezTo>
                    <a:pt x="723318" y="783099"/>
                    <a:pt x="708892" y="783653"/>
                    <a:pt x="693912" y="783653"/>
                  </a:cubicBezTo>
                  <a:lnTo>
                    <a:pt x="693912" y="783653"/>
                  </a:lnTo>
                  <a:cubicBezTo>
                    <a:pt x="685035" y="781989"/>
                    <a:pt x="675603" y="779770"/>
                    <a:pt x="666726" y="778105"/>
                  </a:cubicBezTo>
                  <a:lnTo>
                    <a:pt x="666726" y="778105"/>
                  </a:lnTo>
                  <a:lnTo>
                    <a:pt x="666726" y="778105"/>
                  </a:lnTo>
                  <a:cubicBezTo>
                    <a:pt x="662287" y="771447"/>
                    <a:pt x="672829" y="759796"/>
                    <a:pt x="657848" y="755912"/>
                  </a:cubicBezTo>
                  <a:cubicBezTo>
                    <a:pt x="601811" y="742041"/>
                    <a:pt x="549657" y="788092"/>
                    <a:pt x="559644" y="843575"/>
                  </a:cubicBezTo>
                  <a:cubicBezTo>
                    <a:pt x="564083" y="866322"/>
                    <a:pt x="559089" y="886296"/>
                    <a:pt x="543554" y="902386"/>
                  </a:cubicBezTo>
                  <a:cubicBezTo>
                    <a:pt x="530238" y="916257"/>
                    <a:pt x="515258" y="928463"/>
                    <a:pt x="501387" y="941224"/>
                  </a:cubicBezTo>
                  <a:cubicBezTo>
                    <a:pt x="491401" y="902941"/>
                    <a:pt x="465879" y="882412"/>
                    <a:pt x="425931" y="876309"/>
                  </a:cubicBezTo>
                  <a:cubicBezTo>
                    <a:pt x="395971" y="871316"/>
                    <a:pt x="367120" y="881857"/>
                    <a:pt x="337714" y="879083"/>
                  </a:cubicBezTo>
                  <a:cubicBezTo>
                    <a:pt x="328837" y="877974"/>
                    <a:pt x="317740" y="880748"/>
                    <a:pt x="317740" y="866322"/>
                  </a:cubicBezTo>
                  <a:cubicBezTo>
                    <a:pt x="316630" y="831368"/>
                    <a:pt x="320514" y="796969"/>
                    <a:pt x="349365" y="773112"/>
                  </a:cubicBezTo>
                  <a:cubicBezTo>
                    <a:pt x="379881" y="748144"/>
                    <a:pt x="415389" y="733164"/>
                    <a:pt x="456447" y="735383"/>
                  </a:cubicBezTo>
                  <a:cubicBezTo>
                    <a:pt x="496394" y="737603"/>
                    <a:pt x="510820" y="727616"/>
                    <a:pt x="523581" y="688778"/>
                  </a:cubicBezTo>
                  <a:cubicBezTo>
                    <a:pt x="545219" y="623309"/>
                    <a:pt x="580728" y="571710"/>
                    <a:pt x="652300" y="553401"/>
                  </a:cubicBezTo>
                  <a:cubicBezTo>
                    <a:pt x="666171" y="549517"/>
                    <a:pt x="680041" y="542304"/>
                    <a:pt x="692802" y="535646"/>
                  </a:cubicBezTo>
                  <a:cubicBezTo>
                    <a:pt x="702235" y="530653"/>
                    <a:pt x="707783" y="530653"/>
                    <a:pt x="717215" y="537865"/>
                  </a:cubicBezTo>
                  <a:cubicBezTo>
                    <a:pt x="784349" y="587800"/>
                    <a:pt x="811535" y="587800"/>
                    <a:pt x="877560" y="537865"/>
                  </a:cubicBezTo>
                  <a:cubicBezTo>
                    <a:pt x="882553" y="533982"/>
                    <a:pt x="888101" y="530098"/>
                    <a:pt x="893095" y="526214"/>
                  </a:cubicBezTo>
                  <a:cubicBezTo>
                    <a:pt x="935261" y="496253"/>
                    <a:pt x="935261" y="496253"/>
                    <a:pt x="954680" y="541749"/>
                  </a:cubicBezTo>
                  <a:cubicBezTo>
                    <a:pt x="956345" y="546188"/>
                    <a:pt x="958009" y="550626"/>
                    <a:pt x="960229" y="554510"/>
                  </a:cubicBezTo>
                  <a:cubicBezTo>
                    <a:pt x="972990" y="575594"/>
                    <a:pt x="975209" y="596122"/>
                    <a:pt x="955235" y="614431"/>
                  </a:cubicBezTo>
                  <a:cubicBezTo>
                    <a:pt x="948022" y="621089"/>
                    <a:pt x="949132" y="627192"/>
                    <a:pt x="955790" y="632741"/>
                  </a:cubicBezTo>
                  <a:cubicBezTo>
                    <a:pt x="985196" y="658263"/>
                    <a:pt x="1000731" y="693217"/>
                    <a:pt x="1021259" y="724842"/>
                  </a:cubicBezTo>
                  <a:cubicBezTo>
                    <a:pt x="1050110" y="768673"/>
                    <a:pt x="1089503" y="795305"/>
                    <a:pt x="1141102" y="806956"/>
                  </a:cubicBezTo>
                  <a:cubicBezTo>
                    <a:pt x="1174391" y="814169"/>
                    <a:pt x="1207126" y="811395"/>
                    <a:pt x="1240416" y="811395"/>
                  </a:cubicBezTo>
                  <a:cubicBezTo>
                    <a:pt x="1270376" y="811395"/>
                    <a:pt x="1299782" y="811395"/>
                    <a:pt x="1329743" y="811395"/>
                  </a:cubicBezTo>
                  <a:cubicBezTo>
                    <a:pt x="1297008" y="850787"/>
                    <a:pt x="1267602" y="887406"/>
                    <a:pt x="1230984" y="917366"/>
                  </a:cubicBezTo>
                  <a:cubicBezTo>
                    <a:pt x="1208236" y="936231"/>
                    <a:pt x="1187707" y="960643"/>
                    <a:pt x="1198249" y="993932"/>
                  </a:cubicBezTo>
                  <a:cubicBezTo>
                    <a:pt x="1207126" y="1022229"/>
                    <a:pt x="1222661" y="1042757"/>
                    <a:pt x="1257615" y="1046641"/>
                  </a:cubicBezTo>
                  <a:cubicBezTo>
                    <a:pt x="1287576" y="1049970"/>
                    <a:pt x="1274815" y="1078821"/>
                    <a:pt x="1274815" y="1097130"/>
                  </a:cubicBezTo>
                  <a:cubicBezTo>
                    <a:pt x="1274815" y="1115994"/>
                    <a:pt x="1259280" y="1109336"/>
                    <a:pt x="1247628" y="1107672"/>
                  </a:cubicBezTo>
                  <a:cubicBezTo>
                    <a:pt x="1223216" y="1103788"/>
                    <a:pt x="1198249" y="1099904"/>
                    <a:pt x="1173282" y="1101569"/>
                  </a:cubicBezTo>
                  <a:cubicBezTo>
                    <a:pt x="1144986" y="1103233"/>
                    <a:pt x="1121128" y="1094356"/>
                    <a:pt x="1101154" y="1073272"/>
                  </a:cubicBezTo>
                  <a:cubicBezTo>
                    <a:pt x="1085064" y="1056628"/>
                    <a:pt x="1065646" y="1053299"/>
                    <a:pt x="1042898" y="1060512"/>
                  </a:cubicBezTo>
                  <a:cubicBezTo>
                    <a:pt x="986860" y="1078266"/>
                    <a:pt x="938590" y="1106007"/>
                    <a:pt x="904746" y="1156496"/>
                  </a:cubicBezTo>
                  <a:cubicBezTo>
                    <a:pt x="892540" y="1174806"/>
                    <a:pt x="877560" y="1191450"/>
                    <a:pt x="861470" y="1206986"/>
                  </a:cubicBezTo>
                  <a:cubicBezTo>
                    <a:pt x="850928" y="1216972"/>
                    <a:pt x="845934" y="1216972"/>
                    <a:pt x="837057" y="1203657"/>
                  </a:cubicBezTo>
                  <a:cubicBezTo>
                    <a:pt x="820412" y="1178135"/>
                    <a:pt x="805987" y="1178689"/>
                    <a:pt x="784349" y="1200882"/>
                  </a:cubicBezTo>
                  <a:cubicBezTo>
                    <a:pt x="763820" y="1221966"/>
                    <a:pt x="773807" y="1248043"/>
                    <a:pt x="770478" y="1271900"/>
                  </a:cubicBezTo>
                  <a:cubicBezTo>
                    <a:pt x="770478" y="1271900"/>
                    <a:pt x="770478" y="1271900"/>
                    <a:pt x="770478" y="1271900"/>
                  </a:cubicBezTo>
                  <a:cubicBezTo>
                    <a:pt x="770478" y="1271900"/>
                    <a:pt x="770478" y="1271900"/>
                    <a:pt x="770478" y="1271900"/>
                  </a:cubicBezTo>
                  <a:cubicBezTo>
                    <a:pt x="764930" y="1277449"/>
                    <a:pt x="759936" y="1282997"/>
                    <a:pt x="754388" y="1288545"/>
                  </a:cubicBezTo>
                  <a:cubicBezTo>
                    <a:pt x="716660" y="1295758"/>
                    <a:pt x="716660" y="1295758"/>
                    <a:pt x="714995" y="1256365"/>
                  </a:cubicBezTo>
                  <a:cubicBezTo>
                    <a:pt x="713886" y="1221966"/>
                    <a:pt x="679487" y="1200882"/>
                    <a:pt x="655629" y="1223075"/>
                  </a:cubicBezTo>
                  <a:cubicBezTo>
                    <a:pt x="636765" y="1241385"/>
                    <a:pt x="612353" y="1260249"/>
                    <a:pt x="603475" y="1282997"/>
                  </a:cubicBezTo>
                  <a:cubicBezTo>
                    <a:pt x="589050" y="1321280"/>
                    <a:pt x="562418" y="1329602"/>
                    <a:pt x="529129" y="1332376"/>
                  </a:cubicBezTo>
                  <a:cubicBezTo>
                    <a:pt x="504162" y="1334041"/>
                    <a:pt x="479749" y="1335705"/>
                    <a:pt x="455337" y="1342363"/>
                  </a:cubicBezTo>
                  <a:cubicBezTo>
                    <a:pt x="442021" y="1345692"/>
                    <a:pt x="430370" y="1352905"/>
                    <a:pt x="428705" y="1367330"/>
                  </a:cubicBezTo>
                  <a:cubicBezTo>
                    <a:pt x="427041" y="1381756"/>
                    <a:pt x="432589" y="1396736"/>
                    <a:pt x="446460" y="1402284"/>
                  </a:cubicBezTo>
                  <a:cubicBezTo>
                    <a:pt x="478640" y="1415045"/>
                    <a:pt x="484743" y="1442232"/>
                    <a:pt x="486962" y="1471638"/>
                  </a:cubicBezTo>
                  <a:cubicBezTo>
                    <a:pt x="488072" y="1483844"/>
                    <a:pt x="489181" y="1495495"/>
                    <a:pt x="494730" y="1506592"/>
                  </a:cubicBezTo>
                  <a:cubicBezTo>
                    <a:pt x="500833" y="1517688"/>
                    <a:pt x="498613" y="1526010"/>
                    <a:pt x="485298" y="1529339"/>
                  </a:cubicBezTo>
                  <a:cubicBezTo>
                    <a:pt x="464214" y="1534333"/>
                    <a:pt x="459221" y="1548758"/>
                    <a:pt x="459221" y="1568732"/>
                  </a:cubicBezTo>
                  <a:cubicBezTo>
                    <a:pt x="458666" y="1620886"/>
                    <a:pt x="468653" y="1633092"/>
                    <a:pt x="520252" y="1640305"/>
                  </a:cubicBezTo>
                  <a:cubicBezTo>
                    <a:pt x="530238" y="1641969"/>
                    <a:pt x="540780" y="1643079"/>
                    <a:pt x="550767" y="1642524"/>
                  </a:cubicBezTo>
                  <a:cubicBezTo>
                    <a:pt x="572960" y="1640860"/>
                    <a:pt x="589605" y="1649737"/>
                    <a:pt x="605695" y="1664162"/>
                  </a:cubicBezTo>
                  <a:cubicBezTo>
                    <a:pt x="642868" y="1698561"/>
                    <a:pt x="668390" y="1697452"/>
                    <a:pt x="700015" y="1656949"/>
                  </a:cubicBezTo>
                  <a:cubicBezTo>
                    <a:pt x="722208" y="1628098"/>
                    <a:pt x="748285" y="1620331"/>
                    <a:pt x="782684" y="1629763"/>
                  </a:cubicBezTo>
                  <a:cubicBezTo>
                    <a:pt x="805987" y="1635866"/>
                    <a:pt x="830399" y="1634756"/>
                    <a:pt x="853702" y="1626434"/>
                  </a:cubicBezTo>
                  <a:cubicBezTo>
                    <a:pt x="888101" y="1614228"/>
                    <a:pt x="897533" y="1594254"/>
                    <a:pt x="884217" y="1559300"/>
                  </a:cubicBezTo>
                  <a:cubicBezTo>
                    <a:pt x="878114" y="1543210"/>
                    <a:pt x="869792" y="1527120"/>
                    <a:pt x="864244" y="1510475"/>
                  </a:cubicBezTo>
                  <a:cubicBezTo>
                    <a:pt x="849818" y="1469973"/>
                    <a:pt x="872566" y="1438903"/>
                    <a:pt x="891430" y="1407833"/>
                  </a:cubicBezTo>
                  <a:cubicBezTo>
                    <a:pt x="904191" y="1386749"/>
                    <a:pt x="921391" y="1406723"/>
                    <a:pt x="936371" y="1405613"/>
                  </a:cubicBezTo>
                  <a:cubicBezTo>
                    <a:pt x="971880" y="1402839"/>
                    <a:pt x="1007944" y="1438903"/>
                    <a:pt x="1010163" y="1476631"/>
                  </a:cubicBezTo>
                  <a:cubicBezTo>
                    <a:pt x="1011273" y="1495495"/>
                    <a:pt x="1012937" y="1513250"/>
                    <a:pt x="1020705" y="1530449"/>
                  </a:cubicBezTo>
                  <a:cubicBezTo>
                    <a:pt x="1040678" y="1573171"/>
                    <a:pt x="1063426" y="1614228"/>
                    <a:pt x="1093942" y="1650846"/>
                  </a:cubicBezTo>
                  <a:cubicBezTo>
                    <a:pt x="1123347" y="1686355"/>
                    <a:pt x="1158856" y="1709103"/>
                    <a:pt x="1207681" y="1693013"/>
                  </a:cubicBezTo>
                  <a:cubicBezTo>
                    <a:pt x="1244854" y="1680807"/>
                    <a:pt x="1278144" y="1688020"/>
                    <a:pt x="1308659" y="1712432"/>
                  </a:cubicBezTo>
                  <a:cubicBezTo>
                    <a:pt x="1320311" y="1721864"/>
                    <a:pt x="1334736" y="1725748"/>
                    <a:pt x="1349716" y="1726858"/>
                  </a:cubicBezTo>
                  <a:cubicBezTo>
                    <a:pt x="1399096" y="1730186"/>
                    <a:pt x="1429611" y="1703000"/>
                    <a:pt x="1451250" y="1663053"/>
                  </a:cubicBezTo>
                  <a:cubicBezTo>
                    <a:pt x="1495636" y="1579829"/>
                    <a:pt x="1476217" y="1508256"/>
                    <a:pt x="1397431" y="1458877"/>
                  </a:cubicBezTo>
                  <a:cubicBezTo>
                    <a:pt x="1380232" y="1448335"/>
                    <a:pt x="1367471" y="1432800"/>
                    <a:pt x="1362477" y="1413936"/>
                  </a:cubicBezTo>
                  <a:cubicBezTo>
                    <a:pt x="1349716" y="1368995"/>
                    <a:pt x="1325304" y="1336815"/>
                    <a:pt x="1277034" y="1326273"/>
                  </a:cubicBezTo>
                  <a:cubicBezTo>
                    <a:pt x="1267047" y="1324054"/>
                    <a:pt x="1252067" y="1317951"/>
                    <a:pt x="1252067" y="1306854"/>
                  </a:cubicBezTo>
                  <a:cubicBezTo>
                    <a:pt x="1252622" y="1292429"/>
                    <a:pt x="1265938" y="1282997"/>
                    <a:pt x="1279808" y="1278558"/>
                  </a:cubicBezTo>
                  <a:cubicBezTo>
                    <a:pt x="1293679" y="1274120"/>
                    <a:pt x="1311433" y="1274120"/>
                    <a:pt x="1319756" y="1261913"/>
                  </a:cubicBezTo>
                  <a:cubicBezTo>
                    <a:pt x="1335846" y="1239165"/>
                    <a:pt x="1347497" y="1250817"/>
                    <a:pt x="1360258" y="1263578"/>
                  </a:cubicBezTo>
                  <a:cubicBezTo>
                    <a:pt x="1368026" y="1271345"/>
                    <a:pt x="1375793" y="1279668"/>
                    <a:pt x="1381342" y="1289100"/>
                  </a:cubicBezTo>
                  <a:cubicBezTo>
                    <a:pt x="1411857" y="1337925"/>
                    <a:pt x="1454579" y="1352905"/>
                    <a:pt x="1510061" y="1339589"/>
                  </a:cubicBezTo>
                  <a:cubicBezTo>
                    <a:pt x="1533364" y="1334041"/>
                    <a:pt x="1557221" y="1329047"/>
                    <a:pt x="1579969" y="1348466"/>
                  </a:cubicBezTo>
                  <a:cubicBezTo>
                    <a:pt x="1597724" y="1363447"/>
                    <a:pt x="1616588" y="1350131"/>
                    <a:pt x="1625465" y="1332376"/>
                  </a:cubicBezTo>
                  <a:cubicBezTo>
                    <a:pt x="1662638" y="1256920"/>
                    <a:pt x="1675399" y="1163154"/>
                    <a:pt x="1591621" y="1097130"/>
                  </a:cubicBezTo>
                  <a:cubicBezTo>
                    <a:pt x="1562770" y="1074382"/>
                    <a:pt x="1536138" y="1048305"/>
                    <a:pt x="1510616" y="1021674"/>
                  </a:cubicBezTo>
                  <a:cubicBezTo>
                    <a:pt x="1499519" y="1010577"/>
                    <a:pt x="1480655" y="996707"/>
                    <a:pt x="1486204" y="981726"/>
                  </a:cubicBezTo>
                  <a:cubicBezTo>
                    <a:pt x="1490642" y="969520"/>
                    <a:pt x="1512835" y="978397"/>
                    <a:pt x="1527261" y="976733"/>
                  </a:cubicBezTo>
                  <a:cubicBezTo>
                    <a:pt x="1561660" y="972849"/>
                    <a:pt x="1597724" y="971184"/>
                    <a:pt x="1615478" y="935676"/>
                  </a:cubicBezTo>
                  <a:cubicBezTo>
                    <a:pt x="1634897" y="895173"/>
                    <a:pt x="1666522" y="868542"/>
                    <a:pt x="1703695" y="846903"/>
                  </a:cubicBezTo>
                  <a:cubicBezTo>
                    <a:pt x="1729217" y="831923"/>
                    <a:pt x="1753630" y="815278"/>
                    <a:pt x="1771939" y="790866"/>
                  </a:cubicBezTo>
                  <a:cubicBezTo>
                    <a:pt x="1794132" y="762015"/>
                    <a:pt x="1794687" y="732054"/>
                    <a:pt x="1773049" y="704868"/>
                  </a:cubicBezTo>
                  <a:close/>
                </a:path>
              </a:pathLst>
            </a:custGeom>
            <a:solidFill>
              <a:srgbClr val="950102"/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474DD90-6CC6-4427-8C97-BB1E6951B295}"/>
                </a:ext>
              </a:extLst>
            </p:cNvPr>
            <p:cNvSpPr/>
            <p:nvPr/>
          </p:nvSpPr>
          <p:spPr>
            <a:xfrm>
              <a:off x="2689140" y="2117084"/>
              <a:ext cx="1764936" cy="1706399"/>
            </a:xfrm>
            <a:custGeom>
              <a:avLst/>
              <a:gdLst>
                <a:gd name="connsiteX0" fmla="*/ 1229529 w 1764936"/>
                <a:gd name="connsiteY0" fmla="*/ 1321023 h 1706399"/>
                <a:gd name="connsiteX1" fmla="*/ 1267257 w 1764936"/>
                <a:gd name="connsiteY1" fmla="*/ 1328443 h 1706399"/>
                <a:gd name="connsiteX2" fmla="*/ 1335500 w 1764936"/>
                <a:gd name="connsiteY2" fmla="*/ 1396132 h 1706399"/>
                <a:gd name="connsiteX3" fmla="*/ 1405963 w 1764936"/>
                <a:gd name="connsiteY3" fmla="*/ 1472699 h 1706399"/>
                <a:gd name="connsiteX4" fmla="*/ 1447575 w 1764936"/>
                <a:gd name="connsiteY4" fmla="*/ 1542607 h 1706399"/>
                <a:gd name="connsiteX5" fmla="*/ 1423163 w 1764936"/>
                <a:gd name="connsiteY5" fmla="*/ 1659676 h 1706399"/>
                <a:gd name="connsiteX6" fmla="*/ 1336055 w 1764936"/>
                <a:gd name="connsiteY6" fmla="*/ 1705726 h 1706399"/>
                <a:gd name="connsiteX7" fmla="*/ 1316082 w 1764936"/>
                <a:gd name="connsiteY7" fmla="*/ 1617509 h 1706399"/>
                <a:gd name="connsiteX8" fmla="*/ 1316082 w 1764936"/>
                <a:gd name="connsiteY8" fmla="*/ 1675211 h 1706399"/>
                <a:gd name="connsiteX9" fmla="*/ 1319965 w 1764936"/>
                <a:gd name="connsiteY9" fmla="*/ 1700178 h 1706399"/>
                <a:gd name="connsiteX10" fmla="*/ 1292779 w 1764936"/>
                <a:gd name="connsiteY10" fmla="*/ 1687972 h 1706399"/>
                <a:gd name="connsiteX11" fmla="*/ 1201233 w 1764936"/>
                <a:gd name="connsiteY11" fmla="*/ 1671882 h 1706399"/>
                <a:gd name="connsiteX12" fmla="*/ 1078616 w 1764936"/>
                <a:gd name="connsiteY12" fmla="*/ 1621393 h 1706399"/>
                <a:gd name="connsiteX13" fmla="*/ 1019804 w 1764936"/>
                <a:gd name="connsiteY13" fmla="*/ 1521524 h 1706399"/>
                <a:gd name="connsiteX14" fmla="*/ 1010372 w 1764936"/>
                <a:gd name="connsiteY14" fmla="*/ 1492673 h 1706399"/>
                <a:gd name="connsiteX15" fmla="*/ 954335 w 1764936"/>
                <a:gd name="connsiteY15" fmla="*/ 1390584 h 1706399"/>
                <a:gd name="connsiteX16" fmla="*/ 1080835 w 1764936"/>
                <a:gd name="connsiteY16" fmla="*/ 1406119 h 1706399"/>
                <a:gd name="connsiteX17" fmla="*/ 1138537 w 1764936"/>
                <a:gd name="connsiteY17" fmla="*/ 1494337 h 1706399"/>
                <a:gd name="connsiteX18" fmla="*/ 1235632 w 1764936"/>
                <a:gd name="connsiteY18" fmla="*/ 1555923 h 1706399"/>
                <a:gd name="connsiteX19" fmla="*/ 1328843 w 1764936"/>
                <a:gd name="connsiteY19" fmla="*/ 1569794 h 1706399"/>
                <a:gd name="connsiteX20" fmla="*/ 1291669 w 1764936"/>
                <a:gd name="connsiteY20" fmla="*/ 1535395 h 1706399"/>
                <a:gd name="connsiteX21" fmla="*/ 1245064 w 1764936"/>
                <a:gd name="connsiteY21" fmla="*/ 1540388 h 1706399"/>
                <a:gd name="connsiteX22" fmla="*/ 1168498 w 1764936"/>
                <a:gd name="connsiteY22" fmla="*/ 1467706 h 1706399"/>
                <a:gd name="connsiteX23" fmla="*/ 1146305 w 1764936"/>
                <a:gd name="connsiteY23" fmla="*/ 1413332 h 1706399"/>
                <a:gd name="connsiteX24" fmla="*/ 1137428 w 1764936"/>
                <a:gd name="connsiteY24" fmla="*/ 1394468 h 1706399"/>
                <a:gd name="connsiteX25" fmla="*/ 1201233 w 1764936"/>
                <a:gd name="connsiteY25" fmla="*/ 1375049 h 1706399"/>
                <a:gd name="connsiteX26" fmla="*/ 1202897 w 1764936"/>
                <a:gd name="connsiteY26" fmla="*/ 1368391 h 1706399"/>
                <a:gd name="connsiteX27" fmla="*/ 1206781 w 1764936"/>
                <a:gd name="connsiteY27" fmla="*/ 1350636 h 1706399"/>
                <a:gd name="connsiteX28" fmla="*/ 1229529 w 1764936"/>
                <a:gd name="connsiteY28" fmla="*/ 1321023 h 1706399"/>
                <a:gd name="connsiteX29" fmla="*/ 804879 w 1764936"/>
                <a:gd name="connsiteY29" fmla="*/ 1184050 h 1706399"/>
                <a:gd name="connsiteX30" fmla="*/ 816184 w 1764936"/>
                <a:gd name="connsiteY30" fmla="*/ 1193066 h 1706399"/>
                <a:gd name="connsiteX31" fmla="*/ 818404 w 1764936"/>
                <a:gd name="connsiteY31" fmla="*/ 1221362 h 1706399"/>
                <a:gd name="connsiteX32" fmla="*/ 765695 w 1764936"/>
                <a:gd name="connsiteY32" fmla="*/ 1305141 h 1706399"/>
                <a:gd name="connsiteX33" fmla="*/ 756263 w 1764936"/>
                <a:gd name="connsiteY33" fmla="*/ 1327889 h 1706399"/>
                <a:gd name="connsiteX34" fmla="*/ 668601 w 1764936"/>
                <a:gd name="connsiteY34" fmla="*/ 1346198 h 1706399"/>
                <a:gd name="connsiteX35" fmla="*/ 651401 w 1764936"/>
                <a:gd name="connsiteY35" fmla="*/ 1336766 h 1706399"/>
                <a:gd name="connsiteX36" fmla="*/ 647517 w 1764936"/>
                <a:gd name="connsiteY36" fmla="*/ 1349527 h 1706399"/>
                <a:gd name="connsiteX37" fmla="*/ 663607 w 1764936"/>
                <a:gd name="connsiteY37" fmla="*/ 1360623 h 1706399"/>
                <a:gd name="connsiteX38" fmla="*/ 710213 w 1764936"/>
                <a:gd name="connsiteY38" fmla="*/ 1397243 h 1706399"/>
                <a:gd name="connsiteX39" fmla="*/ 668046 w 1764936"/>
                <a:gd name="connsiteY39" fmla="*/ 1458274 h 1706399"/>
                <a:gd name="connsiteX40" fmla="*/ 609789 w 1764936"/>
                <a:gd name="connsiteY40" fmla="*/ 1434971 h 1706399"/>
                <a:gd name="connsiteX41" fmla="*/ 589261 w 1764936"/>
                <a:gd name="connsiteY41" fmla="*/ 1416662 h 1706399"/>
                <a:gd name="connsiteX42" fmla="*/ 555415 w 1764936"/>
                <a:gd name="connsiteY42" fmla="*/ 1438300 h 1706399"/>
                <a:gd name="connsiteX43" fmla="*/ 562073 w 1764936"/>
                <a:gd name="connsiteY43" fmla="*/ 1459938 h 1706399"/>
                <a:gd name="connsiteX44" fmla="*/ 592589 w 1764936"/>
                <a:gd name="connsiteY44" fmla="*/ 1510982 h 1706399"/>
                <a:gd name="connsiteX45" fmla="*/ 612563 w 1764936"/>
                <a:gd name="connsiteY45" fmla="*/ 1530956 h 1706399"/>
                <a:gd name="connsiteX46" fmla="*/ 707438 w 1764936"/>
                <a:gd name="connsiteY46" fmla="*/ 1513201 h 1706399"/>
                <a:gd name="connsiteX47" fmla="*/ 744057 w 1764936"/>
                <a:gd name="connsiteY47" fmla="*/ 1481021 h 1706399"/>
                <a:gd name="connsiteX48" fmla="*/ 768469 w 1764936"/>
                <a:gd name="connsiteY48" fmla="*/ 1388920 h 1706399"/>
                <a:gd name="connsiteX49" fmla="*/ 776237 w 1764936"/>
                <a:gd name="connsiteY49" fmla="*/ 1372830 h 1706399"/>
                <a:gd name="connsiteX50" fmla="*/ 815630 w 1764936"/>
                <a:gd name="connsiteY50" fmla="*/ 1395023 h 1706399"/>
                <a:gd name="connsiteX51" fmla="*/ 803978 w 1764936"/>
                <a:gd name="connsiteY51" fmla="*/ 1442738 h 1706399"/>
                <a:gd name="connsiteX52" fmla="*/ 826171 w 1764936"/>
                <a:gd name="connsiteY52" fmla="*/ 1393914 h 1706399"/>
                <a:gd name="connsiteX53" fmla="*/ 851693 w 1764936"/>
                <a:gd name="connsiteY53" fmla="*/ 1375050 h 1706399"/>
                <a:gd name="connsiteX54" fmla="*/ 864454 w 1764936"/>
                <a:gd name="connsiteY54" fmla="*/ 1403346 h 1706399"/>
                <a:gd name="connsiteX55" fmla="*/ 858351 w 1764936"/>
                <a:gd name="connsiteY55" fmla="*/ 1543162 h 1706399"/>
                <a:gd name="connsiteX56" fmla="*/ 821178 w 1764936"/>
                <a:gd name="connsiteY56" fmla="*/ 1610851 h 1706399"/>
                <a:gd name="connsiteX57" fmla="*/ 766250 w 1764936"/>
                <a:gd name="connsiteY57" fmla="*/ 1608631 h 1706399"/>
                <a:gd name="connsiteX58" fmla="*/ 684691 w 1764936"/>
                <a:gd name="connsiteY58" fmla="*/ 1637482 h 1706399"/>
                <a:gd name="connsiteX59" fmla="*/ 597583 w 1764936"/>
                <a:gd name="connsiteY59" fmla="*/ 1644695 h 1706399"/>
                <a:gd name="connsiteX60" fmla="*/ 540990 w 1764936"/>
                <a:gd name="connsiteY60" fmla="*/ 1621947 h 1706399"/>
                <a:gd name="connsiteX61" fmla="*/ 497158 w 1764936"/>
                <a:gd name="connsiteY61" fmla="*/ 1618063 h 1706399"/>
                <a:gd name="connsiteX62" fmla="*/ 456656 w 1764936"/>
                <a:gd name="connsiteY62" fmla="*/ 1570348 h 1706399"/>
                <a:gd name="connsiteX63" fmla="*/ 483288 w 1764936"/>
                <a:gd name="connsiteY63" fmla="*/ 1526517 h 1706399"/>
                <a:gd name="connsiteX64" fmla="*/ 494939 w 1764936"/>
                <a:gd name="connsiteY64" fmla="*/ 1495447 h 1706399"/>
                <a:gd name="connsiteX65" fmla="*/ 482733 w 1764936"/>
                <a:gd name="connsiteY65" fmla="*/ 1422210 h 1706399"/>
                <a:gd name="connsiteX66" fmla="*/ 518242 w 1764936"/>
                <a:gd name="connsiteY66" fmla="*/ 1358959 h 1706399"/>
                <a:gd name="connsiteX67" fmla="*/ 462759 w 1764936"/>
                <a:gd name="connsiteY67" fmla="*/ 1361179 h 1706399"/>
                <a:gd name="connsiteX68" fmla="*/ 476075 w 1764936"/>
                <a:gd name="connsiteY68" fmla="*/ 1406675 h 1706399"/>
                <a:gd name="connsiteX69" fmla="*/ 443895 w 1764936"/>
                <a:gd name="connsiteY69" fmla="*/ 1385591 h 1706399"/>
                <a:gd name="connsiteX70" fmla="*/ 428915 w 1764936"/>
                <a:gd name="connsiteY70" fmla="*/ 1355630 h 1706399"/>
                <a:gd name="connsiteX71" fmla="*/ 455546 w 1764936"/>
                <a:gd name="connsiteY71" fmla="*/ 1339540 h 1706399"/>
                <a:gd name="connsiteX72" fmla="*/ 550977 w 1764936"/>
                <a:gd name="connsiteY72" fmla="*/ 1327334 h 1706399"/>
                <a:gd name="connsiteX73" fmla="*/ 597583 w 1764936"/>
                <a:gd name="connsiteY73" fmla="*/ 1286277 h 1706399"/>
                <a:gd name="connsiteX74" fmla="*/ 623105 w 1764936"/>
                <a:gd name="connsiteY74" fmla="*/ 1261309 h 1706399"/>
                <a:gd name="connsiteX75" fmla="*/ 634756 w 1764936"/>
                <a:gd name="connsiteY75" fmla="*/ 1246884 h 1706399"/>
                <a:gd name="connsiteX76" fmla="*/ 672484 w 1764936"/>
                <a:gd name="connsiteY76" fmla="*/ 1217478 h 1706399"/>
                <a:gd name="connsiteX77" fmla="*/ 692458 w 1764936"/>
                <a:gd name="connsiteY77" fmla="*/ 1256316 h 1706399"/>
                <a:gd name="connsiteX78" fmla="*/ 704664 w 1764936"/>
                <a:gd name="connsiteY78" fmla="*/ 1286831 h 1706399"/>
                <a:gd name="connsiteX79" fmla="*/ 743502 w 1764936"/>
                <a:gd name="connsiteY79" fmla="*/ 1277954 h 1706399"/>
                <a:gd name="connsiteX80" fmla="*/ 759592 w 1764936"/>
                <a:gd name="connsiteY80" fmla="*/ 1261309 h 1706399"/>
                <a:gd name="connsiteX81" fmla="*/ 770689 w 1764936"/>
                <a:gd name="connsiteY81" fmla="*/ 1229129 h 1706399"/>
                <a:gd name="connsiteX82" fmla="*/ 790662 w 1764936"/>
                <a:gd name="connsiteY82" fmla="*/ 1189182 h 1706399"/>
                <a:gd name="connsiteX83" fmla="*/ 804879 w 1764936"/>
                <a:gd name="connsiteY83" fmla="*/ 1184050 h 1706399"/>
                <a:gd name="connsiteX84" fmla="*/ 1320521 w 1764936"/>
                <a:gd name="connsiteY84" fmla="*/ 1144241 h 1706399"/>
                <a:gd name="connsiteX85" fmla="*/ 1293890 w 1764936"/>
                <a:gd name="connsiteY85" fmla="*/ 1177531 h 1706399"/>
                <a:gd name="connsiteX86" fmla="*/ 1285013 w 1764936"/>
                <a:gd name="connsiteY86" fmla="*/ 1208602 h 1706399"/>
                <a:gd name="connsiteX87" fmla="*/ 1320521 w 1764936"/>
                <a:gd name="connsiteY87" fmla="*/ 1144241 h 1706399"/>
                <a:gd name="connsiteX88" fmla="*/ 1046992 w 1764936"/>
                <a:gd name="connsiteY88" fmla="*/ 1057134 h 1706399"/>
                <a:gd name="connsiteX89" fmla="*/ 1083611 w 1764936"/>
                <a:gd name="connsiteY89" fmla="*/ 1072114 h 1706399"/>
                <a:gd name="connsiteX90" fmla="*/ 1160732 w 1764936"/>
                <a:gd name="connsiteY90" fmla="*/ 1101520 h 1706399"/>
                <a:gd name="connsiteX91" fmla="*/ 1218433 w 1764936"/>
                <a:gd name="connsiteY91" fmla="*/ 1105403 h 1706399"/>
                <a:gd name="connsiteX92" fmla="*/ 1276690 w 1764936"/>
                <a:gd name="connsiteY92" fmla="*/ 1100965 h 1706399"/>
                <a:gd name="connsiteX93" fmla="*/ 1318302 w 1764936"/>
                <a:gd name="connsiteY93" fmla="*/ 1107623 h 1706399"/>
                <a:gd name="connsiteX94" fmla="*/ 1320521 w 1764936"/>
                <a:gd name="connsiteY94" fmla="*/ 1144796 h 1706399"/>
                <a:gd name="connsiteX95" fmla="*/ 1270032 w 1764936"/>
                <a:gd name="connsiteY95" fmla="*/ 1256317 h 1706399"/>
                <a:gd name="connsiteX96" fmla="*/ 1216214 w 1764936"/>
                <a:gd name="connsiteY96" fmla="*/ 1312354 h 1706399"/>
                <a:gd name="connsiteX97" fmla="*/ 1041444 w 1764936"/>
                <a:gd name="connsiteY97" fmla="*/ 1391140 h 1706399"/>
                <a:gd name="connsiteX98" fmla="*/ 908840 w 1764936"/>
                <a:gd name="connsiteY98" fmla="*/ 1382263 h 1706399"/>
                <a:gd name="connsiteX99" fmla="*/ 983187 w 1764936"/>
                <a:gd name="connsiteY99" fmla="*/ 1330664 h 1706399"/>
                <a:gd name="connsiteX100" fmla="*/ 912169 w 1764936"/>
                <a:gd name="connsiteY100" fmla="*/ 1366173 h 1706399"/>
                <a:gd name="connsiteX101" fmla="*/ 897743 w 1764936"/>
                <a:gd name="connsiteY101" fmla="*/ 1378379 h 1706399"/>
                <a:gd name="connsiteX102" fmla="*/ 850028 w 1764936"/>
                <a:gd name="connsiteY102" fmla="*/ 1366728 h 1706399"/>
                <a:gd name="connsiteX103" fmla="*/ 828390 w 1764936"/>
                <a:gd name="connsiteY103" fmla="*/ 1369502 h 1706399"/>
                <a:gd name="connsiteX104" fmla="*/ 776791 w 1764936"/>
                <a:gd name="connsiteY104" fmla="*/ 1344534 h 1706399"/>
                <a:gd name="connsiteX105" fmla="*/ 830054 w 1764936"/>
                <a:gd name="connsiteY105" fmla="*/ 1285168 h 1706399"/>
                <a:gd name="connsiteX106" fmla="*/ 846144 w 1764936"/>
                <a:gd name="connsiteY106" fmla="*/ 1253543 h 1706399"/>
                <a:gd name="connsiteX107" fmla="*/ 793436 w 1764936"/>
                <a:gd name="connsiteY107" fmla="*/ 1311800 h 1706399"/>
                <a:gd name="connsiteX108" fmla="*/ 777346 w 1764936"/>
                <a:gd name="connsiteY108" fmla="*/ 1328444 h 1706399"/>
                <a:gd name="connsiteX109" fmla="*/ 821177 w 1764936"/>
                <a:gd name="connsiteY109" fmla="*/ 1232460 h 1706399"/>
                <a:gd name="connsiteX110" fmla="*/ 919936 w 1764936"/>
                <a:gd name="connsiteY110" fmla="*/ 1129816 h 1706399"/>
                <a:gd name="connsiteX111" fmla="*/ 1046992 w 1764936"/>
                <a:gd name="connsiteY111" fmla="*/ 1057134 h 1706399"/>
                <a:gd name="connsiteX112" fmla="*/ 1441542 w 1764936"/>
                <a:gd name="connsiteY112" fmla="*/ 975435 h 1706399"/>
                <a:gd name="connsiteX113" fmla="*/ 1471434 w 1764936"/>
                <a:gd name="connsiteY113" fmla="*/ 995548 h 1706399"/>
                <a:gd name="connsiteX114" fmla="*/ 1553548 w 1764936"/>
                <a:gd name="connsiteY114" fmla="*/ 1077662 h 1706399"/>
                <a:gd name="connsiteX115" fmla="*/ 1617908 w 1764936"/>
                <a:gd name="connsiteY115" fmla="*/ 1291826 h 1706399"/>
                <a:gd name="connsiteX116" fmla="*/ 1596825 w 1764936"/>
                <a:gd name="connsiteY116" fmla="*/ 1326780 h 1706399"/>
                <a:gd name="connsiteX117" fmla="*/ 1569638 w 1764936"/>
                <a:gd name="connsiteY117" fmla="*/ 1328999 h 1706399"/>
                <a:gd name="connsiteX118" fmla="*/ 1503059 w 1764936"/>
                <a:gd name="connsiteY118" fmla="*/ 1319012 h 1706399"/>
                <a:gd name="connsiteX119" fmla="*/ 1377667 w 1764936"/>
                <a:gd name="connsiteY119" fmla="*/ 1272407 h 1706399"/>
                <a:gd name="connsiteX120" fmla="*/ 1354920 w 1764936"/>
                <a:gd name="connsiteY120" fmla="*/ 1248549 h 1706399"/>
                <a:gd name="connsiteX121" fmla="*/ 1338275 w 1764936"/>
                <a:gd name="connsiteY121" fmla="*/ 1194176 h 1706399"/>
                <a:gd name="connsiteX122" fmla="*/ 1335501 w 1764936"/>
                <a:gd name="connsiteY122" fmla="*/ 1145351 h 1706399"/>
                <a:gd name="connsiteX123" fmla="*/ 1354365 w 1764936"/>
                <a:gd name="connsiteY123" fmla="*/ 1049921 h 1706399"/>
                <a:gd name="connsiteX124" fmla="*/ 1368790 w 1764936"/>
                <a:gd name="connsiteY124" fmla="*/ 1069894 h 1706399"/>
                <a:gd name="connsiteX125" fmla="*/ 1447576 w 1764936"/>
                <a:gd name="connsiteY125" fmla="*/ 1172537 h 1706399"/>
                <a:gd name="connsiteX126" fmla="*/ 1473098 w 1764936"/>
                <a:gd name="connsiteY126" fmla="*/ 1193067 h 1706399"/>
                <a:gd name="connsiteX127" fmla="*/ 1510827 w 1764936"/>
                <a:gd name="connsiteY127" fmla="*/ 1199170 h 1706399"/>
                <a:gd name="connsiteX128" fmla="*/ 1552993 w 1764936"/>
                <a:gd name="connsiteY128" fmla="*/ 1175866 h 1706399"/>
                <a:gd name="connsiteX129" fmla="*/ 1491963 w 1764936"/>
                <a:gd name="connsiteY129" fmla="*/ 1163105 h 1706399"/>
                <a:gd name="connsiteX130" fmla="*/ 1407073 w 1764936"/>
                <a:gd name="connsiteY130" fmla="*/ 1082655 h 1706399"/>
                <a:gd name="connsiteX131" fmla="*/ 1403744 w 1764936"/>
                <a:gd name="connsiteY131" fmla="*/ 1033831 h 1706399"/>
                <a:gd name="connsiteX132" fmla="*/ 1410402 w 1764936"/>
                <a:gd name="connsiteY132" fmla="*/ 991109 h 1706399"/>
                <a:gd name="connsiteX133" fmla="*/ 1441542 w 1764936"/>
                <a:gd name="connsiteY133" fmla="*/ 975435 h 1706399"/>
                <a:gd name="connsiteX134" fmla="*/ 1240625 w 1764936"/>
                <a:gd name="connsiteY134" fmla="*/ 903447 h 1706399"/>
                <a:gd name="connsiteX135" fmla="*/ 1238961 w 1764936"/>
                <a:gd name="connsiteY135" fmla="*/ 912324 h 1706399"/>
                <a:gd name="connsiteX136" fmla="*/ 1276689 w 1764936"/>
                <a:gd name="connsiteY136" fmla="*/ 967807 h 1706399"/>
                <a:gd name="connsiteX137" fmla="*/ 1296108 w 1764936"/>
                <a:gd name="connsiteY137" fmla="*/ 1002762 h 1706399"/>
                <a:gd name="connsiteX138" fmla="*/ 1284457 w 1764936"/>
                <a:gd name="connsiteY138" fmla="*/ 1021626 h 1706399"/>
                <a:gd name="connsiteX139" fmla="*/ 1259490 w 1764936"/>
                <a:gd name="connsiteY139" fmla="*/ 1027174 h 1706399"/>
                <a:gd name="connsiteX140" fmla="*/ 1223426 w 1764936"/>
                <a:gd name="connsiteY140" fmla="*/ 1017742 h 1706399"/>
                <a:gd name="connsiteX141" fmla="*/ 1212884 w 1764936"/>
                <a:gd name="connsiteY141" fmla="*/ 927304 h 1706399"/>
                <a:gd name="connsiteX142" fmla="*/ 1240625 w 1764936"/>
                <a:gd name="connsiteY142" fmla="*/ 903447 h 1706399"/>
                <a:gd name="connsiteX143" fmla="*/ 195610 w 1764936"/>
                <a:gd name="connsiteY143" fmla="*/ 863638 h 1706399"/>
                <a:gd name="connsiteX144" fmla="*/ 235835 w 1764936"/>
                <a:gd name="connsiteY144" fmla="*/ 866273 h 1706399"/>
                <a:gd name="connsiteX145" fmla="*/ 254144 w 1764936"/>
                <a:gd name="connsiteY145" fmla="*/ 889576 h 1706399"/>
                <a:gd name="connsiteX146" fmla="*/ 224184 w 1764936"/>
                <a:gd name="connsiteY146" fmla="*/ 891795 h 1706399"/>
                <a:gd name="connsiteX147" fmla="*/ 167037 w 1764936"/>
                <a:gd name="connsiteY147" fmla="*/ 938400 h 1706399"/>
                <a:gd name="connsiteX148" fmla="*/ 144844 w 1764936"/>
                <a:gd name="connsiteY148" fmla="*/ 1074888 h 1706399"/>
                <a:gd name="connsiteX149" fmla="*/ 155385 w 1764936"/>
                <a:gd name="connsiteY149" fmla="*/ 1089313 h 1706399"/>
                <a:gd name="connsiteX150" fmla="*/ 174249 w 1764936"/>
                <a:gd name="connsiteY150" fmla="*/ 1092642 h 1706399"/>
                <a:gd name="connsiteX151" fmla="*/ 202546 w 1764936"/>
                <a:gd name="connsiteY151" fmla="*/ 1138138 h 1706399"/>
                <a:gd name="connsiteX152" fmla="*/ 203100 w 1764936"/>
                <a:gd name="connsiteY152" fmla="*/ 1171982 h 1706399"/>
                <a:gd name="connsiteX153" fmla="*/ 251925 w 1764936"/>
                <a:gd name="connsiteY153" fmla="*/ 1189182 h 1706399"/>
                <a:gd name="connsiteX154" fmla="*/ 329601 w 1764936"/>
                <a:gd name="connsiteY154" fmla="*/ 1161441 h 1706399"/>
                <a:gd name="connsiteX155" fmla="*/ 273008 w 1764936"/>
                <a:gd name="connsiteY155" fmla="*/ 1152008 h 1706399"/>
                <a:gd name="connsiteX156" fmla="*/ 245822 w 1764936"/>
                <a:gd name="connsiteY156" fmla="*/ 1115390 h 1706399"/>
                <a:gd name="connsiteX157" fmla="*/ 234725 w 1764936"/>
                <a:gd name="connsiteY157" fmla="*/ 1075443 h 1706399"/>
                <a:gd name="connsiteX158" fmla="*/ 218081 w 1764936"/>
                <a:gd name="connsiteY158" fmla="*/ 1053804 h 1706399"/>
                <a:gd name="connsiteX159" fmla="*/ 253590 w 1764936"/>
                <a:gd name="connsiteY159" fmla="*/ 992219 h 1706399"/>
                <a:gd name="connsiteX160" fmla="*/ 302969 w 1764936"/>
                <a:gd name="connsiteY160" fmla="*/ 998876 h 1706399"/>
                <a:gd name="connsiteX161" fmla="*/ 328491 w 1764936"/>
                <a:gd name="connsiteY161" fmla="*/ 1048256 h 1706399"/>
                <a:gd name="connsiteX162" fmla="*/ 354568 w 1764936"/>
                <a:gd name="connsiteY162" fmla="*/ 1088203 h 1706399"/>
                <a:gd name="connsiteX163" fmla="*/ 403393 w 1764936"/>
                <a:gd name="connsiteY163" fmla="*/ 1118719 h 1706399"/>
                <a:gd name="connsiteX164" fmla="*/ 388967 w 1764936"/>
                <a:gd name="connsiteY164" fmla="*/ 977238 h 1706399"/>
                <a:gd name="connsiteX165" fmla="*/ 341252 w 1764936"/>
                <a:gd name="connsiteY165" fmla="*/ 943949 h 1706399"/>
                <a:gd name="connsiteX166" fmla="*/ 310737 w 1764936"/>
                <a:gd name="connsiteY166" fmla="*/ 916762 h 1706399"/>
                <a:gd name="connsiteX167" fmla="*/ 345691 w 1764936"/>
                <a:gd name="connsiteY167" fmla="*/ 877924 h 1706399"/>
                <a:gd name="connsiteX168" fmla="*/ 392296 w 1764936"/>
                <a:gd name="connsiteY168" fmla="*/ 873486 h 1706399"/>
                <a:gd name="connsiteX169" fmla="*/ 482178 w 1764936"/>
                <a:gd name="connsiteY169" fmla="*/ 961148 h 1706399"/>
                <a:gd name="connsiteX170" fmla="*/ 482178 w 1764936"/>
                <a:gd name="connsiteY170" fmla="*/ 997212 h 1706399"/>
                <a:gd name="connsiteX171" fmla="*/ 508809 w 1764936"/>
                <a:gd name="connsiteY171" fmla="*/ 1042153 h 1706399"/>
                <a:gd name="connsiteX172" fmla="*/ 524899 w 1764936"/>
                <a:gd name="connsiteY172" fmla="*/ 1056578 h 1706399"/>
                <a:gd name="connsiteX173" fmla="*/ 523790 w 1764936"/>
                <a:gd name="connsiteY173" fmla="*/ 1095971 h 1706399"/>
                <a:gd name="connsiteX174" fmla="*/ 477184 w 1764936"/>
                <a:gd name="connsiteY174" fmla="*/ 1209710 h 1706399"/>
                <a:gd name="connsiteX175" fmla="*/ 468307 w 1764936"/>
                <a:gd name="connsiteY175" fmla="*/ 1244110 h 1706399"/>
                <a:gd name="connsiteX176" fmla="*/ 443340 w 1764936"/>
                <a:gd name="connsiteY176" fmla="*/ 1261309 h 1706399"/>
                <a:gd name="connsiteX177" fmla="*/ 295756 w 1764936"/>
                <a:gd name="connsiteY177" fmla="*/ 1315127 h 1706399"/>
                <a:gd name="connsiteX178" fmla="*/ 209203 w 1764936"/>
                <a:gd name="connsiteY178" fmla="*/ 1315682 h 1706399"/>
                <a:gd name="connsiteX179" fmla="*/ 162043 w 1764936"/>
                <a:gd name="connsiteY179" fmla="*/ 1272960 h 1706399"/>
                <a:gd name="connsiteX180" fmla="*/ 104896 w 1764936"/>
                <a:gd name="connsiteY180" fmla="*/ 1255206 h 1706399"/>
                <a:gd name="connsiteX181" fmla="*/ 79374 w 1764936"/>
                <a:gd name="connsiteY181" fmla="*/ 1243555 h 1706399"/>
                <a:gd name="connsiteX182" fmla="*/ 76045 w 1764936"/>
                <a:gd name="connsiteY182" fmla="*/ 1213039 h 1706399"/>
                <a:gd name="connsiteX183" fmla="*/ 100458 w 1764936"/>
                <a:gd name="connsiteY183" fmla="*/ 1148679 h 1706399"/>
                <a:gd name="connsiteX184" fmla="*/ 74936 w 1764936"/>
                <a:gd name="connsiteY184" fmla="*/ 1097081 h 1706399"/>
                <a:gd name="connsiteX185" fmla="*/ 63839 w 1764936"/>
                <a:gd name="connsiteY185" fmla="*/ 1075443 h 1706399"/>
                <a:gd name="connsiteX186" fmla="*/ 76600 w 1764936"/>
                <a:gd name="connsiteY186" fmla="*/ 980567 h 1706399"/>
                <a:gd name="connsiteX187" fmla="*/ 157050 w 1764936"/>
                <a:gd name="connsiteY187" fmla="*/ 871821 h 1706399"/>
                <a:gd name="connsiteX188" fmla="*/ 195610 w 1764936"/>
                <a:gd name="connsiteY188" fmla="*/ 863638 h 1706399"/>
                <a:gd name="connsiteX189" fmla="*/ 1349277 w 1764936"/>
                <a:gd name="connsiteY189" fmla="*/ 810184 h 1706399"/>
                <a:gd name="connsiteX190" fmla="*/ 1368791 w 1764936"/>
                <a:gd name="connsiteY190" fmla="*/ 820223 h 1706399"/>
                <a:gd name="connsiteX191" fmla="*/ 1288340 w 1764936"/>
                <a:gd name="connsiteY191" fmla="*/ 856842 h 1706399"/>
                <a:gd name="connsiteX192" fmla="*/ 1349277 w 1764936"/>
                <a:gd name="connsiteY192" fmla="*/ 810184 h 1706399"/>
                <a:gd name="connsiteX193" fmla="*/ 377871 w 1764936"/>
                <a:gd name="connsiteY193" fmla="*/ 689283 h 1706399"/>
                <a:gd name="connsiteX194" fmla="*/ 321833 w 1764936"/>
                <a:gd name="connsiteY194" fmla="*/ 698160 h 1706399"/>
                <a:gd name="connsiteX195" fmla="*/ 285770 w 1764936"/>
                <a:gd name="connsiteY195" fmla="*/ 742547 h 1706399"/>
                <a:gd name="connsiteX196" fmla="*/ 283550 w 1764936"/>
                <a:gd name="connsiteY196" fmla="*/ 753644 h 1706399"/>
                <a:gd name="connsiteX197" fmla="*/ 377871 w 1764936"/>
                <a:gd name="connsiteY197" fmla="*/ 689283 h 1706399"/>
                <a:gd name="connsiteX198" fmla="*/ 927843 w 1764936"/>
                <a:gd name="connsiteY198" fmla="*/ 670142 h 1706399"/>
                <a:gd name="connsiteX199" fmla="*/ 987071 w 1764936"/>
                <a:gd name="connsiteY199" fmla="*/ 718689 h 1706399"/>
                <a:gd name="connsiteX200" fmla="*/ 1027573 w 1764936"/>
                <a:gd name="connsiteY200" fmla="*/ 809681 h 1706399"/>
                <a:gd name="connsiteX201" fmla="*/ 1015922 w 1764936"/>
                <a:gd name="connsiteY201" fmla="*/ 828545 h 1706399"/>
                <a:gd name="connsiteX202" fmla="*/ 934363 w 1764936"/>
                <a:gd name="connsiteY202" fmla="*/ 807461 h 1706399"/>
                <a:gd name="connsiteX203" fmla="*/ 931034 w 1764936"/>
                <a:gd name="connsiteY203" fmla="*/ 780275 h 1706399"/>
                <a:gd name="connsiteX204" fmla="*/ 952117 w 1764936"/>
                <a:gd name="connsiteY204" fmla="*/ 773062 h 1706399"/>
                <a:gd name="connsiteX205" fmla="*/ 966543 w 1764936"/>
                <a:gd name="connsiteY205" fmla="*/ 767514 h 1706399"/>
                <a:gd name="connsiteX206" fmla="*/ 954336 w 1764936"/>
                <a:gd name="connsiteY206" fmla="*/ 756972 h 1706399"/>
                <a:gd name="connsiteX207" fmla="*/ 919937 w 1764936"/>
                <a:gd name="connsiteY207" fmla="*/ 785268 h 1706399"/>
                <a:gd name="connsiteX208" fmla="*/ 919937 w 1764936"/>
                <a:gd name="connsiteY208" fmla="*/ 793591 h 1706399"/>
                <a:gd name="connsiteX209" fmla="*/ 879990 w 1764936"/>
                <a:gd name="connsiteY209" fmla="*/ 886247 h 1706399"/>
                <a:gd name="connsiteX210" fmla="*/ 883319 w 1764936"/>
                <a:gd name="connsiteY210" fmla="*/ 930078 h 1706399"/>
                <a:gd name="connsiteX211" fmla="*/ 904957 w 1764936"/>
                <a:gd name="connsiteY211" fmla="*/ 954490 h 1706399"/>
                <a:gd name="connsiteX212" fmla="*/ 936027 w 1764936"/>
                <a:gd name="connsiteY212" fmla="*/ 1022180 h 1706399"/>
                <a:gd name="connsiteX213" fmla="*/ 912170 w 1764936"/>
                <a:gd name="connsiteY213" fmla="*/ 1062128 h 1706399"/>
                <a:gd name="connsiteX214" fmla="*/ 906621 w 1764936"/>
                <a:gd name="connsiteY214" fmla="*/ 1062128 h 1706399"/>
                <a:gd name="connsiteX215" fmla="*/ 757373 w 1764936"/>
                <a:gd name="connsiteY215" fmla="*/ 1120384 h 1706399"/>
                <a:gd name="connsiteX216" fmla="*/ 689684 w 1764936"/>
                <a:gd name="connsiteY216" fmla="*/ 1131481 h 1706399"/>
                <a:gd name="connsiteX217" fmla="*/ 508810 w 1764936"/>
                <a:gd name="connsiteY217" fmla="*/ 1002761 h 1706399"/>
                <a:gd name="connsiteX218" fmla="*/ 517687 w 1764936"/>
                <a:gd name="connsiteY218" fmla="*/ 917317 h 1706399"/>
                <a:gd name="connsiteX219" fmla="*/ 553196 w 1764936"/>
                <a:gd name="connsiteY219" fmla="*/ 817448 h 1706399"/>
                <a:gd name="connsiteX220" fmla="*/ 577608 w 1764936"/>
                <a:gd name="connsiteY220" fmla="*/ 769178 h 1706399"/>
                <a:gd name="connsiteX221" fmla="*/ 640304 w 1764936"/>
                <a:gd name="connsiteY221" fmla="*/ 756972 h 1706399"/>
                <a:gd name="connsiteX222" fmla="*/ 641968 w 1764936"/>
                <a:gd name="connsiteY222" fmla="*/ 767514 h 1706399"/>
                <a:gd name="connsiteX223" fmla="*/ 611453 w 1764936"/>
                <a:gd name="connsiteY223" fmla="*/ 832429 h 1706399"/>
                <a:gd name="connsiteX224" fmla="*/ 582602 w 1764936"/>
                <a:gd name="connsiteY224" fmla="*/ 911214 h 1706399"/>
                <a:gd name="connsiteX225" fmla="*/ 583712 w 1764936"/>
                <a:gd name="connsiteY225" fmla="*/ 966142 h 1706399"/>
                <a:gd name="connsiteX226" fmla="*/ 642523 w 1764936"/>
                <a:gd name="connsiteY226" fmla="*/ 1017741 h 1706399"/>
                <a:gd name="connsiteX227" fmla="*/ 745167 w 1764936"/>
                <a:gd name="connsiteY227" fmla="*/ 1021070 h 1706399"/>
                <a:gd name="connsiteX228" fmla="*/ 837823 w 1764936"/>
                <a:gd name="connsiteY228" fmla="*/ 994994 h 1706399"/>
                <a:gd name="connsiteX229" fmla="*/ 780676 w 1764936"/>
                <a:gd name="connsiteY229" fmla="*/ 933407 h 1706399"/>
                <a:gd name="connsiteX230" fmla="*/ 807308 w 1764936"/>
                <a:gd name="connsiteY230" fmla="*/ 857396 h 1706399"/>
                <a:gd name="connsiteX231" fmla="*/ 837268 w 1764936"/>
                <a:gd name="connsiteY231" fmla="*/ 842415 h 1706399"/>
                <a:gd name="connsiteX232" fmla="*/ 850584 w 1764936"/>
                <a:gd name="connsiteY232" fmla="*/ 795255 h 1706399"/>
                <a:gd name="connsiteX233" fmla="*/ 851694 w 1764936"/>
                <a:gd name="connsiteY233" fmla="*/ 738108 h 1706399"/>
                <a:gd name="connsiteX234" fmla="*/ 820068 w 1764936"/>
                <a:gd name="connsiteY234" fmla="*/ 744766 h 1706399"/>
                <a:gd name="connsiteX235" fmla="*/ 859461 w 1764936"/>
                <a:gd name="connsiteY235" fmla="*/ 703154 h 1706399"/>
                <a:gd name="connsiteX236" fmla="*/ 927843 w 1764936"/>
                <a:gd name="connsiteY236" fmla="*/ 670142 h 1706399"/>
                <a:gd name="connsiteX237" fmla="*/ 504371 w 1764936"/>
                <a:gd name="connsiteY237" fmla="*/ 667646 h 1706399"/>
                <a:gd name="connsiteX238" fmla="*/ 453327 w 1764936"/>
                <a:gd name="connsiteY238" fmla="*/ 713697 h 1706399"/>
                <a:gd name="connsiteX239" fmla="*/ 504371 w 1764936"/>
                <a:gd name="connsiteY239" fmla="*/ 667646 h 1706399"/>
                <a:gd name="connsiteX240" fmla="*/ 1656277 w 1764936"/>
                <a:gd name="connsiteY240" fmla="*/ 590533 h 1706399"/>
                <a:gd name="connsiteX241" fmla="*/ 1682822 w 1764936"/>
                <a:gd name="connsiteY241" fmla="*/ 601066 h 1706399"/>
                <a:gd name="connsiteX242" fmla="*/ 1734975 w 1764936"/>
                <a:gd name="connsiteY242" fmla="*/ 668200 h 1706399"/>
                <a:gd name="connsiteX243" fmla="*/ 1756059 w 1764936"/>
                <a:gd name="connsiteY243" fmla="*/ 711477 h 1706399"/>
                <a:gd name="connsiteX244" fmla="*/ 1764936 w 1764936"/>
                <a:gd name="connsiteY244" fmla="*/ 734779 h 1706399"/>
                <a:gd name="connsiteX245" fmla="*/ 1716666 w 1764936"/>
                <a:gd name="connsiteY245" fmla="*/ 805242 h 1706399"/>
                <a:gd name="connsiteX246" fmla="*/ 1650087 w 1764936"/>
                <a:gd name="connsiteY246" fmla="*/ 849628 h 1706399"/>
                <a:gd name="connsiteX247" fmla="*/ 1611249 w 1764936"/>
                <a:gd name="connsiteY247" fmla="*/ 888466 h 1706399"/>
                <a:gd name="connsiteX248" fmla="*/ 1490852 w 1764936"/>
                <a:gd name="connsiteY248" fmla="*/ 955600 h 1706399"/>
                <a:gd name="connsiteX249" fmla="*/ 1435924 w 1764936"/>
                <a:gd name="connsiteY249" fmla="*/ 961703 h 1706399"/>
                <a:gd name="connsiteX250" fmla="*/ 1418170 w 1764936"/>
                <a:gd name="connsiteY250" fmla="*/ 968916 h 1706399"/>
                <a:gd name="connsiteX251" fmla="*/ 1323849 w 1764936"/>
                <a:gd name="connsiteY251" fmla="*/ 1072669 h 1706399"/>
                <a:gd name="connsiteX252" fmla="*/ 1288895 w 1764936"/>
                <a:gd name="connsiteY252" fmla="*/ 1085984 h 1706399"/>
                <a:gd name="connsiteX253" fmla="*/ 1282792 w 1764936"/>
                <a:gd name="connsiteY253" fmla="*/ 1053250 h 1706399"/>
                <a:gd name="connsiteX254" fmla="*/ 1320520 w 1764936"/>
                <a:gd name="connsiteY254" fmla="*/ 988890 h 1706399"/>
                <a:gd name="connsiteX255" fmla="*/ 1300547 w 1764936"/>
                <a:gd name="connsiteY255" fmla="*/ 955600 h 1706399"/>
                <a:gd name="connsiteX256" fmla="*/ 1283902 w 1764936"/>
                <a:gd name="connsiteY256" fmla="*/ 955600 h 1706399"/>
                <a:gd name="connsiteX257" fmla="*/ 1250057 w 1764936"/>
                <a:gd name="connsiteY257" fmla="*/ 944504 h 1706399"/>
                <a:gd name="connsiteX258" fmla="*/ 1259490 w 1764936"/>
                <a:gd name="connsiteY258" fmla="*/ 902892 h 1706399"/>
                <a:gd name="connsiteX259" fmla="*/ 1345488 w 1764936"/>
                <a:gd name="connsiteY259" fmla="*/ 844635 h 1706399"/>
                <a:gd name="connsiteX260" fmla="*/ 1513045 w 1764936"/>
                <a:gd name="connsiteY260" fmla="*/ 734225 h 1706399"/>
                <a:gd name="connsiteX261" fmla="*/ 1566863 w 1764936"/>
                <a:gd name="connsiteY261" fmla="*/ 696496 h 1706399"/>
                <a:gd name="connsiteX262" fmla="*/ 1616797 w 1764936"/>
                <a:gd name="connsiteY262" fmla="*/ 631027 h 1706399"/>
                <a:gd name="connsiteX263" fmla="*/ 1656277 w 1764936"/>
                <a:gd name="connsiteY263" fmla="*/ 590533 h 1706399"/>
                <a:gd name="connsiteX264" fmla="*/ 986681 w 1764936"/>
                <a:gd name="connsiteY264" fmla="*/ 453439 h 1706399"/>
                <a:gd name="connsiteX265" fmla="*/ 1004825 w 1764936"/>
                <a:gd name="connsiteY265" fmla="*/ 457366 h 1706399"/>
                <a:gd name="connsiteX266" fmla="*/ 1078062 w 1764936"/>
                <a:gd name="connsiteY266" fmla="*/ 481778 h 1706399"/>
                <a:gd name="connsiteX267" fmla="*/ 1151299 w 1764936"/>
                <a:gd name="connsiteY267" fmla="*/ 466798 h 1706399"/>
                <a:gd name="connsiteX268" fmla="*/ 1191247 w 1764936"/>
                <a:gd name="connsiteY268" fmla="*/ 464024 h 1706399"/>
                <a:gd name="connsiteX269" fmla="*/ 1276135 w 1764936"/>
                <a:gd name="connsiteY269" fmla="*/ 523390 h 1706399"/>
                <a:gd name="connsiteX270" fmla="*/ 1281684 w 1764936"/>
                <a:gd name="connsiteY270" fmla="*/ 542809 h 1706399"/>
                <a:gd name="connsiteX271" fmla="*/ 1306096 w 1764936"/>
                <a:gd name="connsiteY271" fmla="*/ 592189 h 1706399"/>
                <a:gd name="connsiteX272" fmla="*/ 1330508 w 1764936"/>
                <a:gd name="connsiteY272" fmla="*/ 544474 h 1706399"/>
                <a:gd name="connsiteX273" fmla="*/ 1330508 w 1764936"/>
                <a:gd name="connsiteY273" fmla="*/ 528384 h 1706399"/>
                <a:gd name="connsiteX274" fmla="*/ 1336057 w 1764936"/>
                <a:gd name="connsiteY274" fmla="*/ 521726 h 1706399"/>
                <a:gd name="connsiteX275" fmla="*/ 1474208 w 1764936"/>
                <a:gd name="connsiteY275" fmla="*/ 558344 h 1706399"/>
                <a:gd name="connsiteX276" fmla="*/ 1496401 w 1764936"/>
                <a:gd name="connsiteY276" fmla="*/ 556680 h 1706399"/>
                <a:gd name="connsiteX277" fmla="*/ 1527472 w 1764936"/>
                <a:gd name="connsiteY277" fmla="*/ 569441 h 1706399"/>
                <a:gd name="connsiteX278" fmla="*/ 1511937 w 1764936"/>
                <a:gd name="connsiteY278" fmla="*/ 595518 h 1706399"/>
                <a:gd name="connsiteX279" fmla="*/ 1484750 w 1764936"/>
                <a:gd name="connsiteY279" fmla="*/ 626588 h 1706399"/>
                <a:gd name="connsiteX280" fmla="*/ 1492518 w 1764936"/>
                <a:gd name="connsiteY280" fmla="*/ 667090 h 1706399"/>
                <a:gd name="connsiteX281" fmla="*/ 1496401 w 1764936"/>
                <a:gd name="connsiteY281" fmla="*/ 708148 h 1706399"/>
                <a:gd name="connsiteX282" fmla="*/ 1313309 w 1764936"/>
                <a:gd name="connsiteY282" fmla="*/ 791372 h 1706399"/>
                <a:gd name="connsiteX283" fmla="*/ 1175157 w 1764936"/>
                <a:gd name="connsiteY283" fmla="*/ 789708 h 1706399"/>
                <a:gd name="connsiteX284" fmla="*/ 1013147 w 1764936"/>
                <a:gd name="connsiteY284" fmla="*/ 698161 h 1706399"/>
                <a:gd name="connsiteX285" fmla="*/ 979857 w 1764936"/>
                <a:gd name="connsiteY285" fmla="*/ 647117 h 1706399"/>
                <a:gd name="connsiteX286" fmla="*/ 966542 w 1764936"/>
                <a:gd name="connsiteY286" fmla="*/ 580537 h 1706399"/>
                <a:gd name="connsiteX287" fmla="*/ 965432 w 1764936"/>
                <a:gd name="connsiteY287" fmla="*/ 556680 h 1706399"/>
                <a:gd name="connsiteX288" fmla="*/ 948232 w 1764936"/>
                <a:gd name="connsiteY288" fmla="*/ 516178 h 1706399"/>
                <a:gd name="connsiteX289" fmla="*/ 942129 w 1764936"/>
                <a:gd name="connsiteY289" fmla="*/ 475675 h 1706399"/>
                <a:gd name="connsiteX290" fmla="*/ 986681 w 1764936"/>
                <a:gd name="connsiteY290" fmla="*/ 453439 h 1706399"/>
                <a:gd name="connsiteX291" fmla="*/ 718951 w 1764936"/>
                <a:gd name="connsiteY291" fmla="*/ 452719 h 1706399"/>
                <a:gd name="connsiteX292" fmla="*/ 728522 w 1764936"/>
                <a:gd name="connsiteY292" fmla="*/ 457366 h 1706399"/>
                <a:gd name="connsiteX293" fmla="*/ 723528 w 1764936"/>
                <a:gd name="connsiteY293" fmla="*/ 477340 h 1706399"/>
                <a:gd name="connsiteX294" fmla="*/ 664162 w 1764936"/>
                <a:gd name="connsiteY294" fmla="*/ 520061 h 1706399"/>
                <a:gd name="connsiteX295" fmla="*/ 503262 w 1764936"/>
                <a:gd name="connsiteY295" fmla="*/ 649336 h 1706399"/>
                <a:gd name="connsiteX296" fmla="*/ 416154 w 1764936"/>
                <a:gd name="connsiteY296" fmla="*/ 712586 h 1706399"/>
                <a:gd name="connsiteX297" fmla="*/ 325717 w 1764936"/>
                <a:gd name="connsiteY297" fmla="*/ 759192 h 1706399"/>
                <a:gd name="connsiteX298" fmla="*/ 295757 w 1764936"/>
                <a:gd name="connsiteY298" fmla="*/ 852958 h 1706399"/>
                <a:gd name="connsiteX299" fmla="*/ 297976 w 1764936"/>
                <a:gd name="connsiteY299" fmla="*/ 894015 h 1706399"/>
                <a:gd name="connsiteX300" fmla="*/ 291873 w 1764936"/>
                <a:gd name="connsiteY300" fmla="*/ 914544 h 1706399"/>
                <a:gd name="connsiteX301" fmla="*/ 270235 w 1764936"/>
                <a:gd name="connsiteY301" fmla="*/ 899563 h 1706399"/>
                <a:gd name="connsiteX302" fmla="*/ 259138 w 1764936"/>
                <a:gd name="connsiteY302" fmla="*/ 855732 h 1706399"/>
                <a:gd name="connsiteX303" fmla="*/ 260248 w 1764936"/>
                <a:gd name="connsiteY303" fmla="*/ 850184 h 1706399"/>
                <a:gd name="connsiteX304" fmla="*/ 277447 w 1764936"/>
                <a:gd name="connsiteY304" fmla="*/ 775282 h 1706399"/>
                <a:gd name="connsiteX305" fmla="*/ 279667 w 1764936"/>
                <a:gd name="connsiteY305" fmla="*/ 766960 h 1706399"/>
                <a:gd name="connsiteX306" fmla="*/ 271899 w 1764936"/>
                <a:gd name="connsiteY306" fmla="*/ 773618 h 1706399"/>
                <a:gd name="connsiteX307" fmla="*/ 271344 w 1764936"/>
                <a:gd name="connsiteY307" fmla="*/ 740327 h 1706399"/>
                <a:gd name="connsiteX308" fmla="*/ 320169 w 1764936"/>
                <a:gd name="connsiteY308" fmla="*/ 677632 h 1706399"/>
                <a:gd name="connsiteX309" fmla="*/ 435019 w 1764936"/>
                <a:gd name="connsiteY309" fmla="*/ 662652 h 1706399"/>
                <a:gd name="connsiteX310" fmla="*/ 522127 w 1764936"/>
                <a:gd name="connsiteY310" fmla="*/ 579983 h 1706399"/>
                <a:gd name="connsiteX311" fmla="*/ 614228 w 1764936"/>
                <a:gd name="connsiteY311" fmla="*/ 495649 h 1706399"/>
                <a:gd name="connsiteX312" fmla="*/ 673039 w 1764936"/>
                <a:gd name="connsiteY312" fmla="*/ 472901 h 1706399"/>
                <a:gd name="connsiteX313" fmla="*/ 708548 w 1764936"/>
                <a:gd name="connsiteY313" fmla="*/ 456811 h 1706399"/>
                <a:gd name="connsiteX314" fmla="*/ 718951 w 1764936"/>
                <a:gd name="connsiteY314" fmla="*/ 452719 h 1706399"/>
                <a:gd name="connsiteX315" fmla="*/ 148077 w 1764936"/>
                <a:gd name="connsiteY315" fmla="*/ 342058 h 1706399"/>
                <a:gd name="connsiteX316" fmla="*/ 163708 w 1764936"/>
                <a:gd name="connsiteY316" fmla="*/ 343627 h 1706399"/>
                <a:gd name="connsiteX317" fmla="*/ 287989 w 1764936"/>
                <a:gd name="connsiteY317" fmla="*/ 346956 h 1706399"/>
                <a:gd name="connsiteX318" fmla="*/ 382309 w 1764936"/>
                <a:gd name="connsiteY318" fmla="*/ 409651 h 1706399"/>
                <a:gd name="connsiteX319" fmla="*/ 412825 w 1764936"/>
                <a:gd name="connsiteY319" fmla="*/ 433509 h 1706399"/>
                <a:gd name="connsiteX320" fmla="*/ 496048 w 1764936"/>
                <a:gd name="connsiteY320" fmla="*/ 481779 h 1706399"/>
                <a:gd name="connsiteX321" fmla="*/ 521570 w 1764936"/>
                <a:gd name="connsiteY321" fmla="*/ 532823 h 1706399"/>
                <a:gd name="connsiteX322" fmla="*/ 410605 w 1764936"/>
                <a:gd name="connsiteY322" fmla="*/ 655994 h 1706399"/>
                <a:gd name="connsiteX323" fmla="*/ 271899 w 1764936"/>
                <a:gd name="connsiteY323" fmla="*/ 690948 h 1706399"/>
                <a:gd name="connsiteX324" fmla="*/ 257473 w 1764936"/>
                <a:gd name="connsiteY324" fmla="*/ 688729 h 1706399"/>
                <a:gd name="connsiteX325" fmla="*/ 155940 w 1764936"/>
                <a:gd name="connsiteY325" fmla="*/ 645452 h 1706399"/>
                <a:gd name="connsiteX326" fmla="*/ 115438 w 1764936"/>
                <a:gd name="connsiteY326" fmla="*/ 599957 h 1706399"/>
                <a:gd name="connsiteX327" fmla="*/ 32214 w 1764936"/>
                <a:gd name="connsiteY327" fmla="*/ 495095 h 1706399"/>
                <a:gd name="connsiteX328" fmla="*/ 14459 w 1764936"/>
                <a:gd name="connsiteY328" fmla="*/ 438502 h 1706399"/>
                <a:gd name="connsiteX329" fmla="*/ 72161 w 1764936"/>
                <a:gd name="connsiteY329" fmla="*/ 410206 h 1706399"/>
                <a:gd name="connsiteX330" fmla="*/ 117102 w 1764936"/>
                <a:gd name="connsiteY330" fmla="*/ 373033 h 1706399"/>
                <a:gd name="connsiteX331" fmla="*/ 148077 w 1764936"/>
                <a:gd name="connsiteY331" fmla="*/ 342058 h 1706399"/>
                <a:gd name="connsiteX332" fmla="*/ 762722 w 1764936"/>
                <a:gd name="connsiteY332" fmla="*/ 209186 h 1706399"/>
                <a:gd name="connsiteX333" fmla="*/ 790663 w 1764936"/>
                <a:gd name="connsiteY333" fmla="*/ 213798 h 1706399"/>
                <a:gd name="connsiteX334" fmla="*/ 936027 w 1764936"/>
                <a:gd name="connsiteY334" fmla="*/ 254855 h 1706399"/>
                <a:gd name="connsiteX335" fmla="*/ 985961 w 1764936"/>
                <a:gd name="connsiteY335" fmla="*/ 287590 h 1706399"/>
                <a:gd name="connsiteX336" fmla="*/ 1007045 w 1764936"/>
                <a:gd name="connsiteY336" fmla="*/ 255410 h 1706399"/>
                <a:gd name="connsiteX337" fmla="*/ 1059198 w 1764936"/>
                <a:gd name="connsiteY337" fmla="*/ 252636 h 1706399"/>
                <a:gd name="connsiteX338" fmla="*/ 1023135 w 1764936"/>
                <a:gd name="connsiteY338" fmla="*/ 422967 h 1706399"/>
                <a:gd name="connsiteX339" fmla="*/ 835604 w 1764936"/>
                <a:gd name="connsiteY339" fmla="*/ 532269 h 1706399"/>
                <a:gd name="connsiteX340" fmla="*/ 748496 w 1764936"/>
                <a:gd name="connsiteY340" fmla="*/ 538927 h 1706399"/>
                <a:gd name="connsiteX341" fmla="*/ 872777 w 1764936"/>
                <a:gd name="connsiteY341" fmla="*/ 471238 h 1706399"/>
                <a:gd name="connsiteX342" fmla="*/ 873332 w 1764936"/>
                <a:gd name="connsiteY342" fmla="*/ 447935 h 1706399"/>
                <a:gd name="connsiteX343" fmla="*/ 856740 w 1764936"/>
                <a:gd name="connsiteY343" fmla="*/ 439178 h 1706399"/>
                <a:gd name="connsiteX344" fmla="*/ 856687 w 1764936"/>
                <a:gd name="connsiteY344" fmla="*/ 439058 h 1706399"/>
                <a:gd name="connsiteX345" fmla="*/ 833384 w 1764936"/>
                <a:gd name="connsiteY345" fmla="*/ 426852 h 1706399"/>
                <a:gd name="connsiteX346" fmla="*/ 856740 w 1764936"/>
                <a:gd name="connsiteY346" fmla="*/ 439178 h 1706399"/>
                <a:gd name="connsiteX347" fmla="*/ 863899 w 1764936"/>
                <a:gd name="connsiteY347" fmla="*/ 455287 h 1706399"/>
                <a:gd name="connsiteX348" fmla="*/ 851139 w 1764936"/>
                <a:gd name="connsiteY348" fmla="*/ 465690 h 1706399"/>
                <a:gd name="connsiteX349" fmla="*/ 775128 w 1764936"/>
                <a:gd name="connsiteY349" fmla="*/ 503973 h 1706399"/>
                <a:gd name="connsiteX350" fmla="*/ 760702 w 1764936"/>
                <a:gd name="connsiteY350" fmla="*/ 511186 h 1706399"/>
                <a:gd name="connsiteX351" fmla="*/ 731851 w 1764936"/>
                <a:gd name="connsiteY351" fmla="*/ 528940 h 1706399"/>
                <a:gd name="connsiteX352" fmla="*/ 723528 w 1764936"/>
                <a:gd name="connsiteY352" fmla="*/ 494541 h 1706399"/>
                <a:gd name="connsiteX353" fmla="*/ 736290 w 1764936"/>
                <a:gd name="connsiteY353" fmla="*/ 474012 h 1706399"/>
                <a:gd name="connsiteX354" fmla="*/ 733516 w 1764936"/>
                <a:gd name="connsiteY354" fmla="*/ 445161 h 1706399"/>
                <a:gd name="connsiteX355" fmla="*/ 707993 w 1764936"/>
                <a:gd name="connsiteY355" fmla="*/ 445161 h 1706399"/>
                <a:gd name="connsiteX356" fmla="*/ 669710 w 1764936"/>
                <a:gd name="connsiteY356" fmla="*/ 427407 h 1706399"/>
                <a:gd name="connsiteX357" fmla="*/ 600911 w 1764936"/>
                <a:gd name="connsiteY357" fmla="*/ 373033 h 1706399"/>
                <a:gd name="connsiteX358" fmla="*/ 551532 w 1764936"/>
                <a:gd name="connsiteY358" fmla="*/ 357498 h 1706399"/>
                <a:gd name="connsiteX359" fmla="*/ 517687 w 1764936"/>
                <a:gd name="connsiteY359" fmla="*/ 304234 h 1706399"/>
                <a:gd name="connsiteX360" fmla="*/ 572615 w 1764936"/>
                <a:gd name="connsiteY360" fmla="*/ 265952 h 1706399"/>
                <a:gd name="connsiteX361" fmla="*/ 643633 w 1764936"/>
                <a:gd name="connsiteY361" fmla="*/ 274274 h 1706399"/>
                <a:gd name="connsiteX362" fmla="*/ 685245 w 1764936"/>
                <a:gd name="connsiteY362" fmla="*/ 253190 h 1706399"/>
                <a:gd name="connsiteX363" fmla="*/ 762722 w 1764936"/>
                <a:gd name="connsiteY363" fmla="*/ 209186 h 1706399"/>
                <a:gd name="connsiteX364" fmla="*/ 1092487 w 1764936"/>
                <a:gd name="connsiteY364" fmla="*/ 1161 h 1706399"/>
                <a:gd name="connsiteX365" fmla="*/ 1119118 w 1764936"/>
                <a:gd name="connsiteY365" fmla="*/ 20719 h 1706399"/>
                <a:gd name="connsiteX366" fmla="*/ 1174601 w 1764936"/>
                <a:gd name="connsiteY366" fmla="*/ 96175 h 1706399"/>
                <a:gd name="connsiteX367" fmla="*/ 1191245 w 1764936"/>
                <a:gd name="connsiteY367" fmla="*/ 110601 h 1706399"/>
                <a:gd name="connsiteX368" fmla="*/ 1247838 w 1764936"/>
                <a:gd name="connsiteY368" fmla="*/ 223785 h 1706399"/>
                <a:gd name="connsiteX369" fmla="*/ 1301656 w 1764936"/>
                <a:gd name="connsiteY369" fmla="*/ 361382 h 1706399"/>
                <a:gd name="connsiteX370" fmla="*/ 1320520 w 1764936"/>
                <a:gd name="connsiteY370" fmla="*/ 431845 h 1706399"/>
                <a:gd name="connsiteX371" fmla="*/ 1319410 w 1764936"/>
                <a:gd name="connsiteY371" fmla="*/ 513959 h 1706399"/>
                <a:gd name="connsiteX372" fmla="*/ 1319965 w 1764936"/>
                <a:gd name="connsiteY372" fmla="*/ 550023 h 1706399"/>
                <a:gd name="connsiteX373" fmla="*/ 1306094 w 1764936"/>
                <a:gd name="connsiteY373" fmla="*/ 578874 h 1706399"/>
                <a:gd name="connsiteX374" fmla="*/ 1292779 w 1764936"/>
                <a:gd name="connsiteY374" fmla="*/ 548913 h 1706399"/>
                <a:gd name="connsiteX375" fmla="*/ 1292779 w 1764936"/>
                <a:gd name="connsiteY375" fmla="*/ 515069 h 1706399"/>
                <a:gd name="connsiteX376" fmla="*/ 1264482 w 1764936"/>
                <a:gd name="connsiteY376" fmla="*/ 422413 h 1706399"/>
                <a:gd name="connsiteX377" fmla="*/ 1245064 w 1764936"/>
                <a:gd name="connsiteY377" fmla="*/ 314222 h 1706399"/>
                <a:gd name="connsiteX378" fmla="*/ 1240625 w 1764936"/>
                <a:gd name="connsiteY378" fmla="*/ 292029 h 1706399"/>
                <a:gd name="connsiteX379" fmla="*/ 1203452 w 1764936"/>
                <a:gd name="connsiteY379" fmla="*/ 214908 h 1706399"/>
                <a:gd name="connsiteX380" fmla="*/ 1165169 w 1764936"/>
                <a:gd name="connsiteY380" fmla="*/ 156651 h 1706399"/>
                <a:gd name="connsiteX381" fmla="*/ 1068074 w 1764936"/>
                <a:gd name="connsiteY381" fmla="*/ 88408 h 1706399"/>
                <a:gd name="connsiteX382" fmla="*/ 1038668 w 1764936"/>
                <a:gd name="connsiteY382" fmla="*/ 51789 h 1706399"/>
                <a:gd name="connsiteX383" fmla="*/ 1060861 w 1764936"/>
                <a:gd name="connsiteY383" fmla="*/ 5739 h 1706399"/>
                <a:gd name="connsiteX384" fmla="*/ 1092487 w 1764936"/>
                <a:gd name="connsiteY384" fmla="*/ 1161 h 170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</a:cxnLst>
              <a:rect l="l" t="t" r="r" b="b"/>
              <a:pathLst>
                <a:path w="1764936" h="1706399">
                  <a:moveTo>
                    <a:pt x="1229529" y="1321023"/>
                  </a:moveTo>
                  <a:cubicBezTo>
                    <a:pt x="1237019" y="1318456"/>
                    <a:pt x="1247006" y="1322063"/>
                    <a:pt x="1267257" y="1328443"/>
                  </a:cubicBezTo>
                  <a:cubicBezTo>
                    <a:pt x="1302766" y="1339540"/>
                    <a:pt x="1326068" y="1359514"/>
                    <a:pt x="1335500" y="1396132"/>
                  </a:cubicBezTo>
                  <a:cubicBezTo>
                    <a:pt x="1345487" y="1433860"/>
                    <a:pt x="1372119" y="1456608"/>
                    <a:pt x="1405963" y="1472699"/>
                  </a:cubicBezTo>
                  <a:cubicBezTo>
                    <a:pt x="1435369" y="1486015"/>
                    <a:pt x="1446466" y="1510982"/>
                    <a:pt x="1447575" y="1542607"/>
                  </a:cubicBezTo>
                  <a:cubicBezTo>
                    <a:pt x="1450349" y="1584219"/>
                    <a:pt x="1445911" y="1623612"/>
                    <a:pt x="1423163" y="1659676"/>
                  </a:cubicBezTo>
                  <a:cubicBezTo>
                    <a:pt x="1403189" y="1692410"/>
                    <a:pt x="1375448" y="1710165"/>
                    <a:pt x="1336055" y="1705726"/>
                  </a:cubicBezTo>
                  <a:cubicBezTo>
                    <a:pt x="1321075" y="1677985"/>
                    <a:pt x="1310533" y="1649134"/>
                    <a:pt x="1316082" y="1617509"/>
                  </a:cubicBezTo>
                  <a:cubicBezTo>
                    <a:pt x="1302211" y="1635818"/>
                    <a:pt x="1298882" y="1655237"/>
                    <a:pt x="1316082" y="1675211"/>
                  </a:cubicBezTo>
                  <a:cubicBezTo>
                    <a:pt x="1321630" y="1681869"/>
                    <a:pt x="1326623" y="1690746"/>
                    <a:pt x="1319965" y="1700178"/>
                  </a:cubicBezTo>
                  <a:cubicBezTo>
                    <a:pt x="1308869" y="1700178"/>
                    <a:pt x="1301101" y="1693520"/>
                    <a:pt x="1292779" y="1687972"/>
                  </a:cubicBezTo>
                  <a:cubicBezTo>
                    <a:pt x="1264483" y="1668553"/>
                    <a:pt x="1234522" y="1659676"/>
                    <a:pt x="1201233" y="1671882"/>
                  </a:cubicBezTo>
                  <a:cubicBezTo>
                    <a:pt x="1145195" y="1691855"/>
                    <a:pt x="1109131" y="1661895"/>
                    <a:pt x="1078616" y="1621393"/>
                  </a:cubicBezTo>
                  <a:cubicBezTo>
                    <a:pt x="1055313" y="1590322"/>
                    <a:pt x="1035894" y="1557033"/>
                    <a:pt x="1019804" y="1521524"/>
                  </a:cubicBezTo>
                  <a:cubicBezTo>
                    <a:pt x="1015921" y="1512092"/>
                    <a:pt x="1009818" y="1502105"/>
                    <a:pt x="1010372" y="1492673"/>
                  </a:cubicBezTo>
                  <a:cubicBezTo>
                    <a:pt x="1012037" y="1451060"/>
                    <a:pt x="998721" y="1417215"/>
                    <a:pt x="954335" y="1390584"/>
                  </a:cubicBezTo>
                  <a:cubicBezTo>
                    <a:pt x="1004269" y="1385590"/>
                    <a:pt x="1040333" y="1414441"/>
                    <a:pt x="1080835" y="1406119"/>
                  </a:cubicBezTo>
                  <a:cubicBezTo>
                    <a:pt x="1117454" y="1424428"/>
                    <a:pt x="1135763" y="1453834"/>
                    <a:pt x="1138537" y="1494337"/>
                  </a:cubicBezTo>
                  <a:cubicBezTo>
                    <a:pt x="1141866" y="1548155"/>
                    <a:pt x="1183478" y="1573677"/>
                    <a:pt x="1235632" y="1555923"/>
                  </a:cubicBezTo>
                  <a:cubicBezTo>
                    <a:pt x="1268921" y="1544826"/>
                    <a:pt x="1302211" y="1538169"/>
                    <a:pt x="1328843" y="1569794"/>
                  </a:cubicBezTo>
                  <a:cubicBezTo>
                    <a:pt x="1327178" y="1537059"/>
                    <a:pt x="1324404" y="1534840"/>
                    <a:pt x="1291669" y="1535395"/>
                  </a:cubicBezTo>
                  <a:cubicBezTo>
                    <a:pt x="1276134" y="1535395"/>
                    <a:pt x="1260599" y="1539833"/>
                    <a:pt x="1245064" y="1540388"/>
                  </a:cubicBezTo>
                  <a:cubicBezTo>
                    <a:pt x="1195129" y="1541498"/>
                    <a:pt x="1169053" y="1517640"/>
                    <a:pt x="1168498" y="1467706"/>
                  </a:cubicBezTo>
                  <a:cubicBezTo>
                    <a:pt x="1168498" y="1446066"/>
                    <a:pt x="1162395" y="1427757"/>
                    <a:pt x="1146305" y="1413332"/>
                  </a:cubicBezTo>
                  <a:cubicBezTo>
                    <a:pt x="1141311" y="1408338"/>
                    <a:pt x="1134653" y="1403345"/>
                    <a:pt x="1137428" y="1394468"/>
                  </a:cubicBezTo>
                  <a:cubicBezTo>
                    <a:pt x="1159621" y="1390584"/>
                    <a:pt x="1175711" y="1368391"/>
                    <a:pt x="1201233" y="1375049"/>
                  </a:cubicBezTo>
                  <a:cubicBezTo>
                    <a:pt x="1207336" y="1376713"/>
                    <a:pt x="1204561" y="1371165"/>
                    <a:pt x="1202897" y="1368391"/>
                  </a:cubicBezTo>
                  <a:cubicBezTo>
                    <a:pt x="1199013" y="1361178"/>
                    <a:pt x="1204007" y="1356185"/>
                    <a:pt x="1206781" y="1350636"/>
                  </a:cubicBezTo>
                  <a:cubicBezTo>
                    <a:pt x="1217045" y="1332327"/>
                    <a:pt x="1222039" y="1323589"/>
                    <a:pt x="1229529" y="1321023"/>
                  </a:cubicBezTo>
                  <a:close/>
                  <a:moveTo>
                    <a:pt x="804879" y="1184050"/>
                  </a:moveTo>
                  <a:cubicBezTo>
                    <a:pt x="809110" y="1185021"/>
                    <a:pt x="812855" y="1188350"/>
                    <a:pt x="816184" y="1193066"/>
                  </a:cubicBezTo>
                  <a:cubicBezTo>
                    <a:pt x="822287" y="1201943"/>
                    <a:pt x="832274" y="1212485"/>
                    <a:pt x="818404" y="1221362"/>
                  </a:cubicBezTo>
                  <a:cubicBezTo>
                    <a:pt x="787333" y="1241336"/>
                    <a:pt x="775682" y="1272406"/>
                    <a:pt x="765695" y="1305141"/>
                  </a:cubicBezTo>
                  <a:cubicBezTo>
                    <a:pt x="760147" y="1311798"/>
                    <a:pt x="760147" y="1320676"/>
                    <a:pt x="756263" y="1327889"/>
                  </a:cubicBezTo>
                  <a:cubicBezTo>
                    <a:pt x="736844" y="1365063"/>
                    <a:pt x="701335" y="1372276"/>
                    <a:pt x="668601" y="1346198"/>
                  </a:cubicBezTo>
                  <a:cubicBezTo>
                    <a:pt x="663607" y="1342314"/>
                    <a:pt x="660833" y="1331772"/>
                    <a:pt x="651401" y="1336766"/>
                  </a:cubicBezTo>
                  <a:cubicBezTo>
                    <a:pt x="647517" y="1338985"/>
                    <a:pt x="646962" y="1345088"/>
                    <a:pt x="647517" y="1349527"/>
                  </a:cubicBezTo>
                  <a:cubicBezTo>
                    <a:pt x="648627" y="1360068"/>
                    <a:pt x="655840" y="1360068"/>
                    <a:pt x="663607" y="1360623"/>
                  </a:cubicBezTo>
                  <a:cubicBezTo>
                    <a:pt x="694123" y="1363953"/>
                    <a:pt x="707438" y="1374495"/>
                    <a:pt x="710213" y="1397243"/>
                  </a:cubicBezTo>
                  <a:cubicBezTo>
                    <a:pt x="713542" y="1422210"/>
                    <a:pt x="694677" y="1449396"/>
                    <a:pt x="668046" y="1458274"/>
                  </a:cubicBezTo>
                  <a:cubicBezTo>
                    <a:pt x="642524" y="1466596"/>
                    <a:pt x="624769" y="1459383"/>
                    <a:pt x="609789" y="1434971"/>
                  </a:cubicBezTo>
                  <a:cubicBezTo>
                    <a:pt x="604796" y="1426649"/>
                    <a:pt x="603131" y="1414442"/>
                    <a:pt x="589261" y="1416662"/>
                  </a:cubicBezTo>
                  <a:cubicBezTo>
                    <a:pt x="574834" y="1418881"/>
                    <a:pt x="562628" y="1424984"/>
                    <a:pt x="555415" y="1438300"/>
                  </a:cubicBezTo>
                  <a:cubicBezTo>
                    <a:pt x="550422" y="1447177"/>
                    <a:pt x="548757" y="1456609"/>
                    <a:pt x="562073" y="1459938"/>
                  </a:cubicBezTo>
                  <a:cubicBezTo>
                    <a:pt x="589815" y="1466596"/>
                    <a:pt x="595918" y="1487125"/>
                    <a:pt x="592589" y="1510982"/>
                  </a:cubicBezTo>
                  <a:cubicBezTo>
                    <a:pt x="590370" y="1529291"/>
                    <a:pt x="598693" y="1532620"/>
                    <a:pt x="612563" y="1530956"/>
                  </a:cubicBezTo>
                  <a:cubicBezTo>
                    <a:pt x="644188" y="1527072"/>
                    <a:pt x="676368" y="1522079"/>
                    <a:pt x="707438" y="1513201"/>
                  </a:cubicBezTo>
                  <a:cubicBezTo>
                    <a:pt x="724638" y="1508208"/>
                    <a:pt x="735735" y="1496002"/>
                    <a:pt x="744057" y="1481021"/>
                  </a:cubicBezTo>
                  <a:cubicBezTo>
                    <a:pt x="759592" y="1452171"/>
                    <a:pt x="772353" y="1422765"/>
                    <a:pt x="768469" y="1388920"/>
                  </a:cubicBezTo>
                  <a:cubicBezTo>
                    <a:pt x="767914" y="1382817"/>
                    <a:pt x="764031" y="1373385"/>
                    <a:pt x="776237" y="1372830"/>
                  </a:cubicBezTo>
                  <a:cubicBezTo>
                    <a:pt x="785114" y="1387256"/>
                    <a:pt x="798985" y="1393914"/>
                    <a:pt x="815630" y="1395023"/>
                  </a:cubicBezTo>
                  <a:cubicBezTo>
                    <a:pt x="815075" y="1411668"/>
                    <a:pt x="801759" y="1424984"/>
                    <a:pt x="803978" y="1442738"/>
                  </a:cubicBezTo>
                  <a:cubicBezTo>
                    <a:pt x="818958" y="1429977"/>
                    <a:pt x="832274" y="1416662"/>
                    <a:pt x="826171" y="1393914"/>
                  </a:cubicBezTo>
                  <a:cubicBezTo>
                    <a:pt x="832829" y="1384482"/>
                    <a:pt x="832829" y="1371166"/>
                    <a:pt x="851693" y="1375050"/>
                  </a:cubicBezTo>
                  <a:cubicBezTo>
                    <a:pt x="871667" y="1379488"/>
                    <a:pt x="877215" y="1384482"/>
                    <a:pt x="864454" y="1403346"/>
                  </a:cubicBezTo>
                  <a:cubicBezTo>
                    <a:pt x="832274" y="1448287"/>
                    <a:pt x="830610" y="1493782"/>
                    <a:pt x="858351" y="1543162"/>
                  </a:cubicBezTo>
                  <a:cubicBezTo>
                    <a:pt x="880544" y="1583110"/>
                    <a:pt x="866674" y="1605857"/>
                    <a:pt x="821178" y="1610851"/>
                  </a:cubicBezTo>
                  <a:cubicBezTo>
                    <a:pt x="803423" y="1612515"/>
                    <a:pt x="784559" y="1613070"/>
                    <a:pt x="766250" y="1608631"/>
                  </a:cubicBezTo>
                  <a:cubicBezTo>
                    <a:pt x="732960" y="1600309"/>
                    <a:pt x="706329" y="1605857"/>
                    <a:pt x="684691" y="1637482"/>
                  </a:cubicBezTo>
                  <a:cubicBezTo>
                    <a:pt x="658614" y="1675765"/>
                    <a:pt x="631427" y="1676875"/>
                    <a:pt x="597583" y="1644695"/>
                  </a:cubicBezTo>
                  <a:cubicBezTo>
                    <a:pt x="581492" y="1628605"/>
                    <a:pt x="563737" y="1620283"/>
                    <a:pt x="540990" y="1621947"/>
                  </a:cubicBezTo>
                  <a:cubicBezTo>
                    <a:pt x="526564" y="1623057"/>
                    <a:pt x="511584" y="1618618"/>
                    <a:pt x="497158" y="1618063"/>
                  </a:cubicBezTo>
                  <a:cubicBezTo>
                    <a:pt x="464424" y="1616399"/>
                    <a:pt x="460540" y="1592541"/>
                    <a:pt x="456656" y="1570348"/>
                  </a:cubicBezTo>
                  <a:cubicBezTo>
                    <a:pt x="452772" y="1550375"/>
                    <a:pt x="458321" y="1532620"/>
                    <a:pt x="483288" y="1526517"/>
                  </a:cubicBezTo>
                  <a:cubicBezTo>
                    <a:pt x="497713" y="1523188"/>
                    <a:pt x="500487" y="1510427"/>
                    <a:pt x="494939" y="1495447"/>
                  </a:cubicBezTo>
                  <a:cubicBezTo>
                    <a:pt x="486617" y="1472144"/>
                    <a:pt x="481623" y="1447177"/>
                    <a:pt x="482733" y="1422210"/>
                  </a:cubicBezTo>
                  <a:cubicBezTo>
                    <a:pt x="488836" y="1383372"/>
                    <a:pt x="492165" y="1377269"/>
                    <a:pt x="518242" y="1358959"/>
                  </a:cubicBezTo>
                  <a:cubicBezTo>
                    <a:pt x="498823" y="1357294"/>
                    <a:pt x="481068" y="1355075"/>
                    <a:pt x="462759" y="1361179"/>
                  </a:cubicBezTo>
                  <a:cubicBezTo>
                    <a:pt x="471082" y="1376159"/>
                    <a:pt x="492720" y="1386701"/>
                    <a:pt x="476075" y="1406675"/>
                  </a:cubicBezTo>
                  <a:cubicBezTo>
                    <a:pt x="465533" y="1399462"/>
                    <a:pt x="453882" y="1393359"/>
                    <a:pt x="443895" y="1385591"/>
                  </a:cubicBezTo>
                  <a:cubicBezTo>
                    <a:pt x="434463" y="1378379"/>
                    <a:pt x="425586" y="1368392"/>
                    <a:pt x="428915" y="1355630"/>
                  </a:cubicBezTo>
                  <a:cubicBezTo>
                    <a:pt x="432244" y="1343978"/>
                    <a:pt x="444450" y="1341759"/>
                    <a:pt x="455546" y="1339540"/>
                  </a:cubicBezTo>
                  <a:cubicBezTo>
                    <a:pt x="487172" y="1332882"/>
                    <a:pt x="519906" y="1335656"/>
                    <a:pt x="550977" y="1327334"/>
                  </a:cubicBezTo>
                  <a:cubicBezTo>
                    <a:pt x="573724" y="1321785"/>
                    <a:pt x="590925" y="1310134"/>
                    <a:pt x="597583" y="1286277"/>
                  </a:cubicBezTo>
                  <a:cubicBezTo>
                    <a:pt x="601467" y="1272406"/>
                    <a:pt x="607015" y="1262419"/>
                    <a:pt x="623105" y="1261309"/>
                  </a:cubicBezTo>
                  <a:cubicBezTo>
                    <a:pt x="631982" y="1260755"/>
                    <a:pt x="634201" y="1256316"/>
                    <a:pt x="634756" y="1246884"/>
                  </a:cubicBezTo>
                  <a:cubicBezTo>
                    <a:pt x="636421" y="1224691"/>
                    <a:pt x="650291" y="1213040"/>
                    <a:pt x="672484" y="1217478"/>
                  </a:cubicBezTo>
                  <a:cubicBezTo>
                    <a:pt x="693568" y="1221917"/>
                    <a:pt x="696897" y="1239671"/>
                    <a:pt x="692458" y="1256316"/>
                  </a:cubicBezTo>
                  <a:cubicBezTo>
                    <a:pt x="688020" y="1271851"/>
                    <a:pt x="689684" y="1281283"/>
                    <a:pt x="704664" y="1286831"/>
                  </a:cubicBezTo>
                  <a:cubicBezTo>
                    <a:pt x="719645" y="1292380"/>
                    <a:pt x="734625" y="1299038"/>
                    <a:pt x="743502" y="1277954"/>
                  </a:cubicBezTo>
                  <a:cubicBezTo>
                    <a:pt x="749050" y="1272406"/>
                    <a:pt x="754044" y="1266858"/>
                    <a:pt x="759592" y="1261309"/>
                  </a:cubicBezTo>
                  <a:cubicBezTo>
                    <a:pt x="770689" y="1252987"/>
                    <a:pt x="772353" y="1241336"/>
                    <a:pt x="770689" y="1229129"/>
                  </a:cubicBezTo>
                  <a:cubicBezTo>
                    <a:pt x="768469" y="1210820"/>
                    <a:pt x="778456" y="1199724"/>
                    <a:pt x="790662" y="1189182"/>
                  </a:cubicBezTo>
                  <a:cubicBezTo>
                    <a:pt x="795933" y="1184466"/>
                    <a:pt x="800649" y="1183079"/>
                    <a:pt x="804879" y="1184050"/>
                  </a:cubicBezTo>
                  <a:close/>
                  <a:moveTo>
                    <a:pt x="1320521" y="1144241"/>
                  </a:moveTo>
                  <a:cubicBezTo>
                    <a:pt x="1302767" y="1148125"/>
                    <a:pt x="1290561" y="1156447"/>
                    <a:pt x="1293890" y="1177531"/>
                  </a:cubicBezTo>
                  <a:cubicBezTo>
                    <a:pt x="1294999" y="1186409"/>
                    <a:pt x="1292225" y="1195286"/>
                    <a:pt x="1285013" y="1208602"/>
                  </a:cubicBezTo>
                  <a:cubicBezTo>
                    <a:pt x="1306096" y="1187519"/>
                    <a:pt x="1307760" y="1162550"/>
                    <a:pt x="1320521" y="1144241"/>
                  </a:cubicBezTo>
                  <a:close/>
                  <a:moveTo>
                    <a:pt x="1046992" y="1057134"/>
                  </a:moveTo>
                  <a:cubicBezTo>
                    <a:pt x="1060863" y="1053250"/>
                    <a:pt x="1073624" y="1061572"/>
                    <a:pt x="1083611" y="1072114"/>
                  </a:cubicBezTo>
                  <a:cubicBezTo>
                    <a:pt x="1104694" y="1093752"/>
                    <a:pt x="1130216" y="1103184"/>
                    <a:pt x="1160732" y="1101520"/>
                  </a:cubicBezTo>
                  <a:cubicBezTo>
                    <a:pt x="1180150" y="1100965"/>
                    <a:pt x="1199015" y="1102074"/>
                    <a:pt x="1218433" y="1105403"/>
                  </a:cubicBezTo>
                  <a:cubicBezTo>
                    <a:pt x="1237298" y="1108732"/>
                    <a:pt x="1256716" y="1115390"/>
                    <a:pt x="1276690" y="1100965"/>
                  </a:cubicBezTo>
                  <a:cubicBezTo>
                    <a:pt x="1285013" y="1094862"/>
                    <a:pt x="1306096" y="1100965"/>
                    <a:pt x="1318302" y="1107623"/>
                  </a:cubicBezTo>
                  <a:cubicBezTo>
                    <a:pt x="1334392" y="1115945"/>
                    <a:pt x="1316083" y="1132035"/>
                    <a:pt x="1320521" y="1144796"/>
                  </a:cubicBezTo>
                  <a:cubicBezTo>
                    <a:pt x="1340495" y="1198060"/>
                    <a:pt x="1321076" y="1240227"/>
                    <a:pt x="1270032" y="1256317"/>
                  </a:cubicBezTo>
                  <a:cubicBezTo>
                    <a:pt x="1241736" y="1265194"/>
                    <a:pt x="1227311" y="1287942"/>
                    <a:pt x="1216214" y="1312354"/>
                  </a:cubicBezTo>
                  <a:cubicBezTo>
                    <a:pt x="1181260" y="1390585"/>
                    <a:pt x="1110797" y="1400017"/>
                    <a:pt x="1041444" y="1391140"/>
                  </a:cubicBezTo>
                  <a:cubicBezTo>
                    <a:pt x="997058" y="1385037"/>
                    <a:pt x="953780" y="1377269"/>
                    <a:pt x="908840" y="1382263"/>
                  </a:cubicBezTo>
                  <a:cubicBezTo>
                    <a:pt x="908840" y="1382263"/>
                    <a:pt x="984297" y="1330109"/>
                    <a:pt x="983187" y="1330664"/>
                  </a:cubicBezTo>
                  <a:cubicBezTo>
                    <a:pt x="952671" y="1326780"/>
                    <a:pt x="929368" y="1340096"/>
                    <a:pt x="912169" y="1366173"/>
                  </a:cubicBezTo>
                  <a:cubicBezTo>
                    <a:pt x="908840" y="1371721"/>
                    <a:pt x="904956" y="1376714"/>
                    <a:pt x="897743" y="1378379"/>
                  </a:cubicBezTo>
                  <a:cubicBezTo>
                    <a:pt x="881653" y="1375050"/>
                    <a:pt x="867228" y="1366173"/>
                    <a:pt x="850028" y="1366728"/>
                  </a:cubicBezTo>
                  <a:cubicBezTo>
                    <a:pt x="842815" y="1367282"/>
                    <a:pt x="834493" y="1366173"/>
                    <a:pt x="828390" y="1369502"/>
                  </a:cubicBezTo>
                  <a:cubicBezTo>
                    <a:pt x="795100" y="1386701"/>
                    <a:pt x="787333" y="1383372"/>
                    <a:pt x="776791" y="1344534"/>
                  </a:cubicBezTo>
                  <a:cubicBezTo>
                    <a:pt x="790107" y="1320677"/>
                    <a:pt x="810635" y="1303477"/>
                    <a:pt x="830054" y="1285168"/>
                  </a:cubicBezTo>
                  <a:cubicBezTo>
                    <a:pt x="838377" y="1277400"/>
                    <a:pt x="847809" y="1271297"/>
                    <a:pt x="846144" y="1253543"/>
                  </a:cubicBezTo>
                  <a:cubicBezTo>
                    <a:pt x="826725" y="1274072"/>
                    <a:pt x="807306" y="1290161"/>
                    <a:pt x="793436" y="1311800"/>
                  </a:cubicBezTo>
                  <a:cubicBezTo>
                    <a:pt x="789552" y="1318458"/>
                    <a:pt x="787888" y="1327890"/>
                    <a:pt x="777346" y="1328444"/>
                  </a:cubicBezTo>
                  <a:cubicBezTo>
                    <a:pt x="775127" y="1289052"/>
                    <a:pt x="788442" y="1254653"/>
                    <a:pt x="821177" y="1232460"/>
                  </a:cubicBezTo>
                  <a:cubicBezTo>
                    <a:pt x="861679" y="1204718"/>
                    <a:pt x="890530" y="1167544"/>
                    <a:pt x="919936" y="1129816"/>
                  </a:cubicBezTo>
                  <a:cubicBezTo>
                    <a:pt x="952671" y="1088204"/>
                    <a:pt x="999277" y="1071559"/>
                    <a:pt x="1046992" y="1057134"/>
                  </a:cubicBezTo>
                  <a:close/>
                  <a:moveTo>
                    <a:pt x="1441542" y="975435"/>
                  </a:moveTo>
                  <a:cubicBezTo>
                    <a:pt x="1451876" y="976406"/>
                    <a:pt x="1462002" y="983341"/>
                    <a:pt x="1471434" y="995548"/>
                  </a:cubicBezTo>
                  <a:cubicBezTo>
                    <a:pt x="1495291" y="1026063"/>
                    <a:pt x="1523588" y="1052695"/>
                    <a:pt x="1553548" y="1077662"/>
                  </a:cubicBezTo>
                  <a:cubicBezTo>
                    <a:pt x="1638991" y="1149234"/>
                    <a:pt x="1644540" y="1188628"/>
                    <a:pt x="1617908" y="1291826"/>
                  </a:cubicBezTo>
                  <a:cubicBezTo>
                    <a:pt x="1614579" y="1304587"/>
                    <a:pt x="1607366" y="1317348"/>
                    <a:pt x="1596825" y="1326780"/>
                  </a:cubicBezTo>
                  <a:cubicBezTo>
                    <a:pt x="1587947" y="1334547"/>
                    <a:pt x="1577406" y="1337876"/>
                    <a:pt x="1569638" y="1328999"/>
                  </a:cubicBezTo>
                  <a:cubicBezTo>
                    <a:pt x="1549664" y="1305696"/>
                    <a:pt x="1524697" y="1313464"/>
                    <a:pt x="1503059" y="1319012"/>
                  </a:cubicBezTo>
                  <a:cubicBezTo>
                    <a:pt x="1449241" y="1332883"/>
                    <a:pt x="1407073" y="1321786"/>
                    <a:pt x="1377667" y="1272407"/>
                  </a:cubicBezTo>
                  <a:cubicBezTo>
                    <a:pt x="1372119" y="1262975"/>
                    <a:pt x="1363797" y="1255207"/>
                    <a:pt x="1354920" y="1248549"/>
                  </a:cubicBezTo>
                  <a:cubicBezTo>
                    <a:pt x="1335501" y="1234124"/>
                    <a:pt x="1328843" y="1217479"/>
                    <a:pt x="1338275" y="1194176"/>
                  </a:cubicBezTo>
                  <a:cubicBezTo>
                    <a:pt x="1344933" y="1178085"/>
                    <a:pt x="1334946" y="1161441"/>
                    <a:pt x="1335501" y="1145351"/>
                  </a:cubicBezTo>
                  <a:cubicBezTo>
                    <a:pt x="1337165" y="1112616"/>
                    <a:pt x="1326623" y="1077662"/>
                    <a:pt x="1354365" y="1049921"/>
                  </a:cubicBezTo>
                  <a:cubicBezTo>
                    <a:pt x="1367681" y="1049921"/>
                    <a:pt x="1367126" y="1062127"/>
                    <a:pt x="1368790" y="1069894"/>
                  </a:cubicBezTo>
                  <a:cubicBezTo>
                    <a:pt x="1378777" y="1117055"/>
                    <a:pt x="1408183" y="1148680"/>
                    <a:pt x="1447576" y="1172537"/>
                  </a:cubicBezTo>
                  <a:cubicBezTo>
                    <a:pt x="1457009" y="1178085"/>
                    <a:pt x="1468660" y="1182524"/>
                    <a:pt x="1473098" y="1193067"/>
                  </a:cubicBezTo>
                  <a:cubicBezTo>
                    <a:pt x="1482530" y="1216924"/>
                    <a:pt x="1494182" y="1215260"/>
                    <a:pt x="1510827" y="1199170"/>
                  </a:cubicBezTo>
                  <a:cubicBezTo>
                    <a:pt x="1521368" y="1189183"/>
                    <a:pt x="1534684" y="1181969"/>
                    <a:pt x="1552993" y="1175866"/>
                  </a:cubicBezTo>
                  <a:cubicBezTo>
                    <a:pt x="1530800" y="1168099"/>
                    <a:pt x="1511936" y="1164770"/>
                    <a:pt x="1491963" y="1163105"/>
                  </a:cubicBezTo>
                  <a:cubicBezTo>
                    <a:pt x="1432595" y="1158667"/>
                    <a:pt x="1413176" y="1139802"/>
                    <a:pt x="1407073" y="1082655"/>
                  </a:cubicBezTo>
                  <a:cubicBezTo>
                    <a:pt x="1404854" y="1066565"/>
                    <a:pt x="1402080" y="1050476"/>
                    <a:pt x="1403744" y="1033831"/>
                  </a:cubicBezTo>
                  <a:cubicBezTo>
                    <a:pt x="1404854" y="1019405"/>
                    <a:pt x="1399306" y="1003870"/>
                    <a:pt x="1410402" y="991109"/>
                  </a:cubicBezTo>
                  <a:cubicBezTo>
                    <a:pt x="1420667" y="979457"/>
                    <a:pt x="1431209" y="974464"/>
                    <a:pt x="1441542" y="975435"/>
                  </a:cubicBezTo>
                  <a:close/>
                  <a:moveTo>
                    <a:pt x="1240625" y="903447"/>
                  </a:moveTo>
                  <a:cubicBezTo>
                    <a:pt x="1240071" y="907331"/>
                    <a:pt x="1240071" y="910105"/>
                    <a:pt x="1238961" y="912324"/>
                  </a:cubicBezTo>
                  <a:cubicBezTo>
                    <a:pt x="1223981" y="951162"/>
                    <a:pt x="1234522" y="967252"/>
                    <a:pt x="1276689" y="967807"/>
                  </a:cubicBezTo>
                  <a:cubicBezTo>
                    <a:pt x="1312198" y="968362"/>
                    <a:pt x="1314417" y="972245"/>
                    <a:pt x="1296108" y="1002762"/>
                  </a:cubicBezTo>
                  <a:cubicBezTo>
                    <a:pt x="1292224" y="1009420"/>
                    <a:pt x="1287231" y="1014968"/>
                    <a:pt x="1284457" y="1021626"/>
                  </a:cubicBezTo>
                  <a:cubicBezTo>
                    <a:pt x="1278354" y="1034942"/>
                    <a:pt x="1272250" y="1040490"/>
                    <a:pt x="1259490" y="1027174"/>
                  </a:cubicBezTo>
                  <a:cubicBezTo>
                    <a:pt x="1250057" y="1017187"/>
                    <a:pt x="1235077" y="1026064"/>
                    <a:pt x="1223426" y="1017742"/>
                  </a:cubicBezTo>
                  <a:cubicBezTo>
                    <a:pt x="1191801" y="994994"/>
                    <a:pt x="1186807" y="956155"/>
                    <a:pt x="1212884" y="927304"/>
                  </a:cubicBezTo>
                  <a:cubicBezTo>
                    <a:pt x="1220652" y="918427"/>
                    <a:pt x="1227864" y="908440"/>
                    <a:pt x="1240625" y="903447"/>
                  </a:cubicBezTo>
                  <a:close/>
                  <a:moveTo>
                    <a:pt x="195610" y="863638"/>
                  </a:moveTo>
                  <a:cubicBezTo>
                    <a:pt x="208649" y="862389"/>
                    <a:pt x="221964" y="862944"/>
                    <a:pt x="235835" y="866273"/>
                  </a:cubicBezTo>
                  <a:cubicBezTo>
                    <a:pt x="251925" y="870157"/>
                    <a:pt x="255809" y="875705"/>
                    <a:pt x="254144" y="889576"/>
                  </a:cubicBezTo>
                  <a:cubicBezTo>
                    <a:pt x="244157" y="895124"/>
                    <a:pt x="234171" y="891240"/>
                    <a:pt x="224184" y="891795"/>
                  </a:cubicBezTo>
                  <a:cubicBezTo>
                    <a:pt x="193668" y="892905"/>
                    <a:pt x="173695" y="908440"/>
                    <a:pt x="167037" y="938400"/>
                  </a:cubicBezTo>
                  <a:cubicBezTo>
                    <a:pt x="157050" y="983341"/>
                    <a:pt x="154830" y="1029947"/>
                    <a:pt x="144844" y="1074888"/>
                  </a:cubicBezTo>
                  <a:cubicBezTo>
                    <a:pt x="142624" y="1084320"/>
                    <a:pt x="145953" y="1088758"/>
                    <a:pt x="155385" y="1089313"/>
                  </a:cubicBezTo>
                  <a:cubicBezTo>
                    <a:pt x="161488" y="1089868"/>
                    <a:pt x="168146" y="1090978"/>
                    <a:pt x="174249" y="1092642"/>
                  </a:cubicBezTo>
                  <a:cubicBezTo>
                    <a:pt x="201991" y="1098745"/>
                    <a:pt x="209758" y="1110951"/>
                    <a:pt x="202546" y="1138138"/>
                  </a:cubicBezTo>
                  <a:cubicBezTo>
                    <a:pt x="199771" y="1149789"/>
                    <a:pt x="194778" y="1159221"/>
                    <a:pt x="203100" y="1171982"/>
                  </a:cubicBezTo>
                  <a:cubicBezTo>
                    <a:pt x="220855" y="1198614"/>
                    <a:pt x="221964" y="1200278"/>
                    <a:pt x="251925" y="1189182"/>
                  </a:cubicBezTo>
                  <a:cubicBezTo>
                    <a:pt x="277447" y="1179750"/>
                    <a:pt x="300750" y="1166434"/>
                    <a:pt x="329601" y="1161441"/>
                  </a:cubicBezTo>
                  <a:cubicBezTo>
                    <a:pt x="310182" y="1151454"/>
                    <a:pt x="291318" y="1153118"/>
                    <a:pt x="273008" y="1152008"/>
                  </a:cubicBezTo>
                  <a:cubicBezTo>
                    <a:pt x="245267" y="1150899"/>
                    <a:pt x="237500" y="1141467"/>
                    <a:pt x="245822" y="1115390"/>
                  </a:cubicBezTo>
                  <a:cubicBezTo>
                    <a:pt x="251925" y="1097636"/>
                    <a:pt x="251370" y="1085429"/>
                    <a:pt x="234725" y="1075443"/>
                  </a:cubicBezTo>
                  <a:cubicBezTo>
                    <a:pt x="226958" y="1070449"/>
                    <a:pt x="222519" y="1062127"/>
                    <a:pt x="218081" y="1053804"/>
                  </a:cubicBezTo>
                  <a:cubicBezTo>
                    <a:pt x="199217" y="1018295"/>
                    <a:pt x="214197" y="992773"/>
                    <a:pt x="253590" y="992219"/>
                  </a:cubicBezTo>
                  <a:cubicBezTo>
                    <a:pt x="270234" y="992219"/>
                    <a:pt x="286879" y="993883"/>
                    <a:pt x="302969" y="998876"/>
                  </a:cubicBezTo>
                  <a:cubicBezTo>
                    <a:pt x="332930" y="1008863"/>
                    <a:pt x="337923" y="1017741"/>
                    <a:pt x="328491" y="1048256"/>
                  </a:cubicBezTo>
                  <a:cubicBezTo>
                    <a:pt x="317395" y="1084874"/>
                    <a:pt x="317395" y="1084874"/>
                    <a:pt x="354568" y="1088203"/>
                  </a:cubicBezTo>
                  <a:cubicBezTo>
                    <a:pt x="376761" y="1089868"/>
                    <a:pt x="383419" y="1094307"/>
                    <a:pt x="403393" y="1118719"/>
                  </a:cubicBezTo>
                  <a:cubicBezTo>
                    <a:pt x="440566" y="1078771"/>
                    <a:pt x="434463" y="1016631"/>
                    <a:pt x="388967" y="977238"/>
                  </a:cubicBezTo>
                  <a:cubicBezTo>
                    <a:pt x="374542" y="963922"/>
                    <a:pt x="357342" y="954490"/>
                    <a:pt x="341252" y="943949"/>
                  </a:cubicBezTo>
                  <a:cubicBezTo>
                    <a:pt x="329601" y="936736"/>
                    <a:pt x="316840" y="930078"/>
                    <a:pt x="310737" y="916762"/>
                  </a:cubicBezTo>
                  <a:cubicBezTo>
                    <a:pt x="309627" y="879589"/>
                    <a:pt x="309627" y="879589"/>
                    <a:pt x="345691" y="877924"/>
                  </a:cubicBezTo>
                  <a:cubicBezTo>
                    <a:pt x="361226" y="877370"/>
                    <a:pt x="376761" y="873486"/>
                    <a:pt x="392296" y="873486"/>
                  </a:cubicBezTo>
                  <a:cubicBezTo>
                    <a:pt x="450553" y="872931"/>
                    <a:pt x="481068" y="902892"/>
                    <a:pt x="482178" y="961148"/>
                  </a:cubicBezTo>
                  <a:cubicBezTo>
                    <a:pt x="482178" y="973354"/>
                    <a:pt x="482178" y="985006"/>
                    <a:pt x="482178" y="997212"/>
                  </a:cubicBezTo>
                  <a:cubicBezTo>
                    <a:pt x="482178" y="1017186"/>
                    <a:pt x="483287" y="1036050"/>
                    <a:pt x="508809" y="1042153"/>
                  </a:cubicBezTo>
                  <a:cubicBezTo>
                    <a:pt x="514913" y="1043263"/>
                    <a:pt x="519351" y="1051585"/>
                    <a:pt x="524899" y="1056578"/>
                  </a:cubicBezTo>
                  <a:cubicBezTo>
                    <a:pt x="539880" y="1070449"/>
                    <a:pt x="547092" y="1080991"/>
                    <a:pt x="523790" y="1095971"/>
                  </a:cubicBezTo>
                  <a:cubicBezTo>
                    <a:pt x="483287" y="1122603"/>
                    <a:pt x="486616" y="1169208"/>
                    <a:pt x="477184" y="1209710"/>
                  </a:cubicBezTo>
                  <a:cubicBezTo>
                    <a:pt x="474410" y="1221362"/>
                    <a:pt x="471636" y="1232458"/>
                    <a:pt x="468307" y="1244110"/>
                  </a:cubicBezTo>
                  <a:cubicBezTo>
                    <a:pt x="464423" y="1255761"/>
                    <a:pt x="456656" y="1261864"/>
                    <a:pt x="443340" y="1261309"/>
                  </a:cubicBezTo>
                  <a:cubicBezTo>
                    <a:pt x="387857" y="1260200"/>
                    <a:pt x="339588" y="1277399"/>
                    <a:pt x="295756" y="1315127"/>
                  </a:cubicBezTo>
                  <a:cubicBezTo>
                    <a:pt x="263022" y="1342869"/>
                    <a:pt x="244157" y="1340094"/>
                    <a:pt x="209203" y="1315682"/>
                  </a:cubicBezTo>
                  <a:cubicBezTo>
                    <a:pt x="191449" y="1303476"/>
                    <a:pt x="178133" y="1286831"/>
                    <a:pt x="162043" y="1272960"/>
                  </a:cubicBezTo>
                  <a:cubicBezTo>
                    <a:pt x="145953" y="1258535"/>
                    <a:pt x="128754" y="1245774"/>
                    <a:pt x="104896" y="1255206"/>
                  </a:cubicBezTo>
                  <a:cubicBezTo>
                    <a:pt x="93245" y="1259645"/>
                    <a:pt x="86032" y="1251877"/>
                    <a:pt x="79374" y="1243555"/>
                  </a:cubicBezTo>
                  <a:cubicBezTo>
                    <a:pt x="72161" y="1234123"/>
                    <a:pt x="69387" y="1224691"/>
                    <a:pt x="76045" y="1213039"/>
                  </a:cubicBezTo>
                  <a:cubicBezTo>
                    <a:pt x="87142" y="1193066"/>
                    <a:pt x="97129" y="1171982"/>
                    <a:pt x="100458" y="1148679"/>
                  </a:cubicBezTo>
                  <a:cubicBezTo>
                    <a:pt x="103786" y="1125377"/>
                    <a:pt x="99348" y="1105958"/>
                    <a:pt x="74936" y="1097081"/>
                  </a:cubicBezTo>
                  <a:cubicBezTo>
                    <a:pt x="62729" y="1093197"/>
                    <a:pt x="56626" y="1088203"/>
                    <a:pt x="63839" y="1075443"/>
                  </a:cubicBezTo>
                  <a:cubicBezTo>
                    <a:pt x="80484" y="1045482"/>
                    <a:pt x="76600" y="1012747"/>
                    <a:pt x="76600" y="980567"/>
                  </a:cubicBezTo>
                  <a:cubicBezTo>
                    <a:pt x="76600" y="917872"/>
                    <a:pt x="96574" y="890131"/>
                    <a:pt x="157050" y="871821"/>
                  </a:cubicBezTo>
                  <a:cubicBezTo>
                    <a:pt x="169811" y="867937"/>
                    <a:pt x="182572" y="864886"/>
                    <a:pt x="195610" y="863638"/>
                  </a:cubicBezTo>
                  <a:close/>
                  <a:moveTo>
                    <a:pt x="1349277" y="810184"/>
                  </a:moveTo>
                  <a:cubicBezTo>
                    <a:pt x="1355267" y="811658"/>
                    <a:pt x="1361578" y="815091"/>
                    <a:pt x="1368791" y="820223"/>
                  </a:cubicBezTo>
                  <a:cubicBezTo>
                    <a:pt x="1342159" y="832429"/>
                    <a:pt x="1317191" y="843526"/>
                    <a:pt x="1288340" y="856842"/>
                  </a:cubicBezTo>
                  <a:cubicBezTo>
                    <a:pt x="1316220" y="818974"/>
                    <a:pt x="1331305" y="805762"/>
                    <a:pt x="1349277" y="810184"/>
                  </a:cubicBezTo>
                  <a:close/>
                  <a:moveTo>
                    <a:pt x="377871" y="689283"/>
                  </a:moveTo>
                  <a:cubicBezTo>
                    <a:pt x="355678" y="689283"/>
                    <a:pt x="339033" y="695386"/>
                    <a:pt x="321833" y="698160"/>
                  </a:cubicBezTo>
                  <a:cubicBezTo>
                    <a:pt x="297421" y="702044"/>
                    <a:pt x="292982" y="723683"/>
                    <a:pt x="285770" y="742547"/>
                  </a:cubicBezTo>
                  <a:cubicBezTo>
                    <a:pt x="284105" y="745876"/>
                    <a:pt x="284105" y="749760"/>
                    <a:pt x="283550" y="753644"/>
                  </a:cubicBezTo>
                  <a:cubicBezTo>
                    <a:pt x="296866" y="707038"/>
                    <a:pt x="315175" y="696496"/>
                    <a:pt x="377871" y="689283"/>
                  </a:cubicBezTo>
                  <a:close/>
                  <a:moveTo>
                    <a:pt x="927843" y="670142"/>
                  </a:moveTo>
                  <a:cubicBezTo>
                    <a:pt x="948649" y="673887"/>
                    <a:pt x="967930" y="691225"/>
                    <a:pt x="987071" y="718689"/>
                  </a:cubicBezTo>
                  <a:cubicBezTo>
                    <a:pt x="1006490" y="746431"/>
                    <a:pt x="1014258" y="779165"/>
                    <a:pt x="1027573" y="809681"/>
                  </a:cubicBezTo>
                  <a:cubicBezTo>
                    <a:pt x="1032567" y="821887"/>
                    <a:pt x="1027019" y="826326"/>
                    <a:pt x="1015922" y="828545"/>
                  </a:cubicBezTo>
                  <a:cubicBezTo>
                    <a:pt x="985961" y="833538"/>
                    <a:pt x="960994" y="815784"/>
                    <a:pt x="934363" y="807461"/>
                  </a:cubicBezTo>
                  <a:cubicBezTo>
                    <a:pt x="925485" y="804687"/>
                    <a:pt x="925485" y="790262"/>
                    <a:pt x="931034" y="780275"/>
                  </a:cubicBezTo>
                  <a:cubicBezTo>
                    <a:pt x="936027" y="771398"/>
                    <a:pt x="940466" y="764185"/>
                    <a:pt x="952117" y="773062"/>
                  </a:cubicBezTo>
                  <a:cubicBezTo>
                    <a:pt x="960439" y="779165"/>
                    <a:pt x="965433" y="771398"/>
                    <a:pt x="966543" y="767514"/>
                  </a:cubicBezTo>
                  <a:cubicBezTo>
                    <a:pt x="969317" y="758082"/>
                    <a:pt x="960439" y="758082"/>
                    <a:pt x="954336" y="756972"/>
                  </a:cubicBezTo>
                  <a:cubicBezTo>
                    <a:pt x="928259" y="752534"/>
                    <a:pt x="921047" y="759192"/>
                    <a:pt x="919937" y="785268"/>
                  </a:cubicBezTo>
                  <a:cubicBezTo>
                    <a:pt x="919937" y="788043"/>
                    <a:pt x="919382" y="790817"/>
                    <a:pt x="919937" y="793591"/>
                  </a:cubicBezTo>
                  <a:cubicBezTo>
                    <a:pt x="928259" y="833538"/>
                    <a:pt x="932698" y="867938"/>
                    <a:pt x="879990" y="886247"/>
                  </a:cubicBezTo>
                  <a:cubicBezTo>
                    <a:pt x="853358" y="895679"/>
                    <a:pt x="857242" y="916762"/>
                    <a:pt x="883319" y="930078"/>
                  </a:cubicBezTo>
                  <a:cubicBezTo>
                    <a:pt x="893306" y="935626"/>
                    <a:pt x="899963" y="944504"/>
                    <a:pt x="904957" y="954490"/>
                  </a:cubicBezTo>
                  <a:cubicBezTo>
                    <a:pt x="915499" y="977239"/>
                    <a:pt x="926595" y="999432"/>
                    <a:pt x="936027" y="1022180"/>
                  </a:cubicBezTo>
                  <a:cubicBezTo>
                    <a:pt x="945459" y="1045483"/>
                    <a:pt x="936582" y="1059353"/>
                    <a:pt x="912170" y="1062128"/>
                  </a:cubicBezTo>
                  <a:cubicBezTo>
                    <a:pt x="910505" y="1062128"/>
                    <a:pt x="908286" y="1062682"/>
                    <a:pt x="906621" y="1062128"/>
                  </a:cubicBezTo>
                  <a:cubicBezTo>
                    <a:pt x="845590" y="1052141"/>
                    <a:pt x="795656" y="1068231"/>
                    <a:pt x="757373" y="1120384"/>
                  </a:cubicBezTo>
                  <a:cubicBezTo>
                    <a:pt x="741283" y="1142023"/>
                    <a:pt x="712432" y="1137584"/>
                    <a:pt x="689684" y="1131481"/>
                  </a:cubicBezTo>
                  <a:cubicBezTo>
                    <a:pt x="613672" y="1111507"/>
                    <a:pt x="554306" y="1066011"/>
                    <a:pt x="508810" y="1002761"/>
                  </a:cubicBezTo>
                  <a:cubicBezTo>
                    <a:pt x="484398" y="968362"/>
                    <a:pt x="487172" y="945058"/>
                    <a:pt x="517687" y="917317"/>
                  </a:cubicBezTo>
                  <a:cubicBezTo>
                    <a:pt x="547648" y="889576"/>
                    <a:pt x="565402" y="860170"/>
                    <a:pt x="553196" y="817448"/>
                  </a:cubicBezTo>
                  <a:cubicBezTo>
                    <a:pt x="547093" y="795810"/>
                    <a:pt x="560409" y="780275"/>
                    <a:pt x="577608" y="769178"/>
                  </a:cubicBezTo>
                  <a:cubicBezTo>
                    <a:pt x="596473" y="756417"/>
                    <a:pt x="618111" y="753089"/>
                    <a:pt x="640304" y="756972"/>
                  </a:cubicBezTo>
                  <a:cubicBezTo>
                    <a:pt x="641413" y="757527"/>
                    <a:pt x="641413" y="763630"/>
                    <a:pt x="641968" y="767514"/>
                  </a:cubicBezTo>
                  <a:cubicBezTo>
                    <a:pt x="611453" y="784714"/>
                    <a:pt x="603131" y="799694"/>
                    <a:pt x="611453" y="832429"/>
                  </a:cubicBezTo>
                  <a:cubicBezTo>
                    <a:pt x="620330" y="866273"/>
                    <a:pt x="611453" y="891240"/>
                    <a:pt x="582602" y="911214"/>
                  </a:cubicBezTo>
                  <a:cubicBezTo>
                    <a:pt x="553196" y="931742"/>
                    <a:pt x="553196" y="947833"/>
                    <a:pt x="583712" y="966142"/>
                  </a:cubicBezTo>
                  <a:cubicBezTo>
                    <a:pt x="607014" y="979458"/>
                    <a:pt x="626988" y="994439"/>
                    <a:pt x="642523" y="1017741"/>
                  </a:cubicBezTo>
                  <a:cubicBezTo>
                    <a:pt x="666936" y="1053250"/>
                    <a:pt x="719090" y="1056025"/>
                    <a:pt x="745167" y="1021070"/>
                  </a:cubicBezTo>
                  <a:cubicBezTo>
                    <a:pt x="770689" y="987226"/>
                    <a:pt x="797321" y="974465"/>
                    <a:pt x="837823" y="994994"/>
                  </a:cubicBezTo>
                  <a:cubicBezTo>
                    <a:pt x="816740" y="974465"/>
                    <a:pt x="792327" y="960039"/>
                    <a:pt x="780676" y="933407"/>
                  </a:cubicBezTo>
                  <a:cubicBezTo>
                    <a:pt x="764586" y="896234"/>
                    <a:pt x="770689" y="876260"/>
                    <a:pt x="807308" y="857396"/>
                  </a:cubicBezTo>
                  <a:cubicBezTo>
                    <a:pt x="817294" y="852402"/>
                    <a:pt x="827281" y="847409"/>
                    <a:pt x="837268" y="842415"/>
                  </a:cubicBezTo>
                  <a:cubicBezTo>
                    <a:pt x="857797" y="831319"/>
                    <a:pt x="864455" y="816894"/>
                    <a:pt x="850584" y="795255"/>
                  </a:cubicBezTo>
                  <a:cubicBezTo>
                    <a:pt x="838933" y="776391"/>
                    <a:pt x="840042" y="775836"/>
                    <a:pt x="851694" y="738108"/>
                  </a:cubicBezTo>
                  <a:cubicBezTo>
                    <a:pt x="838378" y="728676"/>
                    <a:pt x="833939" y="759746"/>
                    <a:pt x="820068" y="744766"/>
                  </a:cubicBezTo>
                  <a:cubicBezTo>
                    <a:pt x="836713" y="734779"/>
                    <a:pt x="846145" y="717025"/>
                    <a:pt x="859461" y="703154"/>
                  </a:cubicBezTo>
                  <a:cubicBezTo>
                    <a:pt x="884705" y="676245"/>
                    <a:pt x="907037" y="666397"/>
                    <a:pt x="927843" y="670142"/>
                  </a:cubicBezTo>
                  <a:close/>
                  <a:moveTo>
                    <a:pt x="504371" y="667646"/>
                  </a:moveTo>
                  <a:cubicBezTo>
                    <a:pt x="496049" y="697052"/>
                    <a:pt x="484952" y="715916"/>
                    <a:pt x="453327" y="713697"/>
                  </a:cubicBezTo>
                  <a:cubicBezTo>
                    <a:pt x="471636" y="702045"/>
                    <a:pt x="484397" y="683736"/>
                    <a:pt x="504371" y="667646"/>
                  </a:cubicBezTo>
                  <a:close/>
                  <a:moveTo>
                    <a:pt x="1656277" y="590533"/>
                  </a:moveTo>
                  <a:cubicBezTo>
                    <a:pt x="1663681" y="592224"/>
                    <a:pt x="1672419" y="595795"/>
                    <a:pt x="1682822" y="601066"/>
                  </a:cubicBezTo>
                  <a:cubicBezTo>
                    <a:pt x="1710563" y="615492"/>
                    <a:pt x="1736085" y="630472"/>
                    <a:pt x="1734975" y="668200"/>
                  </a:cubicBezTo>
                  <a:cubicBezTo>
                    <a:pt x="1734421" y="684845"/>
                    <a:pt x="1742743" y="699825"/>
                    <a:pt x="1756059" y="711477"/>
                  </a:cubicBezTo>
                  <a:cubicBezTo>
                    <a:pt x="1762717" y="717580"/>
                    <a:pt x="1764936" y="725347"/>
                    <a:pt x="1764936" y="734779"/>
                  </a:cubicBezTo>
                  <a:cubicBezTo>
                    <a:pt x="1762162" y="766959"/>
                    <a:pt x="1740524" y="787488"/>
                    <a:pt x="1716666" y="805242"/>
                  </a:cubicBezTo>
                  <a:cubicBezTo>
                    <a:pt x="1695028" y="820777"/>
                    <a:pt x="1672280" y="835203"/>
                    <a:pt x="1650087" y="849628"/>
                  </a:cubicBezTo>
                  <a:cubicBezTo>
                    <a:pt x="1633997" y="860170"/>
                    <a:pt x="1617352" y="871821"/>
                    <a:pt x="1611249" y="888466"/>
                  </a:cubicBezTo>
                  <a:cubicBezTo>
                    <a:pt x="1589611" y="946168"/>
                    <a:pt x="1542451" y="954490"/>
                    <a:pt x="1490852" y="955600"/>
                  </a:cubicBezTo>
                  <a:cubicBezTo>
                    <a:pt x="1471988" y="955600"/>
                    <a:pt x="1453679" y="956155"/>
                    <a:pt x="1435924" y="961703"/>
                  </a:cubicBezTo>
                  <a:cubicBezTo>
                    <a:pt x="1429821" y="963368"/>
                    <a:pt x="1420944" y="964477"/>
                    <a:pt x="1418170" y="968916"/>
                  </a:cubicBezTo>
                  <a:cubicBezTo>
                    <a:pt x="1393757" y="1009973"/>
                    <a:pt x="1339939" y="1024953"/>
                    <a:pt x="1323849" y="1072669"/>
                  </a:cubicBezTo>
                  <a:cubicBezTo>
                    <a:pt x="1316637" y="1092642"/>
                    <a:pt x="1302766" y="1092087"/>
                    <a:pt x="1288895" y="1085984"/>
                  </a:cubicBezTo>
                  <a:cubicBezTo>
                    <a:pt x="1273360" y="1079326"/>
                    <a:pt x="1275579" y="1066011"/>
                    <a:pt x="1282792" y="1053250"/>
                  </a:cubicBezTo>
                  <a:cubicBezTo>
                    <a:pt x="1295553" y="1032166"/>
                    <a:pt x="1308869" y="1010528"/>
                    <a:pt x="1320520" y="988890"/>
                  </a:cubicBezTo>
                  <a:cubicBezTo>
                    <a:pt x="1333281" y="964477"/>
                    <a:pt x="1328288" y="955600"/>
                    <a:pt x="1300547" y="955600"/>
                  </a:cubicBezTo>
                  <a:cubicBezTo>
                    <a:pt x="1294998" y="955600"/>
                    <a:pt x="1289450" y="956155"/>
                    <a:pt x="1283902" y="955600"/>
                  </a:cubicBezTo>
                  <a:cubicBezTo>
                    <a:pt x="1271696" y="954490"/>
                    <a:pt x="1256161" y="960594"/>
                    <a:pt x="1250057" y="944504"/>
                  </a:cubicBezTo>
                  <a:cubicBezTo>
                    <a:pt x="1244509" y="929523"/>
                    <a:pt x="1249503" y="915098"/>
                    <a:pt x="1259490" y="902892"/>
                  </a:cubicBezTo>
                  <a:cubicBezTo>
                    <a:pt x="1282237" y="874596"/>
                    <a:pt x="1312198" y="856841"/>
                    <a:pt x="1345488" y="844635"/>
                  </a:cubicBezTo>
                  <a:cubicBezTo>
                    <a:pt x="1410402" y="821332"/>
                    <a:pt x="1471433" y="794146"/>
                    <a:pt x="1513045" y="734225"/>
                  </a:cubicBezTo>
                  <a:cubicBezTo>
                    <a:pt x="1525251" y="716470"/>
                    <a:pt x="1547444" y="706483"/>
                    <a:pt x="1566863" y="696496"/>
                  </a:cubicBezTo>
                  <a:cubicBezTo>
                    <a:pt x="1594604" y="682071"/>
                    <a:pt x="1610139" y="661542"/>
                    <a:pt x="1616797" y="631027"/>
                  </a:cubicBezTo>
                  <a:cubicBezTo>
                    <a:pt x="1623872" y="597321"/>
                    <a:pt x="1634067" y="585462"/>
                    <a:pt x="1656277" y="590533"/>
                  </a:cubicBezTo>
                  <a:close/>
                  <a:moveTo>
                    <a:pt x="986681" y="453439"/>
                  </a:moveTo>
                  <a:cubicBezTo>
                    <a:pt x="992411" y="453309"/>
                    <a:pt x="998445" y="454453"/>
                    <a:pt x="1004825" y="457366"/>
                  </a:cubicBezTo>
                  <a:cubicBezTo>
                    <a:pt x="1028682" y="467908"/>
                    <a:pt x="1053094" y="476230"/>
                    <a:pt x="1078062" y="481778"/>
                  </a:cubicBezTo>
                  <a:cubicBezTo>
                    <a:pt x="1104693" y="487881"/>
                    <a:pt x="1130770" y="484552"/>
                    <a:pt x="1151299" y="466798"/>
                  </a:cubicBezTo>
                  <a:cubicBezTo>
                    <a:pt x="1165725" y="455147"/>
                    <a:pt x="1176822" y="455702"/>
                    <a:pt x="1191247" y="464024"/>
                  </a:cubicBezTo>
                  <a:cubicBezTo>
                    <a:pt x="1221208" y="481224"/>
                    <a:pt x="1239517" y="515068"/>
                    <a:pt x="1276135" y="523390"/>
                  </a:cubicBezTo>
                  <a:cubicBezTo>
                    <a:pt x="1284458" y="525055"/>
                    <a:pt x="1281684" y="535596"/>
                    <a:pt x="1281684" y="542809"/>
                  </a:cubicBezTo>
                  <a:cubicBezTo>
                    <a:pt x="1282239" y="563893"/>
                    <a:pt x="1285013" y="591634"/>
                    <a:pt x="1306096" y="592189"/>
                  </a:cubicBezTo>
                  <a:cubicBezTo>
                    <a:pt x="1329954" y="592744"/>
                    <a:pt x="1327179" y="562783"/>
                    <a:pt x="1330508" y="544474"/>
                  </a:cubicBezTo>
                  <a:cubicBezTo>
                    <a:pt x="1331618" y="539480"/>
                    <a:pt x="1330508" y="533932"/>
                    <a:pt x="1330508" y="528384"/>
                  </a:cubicBezTo>
                  <a:cubicBezTo>
                    <a:pt x="1332173" y="526164"/>
                    <a:pt x="1334392" y="523945"/>
                    <a:pt x="1336057" y="521726"/>
                  </a:cubicBezTo>
                  <a:cubicBezTo>
                    <a:pt x="1371011" y="585531"/>
                    <a:pt x="1421500" y="575544"/>
                    <a:pt x="1474208" y="558344"/>
                  </a:cubicBezTo>
                  <a:cubicBezTo>
                    <a:pt x="1481421" y="556125"/>
                    <a:pt x="1489189" y="557235"/>
                    <a:pt x="1496401" y="556680"/>
                  </a:cubicBezTo>
                  <a:cubicBezTo>
                    <a:pt x="1508608" y="556125"/>
                    <a:pt x="1521923" y="556125"/>
                    <a:pt x="1527472" y="569441"/>
                  </a:cubicBezTo>
                  <a:cubicBezTo>
                    <a:pt x="1533575" y="583312"/>
                    <a:pt x="1518594" y="587750"/>
                    <a:pt x="1511937" y="595518"/>
                  </a:cubicBezTo>
                  <a:cubicBezTo>
                    <a:pt x="1503059" y="606059"/>
                    <a:pt x="1491408" y="613827"/>
                    <a:pt x="1484750" y="626588"/>
                  </a:cubicBezTo>
                  <a:cubicBezTo>
                    <a:pt x="1475873" y="642678"/>
                    <a:pt x="1471434" y="655439"/>
                    <a:pt x="1492518" y="667090"/>
                  </a:cubicBezTo>
                  <a:cubicBezTo>
                    <a:pt x="1510272" y="677078"/>
                    <a:pt x="1505279" y="693723"/>
                    <a:pt x="1496401" y="708148"/>
                  </a:cubicBezTo>
                  <a:cubicBezTo>
                    <a:pt x="1462557" y="764186"/>
                    <a:pt x="1380443" y="798585"/>
                    <a:pt x="1313309" y="791372"/>
                  </a:cubicBezTo>
                  <a:cubicBezTo>
                    <a:pt x="1267813" y="786379"/>
                    <a:pt x="1221208" y="789708"/>
                    <a:pt x="1175157" y="789708"/>
                  </a:cubicBezTo>
                  <a:cubicBezTo>
                    <a:pt x="1104138" y="789708"/>
                    <a:pt x="1049211" y="760857"/>
                    <a:pt x="1013147" y="698161"/>
                  </a:cubicBezTo>
                  <a:cubicBezTo>
                    <a:pt x="1002605" y="680407"/>
                    <a:pt x="993173" y="662097"/>
                    <a:pt x="979857" y="647117"/>
                  </a:cubicBezTo>
                  <a:cubicBezTo>
                    <a:pt x="962103" y="626588"/>
                    <a:pt x="947677" y="607724"/>
                    <a:pt x="966542" y="580537"/>
                  </a:cubicBezTo>
                  <a:cubicBezTo>
                    <a:pt x="972090" y="572770"/>
                    <a:pt x="968761" y="564447"/>
                    <a:pt x="965432" y="556680"/>
                  </a:cubicBezTo>
                  <a:cubicBezTo>
                    <a:pt x="959329" y="543364"/>
                    <a:pt x="953226" y="530048"/>
                    <a:pt x="948232" y="516178"/>
                  </a:cubicBezTo>
                  <a:cubicBezTo>
                    <a:pt x="943794" y="502862"/>
                    <a:pt x="929368" y="486217"/>
                    <a:pt x="942129" y="475675"/>
                  </a:cubicBezTo>
                  <a:cubicBezTo>
                    <a:pt x="955029" y="465688"/>
                    <a:pt x="969489" y="453829"/>
                    <a:pt x="986681" y="453439"/>
                  </a:cubicBezTo>
                  <a:close/>
                  <a:moveTo>
                    <a:pt x="718951" y="452719"/>
                  </a:moveTo>
                  <a:cubicBezTo>
                    <a:pt x="722419" y="452095"/>
                    <a:pt x="725748" y="452927"/>
                    <a:pt x="728522" y="457366"/>
                  </a:cubicBezTo>
                  <a:cubicBezTo>
                    <a:pt x="733515" y="464579"/>
                    <a:pt x="727412" y="471791"/>
                    <a:pt x="723528" y="477340"/>
                  </a:cubicBezTo>
                  <a:cubicBezTo>
                    <a:pt x="709103" y="498423"/>
                    <a:pt x="688019" y="514513"/>
                    <a:pt x="664162" y="520061"/>
                  </a:cubicBezTo>
                  <a:cubicBezTo>
                    <a:pt x="588706" y="537261"/>
                    <a:pt x="541545" y="587195"/>
                    <a:pt x="503262" y="649336"/>
                  </a:cubicBezTo>
                  <a:cubicBezTo>
                    <a:pt x="483289" y="682071"/>
                    <a:pt x="453328" y="701489"/>
                    <a:pt x="416154" y="712586"/>
                  </a:cubicBezTo>
                  <a:cubicBezTo>
                    <a:pt x="383974" y="722018"/>
                    <a:pt x="352349" y="733115"/>
                    <a:pt x="325717" y="759192"/>
                  </a:cubicBezTo>
                  <a:cubicBezTo>
                    <a:pt x="297976" y="785824"/>
                    <a:pt x="295202" y="819114"/>
                    <a:pt x="295757" y="852958"/>
                  </a:cubicBezTo>
                  <a:cubicBezTo>
                    <a:pt x="295757" y="866274"/>
                    <a:pt x="297976" y="880144"/>
                    <a:pt x="297976" y="894015"/>
                  </a:cubicBezTo>
                  <a:cubicBezTo>
                    <a:pt x="297976" y="901228"/>
                    <a:pt x="303524" y="912879"/>
                    <a:pt x="291873" y="914544"/>
                  </a:cubicBezTo>
                  <a:cubicBezTo>
                    <a:pt x="282996" y="915653"/>
                    <a:pt x="275783" y="907886"/>
                    <a:pt x="270235" y="899563"/>
                  </a:cubicBezTo>
                  <a:cubicBezTo>
                    <a:pt x="260248" y="886248"/>
                    <a:pt x="272454" y="867938"/>
                    <a:pt x="259138" y="855732"/>
                  </a:cubicBezTo>
                  <a:cubicBezTo>
                    <a:pt x="259693" y="854068"/>
                    <a:pt x="259693" y="851848"/>
                    <a:pt x="260248" y="850184"/>
                  </a:cubicBezTo>
                  <a:cubicBezTo>
                    <a:pt x="270235" y="826326"/>
                    <a:pt x="271899" y="800250"/>
                    <a:pt x="277447" y="775282"/>
                  </a:cubicBezTo>
                  <a:cubicBezTo>
                    <a:pt x="278557" y="772508"/>
                    <a:pt x="279112" y="769734"/>
                    <a:pt x="279667" y="766960"/>
                  </a:cubicBezTo>
                  <a:cubicBezTo>
                    <a:pt x="278002" y="769734"/>
                    <a:pt x="275783" y="771953"/>
                    <a:pt x="271899" y="773618"/>
                  </a:cubicBezTo>
                  <a:cubicBezTo>
                    <a:pt x="271899" y="762521"/>
                    <a:pt x="271344" y="751425"/>
                    <a:pt x="271344" y="740327"/>
                  </a:cubicBezTo>
                  <a:cubicBezTo>
                    <a:pt x="271899" y="702044"/>
                    <a:pt x="283550" y="688174"/>
                    <a:pt x="320169" y="677632"/>
                  </a:cubicBezTo>
                  <a:cubicBezTo>
                    <a:pt x="357897" y="667090"/>
                    <a:pt x="397290" y="669864"/>
                    <a:pt x="435019" y="662652"/>
                  </a:cubicBezTo>
                  <a:cubicBezTo>
                    <a:pt x="482179" y="653774"/>
                    <a:pt x="512140" y="629917"/>
                    <a:pt x="522127" y="579983"/>
                  </a:cubicBezTo>
                  <a:cubicBezTo>
                    <a:pt x="534888" y="518397"/>
                    <a:pt x="552642" y="504526"/>
                    <a:pt x="614228" y="495649"/>
                  </a:cubicBezTo>
                  <a:cubicBezTo>
                    <a:pt x="635311" y="492875"/>
                    <a:pt x="654175" y="481778"/>
                    <a:pt x="673039" y="472901"/>
                  </a:cubicBezTo>
                  <a:cubicBezTo>
                    <a:pt x="684691" y="466798"/>
                    <a:pt x="696342" y="461805"/>
                    <a:pt x="708548" y="456811"/>
                  </a:cubicBezTo>
                  <a:cubicBezTo>
                    <a:pt x="711877" y="455424"/>
                    <a:pt x="715483" y="453343"/>
                    <a:pt x="718951" y="452719"/>
                  </a:cubicBezTo>
                  <a:close/>
                  <a:moveTo>
                    <a:pt x="148077" y="342058"/>
                  </a:moveTo>
                  <a:cubicBezTo>
                    <a:pt x="153131" y="341373"/>
                    <a:pt x="158437" y="341824"/>
                    <a:pt x="163708" y="343627"/>
                  </a:cubicBezTo>
                  <a:cubicBezTo>
                    <a:pt x="204765" y="358053"/>
                    <a:pt x="245267" y="360272"/>
                    <a:pt x="287989" y="346956"/>
                  </a:cubicBezTo>
                  <a:cubicBezTo>
                    <a:pt x="320723" y="336414"/>
                    <a:pt x="371213" y="370814"/>
                    <a:pt x="382309" y="409651"/>
                  </a:cubicBezTo>
                  <a:cubicBezTo>
                    <a:pt x="387303" y="427406"/>
                    <a:pt x="396735" y="437393"/>
                    <a:pt x="412825" y="433509"/>
                  </a:cubicBezTo>
                  <a:cubicBezTo>
                    <a:pt x="456656" y="422967"/>
                    <a:pt x="477184" y="449599"/>
                    <a:pt x="496048" y="481779"/>
                  </a:cubicBezTo>
                  <a:cubicBezTo>
                    <a:pt x="506035" y="499533"/>
                    <a:pt x="517687" y="515623"/>
                    <a:pt x="521570" y="532823"/>
                  </a:cubicBezTo>
                  <a:cubicBezTo>
                    <a:pt x="522125" y="606615"/>
                    <a:pt x="481068" y="649891"/>
                    <a:pt x="410605" y="655994"/>
                  </a:cubicBezTo>
                  <a:cubicBezTo>
                    <a:pt x="362335" y="659878"/>
                    <a:pt x="311846" y="654330"/>
                    <a:pt x="271899" y="690948"/>
                  </a:cubicBezTo>
                  <a:cubicBezTo>
                    <a:pt x="266905" y="695942"/>
                    <a:pt x="261357" y="693168"/>
                    <a:pt x="257473" y="688729"/>
                  </a:cubicBezTo>
                  <a:cubicBezTo>
                    <a:pt x="230842" y="657659"/>
                    <a:pt x="193113" y="652110"/>
                    <a:pt x="155940" y="645452"/>
                  </a:cubicBezTo>
                  <a:cubicBezTo>
                    <a:pt x="129863" y="641014"/>
                    <a:pt x="118212" y="628808"/>
                    <a:pt x="115438" y="599957"/>
                  </a:cubicBezTo>
                  <a:cubicBezTo>
                    <a:pt x="110999" y="548358"/>
                    <a:pt x="78264" y="514514"/>
                    <a:pt x="32214" y="495095"/>
                  </a:cubicBezTo>
                  <a:cubicBezTo>
                    <a:pt x="-5514" y="480114"/>
                    <a:pt x="-8288" y="471237"/>
                    <a:pt x="14459" y="438502"/>
                  </a:cubicBezTo>
                  <a:cubicBezTo>
                    <a:pt x="28885" y="416864"/>
                    <a:pt x="43310" y="405213"/>
                    <a:pt x="72161" y="410206"/>
                  </a:cubicBezTo>
                  <a:cubicBezTo>
                    <a:pt x="102677" y="415755"/>
                    <a:pt x="111554" y="404658"/>
                    <a:pt x="117102" y="373033"/>
                  </a:cubicBezTo>
                  <a:cubicBezTo>
                    <a:pt x="120015" y="356388"/>
                    <a:pt x="132915" y="344112"/>
                    <a:pt x="148077" y="342058"/>
                  </a:cubicBezTo>
                  <a:close/>
                  <a:moveTo>
                    <a:pt x="762722" y="209186"/>
                  </a:moveTo>
                  <a:cubicBezTo>
                    <a:pt x="773567" y="208458"/>
                    <a:pt x="783450" y="209775"/>
                    <a:pt x="790663" y="213798"/>
                  </a:cubicBezTo>
                  <a:cubicBezTo>
                    <a:pt x="836713" y="239320"/>
                    <a:pt x="887757" y="240984"/>
                    <a:pt x="936027" y="254855"/>
                  </a:cubicBezTo>
                  <a:cubicBezTo>
                    <a:pt x="954891" y="260403"/>
                    <a:pt x="972646" y="267616"/>
                    <a:pt x="985961" y="287590"/>
                  </a:cubicBezTo>
                  <a:cubicBezTo>
                    <a:pt x="993174" y="275938"/>
                    <a:pt x="999832" y="265397"/>
                    <a:pt x="1007045" y="255410"/>
                  </a:cubicBezTo>
                  <a:cubicBezTo>
                    <a:pt x="1023690" y="233217"/>
                    <a:pt x="1039779" y="232662"/>
                    <a:pt x="1059198" y="252636"/>
                  </a:cubicBezTo>
                  <a:cubicBezTo>
                    <a:pt x="1110797" y="307009"/>
                    <a:pt x="1093043" y="398555"/>
                    <a:pt x="1023135" y="422967"/>
                  </a:cubicBezTo>
                  <a:cubicBezTo>
                    <a:pt x="953227" y="447381"/>
                    <a:pt x="894415" y="489547"/>
                    <a:pt x="835604" y="532269"/>
                  </a:cubicBezTo>
                  <a:cubicBezTo>
                    <a:pt x="807862" y="552243"/>
                    <a:pt x="779011" y="557791"/>
                    <a:pt x="748496" y="538927"/>
                  </a:cubicBezTo>
                  <a:cubicBezTo>
                    <a:pt x="797321" y="530050"/>
                    <a:pt x="827281" y="486773"/>
                    <a:pt x="872777" y="471238"/>
                  </a:cubicBezTo>
                  <a:cubicBezTo>
                    <a:pt x="888312" y="466245"/>
                    <a:pt x="887202" y="455703"/>
                    <a:pt x="873332" y="447935"/>
                  </a:cubicBezTo>
                  <a:lnTo>
                    <a:pt x="856740" y="439178"/>
                  </a:lnTo>
                  <a:lnTo>
                    <a:pt x="856687" y="439058"/>
                  </a:lnTo>
                  <a:cubicBezTo>
                    <a:pt x="850584" y="433510"/>
                    <a:pt x="842261" y="430736"/>
                    <a:pt x="833384" y="426852"/>
                  </a:cubicBezTo>
                  <a:lnTo>
                    <a:pt x="856740" y="439178"/>
                  </a:lnTo>
                  <a:lnTo>
                    <a:pt x="863899" y="455287"/>
                  </a:lnTo>
                  <a:cubicBezTo>
                    <a:pt x="862928" y="460419"/>
                    <a:pt x="858629" y="464580"/>
                    <a:pt x="851139" y="465690"/>
                  </a:cubicBezTo>
                  <a:cubicBezTo>
                    <a:pt x="821178" y="470683"/>
                    <a:pt x="798985" y="488438"/>
                    <a:pt x="775128" y="503973"/>
                  </a:cubicBezTo>
                  <a:cubicBezTo>
                    <a:pt x="770689" y="506747"/>
                    <a:pt x="765141" y="512850"/>
                    <a:pt x="760702" y="511186"/>
                  </a:cubicBezTo>
                  <a:cubicBezTo>
                    <a:pt x="743502" y="506192"/>
                    <a:pt x="739064" y="519508"/>
                    <a:pt x="731851" y="528940"/>
                  </a:cubicBezTo>
                  <a:cubicBezTo>
                    <a:pt x="711876" y="521727"/>
                    <a:pt x="697451" y="513960"/>
                    <a:pt x="723528" y="494541"/>
                  </a:cubicBezTo>
                  <a:cubicBezTo>
                    <a:pt x="729632" y="490102"/>
                    <a:pt x="733516" y="481780"/>
                    <a:pt x="736290" y="474012"/>
                  </a:cubicBezTo>
                  <a:cubicBezTo>
                    <a:pt x="739619" y="464580"/>
                    <a:pt x="741283" y="453484"/>
                    <a:pt x="733516" y="445161"/>
                  </a:cubicBezTo>
                  <a:cubicBezTo>
                    <a:pt x="725192" y="436284"/>
                    <a:pt x="715205" y="440723"/>
                    <a:pt x="707993" y="445161"/>
                  </a:cubicBezTo>
                  <a:cubicBezTo>
                    <a:pt x="686354" y="457367"/>
                    <a:pt x="675813" y="452929"/>
                    <a:pt x="669710" y="427407"/>
                  </a:cubicBezTo>
                  <a:cubicBezTo>
                    <a:pt x="660832" y="393561"/>
                    <a:pt x="635310" y="375807"/>
                    <a:pt x="600911" y="373033"/>
                  </a:cubicBezTo>
                  <a:cubicBezTo>
                    <a:pt x="583157" y="371923"/>
                    <a:pt x="566512" y="366930"/>
                    <a:pt x="551532" y="357498"/>
                  </a:cubicBezTo>
                  <a:cubicBezTo>
                    <a:pt x="532113" y="345846"/>
                    <a:pt x="512139" y="331421"/>
                    <a:pt x="517687" y="304234"/>
                  </a:cubicBezTo>
                  <a:cubicBezTo>
                    <a:pt x="523790" y="277603"/>
                    <a:pt x="547093" y="268171"/>
                    <a:pt x="572615" y="265952"/>
                  </a:cubicBezTo>
                  <a:cubicBezTo>
                    <a:pt x="597027" y="263732"/>
                    <a:pt x="620330" y="269835"/>
                    <a:pt x="643633" y="274274"/>
                  </a:cubicBezTo>
                  <a:cubicBezTo>
                    <a:pt x="662497" y="278158"/>
                    <a:pt x="679696" y="284261"/>
                    <a:pt x="685245" y="253190"/>
                  </a:cubicBezTo>
                  <a:cubicBezTo>
                    <a:pt x="688990" y="231968"/>
                    <a:pt x="730186" y="211370"/>
                    <a:pt x="762722" y="209186"/>
                  </a:cubicBezTo>
                  <a:close/>
                  <a:moveTo>
                    <a:pt x="1092487" y="1161"/>
                  </a:moveTo>
                  <a:cubicBezTo>
                    <a:pt x="1102612" y="3658"/>
                    <a:pt x="1111906" y="10177"/>
                    <a:pt x="1119118" y="20719"/>
                  </a:cubicBezTo>
                  <a:cubicBezTo>
                    <a:pt x="1136873" y="46241"/>
                    <a:pt x="1149634" y="75647"/>
                    <a:pt x="1174601" y="96175"/>
                  </a:cubicBezTo>
                  <a:cubicBezTo>
                    <a:pt x="1180149" y="100614"/>
                    <a:pt x="1185142" y="106162"/>
                    <a:pt x="1191245" y="110601"/>
                  </a:cubicBezTo>
                  <a:cubicBezTo>
                    <a:pt x="1230638" y="138342"/>
                    <a:pt x="1251721" y="175515"/>
                    <a:pt x="1247838" y="223785"/>
                  </a:cubicBezTo>
                  <a:cubicBezTo>
                    <a:pt x="1243954" y="278713"/>
                    <a:pt x="1268366" y="321435"/>
                    <a:pt x="1301656" y="361382"/>
                  </a:cubicBezTo>
                  <a:cubicBezTo>
                    <a:pt x="1318855" y="381911"/>
                    <a:pt x="1329397" y="403549"/>
                    <a:pt x="1320520" y="431845"/>
                  </a:cubicBezTo>
                  <a:cubicBezTo>
                    <a:pt x="1312198" y="459031"/>
                    <a:pt x="1312752" y="486218"/>
                    <a:pt x="1319410" y="513959"/>
                  </a:cubicBezTo>
                  <a:cubicBezTo>
                    <a:pt x="1322184" y="525611"/>
                    <a:pt x="1320520" y="537817"/>
                    <a:pt x="1319965" y="550023"/>
                  </a:cubicBezTo>
                  <a:cubicBezTo>
                    <a:pt x="1319410" y="561674"/>
                    <a:pt x="1318855" y="579429"/>
                    <a:pt x="1306094" y="578874"/>
                  </a:cubicBezTo>
                  <a:cubicBezTo>
                    <a:pt x="1294443" y="578319"/>
                    <a:pt x="1293333" y="561119"/>
                    <a:pt x="1292779" y="548913"/>
                  </a:cubicBezTo>
                  <a:cubicBezTo>
                    <a:pt x="1292779" y="538926"/>
                    <a:pt x="1292779" y="528385"/>
                    <a:pt x="1292779" y="515069"/>
                  </a:cubicBezTo>
                  <a:cubicBezTo>
                    <a:pt x="1298882" y="481779"/>
                    <a:pt x="1283901" y="451264"/>
                    <a:pt x="1264482" y="422413"/>
                  </a:cubicBezTo>
                  <a:cubicBezTo>
                    <a:pt x="1241735" y="389123"/>
                    <a:pt x="1237851" y="352505"/>
                    <a:pt x="1245064" y="314222"/>
                  </a:cubicBezTo>
                  <a:cubicBezTo>
                    <a:pt x="1246173" y="305899"/>
                    <a:pt x="1248947" y="298687"/>
                    <a:pt x="1240625" y="292029"/>
                  </a:cubicBezTo>
                  <a:cubicBezTo>
                    <a:pt x="1215658" y="272610"/>
                    <a:pt x="1207335" y="244869"/>
                    <a:pt x="1203452" y="214908"/>
                  </a:cubicBezTo>
                  <a:cubicBezTo>
                    <a:pt x="1200123" y="189386"/>
                    <a:pt x="1185142" y="171077"/>
                    <a:pt x="1165169" y="156651"/>
                  </a:cubicBezTo>
                  <a:cubicBezTo>
                    <a:pt x="1132989" y="133903"/>
                    <a:pt x="1100254" y="111710"/>
                    <a:pt x="1068074" y="88408"/>
                  </a:cubicBezTo>
                  <a:cubicBezTo>
                    <a:pt x="1055313" y="78976"/>
                    <a:pt x="1043107" y="68434"/>
                    <a:pt x="1038668" y="51789"/>
                  </a:cubicBezTo>
                  <a:cubicBezTo>
                    <a:pt x="1033675" y="30706"/>
                    <a:pt x="1042552" y="15725"/>
                    <a:pt x="1060861" y="5739"/>
                  </a:cubicBezTo>
                  <a:cubicBezTo>
                    <a:pt x="1071403" y="190"/>
                    <a:pt x="1082361" y="-1335"/>
                    <a:pt x="1092487" y="1161"/>
                  </a:cubicBezTo>
                  <a:close/>
                </a:path>
              </a:pathLst>
            </a:custGeom>
            <a:solidFill>
              <a:srgbClr val="DB1919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E454A88-D4BE-4AA0-BE11-E91FA2A7D8B7}"/>
                </a:ext>
              </a:extLst>
            </p:cNvPr>
            <p:cNvSpPr/>
            <p:nvPr/>
          </p:nvSpPr>
          <p:spPr>
            <a:xfrm>
              <a:off x="2794037" y="2378250"/>
              <a:ext cx="1571467" cy="1328601"/>
            </a:xfrm>
            <a:custGeom>
              <a:avLst/>
              <a:gdLst>
                <a:gd name="connsiteX0" fmla="*/ 1032531 w 1571467"/>
                <a:gd name="connsiteY0" fmla="*/ 1132747 h 1328601"/>
                <a:gd name="connsiteX1" fmla="*/ 1071925 w 1571467"/>
                <a:gd name="connsiteY1" fmla="*/ 1220409 h 1328601"/>
                <a:gd name="connsiteX2" fmla="*/ 1134620 w 1571467"/>
                <a:gd name="connsiteY2" fmla="*/ 1271454 h 1328601"/>
                <a:gd name="connsiteX3" fmla="*/ 1195096 w 1571467"/>
                <a:gd name="connsiteY3" fmla="*/ 1265350 h 1328601"/>
                <a:gd name="connsiteX4" fmla="*/ 1231715 w 1571467"/>
                <a:gd name="connsiteY4" fmla="*/ 1301969 h 1328601"/>
                <a:gd name="connsiteX5" fmla="*/ 1231715 w 1571467"/>
                <a:gd name="connsiteY5" fmla="*/ 1328601 h 1328601"/>
                <a:gd name="connsiteX6" fmla="*/ 1125188 w 1571467"/>
                <a:gd name="connsiteY6" fmla="*/ 1303078 h 1328601"/>
                <a:gd name="connsiteX7" fmla="*/ 1063047 w 1571467"/>
                <a:gd name="connsiteY7" fmla="*/ 1289208 h 1328601"/>
                <a:gd name="connsiteX8" fmla="*/ 1054724 w 1571467"/>
                <a:gd name="connsiteY8" fmla="*/ 1283105 h 1328601"/>
                <a:gd name="connsiteX9" fmla="*/ 1028648 w 1571467"/>
                <a:gd name="connsiteY9" fmla="*/ 1254254 h 1328601"/>
                <a:gd name="connsiteX10" fmla="*/ 976494 w 1571467"/>
                <a:gd name="connsiteY10" fmla="*/ 1143844 h 1328601"/>
                <a:gd name="connsiteX11" fmla="*/ 1032531 w 1571467"/>
                <a:gd name="connsiteY11" fmla="*/ 1132747 h 1328601"/>
                <a:gd name="connsiteX12" fmla="*/ 660244 w 1571467"/>
                <a:gd name="connsiteY12" fmla="*/ 1043975 h 1328601"/>
                <a:gd name="connsiteX13" fmla="*/ 670786 w 1571467"/>
                <a:gd name="connsiteY13" fmla="*/ 1110554 h 1328601"/>
                <a:gd name="connsiteX14" fmla="*/ 659134 w 1571467"/>
                <a:gd name="connsiteY14" fmla="*/ 1195443 h 1328601"/>
                <a:gd name="connsiteX15" fmla="*/ 573136 w 1571467"/>
                <a:gd name="connsiteY15" fmla="*/ 1265906 h 1328601"/>
                <a:gd name="connsiteX16" fmla="*/ 494350 w 1571467"/>
                <a:gd name="connsiteY16" fmla="*/ 1276448 h 1328601"/>
                <a:gd name="connsiteX17" fmla="*/ 478815 w 1571467"/>
                <a:gd name="connsiteY17" fmla="*/ 1254255 h 1328601"/>
                <a:gd name="connsiteX18" fmla="*/ 449409 w 1571467"/>
                <a:gd name="connsiteY18" fmla="*/ 1207095 h 1328601"/>
                <a:gd name="connsiteX19" fmla="*/ 441087 w 1571467"/>
                <a:gd name="connsiteY19" fmla="*/ 1174360 h 1328601"/>
                <a:gd name="connsiteX20" fmla="*/ 494350 w 1571467"/>
                <a:gd name="connsiteY20" fmla="*/ 1144400 h 1328601"/>
                <a:gd name="connsiteX21" fmla="*/ 506001 w 1571467"/>
                <a:gd name="connsiteY21" fmla="*/ 1159380 h 1328601"/>
                <a:gd name="connsiteX22" fmla="*/ 552053 w 1571467"/>
                <a:gd name="connsiteY22" fmla="*/ 1193224 h 1328601"/>
                <a:gd name="connsiteX23" fmla="*/ 599213 w 1571467"/>
                <a:gd name="connsiteY23" fmla="*/ 1139961 h 1328601"/>
                <a:gd name="connsiteX24" fmla="*/ 556491 w 1571467"/>
                <a:gd name="connsiteY24" fmla="*/ 1106115 h 1328601"/>
                <a:gd name="connsiteX25" fmla="*/ 533744 w 1571467"/>
                <a:gd name="connsiteY25" fmla="*/ 1097238 h 1328601"/>
                <a:gd name="connsiteX26" fmla="*/ 545395 w 1571467"/>
                <a:gd name="connsiteY26" fmla="*/ 1058955 h 1328601"/>
                <a:gd name="connsiteX27" fmla="*/ 555937 w 1571467"/>
                <a:gd name="connsiteY27" fmla="*/ 1062839 h 1328601"/>
                <a:gd name="connsiteX28" fmla="*/ 650257 w 1571467"/>
                <a:gd name="connsiteY28" fmla="*/ 1053407 h 1328601"/>
                <a:gd name="connsiteX29" fmla="*/ 660244 w 1571467"/>
                <a:gd name="connsiteY29" fmla="*/ 1043975 h 1328601"/>
                <a:gd name="connsiteX30" fmla="*/ 956859 w 1571467"/>
                <a:gd name="connsiteY30" fmla="*/ 888182 h 1328601"/>
                <a:gd name="connsiteX31" fmla="*/ 1002572 w 1571467"/>
                <a:gd name="connsiteY31" fmla="*/ 891953 h 1328601"/>
                <a:gd name="connsiteX32" fmla="*/ 1106325 w 1571467"/>
                <a:gd name="connsiteY32" fmla="*/ 904714 h 1328601"/>
                <a:gd name="connsiteX33" fmla="*/ 1126853 w 1571467"/>
                <a:gd name="connsiteY33" fmla="*/ 949100 h 1328601"/>
                <a:gd name="connsiteX34" fmla="*/ 1094118 w 1571467"/>
                <a:gd name="connsiteY34" fmla="*/ 982390 h 1328601"/>
                <a:gd name="connsiteX35" fmla="*/ 990921 w 1571467"/>
                <a:gd name="connsiteY35" fmla="*/ 1041202 h 1328601"/>
                <a:gd name="connsiteX36" fmla="*/ 864420 w 1571467"/>
                <a:gd name="connsiteY36" fmla="*/ 1029550 h 1328601"/>
                <a:gd name="connsiteX37" fmla="*/ 799505 w 1571467"/>
                <a:gd name="connsiteY37" fmla="*/ 1018454 h 1328601"/>
                <a:gd name="connsiteX38" fmla="*/ 751235 w 1571467"/>
                <a:gd name="connsiteY38" fmla="*/ 1032325 h 1328601"/>
                <a:gd name="connsiteX39" fmla="*/ 838343 w 1571467"/>
                <a:gd name="connsiteY39" fmla="*/ 940222 h 1328601"/>
                <a:gd name="connsiteX40" fmla="*/ 956859 w 1571467"/>
                <a:gd name="connsiteY40" fmla="*/ 888182 h 1328601"/>
                <a:gd name="connsiteX41" fmla="*/ 1299402 w 1571467"/>
                <a:gd name="connsiteY41" fmla="*/ 772665 h 1328601"/>
                <a:gd name="connsiteX42" fmla="*/ 1309944 w 1571467"/>
                <a:gd name="connsiteY42" fmla="*/ 825373 h 1328601"/>
                <a:gd name="connsiteX43" fmla="*/ 1380963 w 1571467"/>
                <a:gd name="connsiteY43" fmla="*/ 894173 h 1328601"/>
                <a:gd name="connsiteX44" fmla="*/ 1450871 w 1571467"/>
                <a:gd name="connsiteY44" fmla="*/ 907489 h 1328601"/>
                <a:gd name="connsiteX45" fmla="*/ 1461413 w 1571467"/>
                <a:gd name="connsiteY45" fmla="*/ 921359 h 1328601"/>
                <a:gd name="connsiteX46" fmla="*/ 1397608 w 1571467"/>
                <a:gd name="connsiteY46" fmla="*/ 954094 h 1328601"/>
                <a:gd name="connsiteX47" fmla="*/ 1369311 w 1571467"/>
                <a:gd name="connsiteY47" fmla="*/ 947991 h 1328601"/>
                <a:gd name="connsiteX48" fmla="*/ 1349338 w 1571467"/>
                <a:gd name="connsiteY48" fmla="*/ 923024 h 1328601"/>
                <a:gd name="connsiteX49" fmla="*/ 1254461 w 1571467"/>
                <a:gd name="connsiteY49" fmla="*/ 795968 h 1328601"/>
                <a:gd name="connsiteX50" fmla="*/ 1249468 w 1571467"/>
                <a:gd name="connsiteY50" fmla="*/ 789310 h 1328601"/>
                <a:gd name="connsiteX51" fmla="*/ 1299402 w 1571467"/>
                <a:gd name="connsiteY51" fmla="*/ 772665 h 1328601"/>
                <a:gd name="connsiteX52" fmla="*/ 116271 w 1571467"/>
                <a:gd name="connsiteY52" fmla="*/ 622611 h 1328601"/>
                <a:gd name="connsiteX53" fmla="*/ 149803 w 1571467"/>
                <a:gd name="connsiteY53" fmla="*/ 627856 h 1328601"/>
                <a:gd name="connsiteX54" fmla="*/ 185312 w 1571467"/>
                <a:gd name="connsiteY54" fmla="*/ 665029 h 1328601"/>
                <a:gd name="connsiteX55" fmla="*/ 205841 w 1571467"/>
                <a:gd name="connsiteY55" fmla="*/ 655597 h 1328601"/>
                <a:gd name="connsiteX56" fmla="*/ 313477 w 1571467"/>
                <a:gd name="connsiteY56" fmla="*/ 738266 h 1328601"/>
                <a:gd name="connsiteX57" fmla="*/ 291839 w 1571467"/>
                <a:gd name="connsiteY57" fmla="*/ 871980 h 1328601"/>
                <a:gd name="connsiteX58" fmla="*/ 233027 w 1571467"/>
                <a:gd name="connsiteY58" fmla="*/ 832032 h 1328601"/>
                <a:gd name="connsiteX59" fmla="*/ 210279 w 1571467"/>
                <a:gd name="connsiteY59" fmla="*/ 800407 h 1328601"/>
                <a:gd name="connsiteX60" fmla="*/ 170332 w 1571467"/>
                <a:gd name="connsiteY60" fmla="*/ 737711 h 1328601"/>
                <a:gd name="connsiteX61" fmla="*/ 164784 w 1571467"/>
                <a:gd name="connsiteY61" fmla="*/ 737711 h 1328601"/>
                <a:gd name="connsiteX62" fmla="*/ 112630 w 1571467"/>
                <a:gd name="connsiteY62" fmla="*/ 754912 h 1328601"/>
                <a:gd name="connsiteX63" fmla="*/ 139262 w 1571467"/>
                <a:gd name="connsiteY63" fmla="*/ 811504 h 1328601"/>
                <a:gd name="connsiteX64" fmla="*/ 150358 w 1571467"/>
                <a:gd name="connsiteY64" fmla="*/ 846458 h 1328601"/>
                <a:gd name="connsiteX65" fmla="*/ 175880 w 1571467"/>
                <a:gd name="connsiteY65" fmla="*/ 881967 h 1328601"/>
                <a:gd name="connsiteX66" fmla="*/ 253001 w 1571467"/>
                <a:gd name="connsiteY66" fmla="*/ 903050 h 1328601"/>
                <a:gd name="connsiteX67" fmla="*/ 131494 w 1571467"/>
                <a:gd name="connsiteY67" fmla="*/ 939669 h 1328601"/>
                <a:gd name="connsiteX68" fmla="*/ 102643 w 1571467"/>
                <a:gd name="connsiteY68" fmla="*/ 927463 h 1328601"/>
                <a:gd name="connsiteX69" fmla="*/ 88218 w 1571467"/>
                <a:gd name="connsiteY69" fmla="*/ 908044 h 1328601"/>
                <a:gd name="connsiteX70" fmla="*/ 83779 w 1571467"/>
                <a:gd name="connsiteY70" fmla="*/ 890844 h 1328601"/>
                <a:gd name="connsiteX71" fmla="*/ 46051 w 1571467"/>
                <a:gd name="connsiteY71" fmla="*/ 833697 h 1328601"/>
                <a:gd name="connsiteX72" fmla="*/ 29961 w 1571467"/>
                <a:gd name="connsiteY72" fmla="*/ 834807 h 1328601"/>
                <a:gd name="connsiteX73" fmla="*/ 56038 w 1571467"/>
                <a:gd name="connsiteY73" fmla="*/ 671687 h 1328601"/>
                <a:gd name="connsiteX74" fmla="*/ 116271 w 1571467"/>
                <a:gd name="connsiteY74" fmla="*/ 622611 h 1328601"/>
                <a:gd name="connsiteX75" fmla="*/ 740069 w 1571467"/>
                <a:gd name="connsiteY75" fmla="*/ 471125 h 1328601"/>
                <a:gd name="connsiteX76" fmla="*/ 749016 w 1571467"/>
                <a:gd name="connsiteY76" fmla="*/ 474168 h 1328601"/>
                <a:gd name="connsiteX77" fmla="*/ 746797 w 1571467"/>
                <a:gd name="connsiteY77" fmla="*/ 508012 h 1328601"/>
                <a:gd name="connsiteX78" fmla="*/ 752900 w 1571467"/>
                <a:gd name="connsiteY78" fmla="*/ 531870 h 1328601"/>
                <a:gd name="connsiteX79" fmla="*/ 733481 w 1571467"/>
                <a:gd name="connsiteY79" fmla="*/ 588463 h 1328601"/>
                <a:gd name="connsiteX80" fmla="*/ 696862 w 1571467"/>
                <a:gd name="connsiteY80" fmla="*/ 607882 h 1328601"/>
                <a:gd name="connsiteX81" fmla="*/ 680772 w 1571467"/>
                <a:gd name="connsiteY81" fmla="*/ 661145 h 1328601"/>
                <a:gd name="connsiteX82" fmla="*/ 723494 w 1571467"/>
                <a:gd name="connsiteY82" fmla="*/ 713854 h 1328601"/>
                <a:gd name="connsiteX83" fmla="*/ 737364 w 1571467"/>
                <a:gd name="connsiteY83" fmla="*/ 732163 h 1328601"/>
                <a:gd name="connsiteX84" fmla="*/ 715171 w 1571467"/>
                <a:gd name="connsiteY84" fmla="*/ 736602 h 1328601"/>
                <a:gd name="connsiteX85" fmla="*/ 653031 w 1571467"/>
                <a:gd name="connsiteY85" fmla="*/ 758240 h 1328601"/>
                <a:gd name="connsiteX86" fmla="*/ 527085 w 1571467"/>
                <a:gd name="connsiteY86" fmla="*/ 753247 h 1328601"/>
                <a:gd name="connsiteX87" fmla="*/ 478816 w 1571467"/>
                <a:gd name="connsiteY87" fmla="*/ 713299 h 1328601"/>
                <a:gd name="connsiteX88" fmla="*/ 473267 w 1571467"/>
                <a:gd name="connsiteY88" fmla="*/ 646165 h 1328601"/>
                <a:gd name="connsiteX89" fmla="*/ 501009 w 1571467"/>
                <a:gd name="connsiteY89" fmla="*/ 571263 h 1328601"/>
                <a:gd name="connsiteX90" fmla="*/ 538737 w 1571467"/>
                <a:gd name="connsiteY90" fmla="*/ 506348 h 1328601"/>
                <a:gd name="connsiteX91" fmla="*/ 550388 w 1571467"/>
                <a:gd name="connsiteY91" fmla="*/ 506348 h 1328601"/>
                <a:gd name="connsiteX92" fmla="*/ 577575 w 1571467"/>
                <a:gd name="connsiteY92" fmla="*/ 511896 h 1328601"/>
                <a:gd name="connsiteX93" fmla="*/ 715726 w 1571467"/>
                <a:gd name="connsiteY93" fmla="*/ 484155 h 1328601"/>
                <a:gd name="connsiteX94" fmla="*/ 740069 w 1571467"/>
                <a:gd name="connsiteY94" fmla="*/ 471125 h 1328601"/>
                <a:gd name="connsiteX95" fmla="*/ 1560727 w 1571467"/>
                <a:gd name="connsiteY95" fmla="*/ 397394 h 1328601"/>
                <a:gd name="connsiteX96" fmla="*/ 1569604 w 1571467"/>
                <a:gd name="connsiteY96" fmla="*/ 413137 h 1328601"/>
                <a:gd name="connsiteX97" fmla="*/ 1562391 w 1571467"/>
                <a:gd name="connsiteY97" fmla="*/ 454749 h 1328601"/>
                <a:gd name="connsiteX98" fmla="*/ 1355440 w 1571467"/>
                <a:gd name="connsiteY98" fmla="*/ 635623 h 1328601"/>
                <a:gd name="connsiteX99" fmla="*/ 1270552 w 1571467"/>
                <a:gd name="connsiteY99" fmla="*/ 639507 h 1328601"/>
                <a:gd name="connsiteX100" fmla="*/ 1256681 w 1571467"/>
                <a:gd name="connsiteY100" fmla="*/ 627856 h 1328601"/>
                <a:gd name="connsiteX101" fmla="*/ 1268887 w 1571467"/>
                <a:gd name="connsiteY101" fmla="*/ 614540 h 1328601"/>
                <a:gd name="connsiteX102" fmla="*/ 1359324 w 1571467"/>
                <a:gd name="connsiteY102" fmla="*/ 594566 h 1328601"/>
                <a:gd name="connsiteX103" fmla="*/ 1376525 w 1571467"/>
                <a:gd name="connsiteY103" fmla="*/ 584025 h 1328601"/>
                <a:gd name="connsiteX104" fmla="*/ 1444768 w 1571467"/>
                <a:gd name="connsiteY104" fmla="*/ 515781 h 1328601"/>
                <a:gd name="connsiteX105" fmla="*/ 1486935 w 1571467"/>
                <a:gd name="connsiteY105" fmla="*/ 477497 h 1328601"/>
                <a:gd name="connsiteX106" fmla="*/ 1509683 w 1571467"/>
                <a:gd name="connsiteY106" fmla="*/ 433666 h 1328601"/>
                <a:gd name="connsiteX107" fmla="*/ 1541863 w 1571467"/>
                <a:gd name="connsiteY107" fmla="*/ 400376 h 1328601"/>
                <a:gd name="connsiteX108" fmla="*/ 1560727 w 1571467"/>
                <a:gd name="connsiteY108" fmla="*/ 397394 h 1328601"/>
                <a:gd name="connsiteX109" fmla="*/ 905476 w 1571467"/>
                <a:gd name="connsiteY109" fmla="*/ 243361 h 1328601"/>
                <a:gd name="connsiteX110" fmla="*/ 967616 w 1571467"/>
                <a:gd name="connsiteY110" fmla="*/ 287192 h 1328601"/>
                <a:gd name="connsiteX111" fmla="*/ 1054724 w 1571467"/>
                <a:gd name="connsiteY111" fmla="*/ 354881 h 1328601"/>
                <a:gd name="connsiteX112" fmla="*/ 1071925 w 1571467"/>
                <a:gd name="connsiteY112" fmla="*/ 344894 h 1328601"/>
                <a:gd name="connsiteX113" fmla="*/ 1081357 w 1571467"/>
                <a:gd name="connsiteY113" fmla="*/ 324920 h 1328601"/>
                <a:gd name="connsiteX114" fmla="*/ 1114646 w 1571467"/>
                <a:gd name="connsiteY114" fmla="*/ 349888 h 1328601"/>
                <a:gd name="connsiteX115" fmla="*/ 1136839 w 1571467"/>
                <a:gd name="connsiteY115" fmla="*/ 385396 h 1328601"/>
                <a:gd name="connsiteX116" fmla="*/ 1195096 w 1571467"/>
                <a:gd name="connsiteY116" fmla="*/ 370416 h 1328601"/>
                <a:gd name="connsiteX117" fmla="*/ 1327700 w 1571467"/>
                <a:gd name="connsiteY117" fmla="*/ 329359 h 1328601"/>
                <a:gd name="connsiteX118" fmla="*/ 1303842 w 1571467"/>
                <a:gd name="connsiteY118" fmla="*/ 352662 h 1328601"/>
                <a:gd name="connsiteX119" fmla="*/ 1207302 w 1571467"/>
                <a:gd name="connsiteY119" fmla="*/ 421461 h 1328601"/>
                <a:gd name="connsiteX120" fmla="*/ 1197870 w 1571467"/>
                <a:gd name="connsiteY120" fmla="*/ 440325 h 1328601"/>
                <a:gd name="connsiteX121" fmla="*/ 1218954 w 1571467"/>
                <a:gd name="connsiteY121" fmla="*/ 449202 h 1328601"/>
                <a:gd name="connsiteX122" fmla="*/ 1251688 w 1571467"/>
                <a:gd name="connsiteY122" fmla="*/ 445873 h 1328601"/>
                <a:gd name="connsiteX123" fmla="*/ 1269443 w 1571467"/>
                <a:gd name="connsiteY123" fmla="*/ 461409 h 1328601"/>
                <a:gd name="connsiteX124" fmla="*/ 1254463 w 1571467"/>
                <a:gd name="connsiteY124" fmla="*/ 471950 h 1328601"/>
                <a:gd name="connsiteX125" fmla="*/ 1144052 w 1571467"/>
                <a:gd name="connsiteY125" fmla="*/ 440880 h 1328601"/>
                <a:gd name="connsiteX126" fmla="*/ 1028093 w 1571467"/>
                <a:gd name="connsiteY126" fmla="*/ 421461 h 1328601"/>
                <a:gd name="connsiteX127" fmla="*/ 978158 w 1571467"/>
                <a:gd name="connsiteY127" fmla="*/ 398158 h 1328601"/>
                <a:gd name="connsiteX128" fmla="*/ 949307 w 1571467"/>
                <a:gd name="connsiteY128" fmla="*/ 339346 h 1328601"/>
                <a:gd name="connsiteX129" fmla="*/ 905476 w 1571467"/>
                <a:gd name="connsiteY129" fmla="*/ 243361 h 1328601"/>
                <a:gd name="connsiteX130" fmla="*/ 133496 w 1571467"/>
                <a:gd name="connsiteY130" fmla="*/ 149378 h 1328601"/>
                <a:gd name="connsiteX131" fmla="*/ 181983 w 1571467"/>
                <a:gd name="connsiteY131" fmla="*/ 155698 h 1328601"/>
                <a:gd name="connsiteX132" fmla="*/ 195854 w 1571467"/>
                <a:gd name="connsiteY132" fmla="*/ 169569 h 1328601"/>
                <a:gd name="connsiteX133" fmla="*/ 223040 w 1571467"/>
                <a:gd name="connsiteY133" fmla="*/ 209516 h 1328601"/>
                <a:gd name="connsiteX134" fmla="*/ 286845 w 1571467"/>
                <a:gd name="connsiteY134" fmla="*/ 252793 h 1328601"/>
                <a:gd name="connsiteX135" fmla="*/ 322909 w 1571467"/>
                <a:gd name="connsiteY135" fmla="*/ 331023 h 1328601"/>
                <a:gd name="connsiteX136" fmla="*/ 314032 w 1571467"/>
                <a:gd name="connsiteY136" fmla="*/ 372080 h 1328601"/>
                <a:gd name="connsiteX137" fmla="*/ 179764 w 1571467"/>
                <a:gd name="connsiteY137" fmla="*/ 328249 h 1328601"/>
                <a:gd name="connsiteX138" fmla="*/ 164783 w 1571467"/>
                <a:gd name="connsiteY138" fmla="*/ 318262 h 1328601"/>
                <a:gd name="connsiteX139" fmla="*/ 135932 w 1571467"/>
                <a:gd name="connsiteY139" fmla="*/ 308830 h 1328601"/>
                <a:gd name="connsiteX140" fmla="*/ 68798 w 1571467"/>
                <a:gd name="connsiteY140" fmla="*/ 268883 h 1328601"/>
                <a:gd name="connsiteX141" fmla="*/ 51044 w 1571467"/>
                <a:gd name="connsiteY141" fmla="*/ 261670 h 1328601"/>
                <a:gd name="connsiteX142" fmla="*/ 0 w 1571467"/>
                <a:gd name="connsiteY142" fmla="*/ 195646 h 1328601"/>
                <a:gd name="connsiteX143" fmla="*/ 133496 w 1571467"/>
                <a:gd name="connsiteY143" fmla="*/ 149378 h 1328601"/>
                <a:gd name="connsiteX144" fmla="*/ 714564 w 1571467"/>
                <a:gd name="connsiteY144" fmla="*/ 61 h 1328601"/>
                <a:gd name="connsiteX145" fmla="*/ 816150 w 1571467"/>
                <a:gd name="connsiteY145" fmla="*/ 41959 h 1328601"/>
                <a:gd name="connsiteX146" fmla="*/ 918238 w 1571467"/>
                <a:gd name="connsiteY146" fmla="*/ 36965 h 1328601"/>
                <a:gd name="connsiteX147" fmla="*/ 837233 w 1571467"/>
                <a:gd name="connsiteY147" fmla="*/ 134060 h 1328601"/>
                <a:gd name="connsiteX148" fmla="*/ 716836 w 1571467"/>
                <a:gd name="connsiteY148" fmla="*/ 144602 h 1328601"/>
                <a:gd name="connsiteX149" fmla="*/ 688540 w 1571467"/>
                <a:gd name="connsiteY149" fmla="*/ 172898 h 1328601"/>
                <a:gd name="connsiteX150" fmla="*/ 673005 w 1571467"/>
                <a:gd name="connsiteY150" fmla="*/ 195091 h 1328601"/>
                <a:gd name="connsiteX151" fmla="*/ 641379 w 1571467"/>
                <a:gd name="connsiteY151" fmla="*/ 182885 h 1328601"/>
                <a:gd name="connsiteX152" fmla="*/ 628618 w 1571467"/>
                <a:gd name="connsiteY152" fmla="*/ 158472 h 1328601"/>
                <a:gd name="connsiteX153" fmla="*/ 553162 w 1571467"/>
                <a:gd name="connsiteY153" fmla="*/ 94112 h 1328601"/>
                <a:gd name="connsiteX154" fmla="*/ 483254 w 1571467"/>
                <a:gd name="connsiteY154" fmla="*/ 69145 h 1328601"/>
                <a:gd name="connsiteX155" fmla="*/ 513769 w 1571467"/>
                <a:gd name="connsiteY155" fmla="*/ 56384 h 1328601"/>
                <a:gd name="connsiteX156" fmla="*/ 613083 w 1571467"/>
                <a:gd name="connsiteY156" fmla="*/ 60823 h 1328601"/>
                <a:gd name="connsiteX157" fmla="*/ 629173 w 1571467"/>
                <a:gd name="connsiteY157" fmla="*/ 53055 h 1328601"/>
                <a:gd name="connsiteX158" fmla="*/ 676888 w 1571467"/>
                <a:gd name="connsiteY158" fmla="*/ 3121 h 1328601"/>
                <a:gd name="connsiteX159" fmla="*/ 714564 w 1571467"/>
                <a:gd name="connsiteY159" fmla="*/ 61 h 13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571467" h="1328601">
                  <a:moveTo>
                    <a:pt x="1032531" y="1132747"/>
                  </a:moveTo>
                  <a:cubicBezTo>
                    <a:pt x="1062492" y="1154385"/>
                    <a:pt x="1075254" y="1182126"/>
                    <a:pt x="1071925" y="1220409"/>
                  </a:cubicBezTo>
                  <a:cubicBezTo>
                    <a:pt x="1069150" y="1252035"/>
                    <a:pt x="1095228" y="1270344"/>
                    <a:pt x="1134620" y="1271454"/>
                  </a:cubicBezTo>
                  <a:cubicBezTo>
                    <a:pt x="1155149" y="1272008"/>
                    <a:pt x="1174568" y="1264796"/>
                    <a:pt x="1195096" y="1265350"/>
                  </a:cubicBezTo>
                  <a:cubicBezTo>
                    <a:pt x="1232270" y="1267015"/>
                    <a:pt x="1232270" y="1266460"/>
                    <a:pt x="1231715" y="1301969"/>
                  </a:cubicBezTo>
                  <a:cubicBezTo>
                    <a:pt x="1231715" y="1308072"/>
                    <a:pt x="1231715" y="1314730"/>
                    <a:pt x="1231715" y="1328601"/>
                  </a:cubicBezTo>
                  <a:cubicBezTo>
                    <a:pt x="1201200" y="1278666"/>
                    <a:pt x="1164026" y="1288653"/>
                    <a:pt x="1125188" y="1303078"/>
                  </a:cubicBezTo>
                  <a:cubicBezTo>
                    <a:pt x="1102440" y="1311401"/>
                    <a:pt x="1078583" y="1318614"/>
                    <a:pt x="1063047" y="1289208"/>
                  </a:cubicBezTo>
                  <a:cubicBezTo>
                    <a:pt x="1061382" y="1286434"/>
                    <a:pt x="1056944" y="1282550"/>
                    <a:pt x="1054724" y="1283105"/>
                  </a:cubicBezTo>
                  <a:cubicBezTo>
                    <a:pt x="1028648" y="1289208"/>
                    <a:pt x="1027538" y="1267570"/>
                    <a:pt x="1028648" y="1254254"/>
                  </a:cubicBezTo>
                  <a:cubicBezTo>
                    <a:pt x="1031977" y="1206539"/>
                    <a:pt x="1008674" y="1173804"/>
                    <a:pt x="976494" y="1143844"/>
                  </a:cubicBezTo>
                  <a:cubicBezTo>
                    <a:pt x="995358" y="1140515"/>
                    <a:pt x="1013667" y="1136631"/>
                    <a:pt x="1032531" y="1132747"/>
                  </a:cubicBezTo>
                  <a:close/>
                  <a:moveTo>
                    <a:pt x="660244" y="1043975"/>
                  </a:moveTo>
                  <a:cubicBezTo>
                    <a:pt x="659689" y="1067278"/>
                    <a:pt x="661353" y="1090025"/>
                    <a:pt x="670786" y="1110554"/>
                  </a:cubicBezTo>
                  <a:cubicBezTo>
                    <a:pt x="671340" y="1139406"/>
                    <a:pt x="669676" y="1167702"/>
                    <a:pt x="659134" y="1195443"/>
                  </a:cubicBezTo>
                  <a:cubicBezTo>
                    <a:pt x="643599" y="1235946"/>
                    <a:pt x="618632" y="1262023"/>
                    <a:pt x="573136" y="1265906"/>
                  </a:cubicBezTo>
                  <a:cubicBezTo>
                    <a:pt x="547059" y="1268126"/>
                    <a:pt x="520982" y="1277558"/>
                    <a:pt x="494350" y="1276448"/>
                  </a:cubicBezTo>
                  <a:cubicBezTo>
                    <a:pt x="479924" y="1275893"/>
                    <a:pt x="468273" y="1275338"/>
                    <a:pt x="478815" y="1254255"/>
                  </a:cubicBezTo>
                  <a:cubicBezTo>
                    <a:pt x="491021" y="1229288"/>
                    <a:pt x="477150" y="1208759"/>
                    <a:pt x="449409" y="1207095"/>
                  </a:cubicBezTo>
                  <a:cubicBezTo>
                    <a:pt x="439422" y="1206540"/>
                    <a:pt x="433319" y="1187676"/>
                    <a:pt x="441087" y="1174360"/>
                  </a:cubicBezTo>
                  <a:cubicBezTo>
                    <a:pt x="452738" y="1153831"/>
                    <a:pt x="472712" y="1147728"/>
                    <a:pt x="494350" y="1144400"/>
                  </a:cubicBezTo>
                  <a:cubicBezTo>
                    <a:pt x="504892" y="1142735"/>
                    <a:pt x="503782" y="1152722"/>
                    <a:pt x="506001" y="1159380"/>
                  </a:cubicBezTo>
                  <a:cubicBezTo>
                    <a:pt x="513214" y="1181018"/>
                    <a:pt x="525421" y="1197663"/>
                    <a:pt x="552053" y="1193224"/>
                  </a:cubicBezTo>
                  <a:cubicBezTo>
                    <a:pt x="577020" y="1189340"/>
                    <a:pt x="599768" y="1163264"/>
                    <a:pt x="599213" y="1139961"/>
                  </a:cubicBezTo>
                  <a:cubicBezTo>
                    <a:pt x="598658" y="1116102"/>
                    <a:pt x="581459" y="1102232"/>
                    <a:pt x="556491" y="1106115"/>
                  </a:cubicBezTo>
                  <a:cubicBezTo>
                    <a:pt x="545950" y="1108335"/>
                    <a:pt x="535963" y="1112773"/>
                    <a:pt x="533744" y="1097238"/>
                  </a:cubicBezTo>
                  <a:cubicBezTo>
                    <a:pt x="531524" y="1082813"/>
                    <a:pt x="535963" y="1069497"/>
                    <a:pt x="545395" y="1058955"/>
                  </a:cubicBezTo>
                  <a:cubicBezTo>
                    <a:pt x="549279" y="1053962"/>
                    <a:pt x="552608" y="1059510"/>
                    <a:pt x="555937" y="1062839"/>
                  </a:cubicBezTo>
                  <a:cubicBezTo>
                    <a:pt x="598103" y="1109999"/>
                    <a:pt x="615858" y="1108335"/>
                    <a:pt x="650257" y="1053407"/>
                  </a:cubicBezTo>
                  <a:cubicBezTo>
                    <a:pt x="653031" y="1049523"/>
                    <a:pt x="656915" y="1047304"/>
                    <a:pt x="660244" y="1043975"/>
                  </a:cubicBezTo>
                  <a:close/>
                  <a:moveTo>
                    <a:pt x="956859" y="888182"/>
                  </a:moveTo>
                  <a:cubicBezTo>
                    <a:pt x="971640" y="887965"/>
                    <a:pt x="986898" y="889318"/>
                    <a:pt x="1002572" y="891953"/>
                  </a:cubicBezTo>
                  <a:cubicBezTo>
                    <a:pt x="1036971" y="898056"/>
                    <a:pt x="1071925" y="899720"/>
                    <a:pt x="1106325" y="904714"/>
                  </a:cubicBezTo>
                  <a:cubicBezTo>
                    <a:pt x="1132956" y="908597"/>
                    <a:pt x="1140169" y="925242"/>
                    <a:pt x="1126853" y="949100"/>
                  </a:cubicBezTo>
                  <a:cubicBezTo>
                    <a:pt x="1119086" y="962971"/>
                    <a:pt x="1107434" y="974068"/>
                    <a:pt x="1094118" y="982390"/>
                  </a:cubicBezTo>
                  <a:cubicBezTo>
                    <a:pt x="1060274" y="1002919"/>
                    <a:pt x="1026985" y="1024557"/>
                    <a:pt x="990921" y="1041202"/>
                  </a:cubicBezTo>
                  <a:cubicBezTo>
                    <a:pt x="947090" y="1062285"/>
                    <a:pt x="903813" y="1063395"/>
                    <a:pt x="864420" y="1029550"/>
                  </a:cubicBezTo>
                  <a:cubicBezTo>
                    <a:pt x="845001" y="1012906"/>
                    <a:pt x="822808" y="1012351"/>
                    <a:pt x="799505" y="1018454"/>
                  </a:cubicBezTo>
                  <a:cubicBezTo>
                    <a:pt x="782860" y="1022892"/>
                    <a:pt x="766215" y="1027886"/>
                    <a:pt x="751235" y="1032325"/>
                  </a:cubicBezTo>
                  <a:cubicBezTo>
                    <a:pt x="780641" y="1001809"/>
                    <a:pt x="810047" y="971294"/>
                    <a:pt x="838343" y="940222"/>
                  </a:cubicBezTo>
                  <a:cubicBezTo>
                    <a:pt x="872465" y="903604"/>
                    <a:pt x="912516" y="888832"/>
                    <a:pt x="956859" y="888182"/>
                  </a:cubicBezTo>
                  <a:close/>
                  <a:moveTo>
                    <a:pt x="1299402" y="772665"/>
                  </a:moveTo>
                  <a:cubicBezTo>
                    <a:pt x="1307725" y="789310"/>
                    <a:pt x="1308834" y="807619"/>
                    <a:pt x="1309944" y="825373"/>
                  </a:cubicBezTo>
                  <a:cubicBezTo>
                    <a:pt x="1312163" y="869761"/>
                    <a:pt x="1335467" y="893063"/>
                    <a:pt x="1380963" y="894173"/>
                  </a:cubicBezTo>
                  <a:cubicBezTo>
                    <a:pt x="1404820" y="894728"/>
                    <a:pt x="1428123" y="899721"/>
                    <a:pt x="1450871" y="907489"/>
                  </a:cubicBezTo>
                  <a:cubicBezTo>
                    <a:pt x="1455864" y="909153"/>
                    <a:pt x="1460303" y="912482"/>
                    <a:pt x="1461413" y="921359"/>
                  </a:cubicBezTo>
                  <a:cubicBezTo>
                    <a:pt x="1434781" y="921914"/>
                    <a:pt x="1416472" y="937449"/>
                    <a:pt x="1397608" y="954094"/>
                  </a:cubicBezTo>
                  <a:cubicBezTo>
                    <a:pt x="1386511" y="964081"/>
                    <a:pt x="1373750" y="976287"/>
                    <a:pt x="1369311" y="947991"/>
                  </a:cubicBezTo>
                  <a:cubicBezTo>
                    <a:pt x="1367647" y="937449"/>
                    <a:pt x="1359879" y="928572"/>
                    <a:pt x="1349338" y="923024"/>
                  </a:cubicBezTo>
                  <a:cubicBezTo>
                    <a:pt x="1297183" y="895837"/>
                    <a:pt x="1262784" y="855890"/>
                    <a:pt x="1254461" y="795968"/>
                  </a:cubicBezTo>
                  <a:cubicBezTo>
                    <a:pt x="1253907" y="793748"/>
                    <a:pt x="1251132" y="791529"/>
                    <a:pt x="1249468" y="789310"/>
                  </a:cubicBezTo>
                  <a:cubicBezTo>
                    <a:pt x="1259455" y="763233"/>
                    <a:pt x="1282758" y="779323"/>
                    <a:pt x="1299402" y="772665"/>
                  </a:cubicBezTo>
                  <a:close/>
                  <a:moveTo>
                    <a:pt x="116271" y="622611"/>
                  </a:moveTo>
                  <a:cubicBezTo>
                    <a:pt x="126708" y="622412"/>
                    <a:pt x="138013" y="624111"/>
                    <a:pt x="149803" y="627856"/>
                  </a:cubicBezTo>
                  <a:cubicBezTo>
                    <a:pt x="154242" y="647274"/>
                    <a:pt x="166448" y="659481"/>
                    <a:pt x="185312" y="665029"/>
                  </a:cubicBezTo>
                  <a:cubicBezTo>
                    <a:pt x="194744" y="667803"/>
                    <a:pt x="203622" y="668913"/>
                    <a:pt x="205841" y="655597"/>
                  </a:cubicBezTo>
                  <a:cubicBezTo>
                    <a:pt x="243569" y="681119"/>
                    <a:pt x="288510" y="697764"/>
                    <a:pt x="313477" y="738266"/>
                  </a:cubicBezTo>
                  <a:cubicBezTo>
                    <a:pt x="343993" y="788201"/>
                    <a:pt x="335670" y="839245"/>
                    <a:pt x="291839" y="871980"/>
                  </a:cubicBezTo>
                  <a:cubicBezTo>
                    <a:pt x="283516" y="837581"/>
                    <a:pt x="275749" y="832032"/>
                    <a:pt x="233027" y="832032"/>
                  </a:cubicBezTo>
                  <a:cubicBezTo>
                    <a:pt x="196964" y="832032"/>
                    <a:pt x="196964" y="832032"/>
                    <a:pt x="210279" y="800407"/>
                  </a:cubicBezTo>
                  <a:cubicBezTo>
                    <a:pt x="230808" y="751028"/>
                    <a:pt x="224705" y="741596"/>
                    <a:pt x="170332" y="737711"/>
                  </a:cubicBezTo>
                  <a:cubicBezTo>
                    <a:pt x="168668" y="737711"/>
                    <a:pt x="166448" y="737711"/>
                    <a:pt x="164784" y="737711"/>
                  </a:cubicBezTo>
                  <a:cubicBezTo>
                    <a:pt x="144810" y="736601"/>
                    <a:pt x="120398" y="729389"/>
                    <a:pt x="112630" y="754912"/>
                  </a:cubicBezTo>
                  <a:cubicBezTo>
                    <a:pt x="105417" y="778769"/>
                    <a:pt x="120398" y="799298"/>
                    <a:pt x="139262" y="811504"/>
                  </a:cubicBezTo>
                  <a:cubicBezTo>
                    <a:pt x="155906" y="822046"/>
                    <a:pt x="159235" y="828149"/>
                    <a:pt x="150358" y="846458"/>
                  </a:cubicBezTo>
                  <a:cubicBezTo>
                    <a:pt x="135933" y="875309"/>
                    <a:pt x="142036" y="882522"/>
                    <a:pt x="175880" y="881967"/>
                  </a:cubicBezTo>
                  <a:cubicBezTo>
                    <a:pt x="201402" y="881412"/>
                    <a:pt x="224150" y="887515"/>
                    <a:pt x="253001" y="903050"/>
                  </a:cubicBezTo>
                  <a:cubicBezTo>
                    <a:pt x="203622" y="903605"/>
                    <a:pt x="169777" y="928572"/>
                    <a:pt x="131494" y="939669"/>
                  </a:cubicBezTo>
                  <a:cubicBezTo>
                    <a:pt x="116514" y="944107"/>
                    <a:pt x="107082" y="945217"/>
                    <a:pt x="102643" y="927463"/>
                  </a:cubicBezTo>
                  <a:cubicBezTo>
                    <a:pt x="100979" y="919695"/>
                    <a:pt x="95430" y="912482"/>
                    <a:pt x="88218" y="908044"/>
                  </a:cubicBezTo>
                  <a:cubicBezTo>
                    <a:pt x="81005" y="903605"/>
                    <a:pt x="79341" y="900276"/>
                    <a:pt x="83779" y="890844"/>
                  </a:cubicBezTo>
                  <a:cubicBezTo>
                    <a:pt x="104863" y="847013"/>
                    <a:pt x="97095" y="835361"/>
                    <a:pt x="46051" y="833697"/>
                  </a:cubicBezTo>
                  <a:cubicBezTo>
                    <a:pt x="41058" y="833697"/>
                    <a:pt x="35509" y="834252"/>
                    <a:pt x="29961" y="834807"/>
                  </a:cubicBezTo>
                  <a:cubicBezTo>
                    <a:pt x="38838" y="779879"/>
                    <a:pt x="46606" y="725505"/>
                    <a:pt x="56038" y="671687"/>
                  </a:cubicBezTo>
                  <a:cubicBezTo>
                    <a:pt x="61448" y="640894"/>
                    <a:pt x="84958" y="623209"/>
                    <a:pt x="116271" y="622611"/>
                  </a:cubicBezTo>
                  <a:close/>
                  <a:moveTo>
                    <a:pt x="740069" y="471125"/>
                  </a:moveTo>
                  <a:cubicBezTo>
                    <a:pt x="742774" y="470458"/>
                    <a:pt x="745687" y="471117"/>
                    <a:pt x="749016" y="474168"/>
                  </a:cubicBezTo>
                  <a:cubicBezTo>
                    <a:pt x="759557" y="483045"/>
                    <a:pt x="746797" y="496361"/>
                    <a:pt x="746797" y="508012"/>
                  </a:cubicBezTo>
                  <a:cubicBezTo>
                    <a:pt x="746797" y="516890"/>
                    <a:pt x="749571" y="524102"/>
                    <a:pt x="752900" y="531870"/>
                  </a:cubicBezTo>
                  <a:cubicBezTo>
                    <a:pt x="764551" y="560166"/>
                    <a:pt x="760112" y="572927"/>
                    <a:pt x="733481" y="588463"/>
                  </a:cubicBezTo>
                  <a:cubicBezTo>
                    <a:pt x="721275" y="595121"/>
                    <a:pt x="708513" y="600115"/>
                    <a:pt x="696862" y="607882"/>
                  </a:cubicBezTo>
                  <a:cubicBezTo>
                    <a:pt x="675779" y="622308"/>
                    <a:pt x="671340" y="636733"/>
                    <a:pt x="680772" y="661145"/>
                  </a:cubicBezTo>
                  <a:cubicBezTo>
                    <a:pt x="689095" y="683338"/>
                    <a:pt x="704075" y="700538"/>
                    <a:pt x="723494" y="713854"/>
                  </a:cubicBezTo>
                  <a:cubicBezTo>
                    <a:pt x="730152" y="718292"/>
                    <a:pt x="740693" y="723286"/>
                    <a:pt x="737364" y="732163"/>
                  </a:cubicBezTo>
                  <a:cubicBezTo>
                    <a:pt x="734036" y="742150"/>
                    <a:pt x="722384" y="739376"/>
                    <a:pt x="715171" y="736602"/>
                  </a:cubicBezTo>
                  <a:cubicBezTo>
                    <a:pt x="687985" y="727170"/>
                    <a:pt x="670785" y="737156"/>
                    <a:pt x="653031" y="758240"/>
                  </a:cubicBezTo>
                  <a:cubicBezTo>
                    <a:pt x="615303" y="803736"/>
                    <a:pt x="561485" y="801516"/>
                    <a:pt x="527085" y="753247"/>
                  </a:cubicBezTo>
                  <a:cubicBezTo>
                    <a:pt x="514324" y="734937"/>
                    <a:pt x="497125" y="724396"/>
                    <a:pt x="478816" y="713299"/>
                  </a:cubicBezTo>
                  <a:cubicBezTo>
                    <a:pt x="444416" y="691661"/>
                    <a:pt x="442197" y="670023"/>
                    <a:pt x="473267" y="646165"/>
                  </a:cubicBezTo>
                  <a:cubicBezTo>
                    <a:pt x="499344" y="626191"/>
                    <a:pt x="507112" y="602889"/>
                    <a:pt x="501009" y="571263"/>
                  </a:cubicBezTo>
                  <a:cubicBezTo>
                    <a:pt x="493241" y="530760"/>
                    <a:pt x="506557" y="510232"/>
                    <a:pt x="538737" y="506348"/>
                  </a:cubicBezTo>
                  <a:cubicBezTo>
                    <a:pt x="542621" y="506348"/>
                    <a:pt x="546504" y="506348"/>
                    <a:pt x="550388" y="506348"/>
                  </a:cubicBezTo>
                  <a:cubicBezTo>
                    <a:pt x="559265" y="508012"/>
                    <a:pt x="568697" y="510232"/>
                    <a:pt x="577575" y="511896"/>
                  </a:cubicBezTo>
                  <a:cubicBezTo>
                    <a:pt x="628064" y="525212"/>
                    <a:pt x="674669" y="517444"/>
                    <a:pt x="715726" y="484155"/>
                  </a:cubicBezTo>
                  <a:cubicBezTo>
                    <a:pt x="725713" y="487068"/>
                    <a:pt x="731955" y="473128"/>
                    <a:pt x="740069" y="471125"/>
                  </a:cubicBezTo>
                  <a:close/>
                  <a:moveTo>
                    <a:pt x="1560727" y="397394"/>
                  </a:moveTo>
                  <a:cubicBezTo>
                    <a:pt x="1565305" y="399544"/>
                    <a:pt x="1568217" y="404814"/>
                    <a:pt x="1569604" y="413137"/>
                  </a:cubicBezTo>
                  <a:cubicBezTo>
                    <a:pt x="1572378" y="428117"/>
                    <a:pt x="1573488" y="444762"/>
                    <a:pt x="1562391" y="454749"/>
                  </a:cubicBezTo>
                  <a:cubicBezTo>
                    <a:pt x="1494148" y="516336"/>
                    <a:pt x="1438110" y="591237"/>
                    <a:pt x="1355440" y="635623"/>
                  </a:cubicBezTo>
                  <a:cubicBezTo>
                    <a:pt x="1327699" y="650049"/>
                    <a:pt x="1299403" y="651158"/>
                    <a:pt x="1270552" y="639507"/>
                  </a:cubicBezTo>
                  <a:cubicBezTo>
                    <a:pt x="1264449" y="636733"/>
                    <a:pt x="1257236" y="636178"/>
                    <a:pt x="1256681" y="627856"/>
                  </a:cubicBezTo>
                  <a:cubicBezTo>
                    <a:pt x="1256126" y="619533"/>
                    <a:pt x="1263339" y="617869"/>
                    <a:pt x="1268887" y="614540"/>
                  </a:cubicBezTo>
                  <a:cubicBezTo>
                    <a:pt x="1296629" y="597340"/>
                    <a:pt x="1329363" y="602334"/>
                    <a:pt x="1359324" y="594566"/>
                  </a:cubicBezTo>
                  <a:cubicBezTo>
                    <a:pt x="1366537" y="592902"/>
                    <a:pt x="1373750" y="593457"/>
                    <a:pt x="1376525" y="584025"/>
                  </a:cubicBezTo>
                  <a:cubicBezTo>
                    <a:pt x="1385957" y="547961"/>
                    <a:pt x="1416472" y="532426"/>
                    <a:pt x="1444768" y="515781"/>
                  </a:cubicBezTo>
                  <a:cubicBezTo>
                    <a:pt x="1461413" y="505794"/>
                    <a:pt x="1475838" y="494143"/>
                    <a:pt x="1486935" y="477497"/>
                  </a:cubicBezTo>
                  <a:cubicBezTo>
                    <a:pt x="1487490" y="459188"/>
                    <a:pt x="1500251" y="447536"/>
                    <a:pt x="1509683" y="433666"/>
                  </a:cubicBezTo>
                  <a:cubicBezTo>
                    <a:pt x="1522444" y="424789"/>
                    <a:pt x="1527437" y="408144"/>
                    <a:pt x="1541863" y="400376"/>
                  </a:cubicBezTo>
                  <a:cubicBezTo>
                    <a:pt x="1549908" y="396215"/>
                    <a:pt x="1556150" y="395244"/>
                    <a:pt x="1560727" y="397394"/>
                  </a:cubicBezTo>
                  <a:close/>
                  <a:moveTo>
                    <a:pt x="905476" y="243361"/>
                  </a:moveTo>
                  <a:cubicBezTo>
                    <a:pt x="938766" y="247245"/>
                    <a:pt x="957630" y="258896"/>
                    <a:pt x="967616" y="287192"/>
                  </a:cubicBezTo>
                  <a:cubicBezTo>
                    <a:pt x="983152" y="331578"/>
                    <a:pt x="1018661" y="358210"/>
                    <a:pt x="1054724" y="354881"/>
                  </a:cubicBezTo>
                  <a:cubicBezTo>
                    <a:pt x="1061938" y="354326"/>
                    <a:pt x="1069151" y="354881"/>
                    <a:pt x="1071925" y="344894"/>
                  </a:cubicBezTo>
                  <a:cubicBezTo>
                    <a:pt x="1073589" y="337681"/>
                    <a:pt x="1065822" y="322146"/>
                    <a:pt x="1081357" y="324920"/>
                  </a:cubicBezTo>
                  <a:cubicBezTo>
                    <a:pt x="1095227" y="327140"/>
                    <a:pt x="1111872" y="333798"/>
                    <a:pt x="1114646" y="349888"/>
                  </a:cubicBezTo>
                  <a:cubicBezTo>
                    <a:pt x="1117421" y="365977"/>
                    <a:pt x="1115756" y="380403"/>
                    <a:pt x="1136839" y="385396"/>
                  </a:cubicBezTo>
                  <a:cubicBezTo>
                    <a:pt x="1159587" y="390946"/>
                    <a:pt x="1182890" y="386506"/>
                    <a:pt x="1195096" y="370416"/>
                  </a:cubicBezTo>
                  <a:cubicBezTo>
                    <a:pt x="1230050" y="323811"/>
                    <a:pt x="1276101" y="322146"/>
                    <a:pt x="1327700" y="329359"/>
                  </a:cubicBezTo>
                  <a:cubicBezTo>
                    <a:pt x="1324925" y="342120"/>
                    <a:pt x="1313274" y="346559"/>
                    <a:pt x="1303842" y="352662"/>
                  </a:cubicBezTo>
                  <a:cubicBezTo>
                    <a:pt x="1270553" y="374300"/>
                    <a:pt x="1235044" y="392610"/>
                    <a:pt x="1207302" y="421461"/>
                  </a:cubicBezTo>
                  <a:cubicBezTo>
                    <a:pt x="1202309" y="427009"/>
                    <a:pt x="1195096" y="433112"/>
                    <a:pt x="1197870" y="440325"/>
                  </a:cubicBezTo>
                  <a:cubicBezTo>
                    <a:pt x="1200644" y="448648"/>
                    <a:pt x="1210631" y="449202"/>
                    <a:pt x="1218954" y="449202"/>
                  </a:cubicBezTo>
                  <a:cubicBezTo>
                    <a:pt x="1230050" y="449202"/>
                    <a:pt x="1240592" y="449757"/>
                    <a:pt x="1251688" y="445873"/>
                  </a:cubicBezTo>
                  <a:cubicBezTo>
                    <a:pt x="1263895" y="441990"/>
                    <a:pt x="1268333" y="451977"/>
                    <a:pt x="1269443" y="461409"/>
                  </a:cubicBezTo>
                  <a:cubicBezTo>
                    <a:pt x="1271107" y="472505"/>
                    <a:pt x="1261675" y="472505"/>
                    <a:pt x="1254463" y="471950"/>
                  </a:cubicBezTo>
                  <a:cubicBezTo>
                    <a:pt x="1215625" y="469731"/>
                    <a:pt x="1178451" y="458635"/>
                    <a:pt x="1144052" y="440880"/>
                  </a:cubicBezTo>
                  <a:cubicBezTo>
                    <a:pt x="1106879" y="421461"/>
                    <a:pt x="1070815" y="409255"/>
                    <a:pt x="1028093" y="421461"/>
                  </a:cubicBezTo>
                  <a:cubicBezTo>
                    <a:pt x="1007009" y="427564"/>
                    <a:pt x="990919" y="413694"/>
                    <a:pt x="978158" y="398158"/>
                  </a:cubicBezTo>
                  <a:cubicBezTo>
                    <a:pt x="963178" y="380958"/>
                    <a:pt x="955410" y="360984"/>
                    <a:pt x="949307" y="339346"/>
                  </a:cubicBezTo>
                  <a:cubicBezTo>
                    <a:pt x="940430" y="307166"/>
                    <a:pt x="929888" y="276096"/>
                    <a:pt x="905476" y="243361"/>
                  </a:cubicBezTo>
                  <a:close/>
                  <a:moveTo>
                    <a:pt x="133496" y="149378"/>
                  </a:moveTo>
                  <a:cubicBezTo>
                    <a:pt x="149109" y="148867"/>
                    <a:pt x="165199" y="150705"/>
                    <a:pt x="181983" y="155698"/>
                  </a:cubicBezTo>
                  <a:cubicBezTo>
                    <a:pt x="190860" y="158472"/>
                    <a:pt x="196408" y="156808"/>
                    <a:pt x="195854" y="169569"/>
                  </a:cubicBezTo>
                  <a:cubicBezTo>
                    <a:pt x="195299" y="187878"/>
                    <a:pt x="210279" y="199530"/>
                    <a:pt x="223040" y="209516"/>
                  </a:cubicBezTo>
                  <a:cubicBezTo>
                    <a:pt x="243014" y="225606"/>
                    <a:pt x="263542" y="241142"/>
                    <a:pt x="286845" y="252793"/>
                  </a:cubicBezTo>
                  <a:cubicBezTo>
                    <a:pt x="324018" y="271102"/>
                    <a:pt x="332341" y="290521"/>
                    <a:pt x="322909" y="331023"/>
                  </a:cubicBezTo>
                  <a:cubicBezTo>
                    <a:pt x="319580" y="343230"/>
                    <a:pt x="317360" y="355991"/>
                    <a:pt x="314032" y="372080"/>
                  </a:cubicBezTo>
                  <a:cubicBezTo>
                    <a:pt x="270755" y="344339"/>
                    <a:pt x="229698" y="322146"/>
                    <a:pt x="179764" y="328249"/>
                  </a:cubicBezTo>
                  <a:cubicBezTo>
                    <a:pt x="172551" y="328804"/>
                    <a:pt x="165893" y="324920"/>
                    <a:pt x="164783" y="318262"/>
                  </a:cubicBezTo>
                  <a:cubicBezTo>
                    <a:pt x="160900" y="298289"/>
                    <a:pt x="150358" y="298289"/>
                    <a:pt x="135932" y="308830"/>
                  </a:cubicBezTo>
                  <a:cubicBezTo>
                    <a:pt x="128720" y="263335"/>
                    <a:pt x="111520" y="253348"/>
                    <a:pt x="68798" y="268883"/>
                  </a:cubicBezTo>
                  <a:cubicBezTo>
                    <a:pt x="59366" y="272212"/>
                    <a:pt x="53263" y="270547"/>
                    <a:pt x="51044" y="261670"/>
                  </a:cubicBezTo>
                  <a:cubicBezTo>
                    <a:pt x="45496" y="231709"/>
                    <a:pt x="27741" y="210626"/>
                    <a:pt x="0" y="195646"/>
                  </a:cubicBezTo>
                  <a:cubicBezTo>
                    <a:pt x="44109" y="173591"/>
                    <a:pt x="86657" y="150913"/>
                    <a:pt x="133496" y="149378"/>
                  </a:cubicBezTo>
                  <a:close/>
                  <a:moveTo>
                    <a:pt x="714564" y="61"/>
                  </a:moveTo>
                  <a:cubicBezTo>
                    <a:pt x="751859" y="-798"/>
                    <a:pt x="787438" y="7004"/>
                    <a:pt x="816150" y="41959"/>
                  </a:cubicBezTo>
                  <a:cubicBezTo>
                    <a:pt x="842226" y="74139"/>
                    <a:pt x="877180" y="70255"/>
                    <a:pt x="918238" y="36965"/>
                  </a:cubicBezTo>
                  <a:cubicBezTo>
                    <a:pt x="926005" y="101325"/>
                    <a:pt x="897709" y="134060"/>
                    <a:pt x="837233" y="134060"/>
                  </a:cubicBezTo>
                  <a:cubicBezTo>
                    <a:pt x="796731" y="133505"/>
                    <a:pt x="756783" y="139053"/>
                    <a:pt x="716836" y="144602"/>
                  </a:cubicBezTo>
                  <a:cubicBezTo>
                    <a:pt x="700191" y="147376"/>
                    <a:pt x="689649" y="155698"/>
                    <a:pt x="688540" y="172898"/>
                  </a:cubicBezTo>
                  <a:cubicBezTo>
                    <a:pt x="687985" y="183994"/>
                    <a:pt x="686320" y="193426"/>
                    <a:pt x="673005" y="195091"/>
                  </a:cubicBezTo>
                  <a:cubicBezTo>
                    <a:pt x="660244" y="196200"/>
                    <a:pt x="648592" y="195091"/>
                    <a:pt x="641379" y="182885"/>
                  </a:cubicBezTo>
                  <a:cubicBezTo>
                    <a:pt x="636941" y="175117"/>
                    <a:pt x="631393" y="167349"/>
                    <a:pt x="628618" y="158472"/>
                  </a:cubicBezTo>
                  <a:cubicBezTo>
                    <a:pt x="616412" y="122409"/>
                    <a:pt x="588671" y="105209"/>
                    <a:pt x="553162" y="94112"/>
                  </a:cubicBezTo>
                  <a:cubicBezTo>
                    <a:pt x="529859" y="86900"/>
                    <a:pt x="507112" y="78022"/>
                    <a:pt x="483254" y="69145"/>
                  </a:cubicBezTo>
                  <a:cubicBezTo>
                    <a:pt x="491576" y="55829"/>
                    <a:pt x="502673" y="55829"/>
                    <a:pt x="513769" y="56384"/>
                  </a:cubicBezTo>
                  <a:cubicBezTo>
                    <a:pt x="547059" y="57494"/>
                    <a:pt x="580349" y="51946"/>
                    <a:pt x="613083" y="60823"/>
                  </a:cubicBezTo>
                  <a:cubicBezTo>
                    <a:pt x="619186" y="62487"/>
                    <a:pt x="631393" y="65261"/>
                    <a:pt x="629173" y="53055"/>
                  </a:cubicBezTo>
                  <a:cubicBezTo>
                    <a:pt x="620851" y="13108"/>
                    <a:pt x="652476" y="5895"/>
                    <a:pt x="676888" y="3121"/>
                  </a:cubicBezTo>
                  <a:cubicBezTo>
                    <a:pt x="689510" y="1595"/>
                    <a:pt x="702133" y="347"/>
                    <a:pt x="714564" y="61"/>
                  </a:cubicBezTo>
                  <a:close/>
                </a:path>
              </a:pathLst>
            </a:custGeom>
            <a:solidFill>
              <a:srgbClr val="BE0000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5873A36-FCA5-40AC-A238-C0FDD81C337A}"/>
                </a:ext>
              </a:extLst>
            </p:cNvPr>
            <p:cNvSpPr/>
            <p:nvPr/>
          </p:nvSpPr>
          <p:spPr>
            <a:xfrm>
              <a:off x="2777648" y="2541716"/>
              <a:ext cx="1526685" cy="1280382"/>
            </a:xfrm>
            <a:custGeom>
              <a:avLst/>
              <a:gdLst>
                <a:gd name="connsiteX0" fmla="*/ 1108288 w 1526685"/>
                <a:gd name="connsiteY0" fmla="*/ 1172902 h 1280382"/>
                <a:gd name="connsiteX1" fmla="*/ 1115500 w 1526685"/>
                <a:gd name="connsiteY1" fmla="*/ 1183999 h 1280382"/>
                <a:gd name="connsiteX2" fmla="*/ 1081100 w 1526685"/>
                <a:gd name="connsiteY2" fmla="*/ 1234489 h 1280382"/>
                <a:gd name="connsiteX3" fmla="*/ 1097746 w 1526685"/>
                <a:gd name="connsiteY3" fmla="*/ 1179560 h 1280382"/>
                <a:gd name="connsiteX4" fmla="*/ 1108288 w 1526685"/>
                <a:gd name="connsiteY4" fmla="*/ 1172902 h 1280382"/>
                <a:gd name="connsiteX5" fmla="*/ 1234788 w 1526685"/>
                <a:gd name="connsiteY5" fmla="*/ 1171792 h 1280382"/>
                <a:gd name="connsiteX6" fmla="*/ 1248104 w 1526685"/>
                <a:gd name="connsiteY6" fmla="*/ 1279984 h 1280382"/>
                <a:gd name="connsiteX7" fmla="*/ 1232014 w 1526685"/>
                <a:gd name="connsiteY7" fmla="*/ 1274436 h 1280382"/>
                <a:gd name="connsiteX8" fmla="*/ 1224801 w 1526685"/>
                <a:gd name="connsiteY8" fmla="*/ 1256681 h 1280382"/>
                <a:gd name="connsiteX9" fmla="*/ 1234788 w 1526685"/>
                <a:gd name="connsiteY9" fmla="*/ 1171792 h 1280382"/>
                <a:gd name="connsiteX10" fmla="*/ 449709 w 1526685"/>
                <a:gd name="connsiteY10" fmla="*/ 1106878 h 1280382"/>
                <a:gd name="connsiteX11" fmla="*/ 459141 w 1526685"/>
                <a:gd name="connsiteY11" fmla="*/ 1112426 h 1280382"/>
                <a:gd name="connsiteX12" fmla="*/ 455257 w 1526685"/>
                <a:gd name="connsiteY12" fmla="*/ 1126852 h 1280382"/>
                <a:gd name="connsiteX13" fmla="*/ 398109 w 1526685"/>
                <a:gd name="connsiteY13" fmla="*/ 1171238 h 1280382"/>
                <a:gd name="connsiteX14" fmla="*/ 388677 w 1526685"/>
                <a:gd name="connsiteY14" fmla="*/ 1173457 h 1280382"/>
                <a:gd name="connsiteX15" fmla="*/ 377581 w 1526685"/>
                <a:gd name="connsiteY15" fmla="*/ 1140722 h 1280382"/>
                <a:gd name="connsiteX16" fmla="*/ 387013 w 1526685"/>
                <a:gd name="connsiteY16" fmla="*/ 1120748 h 1280382"/>
                <a:gd name="connsiteX17" fmla="*/ 449709 w 1526685"/>
                <a:gd name="connsiteY17" fmla="*/ 1106878 h 1280382"/>
                <a:gd name="connsiteX18" fmla="*/ 671223 w 1526685"/>
                <a:gd name="connsiteY18" fmla="*/ 1104728 h 1280382"/>
                <a:gd name="connsiteX19" fmla="*/ 678851 w 1526685"/>
                <a:gd name="connsiteY19" fmla="*/ 1111871 h 1280382"/>
                <a:gd name="connsiteX20" fmla="*/ 720463 w 1526685"/>
                <a:gd name="connsiteY20" fmla="*/ 1150710 h 1280382"/>
                <a:gd name="connsiteX21" fmla="*/ 671084 w 1526685"/>
                <a:gd name="connsiteY21" fmla="*/ 1163471 h 1280382"/>
                <a:gd name="connsiteX22" fmla="*/ 644452 w 1526685"/>
                <a:gd name="connsiteY22" fmla="*/ 1139614 h 1280382"/>
                <a:gd name="connsiteX23" fmla="*/ 661097 w 1526685"/>
                <a:gd name="connsiteY23" fmla="*/ 1107988 h 1280382"/>
                <a:gd name="connsiteX24" fmla="*/ 671223 w 1526685"/>
                <a:gd name="connsiteY24" fmla="*/ 1104728 h 1280382"/>
                <a:gd name="connsiteX25" fmla="*/ 1318566 w 1526685"/>
                <a:gd name="connsiteY25" fmla="*/ 1074697 h 1280382"/>
                <a:gd name="connsiteX26" fmla="*/ 1336321 w 1526685"/>
                <a:gd name="connsiteY26" fmla="*/ 1123523 h 1280382"/>
                <a:gd name="connsiteX27" fmla="*/ 1328553 w 1526685"/>
                <a:gd name="connsiteY27" fmla="*/ 1154038 h 1280382"/>
                <a:gd name="connsiteX28" fmla="*/ 1293044 w 1526685"/>
                <a:gd name="connsiteY28" fmla="*/ 1181780 h 1280382"/>
                <a:gd name="connsiteX29" fmla="*/ 1276954 w 1526685"/>
                <a:gd name="connsiteY29" fmla="*/ 1124078 h 1280382"/>
                <a:gd name="connsiteX30" fmla="*/ 1281392 w 1526685"/>
                <a:gd name="connsiteY30" fmla="*/ 1114091 h 1280382"/>
                <a:gd name="connsiteX31" fmla="*/ 1318566 w 1526685"/>
                <a:gd name="connsiteY31" fmla="*/ 1074697 h 1280382"/>
                <a:gd name="connsiteX32" fmla="*/ 948914 w 1526685"/>
                <a:gd name="connsiteY32" fmla="*/ 1019354 h 1280382"/>
                <a:gd name="connsiteX33" fmla="*/ 963478 w 1526685"/>
                <a:gd name="connsiteY33" fmla="*/ 1020879 h 1280382"/>
                <a:gd name="connsiteX34" fmla="*/ 1017852 w 1526685"/>
                <a:gd name="connsiteY34" fmla="*/ 1049176 h 1280382"/>
                <a:gd name="connsiteX35" fmla="*/ 1011194 w 1526685"/>
                <a:gd name="connsiteY35" fmla="*/ 1056943 h 1280382"/>
                <a:gd name="connsiteX36" fmla="*/ 981788 w 1526685"/>
                <a:gd name="connsiteY36" fmla="*/ 1132400 h 1280382"/>
                <a:gd name="connsiteX37" fmla="*/ 981233 w 1526685"/>
                <a:gd name="connsiteY37" fmla="*/ 1142942 h 1280382"/>
                <a:gd name="connsiteX38" fmla="*/ 974575 w 1526685"/>
                <a:gd name="connsiteY38" fmla="*/ 1145161 h 1280382"/>
                <a:gd name="connsiteX39" fmla="*/ 938511 w 1526685"/>
                <a:gd name="connsiteY39" fmla="*/ 1036415 h 1280382"/>
                <a:gd name="connsiteX40" fmla="*/ 938511 w 1526685"/>
                <a:gd name="connsiteY40" fmla="*/ 1033640 h 1280382"/>
                <a:gd name="connsiteX41" fmla="*/ 948914 w 1526685"/>
                <a:gd name="connsiteY41" fmla="*/ 1019354 h 1280382"/>
                <a:gd name="connsiteX42" fmla="*/ 737664 w 1526685"/>
                <a:gd name="connsiteY42" fmla="*/ 969281 h 1280382"/>
                <a:gd name="connsiteX43" fmla="*/ 742103 w 1526685"/>
                <a:gd name="connsiteY43" fmla="*/ 998688 h 1280382"/>
                <a:gd name="connsiteX44" fmla="*/ 707148 w 1526685"/>
                <a:gd name="connsiteY44" fmla="*/ 1032532 h 1280382"/>
                <a:gd name="connsiteX45" fmla="*/ 727123 w 1526685"/>
                <a:gd name="connsiteY45" fmla="*/ 970391 h 1280382"/>
                <a:gd name="connsiteX46" fmla="*/ 737664 w 1526685"/>
                <a:gd name="connsiteY46" fmla="*/ 969281 h 1280382"/>
                <a:gd name="connsiteX47" fmla="*/ 1219600 w 1526685"/>
                <a:gd name="connsiteY47" fmla="*/ 966784 h 1280382"/>
                <a:gd name="connsiteX48" fmla="*/ 1228685 w 1526685"/>
                <a:gd name="connsiteY48" fmla="*/ 981487 h 1280382"/>
                <a:gd name="connsiteX49" fmla="*/ 1253652 w 1526685"/>
                <a:gd name="connsiteY49" fmla="*/ 1028092 h 1280382"/>
                <a:gd name="connsiteX50" fmla="*/ 1219253 w 1526685"/>
                <a:gd name="connsiteY50" fmla="*/ 1015331 h 1280382"/>
                <a:gd name="connsiteX51" fmla="*/ 1225911 w 1526685"/>
                <a:gd name="connsiteY51" fmla="*/ 1048066 h 1280382"/>
                <a:gd name="connsiteX52" fmla="*/ 1131035 w 1526685"/>
                <a:gd name="connsiteY52" fmla="*/ 1076362 h 1280382"/>
                <a:gd name="connsiteX53" fmla="*/ 1092752 w 1526685"/>
                <a:gd name="connsiteY53" fmla="*/ 1054724 h 1280382"/>
                <a:gd name="connsiteX54" fmla="*/ 1092752 w 1526685"/>
                <a:gd name="connsiteY54" fmla="*/ 1026428 h 1280382"/>
                <a:gd name="connsiteX55" fmla="*/ 1137693 w 1526685"/>
                <a:gd name="connsiteY55" fmla="*/ 1033641 h 1280382"/>
                <a:gd name="connsiteX56" fmla="*/ 1202608 w 1526685"/>
                <a:gd name="connsiteY56" fmla="*/ 973719 h 1280382"/>
                <a:gd name="connsiteX57" fmla="*/ 1219600 w 1526685"/>
                <a:gd name="connsiteY57" fmla="*/ 966784 h 1280382"/>
                <a:gd name="connsiteX58" fmla="*/ 404213 w 1526685"/>
                <a:gd name="connsiteY58" fmla="*/ 924757 h 1280382"/>
                <a:gd name="connsiteX59" fmla="*/ 453592 w 1526685"/>
                <a:gd name="connsiteY59" fmla="*/ 942095 h 1280382"/>
                <a:gd name="connsiteX60" fmla="*/ 394226 w 1526685"/>
                <a:gd name="connsiteY60" fmla="*/ 997022 h 1280382"/>
                <a:gd name="connsiteX61" fmla="*/ 387568 w 1526685"/>
                <a:gd name="connsiteY61" fmla="*/ 981487 h 1280382"/>
                <a:gd name="connsiteX62" fmla="*/ 358162 w 1526685"/>
                <a:gd name="connsiteY62" fmla="*/ 938211 h 1280382"/>
                <a:gd name="connsiteX63" fmla="*/ 404213 w 1526685"/>
                <a:gd name="connsiteY63" fmla="*/ 924757 h 1280382"/>
                <a:gd name="connsiteX64" fmla="*/ 1143797 w 1526685"/>
                <a:gd name="connsiteY64" fmla="*/ 920456 h 1280382"/>
                <a:gd name="connsiteX65" fmla="*/ 1169873 w 1526685"/>
                <a:gd name="connsiteY65" fmla="*/ 931553 h 1280382"/>
                <a:gd name="connsiteX66" fmla="*/ 1142132 w 1526685"/>
                <a:gd name="connsiteY66" fmla="*/ 964842 h 1280382"/>
                <a:gd name="connsiteX67" fmla="*/ 1127151 w 1526685"/>
                <a:gd name="connsiteY67" fmla="*/ 947088 h 1280382"/>
                <a:gd name="connsiteX68" fmla="*/ 1143797 w 1526685"/>
                <a:gd name="connsiteY68" fmla="*/ 920456 h 1280382"/>
                <a:gd name="connsiteX69" fmla="*/ 874323 w 1526685"/>
                <a:gd name="connsiteY69" fmla="*/ 900213 h 1280382"/>
                <a:gd name="connsiteX70" fmla="*/ 905775 w 1526685"/>
                <a:gd name="connsiteY70" fmla="*/ 904366 h 1280382"/>
                <a:gd name="connsiteX71" fmla="*/ 885247 w 1526685"/>
                <a:gd name="connsiteY71" fmla="*/ 914353 h 1280382"/>
                <a:gd name="connsiteX72" fmla="*/ 821442 w 1526685"/>
                <a:gd name="connsiteY72" fmla="*/ 957630 h 1280382"/>
                <a:gd name="connsiteX73" fmla="*/ 810345 w 1526685"/>
                <a:gd name="connsiteY73" fmla="*/ 953191 h 1280382"/>
                <a:gd name="connsiteX74" fmla="*/ 874323 w 1526685"/>
                <a:gd name="connsiteY74" fmla="*/ 900213 h 1280382"/>
                <a:gd name="connsiteX75" fmla="*/ 524611 w 1526685"/>
                <a:gd name="connsiteY75" fmla="*/ 865528 h 1280382"/>
                <a:gd name="connsiteX76" fmla="*/ 531269 w 1526685"/>
                <a:gd name="connsiteY76" fmla="*/ 912133 h 1280382"/>
                <a:gd name="connsiteX77" fmla="*/ 507965 w 1526685"/>
                <a:gd name="connsiteY77" fmla="*/ 940430 h 1280382"/>
                <a:gd name="connsiteX78" fmla="*/ 524611 w 1526685"/>
                <a:gd name="connsiteY78" fmla="*/ 865528 h 1280382"/>
                <a:gd name="connsiteX79" fmla="*/ 1129926 w 1526685"/>
                <a:gd name="connsiteY79" fmla="*/ 843890 h 1280382"/>
                <a:gd name="connsiteX80" fmla="*/ 1032830 w 1526685"/>
                <a:gd name="connsiteY80" fmla="*/ 942096 h 1280382"/>
                <a:gd name="connsiteX81" fmla="*/ 1002870 w 1526685"/>
                <a:gd name="connsiteY81" fmla="*/ 939321 h 1280382"/>
                <a:gd name="connsiteX82" fmla="*/ 1016740 w 1526685"/>
                <a:gd name="connsiteY82" fmla="*/ 916019 h 1280382"/>
                <a:gd name="connsiteX83" fmla="*/ 1106623 w 1526685"/>
                <a:gd name="connsiteY83" fmla="*/ 848884 h 1280382"/>
                <a:gd name="connsiteX84" fmla="*/ 1129926 w 1526685"/>
                <a:gd name="connsiteY84" fmla="*/ 843890 h 1280382"/>
                <a:gd name="connsiteX85" fmla="*/ 760411 w 1526685"/>
                <a:gd name="connsiteY85" fmla="*/ 816704 h 1280382"/>
                <a:gd name="connsiteX86" fmla="*/ 747650 w 1526685"/>
                <a:gd name="connsiteY86" fmla="*/ 863310 h 1280382"/>
                <a:gd name="connsiteX87" fmla="*/ 688838 w 1526685"/>
                <a:gd name="connsiteY87" fmla="*/ 919348 h 1280382"/>
                <a:gd name="connsiteX88" fmla="*/ 688838 w 1526685"/>
                <a:gd name="connsiteY88" fmla="*/ 903258 h 1280382"/>
                <a:gd name="connsiteX89" fmla="*/ 760411 w 1526685"/>
                <a:gd name="connsiteY89" fmla="*/ 816704 h 1280382"/>
                <a:gd name="connsiteX90" fmla="*/ 1483350 w 1526685"/>
                <a:gd name="connsiteY90" fmla="*/ 777311 h 1280382"/>
                <a:gd name="connsiteX91" fmla="*/ 1503324 w 1526685"/>
                <a:gd name="connsiteY91" fmla="*/ 805607 h 1280382"/>
                <a:gd name="connsiteX92" fmla="*/ 1503879 w 1526685"/>
                <a:gd name="connsiteY92" fmla="*/ 846664 h 1280382"/>
                <a:gd name="connsiteX93" fmla="*/ 1456163 w 1526685"/>
                <a:gd name="connsiteY93" fmla="*/ 808381 h 1280382"/>
                <a:gd name="connsiteX94" fmla="*/ 1450615 w 1526685"/>
                <a:gd name="connsiteY94" fmla="*/ 793401 h 1280382"/>
                <a:gd name="connsiteX95" fmla="*/ 1483350 w 1526685"/>
                <a:gd name="connsiteY95" fmla="*/ 777311 h 1280382"/>
                <a:gd name="connsiteX96" fmla="*/ 202257 w 1526685"/>
                <a:gd name="connsiteY96" fmla="*/ 775092 h 1280382"/>
                <a:gd name="connsiteX97" fmla="*/ 127909 w 1526685"/>
                <a:gd name="connsiteY97" fmla="*/ 877736 h 1280382"/>
                <a:gd name="connsiteX98" fmla="*/ 121251 w 1526685"/>
                <a:gd name="connsiteY98" fmla="*/ 877181 h 1280382"/>
                <a:gd name="connsiteX99" fmla="*/ 102387 w 1526685"/>
                <a:gd name="connsiteY99" fmla="*/ 844446 h 1280382"/>
                <a:gd name="connsiteX100" fmla="*/ 116813 w 1526685"/>
                <a:gd name="connsiteY100" fmla="*/ 812265 h 1280382"/>
                <a:gd name="connsiteX101" fmla="*/ 202257 w 1526685"/>
                <a:gd name="connsiteY101" fmla="*/ 775092 h 1280382"/>
                <a:gd name="connsiteX102" fmla="*/ 287699 w 1526685"/>
                <a:gd name="connsiteY102" fmla="*/ 767879 h 1280382"/>
                <a:gd name="connsiteX103" fmla="*/ 333749 w 1526685"/>
                <a:gd name="connsiteY103" fmla="*/ 802278 h 1280382"/>
                <a:gd name="connsiteX104" fmla="*/ 336523 w 1526685"/>
                <a:gd name="connsiteY104" fmla="*/ 815039 h 1280382"/>
                <a:gd name="connsiteX105" fmla="*/ 327091 w 1526685"/>
                <a:gd name="connsiteY105" fmla="*/ 819478 h 1280382"/>
                <a:gd name="connsiteX106" fmla="*/ 272718 w 1526685"/>
                <a:gd name="connsiteY106" fmla="*/ 801723 h 1280382"/>
                <a:gd name="connsiteX107" fmla="*/ 268835 w 1526685"/>
                <a:gd name="connsiteY107" fmla="*/ 777866 h 1280382"/>
                <a:gd name="connsiteX108" fmla="*/ 287699 w 1526685"/>
                <a:gd name="connsiteY108" fmla="*/ 767879 h 1280382"/>
                <a:gd name="connsiteX109" fmla="*/ 1279173 w 1526685"/>
                <a:gd name="connsiteY109" fmla="*/ 722383 h 1280382"/>
                <a:gd name="connsiteX110" fmla="*/ 1307470 w 1526685"/>
                <a:gd name="connsiteY110" fmla="*/ 747905 h 1280382"/>
                <a:gd name="connsiteX111" fmla="*/ 1355185 w 1526685"/>
                <a:gd name="connsiteY111" fmla="*/ 777311 h 1280382"/>
                <a:gd name="connsiteX112" fmla="*/ 1356850 w 1526685"/>
                <a:gd name="connsiteY112" fmla="*/ 861090 h 1280382"/>
                <a:gd name="connsiteX113" fmla="*/ 1306915 w 1526685"/>
                <a:gd name="connsiteY113" fmla="*/ 820032 h 1280382"/>
                <a:gd name="connsiteX114" fmla="*/ 1261419 w 1526685"/>
                <a:gd name="connsiteY114" fmla="*/ 760111 h 1280382"/>
                <a:gd name="connsiteX115" fmla="*/ 1279173 w 1526685"/>
                <a:gd name="connsiteY115" fmla="*/ 722383 h 1280382"/>
                <a:gd name="connsiteX116" fmla="*/ 1213782 w 1526685"/>
                <a:gd name="connsiteY116" fmla="*/ 716350 h 1280382"/>
                <a:gd name="connsiteX117" fmla="*/ 1232013 w 1526685"/>
                <a:gd name="connsiteY117" fmla="*/ 720164 h 1280382"/>
                <a:gd name="connsiteX118" fmla="*/ 1204827 w 1526685"/>
                <a:gd name="connsiteY118" fmla="*/ 787854 h 1280382"/>
                <a:gd name="connsiteX119" fmla="*/ 1191511 w 1526685"/>
                <a:gd name="connsiteY119" fmla="*/ 793957 h 1280382"/>
                <a:gd name="connsiteX120" fmla="*/ 1190401 w 1526685"/>
                <a:gd name="connsiteY120" fmla="*/ 779532 h 1280382"/>
                <a:gd name="connsiteX121" fmla="*/ 1198724 w 1526685"/>
                <a:gd name="connsiteY121" fmla="*/ 745687 h 1280382"/>
                <a:gd name="connsiteX122" fmla="*/ 1213782 w 1526685"/>
                <a:gd name="connsiteY122" fmla="*/ 716350 h 1280382"/>
                <a:gd name="connsiteX123" fmla="*/ 75756 w 1526685"/>
                <a:gd name="connsiteY123" fmla="*/ 709622 h 1280382"/>
                <a:gd name="connsiteX124" fmla="*/ 3628 w 1526685"/>
                <a:gd name="connsiteY124" fmla="*/ 818924 h 1280382"/>
                <a:gd name="connsiteX125" fmla="*/ 22492 w 1526685"/>
                <a:gd name="connsiteY125" fmla="*/ 757893 h 1280382"/>
                <a:gd name="connsiteX126" fmla="*/ 75756 w 1526685"/>
                <a:gd name="connsiteY126" fmla="*/ 709622 h 1280382"/>
                <a:gd name="connsiteX127" fmla="*/ 891905 w 1526685"/>
                <a:gd name="connsiteY127" fmla="*/ 678422 h 1280382"/>
                <a:gd name="connsiteX128" fmla="*/ 921311 w 1526685"/>
                <a:gd name="connsiteY128" fmla="*/ 680217 h 1280382"/>
                <a:gd name="connsiteX129" fmla="*/ 964587 w 1526685"/>
                <a:gd name="connsiteY129" fmla="*/ 689649 h 1280382"/>
                <a:gd name="connsiteX130" fmla="*/ 1018405 w 1526685"/>
                <a:gd name="connsiteY130" fmla="*/ 710178 h 1280382"/>
                <a:gd name="connsiteX131" fmla="*/ 959039 w 1526685"/>
                <a:gd name="connsiteY131" fmla="*/ 709069 h 1280382"/>
                <a:gd name="connsiteX132" fmla="*/ 897453 w 1526685"/>
                <a:gd name="connsiteY132" fmla="*/ 719610 h 1280382"/>
                <a:gd name="connsiteX133" fmla="*/ 836977 w 1526685"/>
                <a:gd name="connsiteY133" fmla="*/ 740139 h 1280382"/>
                <a:gd name="connsiteX134" fmla="*/ 891905 w 1526685"/>
                <a:gd name="connsiteY134" fmla="*/ 678422 h 1280382"/>
                <a:gd name="connsiteX135" fmla="*/ 678853 w 1526685"/>
                <a:gd name="connsiteY135" fmla="*/ 594773 h 1280382"/>
                <a:gd name="connsiteX136" fmla="*/ 650002 w 1526685"/>
                <a:gd name="connsiteY136" fmla="*/ 673005 h 1280382"/>
                <a:gd name="connsiteX137" fmla="*/ 640570 w 1526685"/>
                <a:gd name="connsiteY137" fmla="*/ 677998 h 1280382"/>
                <a:gd name="connsiteX138" fmla="*/ 578428 w 1526685"/>
                <a:gd name="connsiteY138" fmla="*/ 677998 h 1280382"/>
                <a:gd name="connsiteX139" fmla="*/ 528494 w 1526685"/>
                <a:gd name="connsiteY139" fmla="*/ 639715 h 1280382"/>
                <a:gd name="connsiteX140" fmla="*/ 526275 w 1526685"/>
                <a:gd name="connsiteY140" fmla="*/ 628063 h 1280382"/>
                <a:gd name="connsiteX141" fmla="*/ 536262 w 1526685"/>
                <a:gd name="connsiteY141" fmla="*/ 627508 h 1280382"/>
                <a:gd name="connsiteX142" fmla="*/ 668311 w 1526685"/>
                <a:gd name="connsiteY142" fmla="*/ 603650 h 1280382"/>
                <a:gd name="connsiteX143" fmla="*/ 678853 w 1526685"/>
                <a:gd name="connsiteY143" fmla="*/ 594773 h 1280382"/>
                <a:gd name="connsiteX144" fmla="*/ 1359068 w 1526685"/>
                <a:gd name="connsiteY144" fmla="*/ 584786 h 1280382"/>
                <a:gd name="connsiteX145" fmla="*/ 1381816 w 1526685"/>
                <a:gd name="connsiteY145" fmla="*/ 636385 h 1280382"/>
                <a:gd name="connsiteX146" fmla="*/ 1401235 w 1526685"/>
                <a:gd name="connsiteY146" fmla="*/ 699080 h 1280382"/>
                <a:gd name="connsiteX147" fmla="*/ 1350746 w 1526685"/>
                <a:gd name="connsiteY147" fmla="*/ 628617 h 1280382"/>
                <a:gd name="connsiteX148" fmla="*/ 1359068 w 1526685"/>
                <a:gd name="connsiteY148" fmla="*/ 584786 h 1280382"/>
                <a:gd name="connsiteX149" fmla="*/ 738773 w 1526685"/>
                <a:gd name="connsiteY149" fmla="*/ 515433 h 1280382"/>
                <a:gd name="connsiteX150" fmla="*/ 785934 w 1526685"/>
                <a:gd name="connsiteY150" fmla="*/ 537072 h 1280382"/>
                <a:gd name="connsiteX151" fmla="*/ 809792 w 1526685"/>
                <a:gd name="connsiteY151" fmla="*/ 582013 h 1280382"/>
                <a:gd name="connsiteX152" fmla="*/ 735999 w 1526685"/>
                <a:gd name="connsiteY152" fmla="*/ 538736 h 1280382"/>
                <a:gd name="connsiteX153" fmla="*/ 723793 w 1526685"/>
                <a:gd name="connsiteY153" fmla="*/ 525975 h 1280382"/>
                <a:gd name="connsiteX154" fmla="*/ 738773 w 1526685"/>
                <a:gd name="connsiteY154" fmla="*/ 515433 h 1280382"/>
                <a:gd name="connsiteX155" fmla="*/ 1271960 w 1526685"/>
                <a:gd name="connsiteY155" fmla="*/ 503782 h 1280382"/>
                <a:gd name="connsiteX156" fmla="*/ 1329107 w 1526685"/>
                <a:gd name="connsiteY156" fmla="*/ 510995 h 1280382"/>
                <a:gd name="connsiteX157" fmla="*/ 1261973 w 1526685"/>
                <a:gd name="connsiteY157" fmla="*/ 557600 h 1280382"/>
                <a:gd name="connsiteX158" fmla="*/ 1256425 w 1526685"/>
                <a:gd name="connsiteY158" fmla="*/ 519317 h 1280382"/>
                <a:gd name="connsiteX159" fmla="*/ 1271960 w 1526685"/>
                <a:gd name="connsiteY159" fmla="*/ 503782 h 1280382"/>
                <a:gd name="connsiteX160" fmla="*/ 38584 w 1526685"/>
                <a:gd name="connsiteY160" fmla="*/ 494350 h 1280382"/>
                <a:gd name="connsiteX161" fmla="*/ 40248 w 1526685"/>
                <a:gd name="connsiteY161" fmla="*/ 508221 h 1280382"/>
                <a:gd name="connsiteX162" fmla="*/ 855 w 1526685"/>
                <a:gd name="connsiteY162" fmla="*/ 571472 h 1280382"/>
                <a:gd name="connsiteX163" fmla="*/ 24157 w 1526685"/>
                <a:gd name="connsiteY163" fmla="*/ 499344 h 1280382"/>
                <a:gd name="connsiteX164" fmla="*/ 38584 w 1526685"/>
                <a:gd name="connsiteY164" fmla="*/ 494350 h 1280382"/>
                <a:gd name="connsiteX165" fmla="*/ 314888 w 1526685"/>
                <a:gd name="connsiteY165" fmla="*/ 467713 h 1280382"/>
                <a:gd name="connsiteX166" fmla="*/ 342073 w 1526685"/>
                <a:gd name="connsiteY166" fmla="*/ 517097 h 1280382"/>
                <a:gd name="connsiteX167" fmla="*/ 263842 w 1526685"/>
                <a:gd name="connsiteY167" fmla="*/ 482143 h 1280382"/>
                <a:gd name="connsiteX168" fmla="*/ 295806 w 1526685"/>
                <a:gd name="connsiteY168" fmla="*/ 468177 h 1280382"/>
                <a:gd name="connsiteX169" fmla="*/ 314888 w 1526685"/>
                <a:gd name="connsiteY169" fmla="*/ 467713 h 1280382"/>
                <a:gd name="connsiteX170" fmla="*/ 1495555 w 1526685"/>
                <a:gd name="connsiteY170" fmla="*/ 413345 h 1280382"/>
                <a:gd name="connsiteX171" fmla="*/ 1445621 w 1526685"/>
                <a:gd name="connsiteY171" fmla="*/ 504891 h 1280382"/>
                <a:gd name="connsiteX172" fmla="*/ 1495555 w 1526685"/>
                <a:gd name="connsiteY172" fmla="*/ 413345 h 1280382"/>
                <a:gd name="connsiteX173" fmla="*/ 802579 w 1526685"/>
                <a:gd name="connsiteY173" fmla="*/ 373398 h 1280382"/>
                <a:gd name="connsiteX174" fmla="*/ 807017 w 1526685"/>
                <a:gd name="connsiteY174" fmla="*/ 408353 h 1280382"/>
                <a:gd name="connsiteX175" fmla="*/ 803688 w 1526685"/>
                <a:gd name="connsiteY175" fmla="*/ 427772 h 1280382"/>
                <a:gd name="connsiteX176" fmla="*/ 782049 w 1526685"/>
                <a:gd name="connsiteY176" fmla="*/ 421669 h 1280382"/>
                <a:gd name="connsiteX177" fmla="*/ 775391 w 1526685"/>
                <a:gd name="connsiteY177" fmla="*/ 401140 h 1280382"/>
                <a:gd name="connsiteX178" fmla="*/ 802579 w 1526685"/>
                <a:gd name="connsiteY178" fmla="*/ 373398 h 1280382"/>
                <a:gd name="connsiteX179" fmla="*/ 508521 w 1526685"/>
                <a:gd name="connsiteY179" fmla="*/ 360082 h 1280382"/>
                <a:gd name="connsiteX180" fmla="*/ 506857 w 1526685"/>
                <a:gd name="connsiteY180" fmla="*/ 448299 h 1280382"/>
                <a:gd name="connsiteX181" fmla="*/ 501864 w 1526685"/>
                <a:gd name="connsiteY181" fmla="*/ 461060 h 1280382"/>
                <a:gd name="connsiteX182" fmla="*/ 433064 w 1526685"/>
                <a:gd name="connsiteY182" fmla="*/ 541510 h 1280382"/>
                <a:gd name="connsiteX183" fmla="*/ 445825 w 1526685"/>
                <a:gd name="connsiteY183" fmla="*/ 493795 h 1280382"/>
                <a:gd name="connsiteX184" fmla="*/ 475232 w 1526685"/>
                <a:gd name="connsiteY184" fmla="*/ 402249 h 1280382"/>
                <a:gd name="connsiteX185" fmla="*/ 508521 w 1526685"/>
                <a:gd name="connsiteY185" fmla="*/ 360082 h 1280382"/>
                <a:gd name="connsiteX186" fmla="*/ 1032059 w 1526685"/>
                <a:gd name="connsiteY186" fmla="*/ 270157 h 1280382"/>
                <a:gd name="connsiteX187" fmla="*/ 1051695 w 1526685"/>
                <a:gd name="connsiteY187" fmla="*/ 270200 h 1280382"/>
                <a:gd name="connsiteX188" fmla="*/ 1065565 w 1526685"/>
                <a:gd name="connsiteY188" fmla="*/ 283516 h 1280382"/>
                <a:gd name="connsiteX189" fmla="*/ 1101074 w 1526685"/>
                <a:gd name="connsiteY189" fmla="*/ 321799 h 1280382"/>
                <a:gd name="connsiteX190" fmla="*/ 1142686 w 1526685"/>
                <a:gd name="connsiteY190" fmla="*/ 333450 h 1280382"/>
                <a:gd name="connsiteX191" fmla="*/ 1103848 w 1526685"/>
                <a:gd name="connsiteY191" fmla="*/ 334560 h 1280382"/>
                <a:gd name="connsiteX192" fmla="*/ 1043372 w 1526685"/>
                <a:gd name="connsiteY192" fmla="*/ 332896 h 1280382"/>
                <a:gd name="connsiteX193" fmla="*/ 968471 w 1526685"/>
                <a:gd name="connsiteY193" fmla="*/ 291839 h 1280382"/>
                <a:gd name="connsiteX194" fmla="*/ 973464 w 1526685"/>
                <a:gd name="connsiteY194" fmla="*/ 277413 h 1280382"/>
                <a:gd name="connsiteX195" fmla="*/ 1032059 w 1526685"/>
                <a:gd name="connsiteY195" fmla="*/ 270157 h 1280382"/>
                <a:gd name="connsiteX196" fmla="*/ 1521008 w 1526685"/>
                <a:gd name="connsiteY196" fmla="*/ 263819 h 1280382"/>
                <a:gd name="connsiteX197" fmla="*/ 1526625 w 1526685"/>
                <a:gd name="connsiteY197" fmla="*/ 270755 h 1280382"/>
                <a:gd name="connsiteX198" fmla="*/ 1503322 w 1526685"/>
                <a:gd name="connsiteY198" fmla="*/ 315142 h 1280382"/>
                <a:gd name="connsiteX199" fmla="*/ 1453943 w 1526685"/>
                <a:gd name="connsiteY199" fmla="*/ 345103 h 1280382"/>
                <a:gd name="connsiteX200" fmla="*/ 1511645 w 1526685"/>
                <a:gd name="connsiteY200" fmla="*/ 265207 h 1280382"/>
                <a:gd name="connsiteX201" fmla="*/ 1521008 w 1526685"/>
                <a:gd name="connsiteY201" fmla="*/ 263819 h 1280382"/>
                <a:gd name="connsiteX202" fmla="*/ 264189 w 1526685"/>
                <a:gd name="connsiteY202" fmla="*/ 260074 h 1280382"/>
                <a:gd name="connsiteX203" fmla="*/ 300461 w 1526685"/>
                <a:gd name="connsiteY203" fmla="*/ 260213 h 1280382"/>
                <a:gd name="connsiteX204" fmla="*/ 247752 w 1526685"/>
                <a:gd name="connsiteY204" fmla="*/ 278522 h 1280382"/>
                <a:gd name="connsiteX205" fmla="*/ 198372 w 1526685"/>
                <a:gd name="connsiteY205" fmla="*/ 331231 h 1280382"/>
                <a:gd name="connsiteX206" fmla="*/ 183392 w 1526685"/>
                <a:gd name="connsiteY206" fmla="*/ 406688 h 1280382"/>
                <a:gd name="connsiteX207" fmla="*/ 172295 w 1526685"/>
                <a:gd name="connsiteY207" fmla="*/ 424442 h 1280382"/>
                <a:gd name="connsiteX208" fmla="*/ 172850 w 1526685"/>
                <a:gd name="connsiteY208" fmla="*/ 398920 h 1280382"/>
                <a:gd name="connsiteX209" fmla="*/ 183946 w 1526685"/>
                <a:gd name="connsiteY209" fmla="*/ 347876 h 1280382"/>
                <a:gd name="connsiteX210" fmla="*/ 198927 w 1526685"/>
                <a:gd name="connsiteY210" fmla="*/ 295722 h 1280382"/>
                <a:gd name="connsiteX211" fmla="*/ 229998 w 1526685"/>
                <a:gd name="connsiteY211" fmla="*/ 265761 h 1280382"/>
                <a:gd name="connsiteX212" fmla="*/ 264189 w 1526685"/>
                <a:gd name="connsiteY212" fmla="*/ 260074 h 1280382"/>
                <a:gd name="connsiteX213" fmla="*/ 1404565 w 1526685"/>
                <a:gd name="connsiteY213" fmla="*/ 156461 h 1280382"/>
                <a:gd name="connsiteX214" fmla="*/ 1328554 w 1526685"/>
                <a:gd name="connsiteY214" fmla="*/ 220821 h 1280382"/>
                <a:gd name="connsiteX215" fmla="*/ 1336321 w 1526685"/>
                <a:gd name="connsiteY215" fmla="*/ 252447 h 1280382"/>
                <a:gd name="connsiteX216" fmla="*/ 1238671 w 1526685"/>
                <a:gd name="connsiteY216" fmla="*/ 264653 h 1280382"/>
                <a:gd name="connsiteX217" fmla="*/ 1404565 w 1526685"/>
                <a:gd name="connsiteY217" fmla="*/ 156461 h 1280382"/>
                <a:gd name="connsiteX218" fmla="*/ 912988 w 1526685"/>
                <a:gd name="connsiteY218" fmla="*/ 142035 h 1280382"/>
                <a:gd name="connsiteX219" fmla="*/ 936845 w 1526685"/>
                <a:gd name="connsiteY219" fmla="*/ 178099 h 1280382"/>
                <a:gd name="connsiteX220" fmla="*/ 911323 w 1526685"/>
                <a:gd name="connsiteY220" fmla="*/ 193079 h 1280382"/>
                <a:gd name="connsiteX221" fmla="*/ 891350 w 1526685"/>
                <a:gd name="connsiteY221" fmla="*/ 183647 h 1280382"/>
                <a:gd name="connsiteX222" fmla="*/ 912988 w 1526685"/>
                <a:gd name="connsiteY222" fmla="*/ 142035 h 1280382"/>
                <a:gd name="connsiteX223" fmla="*/ 1100521 w 1526685"/>
                <a:gd name="connsiteY223" fmla="*/ 83224 h 1280382"/>
                <a:gd name="connsiteX224" fmla="*/ 1160997 w 1526685"/>
                <a:gd name="connsiteY224" fmla="*/ 157016 h 1280382"/>
                <a:gd name="connsiteX225" fmla="*/ 1165435 w 1526685"/>
                <a:gd name="connsiteY225" fmla="*/ 175325 h 1280382"/>
                <a:gd name="connsiteX226" fmla="*/ 1150455 w 1526685"/>
                <a:gd name="connsiteY226" fmla="*/ 200292 h 1280382"/>
                <a:gd name="connsiteX227" fmla="*/ 1143797 w 1526685"/>
                <a:gd name="connsiteY227" fmla="*/ 176990 h 1280382"/>
                <a:gd name="connsiteX228" fmla="*/ 1142687 w 1526685"/>
                <a:gd name="connsiteY228" fmla="*/ 152022 h 1280382"/>
                <a:gd name="connsiteX229" fmla="*/ 1119385 w 1526685"/>
                <a:gd name="connsiteY229" fmla="*/ 120952 h 1280382"/>
                <a:gd name="connsiteX230" fmla="*/ 1093307 w 1526685"/>
                <a:gd name="connsiteY230" fmla="*/ 138707 h 1280382"/>
                <a:gd name="connsiteX231" fmla="*/ 1063901 w 1526685"/>
                <a:gd name="connsiteY231" fmla="*/ 172551 h 1280382"/>
                <a:gd name="connsiteX232" fmla="*/ 1057798 w 1526685"/>
                <a:gd name="connsiteY232" fmla="*/ 167003 h 1280382"/>
                <a:gd name="connsiteX233" fmla="*/ 1100521 w 1526685"/>
                <a:gd name="connsiteY233" fmla="*/ 83224 h 1280382"/>
                <a:gd name="connsiteX234" fmla="*/ 362046 w 1526685"/>
                <a:gd name="connsiteY234" fmla="*/ 66579 h 1280382"/>
                <a:gd name="connsiteX235" fmla="*/ 399219 w 1526685"/>
                <a:gd name="connsiteY235" fmla="*/ 138153 h 1280382"/>
                <a:gd name="connsiteX236" fmla="*/ 365375 w 1526685"/>
                <a:gd name="connsiteY236" fmla="*/ 168113 h 1280382"/>
                <a:gd name="connsiteX237" fmla="*/ 352614 w 1526685"/>
                <a:gd name="connsiteY237" fmla="*/ 94875 h 1280382"/>
                <a:gd name="connsiteX238" fmla="*/ 362046 w 1526685"/>
                <a:gd name="connsiteY238" fmla="*/ 66579 h 1280382"/>
                <a:gd name="connsiteX239" fmla="*/ 737664 w 1526685"/>
                <a:gd name="connsiteY239" fmla="*/ 0 h 1280382"/>
                <a:gd name="connsiteX240" fmla="*/ 803689 w 1526685"/>
                <a:gd name="connsiteY240" fmla="*/ 28296 h 1280382"/>
                <a:gd name="connsiteX241" fmla="*/ 799805 w 1526685"/>
                <a:gd name="connsiteY241" fmla="*/ 47715 h 1280382"/>
                <a:gd name="connsiteX242" fmla="*/ 697716 w 1526685"/>
                <a:gd name="connsiteY242" fmla="*/ 111520 h 1280382"/>
                <a:gd name="connsiteX243" fmla="*/ 659988 w 1526685"/>
                <a:gd name="connsiteY243" fmla="*/ 114294 h 1280382"/>
                <a:gd name="connsiteX244" fmla="*/ 643343 w 1526685"/>
                <a:gd name="connsiteY244" fmla="*/ 103753 h 1280382"/>
                <a:gd name="connsiteX245" fmla="*/ 668865 w 1526685"/>
                <a:gd name="connsiteY245" fmla="*/ 82669 h 1280382"/>
                <a:gd name="connsiteX246" fmla="*/ 679962 w 1526685"/>
                <a:gd name="connsiteY246" fmla="*/ 75456 h 1280382"/>
                <a:gd name="connsiteX247" fmla="*/ 760412 w 1526685"/>
                <a:gd name="connsiteY247" fmla="*/ 36619 h 1280382"/>
                <a:gd name="connsiteX248" fmla="*/ 770399 w 1526685"/>
                <a:gd name="connsiteY248" fmla="*/ 29406 h 1280382"/>
                <a:gd name="connsiteX249" fmla="*/ 764851 w 1526685"/>
                <a:gd name="connsiteY249" fmla="*/ 17755 h 1280382"/>
                <a:gd name="connsiteX250" fmla="*/ 737664 w 1526685"/>
                <a:gd name="connsiteY250" fmla="*/ 0 h 128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1526685" h="1280382">
                  <a:moveTo>
                    <a:pt x="1108288" y="1172902"/>
                  </a:moveTo>
                  <a:cubicBezTo>
                    <a:pt x="1112726" y="1173457"/>
                    <a:pt x="1114391" y="1179005"/>
                    <a:pt x="1115500" y="1183999"/>
                  </a:cubicBezTo>
                  <a:cubicBezTo>
                    <a:pt x="1121049" y="1210631"/>
                    <a:pt x="1106068" y="1224502"/>
                    <a:pt x="1081100" y="1234489"/>
                  </a:cubicBezTo>
                  <a:cubicBezTo>
                    <a:pt x="1087758" y="1215625"/>
                    <a:pt x="1085539" y="1195650"/>
                    <a:pt x="1097746" y="1179560"/>
                  </a:cubicBezTo>
                  <a:cubicBezTo>
                    <a:pt x="1099965" y="1176231"/>
                    <a:pt x="1104959" y="1172902"/>
                    <a:pt x="1108288" y="1172902"/>
                  </a:cubicBezTo>
                  <a:close/>
                  <a:moveTo>
                    <a:pt x="1234788" y="1171792"/>
                  </a:moveTo>
                  <a:cubicBezTo>
                    <a:pt x="1224247" y="1210075"/>
                    <a:pt x="1243111" y="1243920"/>
                    <a:pt x="1248104" y="1279984"/>
                  </a:cubicBezTo>
                  <a:cubicBezTo>
                    <a:pt x="1241446" y="1281648"/>
                    <a:pt x="1236453" y="1277765"/>
                    <a:pt x="1232014" y="1274436"/>
                  </a:cubicBezTo>
                  <a:cubicBezTo>
                    <a:pt x="1229240" y="1268333"/>
                    <a:pt x="1228130" y="1262230"/>
                    <a:pt x="1224801" y="1256681"/>
                  </a:cubicBezTo>
                  <a:cubicBezTo>
                    <a:pt x="1202607" y="1217289"/>
                    <a:pt x="1202607" y="1210630"/>
                    <a:pt x="1234788" y="1171792"/>
                  </a:cubicBezTo>
                  <a:close/>
                  <a:moveTo>
                    <a:pt x="449709" y="1106878"/>
                  </a:moveTo>
                  <a:cubicBezTo>
                    <a:pt x="454703" y="1105768"/>
                    <a:pt x="457477" y="1107987"/>
                    <a:pt x="459141" y="1112426"/>
                  </a:cubicBezTo>
                  <a:cubicBezTo>
                    <a:pt x="461361" y="1117974"/>
                    <a:pt x="460806" y="1125187"/>
                    <a:pt x="455257" y="1126852"/>
                  </a:cubicBezTo>
                  <a:cubicBezTo>
                    <a:pt x="431400" y="1135729"/>
                    <a:pt x="410317" y="1147380"/>
                    <a:pt x="398109" y="1171238"/>
                  </a:cubicBezTo>
                  <a:cubicBezTo>
                    <a:pt x="396445" y="1174012"/>
                    <a:pt x="391451" y="1176231"/>
                    <a:pt x="388677" y="1173457"/>
                  </a:cubicBezTo>
                  <a:cubicBezTo>
                    <a:pt x="379800" y="1164580"/>
                    <a:pt x="377026" y="1152928"/>
                    <a:pt x="377581" y="1140722"/>
                  </a:cubicBezTo>
                  <a:cubicBezTo>
                    <a:pt x="378136" y="1132955"/>
                    <a:pt x="375362" y="1121858"/>
                    <a:pt x="387013" y="1120748"/>
                  </a:cubicBezTo>
                  <a:cubicBezTo>
                    <a:pt x="409207" y="1118529"/>
                    <a:pt x="431400" y="1120748"/>
                    <a:pt x="449709" y="1106878"/>
                  </a:cubicBezTo>
                  <a:close/>
                  <a:moveTo>
                    <a:pt x="671223" y="1104728"/>
                  </a:moveTo>
                  <a:cubicBezTo>
                    <a:pt x="674274" y="1104936"/>
                    <a:pt x="676909" y="1106878"/>
                    <a:pt x="678851" y="1111871"/>
                  </a:cubicBezTo>
                  <a:cubicBezTo>
                    <a:pt x="686064" y="1130737"/>
                    <a:pt x="702154" y="1140723"/>
                    <a:pt x="720463" y="1150710"/>
                  </a:cubicBezTo>
                  <a:cubicBezTo>
                    <a:pt x="703264" y="1162362"/>
                    <a:pt x="687729" y="1165136"/>
                    <a:pt x="671084" y="1163471"/>
                  </a:cubicBezTo>
                  <a:cubicBezTo>
                    <a:pt x="657213" y="1161807"/>
                    <a:pt x="647226" y="1152930"/>
                    <a:pt x="644452" y="1139614"/>
                  </a:cubicBezTo>
                  <a:cubicBezTo>
                    <a:pt x="641678" y="1126298"/>
                    <a:pt x="648891" y="1115200"/>
                    <a:pt x="661097" y="1107988"/>
                  </a:cubicBezTo>
                  <a:cubicBezTo>
                    <a:pt x="664704" y="1106046"/>
                    <a:pt x="668171" y="1104520"/>
                    <a:pt x="671223" y="1104728"/>
                  </a:cubicBezTo>
                  <a:close/>
                  <a:moveTo>
                    <a:pt x="1318566" y="1074697"/>
                  </a:moveTo>
                  <a:cubicBezTo>
                    <a:pt x="1337985" y="1078581"/>
                    <a:pt x="1329663" y="1108542"/>
                    <a:pt x="1336321" y="1123523"/>
                  </a:cubicBezTo>
                  <a:cubicBezTo>
                    <a:pt x="1334102" y="1134620"/>
                    <a:pt x="1334102" y="1146271"/>
                    <a:pt x="1328553" y="1154038"/>
                  </a:cubicBezTo>
                  <a:cubicBezTo>
                    <a:pt x="1319676" y="1166800"/>
                    <a:pt x="1306915" y="1190657"/>
                    <a:pt x="1293044" y="1181780"/>
                  </a:cubicBezTo>
                  <a:cubicBezTo>
                    <a:pt x="1276954" y="1171793"/>
                    <a:pt x="1276399" y="1145161"/>
                    <a:pt x="1276954" y="1124078"/>
                  </a:cubicBezTo>
                  <a:cubicBezTo>
                    <a:pt x="1277508" y="1120749"/>
                    <a:pt x="1279728" y="1117420"/>
                    <a:pt x="1281392" y="1114091"/>
                  </a:cubicBezTo>
                  <a:cubicBezTo>
                    <a:pt x="1289715" y="1096336"/>
                    <a:pt x="1302477" y="1071368"/>
                    <a:pt x="1318566" y="1074697"/>
                  </a:cubicBezTo>
                  <a:close/>
                  <a:moveTo>
                    <a:pt x="948914" y="1019354"/>
                  </a:moveTo>
                  <a:cubicBezTo>
                    <a:pt x="953769" y="1017273"/>
                    <a:pt x="959317" y="1017828"/>
                    <a:pt x="963478" y="1020879"/>
                  </a:cubicBezTo>
                  <a:cubicBezTo>
                    <a:pt x="980124" y="1033086"/>
                    <a:pt x="1013413" y="1014776"/>
                    <a:pt x="1017852" y="1049176"/>
                  </a:cubicBezTo>
                  <a:cubicBezTo>
                    <a:pt x="1017852" y="1051395"/>
                    <a:pt x="1013968" y="1055834"/>
                    <a:pt x="1011194" y="1056943"/>
                  </a:cubicBezTo>
                  <a:cubicBezTo>
                    <a:pt x="976795" y="1072479"/>
                    <a:pt x="971246" y="1099111"/>
                    <a:pt x="981788" y="1132400"/>
                  </a:cubicBezTo>
                  <a:cubicBezTo>
                    <a:pt x="982898" y="1135729"/>
                    <a:pt x="981233" y="1139613"/>
                    <a:pt x="981233" y="1142942"/>
                  </a:cubicBezTo>
                  <a:cubicBezTo>
                    <a:pt x="979014" y="1143497"/>
                    <a:pt x="976795" y="1144607"/>
                    <a:pt x="974575" y="1145161"/>
                  </a:cubicBezTo>
                  <a:cubicBezTo>
                    <a:pt x="952936" y="1112427"/>
                    <a:pt x="939065" y="1076918"/>
                    <a:pt x="938511" y="1036415"/>
                  </a:cubicBezTo>
                  <a:cubicBezTo>
                    <a:pt x="937956" y="1035305"/>
                    <a:pt x="938511" y="1034750"/>
                    <a:pt x="938511" y="1033640"/>
                  </a:cubicBezTo>
                  <a:cubicBezTo>
                    <a:pt x="939898" y="1026150"/>
                    <a:pt x="944059" y="1021434"/>
                    <a:pt x="948914" y="1019354"/>
                  </a:cubicBezTo>
                  <a:close/>
                  <a:moveTo>
                    <a:pt x="737664" y="969281"/>
                  </a:moveTo>
                  <a:cubicBezTo>
                    <a:pt x="753754" y="976494"/>
                    <a:pt x="749871" y="988700"/>
                    <a:pt x="742103" y="998688"/>
                  </a:cubicBezTo>
                  <a:cubicBezTo>
                    <a:pt x="732116" y="1011449"/>
                    <a:pt x="719909" y="1021990"/>
                    <a:pt x="707148" y="1032532"/>
                  </a:cubicBezTo>
                  <a:cubicBezTo>
                    <a:pt x="710477" y="1010339"/>
                    <a:pt x="706593" y="986481"/>
                    <a:pt x="727123" y="970391"/>
                  </a:cubicBezTo>
                  <a:cubicBezTo>
                    <a:pt x="730452" y="969836"/>
                    <a:pt x="734335" y="969836"/>
                    <a:pt x="737664" y="969281"/>
                  </a:cubicBezTo>
                  <a:close/>
                  <a:moveTo>
                    <a:pt x="1219600" y="966784"/>
                  </a:moveTo>
                  <a:cubicBezTo>
                    <a:pt x="1224108" y="967339"/>
                    <a:pt x="1227298" y="971500"/>
                    <a:pt x="1228685" y="981487"/>
                  </a:cubicBezTo>
                  <a:cubicBezTo>
                    <a:pt x="1232014" y="998132"/>
                    <a:pt x="1245330" y="1009783"/>
                    <a:pt x="1253652" y="1028092"/>
                  </a:cubicBezTo>
                  <a:cubicBezTo>
                    <a:pt x="1239227" y="1023099"/>
                    <a:pt x="1232014" y="1012557"/>
                    <a:pt x="1219253" y="1015331"/>
                  </a:cubicBezTo>
                  <a:cubicBezTo>
                    <a:pt x="1216479" y="1026428"/>
                    <a:pt x="1228685" y="1033086"/>
                    <a:pt x="1225911" y="1048066"/>
                  </a:cubicBezTo>
                  <a:cubicBezTo>
                    <a:pt x="1189847" y="1040298"/>
                    <a:pt x="1160441" y="1056388"/>
                    <a:pt x="1131035" y="1076362"/>
                  </a:cubicBezTo>
                  <a:cubicBezTo>
                    <a:pt x="1112725" y="1089123"/>
                    <a:pt x="1094971" y="1077472"/>
                    <a:pt x="1092752" y="1054724"/>
                  </a:cubicBezTo>
                  <a:cubicBezTo>
                    <a:pt x="1092197" y="1047511"/>
                    <a:pt x="1092752" y="1039744"/>
                    <a:pt x="1092752" y="1026428"/>
                  </a:cubicBezTo>
                  <a:cubicBezTo>
                    <a:pt x="1107732" y="1059163"/>
                    <a:pt x="1121603" y="1050285"/>
                    <a:pt x="1137693" y="1033641"/>
                  </a:cubicBezTo>
                  <a:cubicBezTo>
                    <a:pt x="1158222" y="1012557"/>
                    <a:pt x="1177641" y="990364"/>
                    <a:pt x="1202608" y="973719"/>
                  </a:cubicBezTo>
                  <a:cubicBezTo>
                    <a:pt x="1209266" y="969281"/>
                    <a:pt x="1215092" y="966229"/>
                    <a:pt x="1219600" y="966784"/>
                  </a:cubicBezTo>
                  <a:close/>
                  <a:moveTo>
                    <a:pt x="404213" y="924757"/>
                  </a:moveTo>
                  <a:cubicBezTo>
                    <a:pt x="421273" y="925173"/>
                    <a:pt x="438889" y="930721"/>
                    <a:pt x="453592" y="942095"/>
                  </a:cubicBezTo>
                  <a:cubicBezTo>
                    <a:pt x="401438" y="932663"/>
                    <a:pt x="412535" y="977604"/>
                    <a:pt x="394226" y="997022"/>
                  </a:cubicBezTo>
                  <a:cubicBezTo>
                    <a:pt x="392006" y="992029"/>
                    <a:pt x="389787" y="986481"/>
                    <a:pt x="387568" y="981487"/>
                  </a:cubicBezTo>
                  <a:cubicBezTo>
                    <a:pt x="392561" y="957075"/>
                    <a:pt x="376471" y="947088"/>
                    <a:pt x="358162" y="938211"/>
                  </a:cubicBezTo>
                  <a:cubicBezTo>
                    <a:pt x="370646" y="929057"/>
                    <a:pt x="387152" y="924341"/>
                    <a:pt x="404213" y="924757"/>
                  </a:cubicBezTo>
                  <a:close/>
                  <a:moveTo>
                    <a:pt x="1143797" y="920456"/>
                  </a:moveTo>
                  <a:cubicBezTo>
                    <a:pt x="1152674" y="919902"/>
                    <a:pt x="1163215" y="922121"/>
                    <a:pt x="1169873" y="931553"/>
                  </a:cubicBezTo>
                  <a:cubicBezTo>
                    <a:pt x="1160996" y="943759"/>
                    <a:pt x="1156558" y="960404"/>
                    <a:pt x="1142132" y="964842"/>
                  </a:cubicBezTo>
                  <a:cubicBezTo>
                    <a:pt x="1131589" y="968171"/>
                    <a:pt x="1125486" y="956520"/>
                    <a:pt x="1127151" y="947088"/>
                  </a:cubicBezTo>
                  <a:cubicBezTo>
                    <a:pt x="1129370" y="936546"/>
                    <a:pt x="1127151" y="921011"/>
                    <a:pt x="1143797" y="920456"/>
                  </a:cubicBezTo>
                  <a:close/>
                  <a:moveTo>
                    <a:pt x="874323" y="900213"/>
                  </a:moveTo>
                  <a:cubicBezTo>
                    <a:pt x="883513" y="899997"/>
                    <a:pt x="893846" y="901453"/>
                    <a:pt x="905775" y="904366"/>
                  </a:cubicBezTo>
                  <a:cubicBezTo>
                    <a:pt x="899117" y="910469"/>
                    <a:pt x="886356" y="906585"/>
                    <a:pt x="885247" y="914353"/>
                  </a:cubicBezTo>
                  <a:cubicBezTo>
                    <a:pt x="880253" y="953746"/>
                    <a:pt x="842525" y="942650"/>
                    <a:pt x="821442" y="957630"/>
                  </a:cubicBezTo>
                  <a:cubicBezTo>
                    <a:pt x="817003" y="958185"/>
                    <a:pt x="812564" y="957630"/>
                    <a:pt x="810345" y="953191"/>
                  </a:cubicBezTo>
                  <a:cubicBezTo>
                    <a:pt x="829487" y="916572"/>
                    <a:pt x="846756" y="900863"/>
                    <a:pt x="874323" y="900213"/>
                  </a:cubicBezTo>
                  <a:close/>
                  <a:moveTo>
                    <a:pt x="524611" y="865528"/>
                  </a:moveTo>
                  <a:cubicBezTo>
                    <a:pt x="548468" y="879954"/>
                    <a:pt x="549023" y="895489"/>
                    <a:pt x="531269" y="912133"/>
                  </a:cubicBezTo>
                  <a:cubicBezTo>
                    <a:pt x="522946" y="920456"/>
                    <a:pt x="521837" y="933772"/>
                    <a:pt x="507965" y="940430"/>
                  </a:cubicBezTo>
                  <a:cubicBezTo>
                    <a:pt x="499643" y="911579"/>
                    <a:pt x="511294" y="889386"/>
                    <a:pt x="524611" y="865528"/>
                  </a:cubicBezTo>
                  <a:close/>
                  <a:moveTo>
                    <a:pt x="1129926" y="843890"/>
                  </a:moveTo>
                  <a:cubicBezTo>
                    <a:pt x="1104404" y="884948"/>
                    <a:pt x="1077217" y="921567"/>
                    <a:pt x="1032830" y="942096"/>
                  </a:cubicBezTo>
                  <a:cubicBezTo>
                    <a:pt x="1022289" y="947089"/>
                    <a:pt x="1009528" y="949863"/>
                    <a:pt x="1002870" y="939321"/>
                  </a:cubicBezTo>
                  <a:cubicBezTo>
                    <a:pt x="995657" y="927670"/>
                    <a:pt x="1010082" y="921012"/>
                    <a:pt x="1016740" y="916019"/>
                  </a:cubicBezTo>
                  <a:cubicBezTo>
                    <a:pt x="1047256" y="894380"/>
                    <a:pt x="1071669" y="864419"/>
                    <a:pt x="1106623" y="848884"/>
                  </a:cubicBezTo>
                  <a:cubicBezTo>
                    <a:pt x="1113281" y="846110"/>
                    <a:pt x="1119384" y="840561"/>
                    <a:pt x="1129926" y="843890"/>
                  </a:cubicBezTo>
                  <a:close/>
                  <a:moveTo>
                    <a:pt x="760411" y="816704"/>
                  </a:moveTo>
                  <a:cubicBezTo>
                    <a:pt x="768178" y="846110"/>
                    <a:pt x="767623" y="845555"/>
                    <a:pt x="747650" y="863310"/>
                  </a:cubicBezTo>
                  <a:cubicBezTo>
                    <a:pt x="727676" y="881065"/>
                    <a:pt x="708257" y="900484"/>
                    <a:pt x="688838" y="919348"/>
                  </a:cubicBezTo>
                  <a:cubicBezTo>
                    <a:pt x="688838" y="913800"/>
                    <a:pt x="688838" y="908806"/>
                    <a:pt x="688838" y="903258"/>
                  </a:cubicBezTo>
                  <a:cubicBezTo>
                    <a:pt x="703818" y="866639"/>
                    <a:pt x="734334" y="843890"/>
                    <a:pt x="760411" y="816704"/>
                  </a:cubicBezTo>
                  <a:close/>
                  <a:moveTo>
                    <a:pt x="1483350" y="777311"/>
                  </a:moveTo>
                  <a:cubicBezTo>
                    <a:pt x="1495557" y="780640"/>
                    <a:pt x="1501105" y="793401"/>
                    <a:pt x="1503324" y="805607"/>
                  </a:cubicBezTo>
                  <a:cubicBezTo>
                    <a:pt x="1504989" y="818923"/>
                    <a:pt x="1503879" y="832794"/>
                    <a:pt x="1503879" y="846664"/>
                  </a:cubicBezTo>
                  <a:cubicBezTo>
                    <a:pt x="1496666" y="821697"/>
                    <a:pt x="1482795" y="807826"/>
                    <a:pt x="1456163" y="808381"/>
                  </a:cubicBezTo>
                  <a:cubicBezTo>
                    <a:pt x="1442292" y="808936"/>
                    <a:pt x="1442847" y="801723"/>
                    <a:pt x="1450615" y="793401"/>
                  </a:cubicBezTo>
                  <a:cubicBezTo>
                    <a:pt x="1459493" y="783969"/>
                    <a:pt x="1469480" y="773427"/>
                    <a:pt x="1483350" y="777311"/>
                  </a:cubicBezTo>
                  <a:close/>
                  <a:moveTo>
                    <a:pt x="202257" y="775092"/>
                  </a:moveTo>
                  <a:cubicBezTo>
                    <a:pt x="164529" y="805053"/>
                    <a:pt x="123471" y="825582"/>
                    <a:pt x="127909" y="877736"/>
                  </a:cubicBezTo>
                  <a:cubicBezTo>
                    <a:pt x="125690" y="877736"/>
                    <a:pt x="123471" y="877181"/>
                    <a:pt x="121251" y="877181"/>
                  </a:cubicBezTo>
                  <a:cubicBezTo>
                    <a:pt x="114593" y="866084"/>
                    <a:pt x="106271" y="856098"/>
                    <a:pt x="102387" y="844446"/>
                  </a:cubicBezTo>
                  <a:cubicBezTo>
                    <a:pt x="98503" y="831685"/>
                    <a:pt x="95729" y="821143"/>
                    <a:pt x="116813" y="812265"/>
                  </a:cubicBezTo>
                  <a:cubicBezTo>
                    <a:pt x="142890" y="801169"/>
                    <a:pt x="163974" y="779531"/>
                    <a:pt x="202257" y="775092"/>
                  </a:cubicBezTo>
                  <a:close/>
                  <a:moveTo>
                    <a:pt x="287699" y="767879"/>
                  </a:moveTo>
                  <a:cubicBezTo>
                    <a:pt x="303789" y="777866"/>
                    <a:pt x="318769" y="790627"/>
                    <a:pt x="333749" y="802278"/>
                  </a:cubicBezTo>
                  <a:cubicBezTo>
                    <a:pt x="337633" y="805052"/>
                    <a:pt x="339298" y="810046"/>
                    <a:pt x="336523" y="815039"/>
                  </a:cubicBezTo>
                  <a:cubicBezTo>
                    <a:pt x="334304" y="820033"/>
                    <a:pt x="329311" y="819478"/>
                    <a:pt x="327091" y="819478"/>
                  </a:cubicBezTo>
                  <a:cubicBezTo>
                    <a:pt x="307118" y="813375"/>
                    <a:pt x="289363" y="808381"/>
                    <a:pt x="272718" y="801723"/>
                  </a:cubicBezTo>
                  <a:cubicBezTo>
                    <a:pt x="261622" y="796730"/>
                    <a:pt x="264951" y="785633"/>
                    <a:pt x="268835" y="777866"/>
                  </a:cubicBezTo>
                  <a:cubicBezTo>
                    <a:pt x="272164" y="771208"/>
                    <a:pt x="278267" y="761776"/>
                    <a:pt x="287699" y="767879"/>
                  </a:cubicBezTo>
                  <a:close/>
                  <a:moveTo>
                    <a:pt x="1279173" y="722383"/>
                  </a:moveTo>
                  <a:cubicBezTo>
                    <a:pt x="1282502" y="737918"/>
                    <a:pt x="1294153" y="742911"/>
                    <a:pt x="1307470" y="747905"/>
                  </a:cubicBezTo>
                  <a:cubicBezTo>
                    <a:pt x="1325225" y="754563"/>
                    <a:pt x="1352411" y="759556"/>
                    <a:pt x="1355185" y="777311"/>
                  </a:cubicBezTo>
                  <a:cubicBezTo>
                    <a:pt x="1359624" y="803942"/>
                    <a:pt x="1384036" y="831684"/>
                    <a:pt x="1356850" y="861090"/>
                  </a:cubicBezTo>
                  <a:cubicBezTo>
                    <a:pt x="1343534" y="843890"/>
                    <a:pt x="1340760" y="820032"/>
                    <a:pt x="1306915" y="820032"/>
                  </a:cubicBezTo>
                  <a:cubicBezTo>
                    <a:pt x="1290270" y="820032"/>
                    <a:pt x="1270851" y="784523"/>
                    <a:pt x="1261419" y="760111"/>
                  </a:cubicBezTo>
                  <a:cubicBezTo>
                    <a:pt x="1254761" y="744021"/>
                    <a:pt x="1263083" y="731815"/>
                    <a:pt x="1279173" y="722383"/>
                  </a:cubicBezTo>
                  <a:close/>
                  <a:moveTo>
                    <a:pt x="1213782" y="716350"/>
                  </a:moveTo>
                  <a:cubicBezTo>
                    <a:pt x="1218316" y="716835"/>
                    <a:pt x="1224246" y="718222"/>
                    <a:pt x="1232013" y="720164"/>
                  </a:cubicBezTo>
                  <a:cubicBezTo>
                    <a:pt x="1232568" y="746242"/>
                    <a:pt x="1218697" y="767325"/>
                    <a:pt x="1204827" y="787854"/>
                  </a:cubicBezTo>
                  <a:cubicBezTo>
                    <a:pt x="1202053" y="792293"/>
                    <a:pt x="1197614" y="797841"/>
                    <a:pt x="1191511" y="793957"/>
                  </a:cubicBezTo>
                  <a:cubicBezTo>
                    <a:pt x="1185963" y="790628"/>
                    <a:pt x="1186517" y="782861"/>
                    <a:pt x="1190401" y="779532"/>
                  </a:cubicBezTo>
                  <a:cubicBezTo>
                    <a:pt x="1200388" y="769545"/>
                    <a:pt x="1198724" y="757339"/>
                    <a:pt x="1198724" y="745687"/>
                  </a:cubicBezTo>
                  <a:cubicBezTo>
                    <a:pt x="1199140" y="721551"/>
                    <a:pt x="1200180" y="714894"/>
                    <a:pt x="1213782" y="716350"/>
                  </a:cubicBezTo>
                  <a:close/>
                  <a:moveTo>
                    <a:pt x="75756" y="709622"/>
                  </a:moveTo>
                  <a:cubicBezTo>
                    <a:pt x="65214" y="761222"/>
                    <a:pt x="39692" y="793402"/>
                    <a:pt x="3628" y="818924"/>
                  </a:cubicBezTo>
                  <a:cubicBezTo>
                    <a:pt x="-6913" y="795621"/>
                    <a:pt x="10841" y="776202"/>
                    <a:pt x="22492" y="757893"/>
                  </a:cubicBezTo>
                  <a:cubicBezTo>
                    <a:pt x="34699" y="739028"/>
                    <a:pt x="61330" y="736809"/>
                    <a:pt x="75756" y="709622"/>
                  </a:cubicBezTo>
                  <a:close/>
                  <a:moveTo>
                    <a:pt x="891905" y="678422"/>
                  </a:moveTo>
                  <a:cubicBezTo>
                    <a:pt x="900713" y="677339"/>
                    <a:pt x="910492" y="677998"/>
                    <a:pt x="921311" y="680217"/>
                  </a:cubicBezTo>
                  <a:cubicBezTo>
                    <a:pt x="935736" y="683546"/>
                    <a:pt x="950716" y="685210"/>
                    <a:pt x="964587" y="689649"/>
                  </a:cubicBezTo>
                  <a:cubicBezTo>
                    <a:pt x="981787" y="695197"/>
                    <a:pt x="998986" y="702411"/>
                    <a:pt x="1018405" y="710178"/>
                  </a:cubicBezTo>
                  <a:cubicBezTo>
                    <a:pt x="996767" y="720720"/>
                    <a:pt x="977903" y="709623"/>
                    <a:pt x="959039" y="709069"/>
                  </a:cubicBezTo>
                  <a:cubicBezTo>
                    <a:pt x="937401" y="708514"/>
                    <a:pt x="913543" y="705185"/>
                    <a:pt x="897453" y="719610"/>
                  </a:cubicBezTo>
                  <a:cubicBezTo>
                    <a:pt x="879144" y="735700"/>
                    <a:pt x="856951" y="716281"/>
                    <a:pt x="836977" y="740139"/>
                  </a:cubicBezTo>
                  <a:cubicBezTo>
                    <a:pt x="847797" y="700607"/>
                    <a:pt x="865481" y="681673"/>
                    <a:pt x="891905" y="678422"/>
                  </a:cubicBezTo>
                  <a:close/>
                  <a:moveTo>
                    <a:pt x="678853" y="594773"/>
                  </a:moveTo>
                  <a:cubicBezTo>
                    <a:pt x="695498" y="648037"/>
                    <a:pt x="695498" y="648037"/>
                    <a:pt x="650002" y="673005"/>
                  </a:cubicBezTo>
                  <a:cubicBezTo>
                    <a:pt x="646673" y="674669"/>
                    <a:pt x="642234" y="675224"/>
                    <a:pt x="640570" y="677998"/>
                  </a:cubicBezTo>
                  <a:cubicBezTo>
                    <a:pt x="619486" y="712952"/>
                    <a:pt x="598403" y="691869"/>
                    <a:pt x="578428" y="677998"/>
                  </a:cubicBezTo>
                  <a:cubicBezTo>
                    <a:pt x="561229" y="666347"/>
                    <a:pt x="545139" y="653031"/>
                    <a:pt x="528494" y="639715"/>
                  </a:cubicBezTo>
                  <a:cubicBezTo>
                    <a:pt x="525165" y="636941"/>
                    <a:pt x="521281" y="631946"/>
                    <a:pt x="526275" y="628063"/>
                  </a:cubicBezTo>
                  <a:cubicBezTo>
                    <a:pt x="528494" y="626398"/>
                    <a:pt x="534597" y="625843"/>
                    <a:pt x="536262" y="627508"/>
                  </a:cubicBezTo>
                  <a:cubicBezTo>
                    <a:pt x="592300" y="687430"/>
                    <a:pt x="627809" y="630837"/>
                    <a:pt x="668311" y="603650"/>
                  </a:cubicBezTo>
                  <a:cubicBezTo>
                    <a:pt x="671640" y="601431"/>
                    <a:pt x="674969" y="598102"/>
                    <a:pt x="678853" y="594773"/>
                  </a:cubicBezTo>
                  <a:close/>
                  <a:moveTo>
                    <a:pt x="1359068" y="584786"/>
                  </a:moveTo>
                  <a:cubicBezTo>
                    <a:pt x="1377377" y="598102"/>
                    <a:pt x="1382371" y="615301"/>
                    <a:pt x="1381816" y="636385"/>
                  </a:cubicBezTo>
                  <a:cubicBezTo>
                    <a:pt x="1381261" y="658578"/>
                    <a:pt x="1375158" y="683545"/>
                    <a:pt x="1401235" y="699080"/>
                  </a:cubicBezTo>
                  <a:cubicBezTo>
                    <a:pt x="1345197" y="689093"/>
                    <a:pt x="1339094" y="680216"/>
                    <a:pt x="1350746" y="628617"/>
                  </a:cubicBezTo>
                  <a:cubicBezTo>
                    <a:pt x="1354075" y="614747"/>
                    <a:pt x="1349081" y="599212"/>
                    <a:pt x="1359068" y="584786"/>
                  </a:cubicBezTo>
                  <a:close/>
                  <a:moveTo>
                    <a:pt x="738773" y="515433"/>
                  </a:moveTo>
                  <a:cubicBezTo>
                    <a:pt x="760412" y="509331"/>
                    <a:pt x="773173" y="523201"/>
                    <a:pt x="785934" y="537072"/>
                  </a:cubicBezTo>
                  <a:cubicBezTo>
                    <a:pt x="796476" y="548723"/>
                    <a:pt x="804244" y="561484"/>
                    <a:pt x="809792" y="582013"/>
                  </a:cubicBezTo>
                  <a:cubicBezTo>
                    <a:pt x="785934" y="559265"/>
                    <a:pt x="761522" y="548168"/>
                    <a:pt x="735999" y="538736"/>
                  </a:cubicBezTo>
                  <a:cubicBezTo>
                    <a:pt x="729896" y="536517"/>
                    <a:pt x="722683" y="534298"/>
                    <a:pt x="723793" y="525975"/>
                  </a:cubicBezTo>
                  <a:cubicBezTo>
                    <a:pt x="724903" y="518208"/>
                    <a:pt x="732670" y="517098"/>
                    <a:pt x="738773" y="515433"/>
                  </a:cubicBezTo>
                  <a:close/>
                  <a:moveTo>
                    <a:pt x="1271960" y="503782"/>
                  </a:moveTo>
                  <a:cubicBezTo>
                    <a:pt x="1288050" y="504337"/>
                    <a:pt x="1304695" y="507666"/>
                    <a:pt x="1329107" y="510995"/>
                  </a:cubicBezTo>
                  <a:cubicBezTo>
                    <a:pt x="1296373" y="518207"/>
                    <a:pt x="1283057" y="540401"/>
                    <a:pt x="1261973" y="557600"/>
                  </a:cubicBezTo>
                  <a:cubicBezTo>
                    <a:pt x="1260864" y="542065"/>
                    <a:pt x="1273625" y="529859"/>
                    <a:pt x="1256425" y="519317"/>
                  </a:cubicBezTo>
                  <a:cubicBezTo>
                    <a:pt x="1249212" y="514879"/>
                    <a:pt x="1257535" y="503227"/>
                    <a:pt x="1271960" y="503782"/>
                  </a:cubicBezTo>
                  <a:close/>
                  <a:moveTo>
                    <a:pt x="38584" y="494350"/>
                  </a:moveTo>
                  <a:cubicBezTo>
                    <a:pt x="46351" y="497679"/>
                    <a:pt x="40248" y="503227"/>
                    <a:pt x="40248" y="508221"/>
                  </a:cubicBezTo>
                  <a:cubicBezTo>
                    <a:pt x="39139" y="535963"/>
                    <a:pt x="41913" y="565924"/>
                    <a:pt x="855" y="571472"/>
                  </a:cubicBezTo>
                  <a:cubicBezTo>
                    <a:pt x="-2474" y="543731"/>
                    <a:pt x="3629" y="519317"/>
                    <a:pt x="24157" y="499344"/>
                  </a:cubicBezTo>
                  <a:cubicBezTo>
                    <a:pt x="28042" y="495460"/>
                    <a:pt x="32481" y="491576"/>
                    <a:pt x="38584" y="494350"/>
                  </a:cubicBezTo>
                  <a:close/>
                  <a:moveTo>
                    <a:pt x="314888" y="467713"/>
                  </a:moveTo>
                  <a:cubicBezTo>
                    <a:pt x="331696" y="471512"/>
                    <a:pt x="341449" y="488073"/>
                    <a:pt x="342073" y="517097"/>
                  </a:cubicBezTo>
                  <a:cubicBezTo>
                    <a:pt x="321545" y="486582"/>
                    <a:pt x="293804" y="482698"/>
                    <a:pt x="263842" y="482143"/>
                  </a:cubicBezTo>
                  <a:cubicBezTo>
                    <a:pt x="275632" y="474930"/>
                    <a:pt x="286347" y="470284"/>
                    <a:pt x="295806" y="468177"/>
                  </a:cubicBezTo>
                  <a:cubicBezTo>
                    <a:pt x="302899" y="466597"/>
                    <a:pt x="309286" y="466446"/>
                    <a:pt x="314888" y="467713"/>
                  </a:cubicBezTo>
                  <a:close/>
                  <a:moveTo>
                    <a:pt x="1495555" y="413345"/>
                  </a:moveTo>
                  <a:cubicBezTo>
                    <a:pt x="1495000" y="450518"/>
                    <a:pt x="1468369" y="473266"/>
                    <a:pt x="1445621" y="504891"/>
                  </a:cubicBezTo>
                  <a:cubicBezTo>
                    <a:pt x="1433969" y="453293"/>
                    <a:pt x="1470588" y="437203"/>
                    <a:pt x="1495555" y="413345"/>
                  </a:cubicBezTo>
                  <a:close/>
                  <a:moveTo>
                    <a:pt x="802579" y="373398"/>
                  </a:moveTo>
                  <a:cubicBezTo>
                    <a:pt x="804243" y="386714"/>
                    <a:pt x="804798" y="397811"/>
                    <a:pt x="807017" y="408353"/>
                  </a:cubicBezTo>
                  <a:cubicBezTo>
                    <a:pt x="808682" y="415566"/>
                    <a:pt x="810901" y="422779"/>
                    <a:pt x="803688" y="427772"/>
                  </a:cubicBezTo>
                  <a:cubicBezTo>
                    <a:pt x="795366" y="433320"/>
                    <a:pt x="788708" y="426107"/>
                    <a:pt x="782049" y="421669"/>
                  </a:cubicBezTo>
                  <a:cubicBezTo>
                    <a:pt x="775391" y="416675"/>
                    <a:pt x="769843" y="411127"/>
                    <a:pt x="775391" y="401140"/>
                  </a:cubicBezTo>
                  <a:cubicBezTo>
                    <a:pt x="781494" y="390043"/>
                    <a:pt x="789263" y="380611"/>
                    <a:pt x="802579" y="373398"/>
                  </a:cubicBezTo>
                  <a:close/>
                  <a:moveTo>
                    <a:pt x="508521" y="360082"/>
                  </a:moveTo>
                  <a:cubicBezTo>
                    <a:pt x="489103" y="390043"/>
                    <a:pt x="480780" y="419448"/>
                    <a:pt x="506857" y="448299"/>
                  </a:cubicBezTo>
                  <a:cubicBezTo>
                    <a:pt x="511850" y="454402"/>
                    <a:pt x="505192" y="457731"/>
                    <a:pt x="501864" y="461060"/>
                  </a:cubicBezTo>
                  <a:cubicBezTo>
                    <a:pt x="476896" y="484918"/>
                    <a:pt x="448599" y="505446"/>
                    <a:pt x="433064" y="541510"/>
                  </a:cubicBezTo>
                  <a:cubicBezTo>
                    <a:pt x="426961" y="515988"/>
                    <a:pt x="426406" y="510440"/>
                    <a:pt x="445825" y="493795"/>
                  </a:cubicBezTo>
                  <a:cubicBezTo>
                    <a:pt x="474677" y="468828"/>
                    <a:pt x="488548" y="441087"/>
                    <a:pt x="475232" y="402249"/>
                  </a:cubicBezTo>
                  <a:cubicBezTo>
                    <a:pt x="468574" y="382830"/>
                    <a:pt x="482445" y="367295"/>
                    <a:pt x="508521" y="360082"/>
                  </a:cubicBezTo>
                  <a:close/>
                  <a:moveTo>
                    <a:pt x="1032059" y="270157"/>
                  </a:moveTo>
                  <a:cubicBezTo>
                    <a:pt x="1038518" y="269195"/>
                    <a:pt x="1045037" y="268952"/>
                    <a:pt x="1051695" y="270200"/>
                  </a:cubicBezTo>
                  <a:cubicBezTo>
                    <a:pt x="1060572" y="271865"/>
                    <a:pt x="1066120" y="274084"/>
                    <a:pt x="1065565" y="283516"/>
                  </a:cubicBezTo>
                  <a:cubicBezTo>
                    <a:pt x="1063901" y="309038"/>
                    <a:pt x="1081655" y="316251"/>
                    <a:pt x="1101074" y="321799"/>
                  </a:cubicBezTo>
                  <a:cubicBezTo>
                    <a:pt x="1114945" y="325683"/>
                    <a:pt x="1128815" y="329567"/>
                    <a:pt x="1142686" y="333450"/>
                  </a:cubicBezTo>
                  <a:cubicBezTo>
                    <a:pt x="1129370" y="337334"/>
                    <a:pt x="1116609" y="337889"/>
                    <a:pt x="1103848" y="334560"/>
                  </a:cubicBezTo>
                  <a:cubicBezTo>
                    <a:pt x="1083874" y="329012"/>
                    <a:pt x="1063346" y="330121"/>
                    <a:pt x="1043372" y="332896"/>
                  </a:cubicBezTo>
                  <a:cubicBezTo>
                    <a:pt x="1002315" y="338999"/>
                    <a:pt x="982896" y="329012"/>
                    <a:pt x="968471" y="291839"/>
                  </a:cubicBezTo>
                  <a:cubicBezTo>
                    <a:pt x="966251" y="285181"/>
                    <a:pt x="965697" y="275194"/>
                    <a:pt x="973464" y="277413"/>
                  </a:cubicBezTo>
                  <a:cubicBezTo>
                    <a:pt x="993854" y="282407"/>
                    <a:pt x="1012683" y="273044"/>
                    <a:pt x="1032059" y="270157"/>
                  </a:cubicBezTo>
                  <a:close/>
                  <a:moveTo>
                    <a:pt x="1521008" y="263819"/>
                  </a:moveTo>
                  <a:cubicBezTo>
                    <a:pt x="1523158" y="265345"/>
                    <a:pt x="1524683" y="268258"/>
                    <a:pt x="1526625" y="270755"/>
                  </a:cubicBezTo>
                  <a:cubicBezTo>
                    <a:pt x="1527735" y="289619"/>
                    <a:pt x="1513309" y="300716"/>
                    <a:pt x="1503322" y="315142"/>
                  </a:cubicBezTo>
                  <a:cubicBezTo>
                    <a:pt x="1484458" y="319580"/>
                    <a:pt x="1473917" y="337890"/>
                    <a:pt x="1453943" y="345103"/>
                  </a:cubicBezTo>
                  <a:cubicBezTo>
                    <a:pt x="1460601" y="307374"/>
                    <a:pt x="1482794" y="284071"/>
                    <a:pt x="1511645" y="265207"/>
                  </a:cubicBezTo>
                  <a:cubicBezTo>
                    <a:pt x="1516084" y="262155"/>
                    <a:pt x="1518858" y="262294"/>
                    <a:pt x="1521008" y="263819"/>
                  </a:cubicBezTo>
                  <a:close/>
                  <a:moveTo>
                    <a:pt x="264189" y="260074"/>
                  </a:moveTo>
                  <a:cubicBezTo>
                    <a:pt x="275771" y="258409"/>
                    <a:pt x="287700" y="257716"/>
                    <a:pt x="300461" y="260213"/>
                  </a:cubicBezTo>
                  <a:cubicBezTo>
                    <a:pt x="283816" y="271864"/>
                    <a:pt x="264952" y="273528"/>
                    <a:pt x="247752" y="278522"/>
                  </a:cubicBezTo>
                  <a:cubicBezTo>
                    <a:pt x="220566" y="286289"/>
                    <a:pt x="202810" y="301825"/>
                    <a:pt x="198372" y="331231"/>
                  </a:cubicBezTo>
                  <a:cubicBezTo>
                    <a:pt x="194488" y="356753"/>
                    <a:pt x="187830" y="381721"/>
                    <a:pt x="183392" y="406688"/>
                  </a:cubicBezTo>
                  <a:cubicBezTo>
                    <a:pt x="182282" y="414455"/>
                    <a:pt x="180063" y="421113"/>
                    <a:pt x="172295" y="424442"/>
                  </a:cubicBezTo>
                  <a:cubicBezTo>
                    <a:pt x="172850" y="416120"/>
                    <a:pt x="172850" y="407243"/>
                    <a:pt x="172850" y="398920"/>
                  </a:cubicBezTo>
                  <a:cubicBezTo>
                    <a:pt x="179508" y="382275"/>
                    <a:pt x="182282" y="365076"/>
                    <a:pt x="183946" y="347876"/>
                  </a:cubicBezTo>
                  <a:cubicBezTo>
                    <a:pt x="188940" y="330677"/>
                    <a:pt x="196153" y="313476"/>
                    <a:pt x="198927" y="295722"/>
                  </a:cubicBezTo>
                  <a:cubicBezTo>
                    <a:pt x="202256" y="276857"/>
                    <a:pt x="213907" y="267425"/>
                    <a:pt x="229998" y="265761"/>
                  </a:cubicBezTo>
                  <a:cubicBezTo>
                    <a:pt x="241372" y="264374"/>
                    <a:pt x="252607" y="261739"/>
                    <a:pt x="264189" y="260074"/>
                  </a:cubicBezTo>
                  <a:close/>
                  <a:moveTo>
                    <a:pt x="1404565" y="156461"/>
                  </a:moveTo>
                  <a:cubicBezTo>
                    <a:pt x="1381817" y="180873"/>
                    <a:pt x="1351302" y="196408"/>
                    <a:pt x="1328554" y="220821"/>
                  </a:cubicBezTo>
                  <a:cubicBezTo>
                    <a:pt x="1309690" y="240796"/>
                    <a:pt x="1310245" y="243570"/>
                    <a:pt x="1336321" y="252447"/>
                  </a:cubicBezTo>
                  <a:cubicBezTo>
                    <a:pt x="1305806" y="249673"/>
                    <a:pt x="1277509" y="262434"/>
                    <a:pt x="1238671" y="264653"/>
                  </a:cubicBezTo>
                  <a:cubicBezTo>
                    <a:pt x="1293044" y="216937"/>
                    <a:pt x="1343534" y="179209"/>
                    <a:pt x="1404565" y="156461"/>
                  </a:cubicBezTo>
                  <a:close/>
                  <a:moveTo>
                    <a:pt x="912988" y="142035"/>
                  </a:moveTo>
                  <a:cubicBezTo>
                    <a:pt x="927413" y="140371"/>
                    <a:pt x="934626" y="163119"/>
                    <a:pt x="936845" y="178099"/>
                  </a:cubicBezTo>
                  <a:cubicBezTo>
                    <a:pt x="939620" y="199183"/>
                    <a:pt x="921310" y="190305"/>
                    <a:pt x="911323" y="193079"/>
                  </a:cubicBezTo>
                  <a:cubicBezTo>
                    <a:pt x="904111" y="189751"/>
                    <a:pt x="888021" y="198628"/>
                    <a:pt x="891350" y="183647"/>
                  </a:cubicBezTo>
                  <a:cubicBezTo>
                    <a:pt x="895233" y="168112"/>
                    <a:pt x="899117" y="143700"/>
                    <a:pt x="912988" y="142035"/>
                  </a:cubicBezTo>
                  <a:close/>
                  <a:moveTo>
                    <a:pt x="1100521" y="83224"/>
                  </a:moveTo>
                  <a:cubicBezTo>
                    <a:pt x="1128817" y="103753"/>
                    <a:pt x="1145462" y="129829"/>
                    <a:pt x="1160997" y="157016"/>
                  </a:cubicBezTo>
                  <a:cubicBezTo>
                    <a:pt x="1163771" y="162009"/>
                    <a:pt x="1164880" y="169222"/>
                    <a:pt x="1165435" y="175325"/>
                  </a:cubicBezTo>
                  <a:cubicBezTo>
                    <a:pt x="1167100" y="187531"/>
                    <a:pt x="1162661" y="200847"/>
                    <a:pt x="1150455" y="200292"/>
                  </a:cubicBezTo>
                  <a:cubicBezTo>
                    <a:pt x="1138249" y="199737"/>
                    <a:pt x="1144907" y="185312"/>
                    <a:pt x="1143797" y="176990"/>
                  </a:cubicBezTo>
                  <a:cubicBezTo>
                    <a:pt x="1142687" y="168667"/>
                    <a:pt x="1144352" y="159790"/>
                    <a:pt x="1142687" y="152022"/>
                  </a:cubicBezTo>
                  <a:cubicBezTo>
                    <a:pt x="1139913" y="138152"/>
                    <a:pt x="1134920" y="125946"/>
                    <a:pt x="1119385" y="120952"/>
                  </a:cubicBezTo>
                  <a:cubicBezTo>
                    <a:pt x="1103295" y="115959"/>
                    <a:pt x="1099966" y="129275"/>
                    <a:pt x="1093307" y="138707"/>
                  </a:cubicBezTo>
                  <a:cubicBezTo>
                    <a:pt x="1084430" y="150913"/>
                    <a:pt x="1073888" y="161455"/>
                    <a:pt x="1063901" y="172551"/>
                  </a:cubicBezTo>
                  <a:cubicBezTo>
                    <a:pt x="1061682" y="170887"/>
                    <a:pt x="1060017" y="168667"/>
                    <a:pt x="1057798" y="167003"/>
                  </a:cubicBezTo>
                  <a:cubicBezTo>
                    <a:pt x="1068340" y="137597"/>
                    <a:pt x="1098301" y="118733"/>
                    <a:pt x="1100521" y="83224"/>
                  </a:cubicBezTo>
                  <a:close/>
                  <a:moveTo>
                    <a:pt x="362046" y="66579"/>
                  </a:moveTo>
                  <a:cubicBezTo>
                    <a:pt x="390342" y="84334"/>
                    <a:pt x="396445" y="110410"/>
                    <a:pt x="399219" y="138153"/>
                  </a:cubicBezTo>
                  <a:cubicBezTo>
                    <a:pt x="401438" y="161455"/>
                    <a:pt x="385348" y="167004"/>
                    <a:pt x="365375" y="168113"/>
                  </a:cubicBezTo>
                  <a:cubicBezTo>
                    <a:pt x="364820" y="143146"/>
                    <a:pt x="373697" y="117623"/>
                    <a:pt x="352614" y="94875"/>
                  </a:cubicBezTo>
                  <a:cubicBezTo>
                    <a:pt x="345956" y="88217"/>
                    <a:pt x="359272" y="77676"/>
                    <a:pt x="362046" y="66579"/>
                  </a:cubicBezTo>
                  <a:close/>
                  <a:moveTo>
                    <a:pt x="737664" y="0"/>
                  </a:moveTo>
                  <a:cubicBezTo>
                    <a:pt x="763186" y="1664"/>
                    <a:pt x="783715" y="13871"/>
                    <a:pt x="803689" y="28296"/>
                  </a:cubicBezTo>
                  <a:cubicBezTo>
                    <a:pt x="813121" y="35509"/>
                    <a:pt x="809237" y="43831"/>
                    <a:pt x="799805" y="47715"/>
                  </a:cubicBezTo>
                  <a:cubicBezTo>
                    <a:pt x="762077" y="63250"/>
                    <a:pt x="729342" y="85998"/>
                    <a:pt x="697716" y="111520"/>
                  </a:cubicBezTo>
                  <a:cubicBezTo>
                    <a:pt x="687729" y="119842"/>
                    <a:pt x="672749" y="113739"/>
                    <a:pt x="659988" y="114294"/>
                  </a:cubicBezTo>
                  <a:cubicBezTo>
                    <a:pt x="654440" y="110965"/>
                    <a:pt x="648891" y="107081"/>
                    <a:pt x="643343" y="103753"/>
                  </a:cubicBezTo>
                  <a:cubicBezTo>
                    <a:pt x="645562" y="80450"/>
                    <a:pt x="645007" y="80450"/>
                    <a:pt x="668865" y="82669"/>
                  </a:cubicBezTo>
                  <a:cubicBezTo>
                    <a:pt x="672194" y="82669"/>
                    <a:pt x="676078" y="77676"/>
                    <a:pt x="679962" y="75456"/>
                  </a:cubicBezTo>
                  <a:cubicBezTo>
                    <a:pt x="706039" y="60476"/>
                    <a:pt x="727123" y="36064"/>
                    <a:pt x="760412" y="36619"/>
                  </a:cubicBezTo>
                  <a:cubicBezTo>
                    <a:pt x="765406" y="37173"/>
                    <a:pt x="769844" y="34954"/>
                    <a:pt x="770399" y="29406"/>
                  </a:cubicBezTo>
                  <a:cubicBezTo>
                    <a:pt x="770954" y="24412"/>
                    <a:pt x="769289" y="20529"/>
                    <a:pt x="764851" y="17755"/>
                  </a:cubicBezTo>
                  <a:cubicBezTo>
                    <a:pt x="755419" y="12206"/>
                    <a:pt x="745987" y="7213"/>
                    <a:pt x="737664" y="0"/>
                  </a:cubicBezTo>
                  <a:close/>
                </a:path>
              </a:pathLst>
            </a:custGeom>
            <a:solidFill>
              <a:srgbClr val="F34E34"/>
            </a:solidFill>
            <a:ln w="554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3F5030A1-5F2A-41BE-8931-8F7831C07010}"/>
              </a:ext>
            </a:extLst>
          </p:cNvPr>
          <p:cNvSpPr txBox="1"/>
          <p:nvPr/>
        </p:nvSpPr>
        <p:spPr>
          <a:xfrm>
            <a:off x="1593944" y="1475242"/>
            <a:ext cx="22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Hypertonic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4117172-DA0E-4A8A-8E26-AB81354CE657}"/>
              </a:ext>
            </a:extLst>
          </p:cNvPr>
          <p:cNvSpPr txBox="1"/>
          <p:nvPr/>
        </p:nvSpPr>
        <p:spPr>
          <a:xfrm>
            <a:off x="4994803" y="1475242"/>
            <a:ext cx="22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Isotonic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7A0F185-2939-45DF-9D80-6DB3A18942BB}"/>
              </a:ext>
            </a:extLst>
          </p:cNvPr>
          <p:cNvSpPr txBox="1"/>
          <p:nvPr/>
        </p:nvSpPr>
        <p:spPr>
          <a:xfrm>
            <a:off x="8395661" y="1475242"/>
            <a:ext cx="22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Hypotonic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6BE2B22-07AB-4A45-A4B7-B35EB1E16FA5}"/>
              </a:ext>
            </a:extLst>
          </p:cNvPr>
          <p:cNvGrpSpPr/>
          <p:nvPr/>
        </p:nvGrpSpPr>
        <p:grpSpPr>
          <a:xfrm>
            <a:off x="1443913" y="4502064"/>
            <a:ext cx="1858580" cy="818281"/>
            <a:chOff x="2824935" y="4392324"/>
            <a:chExt cx="1360406" cy="598949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981F386-DCB5-4BEE-A07F-381E6492A0E5}"/>
                </a:ext>
              </a:extLst>
            </p:cNvPr>
            <p:cNvSpPr/>
            <p:nvPr/>
          </p:nvSpPr>
          <p:spPr>
            <a:xfrm>
              <a:off x="3583285" y="4392324"/>
              <a:ext cx="602056" cy="588473"/>
            </a:xfrm>
            <a:custGeom>
              <a:avLst/>
              <a:gdLst>
                <a:gd name="connsiteX0" fmla="*/ 221495 w 599109"/>
                <a:gd name="connsiteY0" fmla="*/ 265825 h 588473"/>
                <a:gd name="connsiteX1" fmla="*/ 231389 w 599109"/>
                <a:gd name="connsiteY1" fmla="*/ 282698 h 588473"/>
                <a:gd name="connsiteX2" fmla="*/ 235301 w 599109"/>
                <a:gd name="connsiteY2" fmla="*/ 306573 h 588473"/>
                <a:gd name="connsiteX3" fmla="*/ 237284 w 599109"/>
                <a:gd name="connsiteY3" fmla="*/ 283045 h 588473"/>
                <a:gd name="connsiteX4" fmla="*/ 194493 w 599109"/>
                <a:gd name="connsiteY4" fmla="*/ 638 h 588473"/>
                <a:gd name="connsiteX5" fmla="*/ 250323 w 599109"/>
                <a:gd name="connsiteY5" fmla="*/ 9723 h 588473"/>
                <a:gd name="connsiteX6" fmla="*/ 421764 w 599109"/>
                <a:gd name="connsiteY6" fmla="*/ 15272 h 588473"/>
                <a:gd name="connsiteX7" fmla="*/ 526072 w 599109"/>
                <a:gd name="connsiteY7" fmla="*/ 117359 h 588473"/>
                <a:gd name="connsiteX8" fmla="*/ 526626 w 599109"/>
                <a:gd name="connsiteY8" fmla="*/ 172843 h 588473"/>
                <a:gd name="connsiteX9" fmla="*/ 556587 w 599109"/>
                <a:gd name="connsiteY9" fmla="*/ 222223 h 588473"/>
                <a:gd name="connsiteX10" fmla="*/ 595425 w 599109"/>
                <a:gd name="connsiteY10" fmla="*/ 260506 h 588473"/>
                <a:gd name="connsiteX11" fmla="*/ 592651 w 599109"/>
                <a:gd name="connsiteY11" fmla="*/ 279925 h 588473"/>
                <a:gd name="connsiteX12" fmla="*/ 521633 w 599109"/>
                <a:gd name="connsiteY12" fmla="*/ 419186 h 588473"/>
                <a:gd name="connsiteX13" fmla="*/ 515530 w 599109"/>
                <a:gd name="connsiteY13" fmla="*/ 454695 h 588473"/>
                <a:gd name="connsiteX14" fmla="*/ 461157 w 599109"/>
                <a:gd name="connsiteY14" fmla="*/ 499636 h 588473"/>
                <a:gd name="connsiteX15" fmla="*/ 312464 w 599109"/>
                <a:gd name="connsiteY15" fmla="*/ 549570 h 588473"/>
                <a:gd name="connsiteX16" fmla="*/ 161550 w 599109"/>
                <a:gd name="connsiteY16" fmla="*/ 542357 h 588473"/>
                <a:gd name="connsiteX17" fmla="*/ 143795 w 599109"/>
                <a:gd name="connsiteY17" fmla="*/ 524048 h 588473"/>
                <a:gd name="connsiteX18" fmla="*/ 161550 w 599109"/>
                <a:gd name="connsiteY18" fmla="*/ 481881 h 588473"/>
                <a:gd name="connsiteX19" fmla="*/ 135473 w 599109"/>
                <a:gd name="connsiteY19" fmla="*/ 383122 h 588473"/>
                <a:gd name="connsiteX20" fmla="*/ 111061 w 599109"/>
                <a:gd name="connsiteY20" fmla="*/ 373690 h 588473"/>
                <a:gd name="connsiteX21" fmla="*/ 89977 w 599109"/>
                <a:gd name="connsiteY21" fmla="*/ 386451 h 588473"/>
                <a:gd name="connsiteX22" fmla="*/ 44482 w 599109"/>
                <a:gd name="connsiteY22" fmla="*/ 401431 h 588473"/>
                <a:gd name="connsiteX23" fmla="*/ 49475 w 599109"/>
                <a:gd name="connsiteY23" fmla="*/ 362039 h 588473"/>
                <a:gd name="connsiteX24" fmla="*/ 8418 w 599109"/>
                <a:gd name="connsiteY24" fmla="*/ 287692 h 588473"/>
                <a:gd name="connsiteX25" fmla="*/ 650 w 599109"/>
                <a:gd name="connsiteY25" fmla="*/ 281589 h 588473"/>
                <a:gd name="connsiteX26" fmla="*/ 34495 w 599109"/>
                <a:gd name="connsiteY26" fmla="*/ 218339 h 588473"/>
                <a:gd name="connsiteX27" fmla="*/ 104958 w 599109"/>
                <a:gd name="connsiteY27" fmla="*/ 205023 h 588473"/>
                <a:gd name="connsiteX28" fmla="*/ 104958 w 599109"/>
                <a:gd name="connsiteY28" fmla="*/ 205023 h 588473"/>
                <a:gd name="connsiteX29" fmla="*/ 142131 w 599109"/>
                <a:gd name="connsiteY29" fmla="*/ 129566 h 588473"/>
                <a:gd name="connsiteX30" fmla="*/ 127151 w 599109"/>
                <a:gd name="connsiteY30" fmla="*/ 76857 h 588473"/>
                <a:gd name="connsiteX31" fmla="*/ 127151 w 599109"/>
                <a:gd name="connsiteY31" fmla="*/ 76857 h 588473"/>
                <a:gd name="connsiteX32" fmla="*/ 122712 w 599109"/>
                <a:gd name="connsiteY32" fmla="*/ 63541 h 588473"/>
                <a:gd name="connsiteX33" fmla="*/ 89977 w 599109"/>
                <a:gd name="connsiteY33" fmla="*/ 51890 h 588473"/>
                <a:gd name="connsiteX34" fmla="*/ 35050 w 599109"/>
                <a:gd name="connsiteY34" fmla="*/ 74638 h 588473"/>
                <a:gd name="connsiteX35" fmla="*/ 138247 w 599109"/>
                <a:gd name="connsiteY35" fmla="*/ 5285 h 588473"/>
                <a:gd name="connsiteX36" fmla="*/ 194493 w 599109"/>
                <a:gd name="connsiteY36" fmla="*/ 638 h 588473"/>
                <a:gd name="connsiteX0" fmla="*/ 221495 w 599109"/>
                <a:gd name="connsiteY0" fmla="*/ 265825 h 588473"/>
                <a:gd name="connsiteX1" fmla="*/ 231389 w 599109"/>
                <a:gd name="connsiteY1" fmla="*/ 282698 h 588473"/>
                <a:gd name="connsiteX2" fmla="*/ 237284 w 599109"/>
                <a:gd name="connsiteY2" fmla="*/ 283045 h 588473"/>
                <a:gd name="connsiteX3" fmla="*/ 221495 w 599109"/>
                <a:gd name="connsiteY3" fmla="*/ 265825 h 588473"/>
                <a:gd name="connsiteX4" fmla="*/ 194493 w 599109"/>
                <a:gd name="connsiteY4" fmla="*/ 638 h 588473"/>
                <a:gd name="connsiteX5" fmla="*/ 250323 w 599109"/>
                <a:gd name="connsiteY5" fmla="*/ 9723 h 588473"/>
                <a:gd name="connsiteX6" fmla="*/ 421764 w 599109"/>
                <a:gd name="connsiteY6" fmla="*/ 15272 h 588473"/>
                <a:gd name="connsiteX7" fmla="*/ 526072 w 599109"/>
                <a:gd name="connsiteY7" fmla="*/ 117359 h 588473"/>
                <a:gd name="connsiteX8" fmla="*/ 526626 w 599109"/>
                <a:gd name="connsiteY8" fmla="*/ 172843 h 588473"/>
                <a:gd name="connsiteX9" fmla="*/ 556587 w 599109"/>
                <a:gd name="connsiteY9" fmla="*/ 222223 h 588473"/>
                <a:gd name="connsiteX10" fmla="*/ 595425 w 599109"/>
                <a:gd name="connsiteY10" fmla="*/ 260506 h 588473"/>
                <a:gd name="connsiteX11" fmla="*/ 592651 w 599109"/>
                <a:gd name="connsiteY11" fmla="*/ 279925 h 588473"/>
                <a:gd name="connsiteX12" fmla="*/ 521633 w 599109"/>
                <a:gd name="connsiteY12" fmla="*/ 419186 h 588473"/>
                <a:gd name="connsiteX13" fmla="*/ 515530 w 599109"/>
                <a:gd name="connsiteY13" fmla="*/ 454695 h 588473"/>
                <a:gd name="connsiteX14" fmla="*/ 461157 w 599109"/>
                <a:gd name="connsiteY14" fmla="*/ 499636 h 588473"/>
                <a:gd name="connsiteX15" fmla="*/ 312464 w 599109"/>
                <a:gd name="connsiteY15" fmla="*/ 549570 h 588473"/>
                <a:gd name="connsiteX16" fmla="*/ 161550 w 599109"/>
                <a:gd name="connsiteY16" fmla="*/ 542357 h 588473"/>
                <a:gd name="connsiteX17" fmla="*/ 143795 w 599109"/>
                <a:gd name="connsiteY17" fmla="*/ 524048 h 588473"/>
                <a:gd name="connsiteX18" fmla="*/ 161550 w 599109"/>
                <a:gd name="connsiteY18" fmla="*/ 481881 h 588473"/>
                <a:gd name="connsiteX19" fmla="*/ 135473 w 599109"/>
                <a:gd name="connsiteY19" fmla="*/ 383122 h 588473"/>
                <a:gd name="connsiteX20" fmla="*/ 111061 w 599109"/>
                <a:gd name="connsiteY20" fmla="*/ 373690 h 588473"/>
                <a:gd name="connsiteX21" fmla="*/ 89977 w 599109"/>
                <a:gd name="connsiteY21" fmla="*/ 386451 h 588473"/>
                <a:gd name="connsiteX22" fmla="*/ 44482 w 599109"/>
                <a:gd name="connsiteY22" fmla="*/ 401431 h 588473"/>
                <a:gd name="connsiteX23" fmla="*/ 49475 w 599109"/>
                <a:gd name="connsiteY23" fmla="*/ 362039 h 588473"/>
                <a:gd name="connsiteX24" fmla="*/ 8418 w 599109"/>
                <a:gd name="connsiteY24" fmla="*/ 287692 h 588473"/>
                <a:gd name="connsiteX25" fmla="*/ 650 w 599109"/>
                <a:gd name="connsiteY25" fmla="*/ 281589 h 588473"/>
                <a:gd name="connsiteX26" fmla="*/ 34495 w 599109"/>
                <a:gd name="connsiteY26" fmla="*/ 218339 h 588473"/>
                <a:gd name="connsiteX27" fmla="*/ 104958 w 599109"/>
                <a:gd name="connsiteY27" fmla="*/ 205023 h 588473"/>
                <a:gd name="connsiteX28" fmla="*/ 104958 w 599109"/>
                <a:gd name="connsiteY28" fmla="*/ 205023 h 588473"/>
                <a:gd name="connsiteX29" fmla="*/ 142131 w 599109"/>
                <a:gd name="connsiteY29" fmla="*/ 129566 h 588473"/>
                <a:gd name="connsiteX30" fmla="*/ 127151 w 599109"/>
                <a:gd name="connsiteY30" fmla="*/ 76857 h 588473"/>
                <a:gd name="connsiteX31" fmla="*/ 127151 w 599109"/>
                <a:gd name="connsiteY31" fmla="*/ 76857 h 588473"/>
                <a:gd name="connsiteX32" fmla="*/ 122712 w 599109"/>
                <a:gd name="connsiteY32" fmla="*/ 63541 h 588473"/>
                <a:gd name="connsiteX33" fmla="*/ 89977 w 599109"/>
                <a:gd name="connsiteY33" fmla="*/ 51890 h 588473"/>
                <a:gd name="connsiteX34" fmla="*/ 35050 w 599109"/>
                <a:gd name="connsiteY34" fmla="*/ 74638 h 588473"/>
                <a:gd name="connsiteX35" fmla="*/ 138247 w 599109"/>
                <a:gd name="connsiteY35" fmla="*/ 5285 h 588473"/>
                <a:gd name="connsiteX36" fmla="*/ 194493 w 599109"/>
                <a:gd name="connsiteY36" fmla="*/ 638 h 588473"/>
                <a:gd name="connsiteX0" fmla="*/ 221495 w 599109"/>
                <a:gd name="connsiteY0" fmla="*/ 265825 h 588473"/>
                <a:gd name="connsiteX1" fmla="*/ 231389 w 599109"/>
                <a:gd name="connsiteY1" fmla="*/ 282698 h 588473"/>
                <a:gd name="connsiteX2" fmla="*/ 221495 w 599109"/>
                <a:gd name="connsiteY2" fmla="*/ 265825 h 588473"/>
                <a:gd name="connsiteX3" fmla="*/ 194493 w 599109"/>
                <a:gd name="connsiteY3" fmla="*/ 638 h 588473"/>
                <a:gd name="connsiteX4" fmla="*/ 250323 w 599109"/>
                <a:gd name="connsiteY4" fmla="*/ 9723 h 588473"/>
                <a:gd name="connsiteX5" fmla="*/ 421764 w 599109"/>
                <a:gd name="connsiteY5" fmla="*/ 15272 h 588473"/>
                <a:gd name="connsiteX6" fmla="*/ 526072 w 599109"/>
                <a:gd name="connsiteY6" fmla="*/ 117359 h 588473"/>
                <a:gd name="connsiteX7" fmla="*/ 526626 w 599109"/>
                <a:gd name="connsiteY7" fmla="*/ 172843 h 588473"/>
                <a:gd name="connsiteX8" fmla="*/ 556587 w 599109"/>
                <a:gd name="connsiteY8" fmla="*/ 222223 h 588473"/>
                <a:gd name="connsiteX9" fmla="*/ 595425 w 599109"/>
                <a:gd name="connsiteY9" fmla="*/ 260506 h 588473"/>
                <a:gd name="connsiteX10" fmla="*/ 592651 w 599109"/>
                <a:gd name="connsiteY10" fmla="*/ 279925 h 588473"/>
                <a:gd name="connsiteX11" fmla="*/ 521633 w 599109"/>
                <a:gd name="connsiteY11" fmla="*/ 419186 h 588473"/>
                <a:gd name="connsiteX12" fmla="*/ 515530 w 599109"/>
                <a:gd name="connsiteY12" fmla="*/ 454695 h 588473"/>
                <a:gd name="connsiteX13" fmla="*/ 461157 w 599109"/>
                <a:gd name="connsiteY13" fmla="*/ 499636 h 588473"/>
                <a:gd name="connsiteX14" fmla="*/ 312464 w 599109"/>
                <a:gd name="connsiteY14" fmla="*/ 549570 h 588473"/>
                <a:gd name="connsiteX15" fmla="*/ 161550 w 599109"/>
                <a:gd name="connsiteY15" fmla="*/ 542357 h 588473"/>
                <a:gd name="connsiteX16" fmla="*/ 143795 w 599109"/>
                <a:gd name="connsiteY16" fmla="*/ 524048 h 588473"/>
                <a:gd name="connsiteX17" fmla="*/ 161550 w 599109"/>
                <a:gd name="connsiteY17" fmla="*/ 481881 h 588473"/>
                <a:gd name="connsiteX18" fmla="*/ 135473 w 599109"/>
                <a:gd name="connsiteY18" fmla="*/ 383122 h 588473"/>
                <a:gd name="connsiteX19" fmla="*/ 111061 w 599109"/>
                <a:gd name="connsiteY19" fmla="*/ 373690 h 588473"/>
                <a:gd name="connsiteX20" fmla="*/ 89977 w 599109"/>
                <a:gd name="connsiteY20" fmla="*/ 386451 h 588473"/>
                <a:gd name="connsiteX21" fmla="*/ 44482 w 599109"/>
                <a:gd name="connsiteY21" fmla="*/ 401431 h 588473"/>
                <a:gd name="connsiteX22" fmla="*/ 49475 w 599109"/>
                <a:gd name="connsiteY22" fmla="*/ 362039 h 588473"/>
                <a:gd name="connsiteX23" fmla="*/ 8418 w 599109"/>
                <a:gd name="connsiteY23" fmla="*/ 287692 h 588473"/>
                <a:gd name="connsiteX24" fmla="*/ 650 w 599109"/>
                <a:gd name="connsiteY24" fmla="*/ 281589 h 588473"/>
                <a:gd name="connsiteX25" fmla="*/ 34495 w 599109"/>
                <a:gd name="connsiteY25" fmla="*/ 218339 h 588473"/>
                <a:gd name="connsiteX26" fmla="*/ 104958 w 599109"/>
                <a:gd name="connsiteY26" fmla="*/ 205023 h 588473"/>
                <a:gd name="connsiteX27" fmla="*/ 104958 w 599109"/>
                <a:gd name="connsiteY27" fmla="*/ 205023 h 588473"/>
                <a:gd name="connsiteX28" fmla="*/ 142131 w 599109"/>
                <a:gd name="connsiteY28" fmla="*/ 129566 h 588473"/>
                <a:gd name="connsiteX29" fmla="*/ 127151 w 599109"/>
                <a:gd name="connsiteY29" fmla="*/ 76857 h 588473"/>
                <a:gd name="connsiteX30" fmla="*/ 127151 w 599109"/>
                <a:gd name="connsiteY30" fmla="*/ 76857 h 588473"/>
                <a:gd name="connsiteX31" fmla="*/ 122712 w 599109"/>
                <a:gd name="connsiteY31" fmla="*/ 63541 h 588473"/>
                <a:gd name="connsiteX32" fmla="*/ 89977 w 599109"/>
                <a:gd name="connsiteY32" fmla="*/ 51890 h 588473"/>
                <a:gd name="connsiteX33" fmla="*/ 35050 w 599109"/>
                <a:gd name="connsiteY33" fmla="*/ 74638 h 588473"/>
                <a:gd name="connsiteX34" fmla="*/ 138247 w 599109"/>
                <a:gd name="connsiteY34" fmla="*/ 5285 h 588473"/>
                <a:gd name="connsiteX35" fmla="*/ 194493 w 599109"/>
                <a:gd name="connsiteY35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104958 w 599109"/>
                <a:gd name="connsiteY24" fmla="*/ 205023 h 588473"/>
                <a:gd name="connsiteX25" fmla="*/ 142131 w 599109"/>
                <a:gd name="connsiteY25" fmla="*/ 129566 h 588473"/>
                <a:gd name="connsiteX26" fmla="*/ 127151 w 599109"/>
                <a:gd name="connsiteY26" fmla="*/ 76857 h 588473"/>
                <a:gd name="connsiteX27" fmla="*/ 127151 w 599109"/>
                <a:gd name="connsiteY27" fmla="*/ 76857 h 588473"/>
                <a:gd name="connsiteX28" fmla="*/ 122712 w 599109"/>
                <a:gd name="connsiteY28" fmla="*/ 63541 h 588473"/>
                <a:gd name="connsiteX29" fmla="*/ 89977 w 599109"/>
                <a:gd name="connsiteY29" fmla="*/ 51890 h 588473"/>
                <a:gd name="connsiteX30" fmla="*/ 35050 w 599109"/>
                <a:gd name="connsiteY30" fmla="*/ 74638 h 588473"/>
                <a:gd name="connsiteX31" fmla="*/ 138247 w 599109"/>
                <a:gd name="connsiteY31" fmla="*/ 5285 h 588473"/>
                <a:gd name="connsiteX32" fmla="*/ 194493 w 599109"/>
                <a:gd name="connsiteY32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104958 w 599109"/>
                <a:gd name="connsiteY24" fmla="*/ 205023 h 588473"/>
                <a:gd name="connsiteX25" fmla="*/ 142131 w 599109"/>
                <a:gd name="connsiteY25" fmla="*/ 129566 h 588473"/>
                <a:gd name="connsiteX26" fmla="*/ 127151 w 599109"/>
                <a:gd name="connsiteY26" fmla="*/ 76857 h 588473"/>
                <a:gd name="connsiteX27" fmla="*/ 122712 w 599109"/>
                <a:gd name="connsiteY27" fmla="*/ 63541 h 588473"/>
                <a:gd name="connsiteX28" fmla="*/ 89977 w 599109"/>
                <a:gd name="connsiteY28" fmla="*/ 51890 h 588473"/>
                <a:gd name="connsiteX29" fmla="*/ 35050 w 599109"/>
                <a:gd name="connsiteY29" fmla="*/ 74638 h 588473"/>
                <a:gd name="connsiteX30" fmla="*/ 138247 w 599109"/>
                <a:gd name="connsiteY30" fmla="*/ 5285 h 588473"/>
                <a:gd name="connsiteX31" fmla="*/ 194493 w 599109"/>
                <a:gd name="connsiteY31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104958 w 599109"/>
                <a:gd name="connsiteY24" fmla="*/ 205023 h 588473"/>
                <a:gd name="connsiteX25" fmla="*/ 142131 w 599109"/>
                <a:gd name="connsiteY25" fmla="*/ 129566 h 588473"/>
                <a:gd name="connsiteX26" fmla="*/ 122712 w 599109"/>
                <a:gd name="connsiteY26" fmla="*/ 63541 h 588473"/>
                <a:gd name="connsiteX27" fmla="*/ 89977 w 599109"/>
                <a:gd name="connsiteY27" fmla="*/ 51890 h 588473"/>
                <a:gd name="connsiteX28" fmla="*/ 35050 w 599109"/>
                <a:gd name="connsiteY28" fmla="*/ 74638 h 588473"/>
                <a:gd name="connsiteX29" fmla="*/ 138247 w 599109"/>
                <a:gd name="connsiteY29" fmla="*/ 5285 h 588473"/>
                <a:gd name="connsiteX30" fmla="*/ 194493 w 599109"/>
                <a:gd name="connsiteY30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104958 w 599109"/>
                <a:gd name="connsiteY24" fmla="*/ 205023 h 588473"/>
                <a:gd name="connsiteX25" fmla="*/ 122712 w 599109"/>
                <a:gd name="connsiteY25" fmla="*/ 63541 h 588473"/>
                <a:gd name="connsiteX26" fmla="*/ 89977 w 599109"/>
                <a:gd name="connsiteY26" fmla="*/ 51890 h 588473"/>
                <a:gd name="connsiteX27" fmla="*/ 35050 w 599109"/>
                <a:gd name="connsiteY27" fmla="*/ 74638 h 588473"/>
                <a:gd name="connsiteX28" fmla="*/ 138247 w 599109"/>
                <a:gd name="connsiteY28" fmla="*/ 5285 h 588473"/>
                <a:gd name="connsiteX29" fmla="*/ 194493 w 599109"/>
                <a:gd name="connsiteY29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104958 w 599109"/>
                <a:gd name="connsiteY24" fmla="*/ 205023 h 588473"/>
                <a:gd name="connsiteX25" fmla="*/ 89977 w 599109"/>
                <a:gd name="connsiteY25" fmla="*/ 51890 h 588473"/>
                <a:gd name="connsiteX26" fmla="*/ 35050 w 599109"/>
                <a:gd name="connsiteY26" fmla="*/ 74638 h 588473"/>
                <a:gd name="connsiteX27" fmla="*/ 138247 w 599109"/>
                <a:gd name="connsiteY27" fmla="*/ 5285 h 588473"/>
                <a:gd name="connsiteX28" fmla="*/ 194493 w 599109"/>
                <a:gd name="connsiteY28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104958 w 599109"/>
                <a:gd name="connsiteY24" fmla="*/ 205023 h 588473"/>
                <a:gd name="connsiteX25" fmla="*/ 35050 w 599109"/>
                <a:gd name="connsiteY25" fmla="*/ 74638 h 588473"/>
                <a:gd name="connsiteX26" fmla="*/ 138247 w 599109"/>
                <a:gd name="connsiteY26" fmla="*/ 5285 h 588473"/>
                <a:gd name="connsiteX27" fmla="*/ 194493 w 599109"/>
                <a:gd name="connsiteY27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111061 w 599109"/>
                <a:gd name="connsiteY16" fmla="*/ 373690 h 588473"/>
                <a:gd name="connsiteX17" fmla="*/ 89977 w 599109"/>
                <a:gd name="connsiteY17" fmla="*/ 386451 h 588473"/>
                <a:gd name="connsiteX18" fmla="*/ 44482 w 599109"/>
                <a:gd name="connsiteY18" fmla="*/ 401431 h 588473"/>
                <a:gd name="connsiteX19" fmla="*/ 49475 w 599109"/>
                <a:gd name="connsiteY19" fmla="*/ 362039 h 588473"/>
                <a:gd name="connsiteX20" fmla="*/ 8418 w 599109"/>
                <a:gd name="connsiteY20" fmla="*/ 287692 h 588473"/>
                <a:gd name="connsiteX21" fmla="*/ 650 w 599109"/>
                <a:gd name="connsiteY21" fmla="*/ 281589 h 588473"/>
                <a:gd name="connsiteX22" fmla="*/ 34495 w 599109"/>
                <a:gd name="connsiteY22" fmla="*/ 218339 h 588473"/>
                <a:gd name="connsiteX23" fmla="*/ 104958 w 599109"/>
                <a:gd name="connsiteY23" fmla="*/ 205023 h 588473"/>
                <a:gd name="connsiteX24" fmla="*/ 35050 w 599109"/>
                <a:gd name="connsiteY24" fmla="*/ 74638 h 588473"/>
                <a:gd name="connsiteX25" fmla="*/ 138247 w 599109"/>
                <a:gd name="connsiteY25" fmla="*/ 5285 h 588473"/>
                <a:gd name="connsiteX26" fmla="*/ 194493 w 599109"/>
                <a:gd name="connsiteY26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135473 w 599109"/>
                <a:gd name="connsiteY15" fmla="*/ 383122 h 588473"/>
                <a:gd name="connsiteX16" fmla="*/ 89977 w 599109"/>
                <a:gd name="connsiteY16" fmla="*/ 386451 h 588473"/>
                <a:gd name="connsiteX17" fmla="*/ 44482 w 599109"/>
                <a:gd name="connsiteY17" fmla="*/ 401431 h 588473"/>
                <a:gd name="connsiteX18" fmla="*/ 49475 w 599109"/>
                <a:gd name="connsiteY18" fmla="*/ 362039 h 588473"/>
                <a:gd name="connsiteX19" fmla="*/ 8418 w 599109"/>
                <a:gd name="connsiteY19" fmla="*/ 287692 h 588473"/>
                <a:gd name="connsiteX20" fmla="*/ 650 w 599109"/>
                <a:gd name="connsiteY20" fmla="*/ 281589 h 588473"/>
                <a:gd name="connsiteX21" fmla="*/ 34495 w 599109"/>
                <a:gd name="connsiteY21" fmla="*/ 218339 h 588473"/>
                <a:gd name="connsiteX22" fmla="*/ 104958 w 599109"/>
                <a:gd name="connsiteY22" fmla="*/ 205023 h 588473"/>
                <a:gd name="connsiteX23" fmla="*/ 35050 w 599109"/>
                <a:gd name="connsiteY23" fmla="*/ 74638 h 588473"/>
                <a:gd name="connsiteX24" fmla="*/ 138247 w 599109"/>
                <a:gd name="connsiteY24" fmla="*/ 5285 h 588473"/>
                <a:gd name="connsiteX25" fmla="*/ 194493 w 599109"/>
                <a:gd name="connsiteY25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89977 w 599109"/>
                <a:gd name="connsiteY15" fmla="*/ 386451 h 588473"/>
                <a:gd name="connsiteX16" fmla="*/ 44482 w 599109"/>
                <a:gd name="connsiteY16" fmla="*/ 401431 h 588473"/>
                <a:gd name="connsiteX17" fmla="*/ 49475 w 599109"/>
                <a:gd name="connsiteY17" fmla="*/ 362039 h 588473"/>
                <a:gd name="connsiteX18" fmla="*/ 8418 w 599109"/>
                <a:gd name="connsiteY18" fmla="*/ 287692 h 588473"/>
                <a:gd name="connsiteX19" fmla="*/ 650 w 599109"/>
                <a:gd name="connsiteY19" fmla="*/ 281589 h 588473"/>
                <a:gd name="connsiteX20" fmla="*/ 34495 w 599109"/>
                <a:gd name="connsiteY20" fmla="*/ 218339 h 588473"/>
                <a:gd name="connsiteX21" fmla="*/ 104958 w 599109"/>
                <a:gd name="connsiteY21" fmla="*/ 205023 h 588473"/>
                <a:gd name="connsiteX22" fmla="*/ 35050 w 599109"/>
                <a:gd name="connsiteY22" fmla="*/ 74638 h 588473"/>
                <a:gd name="connsiteX23" fmla="*/ 138247 w 599109"/>
                <a:gd name="connsiteY23" fmla="*/ 5285 h 588473"/>
                <a:gd name="connsiteX24" fmla="*/ 194493 w 599109"/>
                <a:gd name="connsiteY24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161550 w 599109"/>
                <a:gd name="connsiteY14" fmla="*/ 481881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104958 w 599109"/>
                <a:gd name="connsiteY20" fmla="*/ 205023 h 588473"/>
                <a:gd name="connsiteX21" fmla="*/ 35050 w 599109"/>
                <a:gd name="connsiteY21" fmla="*/ 74638 h 588473"/>
                <a:gd name="connsiteX22" fmla="*/ 138247 w 599109"/>
                <a:gd name="connsiteY22" fmla="*/ 5285 h 588473"/>
                <a:gd name="connsiteX23" fmla="*/ 194493 w 599109"/>
                <a:gd name="connsiteY23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44482 w 599109"/>
                <a:gd name="connsiteY14" fmla="*/ 401431 h 588473"/>
                <a:gd name="connsiteX15" fmla="*/ 49475 w 599109"/>
                <a:gd name="connsiteY15" fmla="*/ 362039 h 588473"/>
                <a:gd name="connsiteX16" fmla="*/ 8418 w 599109"/>
                <a:gd name="connsiteY16" fmla="*/ 287692 h 588473"/>
                <a:gd name="connsiteX17" fmla="*/ 650 w 599109"/>
                <a:gd name="connsiteY17" fmla="*/ 281589 h 588473"/>
                <a:gd name="connsiteX18" fmla="*/ 34495 w 599109"/>
                <a:gd name="connsiteY18" fmla="*/ 218339 h 588473"/>
                <a:gd name="connsiteX19" fmla="*/ 104958 w 599109"/>
                <a:gd name="connsiteY19" fmla="*/ 205023 h 588473"/>
                <a:gd name="connsiteX20" fmla="*/ 35050 w 599109"/>
                <a:gd name="connsiteY20" fmla="*/ 74638 h 588473"/>
                <a:gd name="connsiteX21" fmla="*/ 138247 w 599109"/>
                <a:gd name="connsiteY21" fmla="*/ 5285 h 588473"/>
                <a:gd name="connsiteX22" fmla="*/ 194493 w 599109"/>
                <a:gd name="connsiteY22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81360 w 599109"/>
                <a:gd name="connsiteY14" fmla="*/ 451997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104958 w 599109"/>
                <a:gd name="connsiteY20" fmla="*/ 205023 h 588473"/>
                <a:gd name="connsiteX21" fmla="*/ 35050 w 599109"/>
                <a:gd name="connsiteY21" fmla="*/ 74638 h 588473"/>
                <a:gd name="connsiteX22" fmla="*/ 138247 w 599109"/>
                <a:gd name="connsiteY22" fmla="*/ 5285 h 588473"/>
                <a:gd name="connsiteX23" fmla="*/ 194493 w 599109"/>
                <a:gd name="connsiteY23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78862 w 599109"/>
                <a:gd name="connsiteY14" fmla="*/ 474482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104958 w 599109"/>
                <a:gd name="connsiteY20" fmla="*/ 205023 h 588473"/>
                <a:gd name="connsiteX21" fmla="*/ 35050 w 599109"/>
                <a:gd name="connsiteY21" fmla="*/ 74638 h 588473"/>
                <a:gd name="connsiteX22" fmla="*/ 138247 w 599109"/>
                <a:gd name="connsiteY22" fmla="*/ 5285 h 588473"/>
                <a:gd name="connsiteX23" fmla="*/ 194493 w 599109"/>
                <a:gd name="connsiteY23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78862 w 599109"/>
                <a:gd name="connsiteY14" fmla="*/ 474482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10021 w 599109"/>
                <a:gd name="connsiteY20" fmla="*/ 147561 h 588473"/>
                <a:gd name="connsiteX21" fmla="*/ 35050 w 599109"/>
                <a:gd name="connsiteY21" fmla="*/ 74638 h 588473"/>
                <a:gd name="connsiteX22" fmla="*/ 138247 w 599109"/>
                <a:gd name="connsiteY22" fmla="*/ 5285 h 588473"/>
                <a:gd name="connsiteX23" fmla="*/ 194493 w 599109"/>
                <a:gd name="connsiteY23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78862 w 599109"/>
                <a:gd name="connsiteY14" fmla="*/ 474482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30008 w 599109"/>
                <a:gd name="connsiteY20" fmla="*/ 145063 h 588473"/>
                <a:gd name="connsiteX21" fmla="*/ 35050 w 599109"/>
                <a:gd name="connsiteY21" fmla="*/ 74638 h 588473"/>
                <a:gd name="connsiteX22" fmla="*/ 138247 w 599109"/>
                <a:gd name="connsiteY22" fmla="*/ 5285 h 588473"/>
                <a:gd name="connsiteX23" fmla="*/ 194493 w 599109"/>
                <a:gd name="connsiteY23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78862 w 599109"/>
                <a:gd name="connsiteY14" fmla="*/ 474482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35050 w 599109"/>
                <a:gd name="connsiteY20" fmla="*/ 74638 h 588473"/>
                <a:gd name="connsiteX21" fmla="*/ 138247 w 599109"/>
                <a:gd name="connsiteY21" fmla="*/ 5285 h 588473"/>
                <a:gd name="connsiteX22" fmla="*/ 194493 w 599109"/>
                <a:gd name="connsiteY22" fmla="*/ 638 h 588473"/>
                <a:gd name="connsiteX0" fmla="*/ 194493 w 599109"/>
                <a:gd name="connsiteY0" fmla="*/ 638 h 588473"/>
                <a:gd name="connsiteX1" fmla="*/ 250323 w 599109"/>
                <a:gd name="connsiteY1" fmla="*/ 9723 h 588473"/>
                <a:gd name="connsiteX2" fmla="*/ 421764 w 599109"/>
                <a:gd name="connsiteY2" fmla="*/ 15272 h 588473"/>
                <a:gd name="connsiteX3" fmla="*/ 526072 w 599109"/>
                <a:gd name="connsiteY3" fmla="*/ 117359 h 588473"/>
                <a:gd name="connsiteX4" fmla="*/ 526626 w 599109"/>
                <a:gd name="connsiteY4" fmla="*/ 172843 h 588473"/>
                <a:gd name="connsiteX5" fmla="*/ 556587 w 599109"/>
                <a:gd name="connsiteY5" fmla="*/ 222223 h 588473"/>
                <a:gd name="connsiteX6" fmla="*/ 595425 w 599109"/>
                <a:gd name="connsiteY6" fmla="*/ 260506 h 588473"/>
                <a:gd name="connsiteX7" fmla="*/ 592651 w 599109"/>
                <a:gd name="connsiteY7" fmla="*/ 279925 h 588473"/>
                <a:gd name="connsiteX8" fmla="*/ 521633 w 599109"/>
                <a:gd name="connsiteY8" fmla="*/ 419186 h 588473"/>
                <a:gd name="connsiteX9" fmla="*/ 515530 w 599109"/>
                <a:gd name="connsiteY9" fmla="*/ 454695 h 588473"/>
                <a:gd name="connsiteX10" fmla="*/ 461157 w 599109"/>
                <a:gd name="connsiteY10" fmla="*/ 499636 h 588473"/>
                <a:gd name="connsiteX11" fmla="*/ 312464 w 599109"/>
                <a:gd name="connsiteY11" fmla="*/ 549570 h 588473"/>
                <a:gd name="connsiteX12" fmla="*/ 161550 w 599109"/>
                <a:gd name="connsiteY12" fmla="*/ 542357 h 588473"/>
                <a:gd name="connsiteX13" fmla="*/ 143795 w 599109"/>
                <a:gd name="connsiteY13" fmla="*/ 524048 h 588473"/>
                <a:gd name="connsiteX14" fmla="*/ 78862 w 599109"/>
                <a:gd name="connsiteY14" fmla="*/ 474482 h 588473"/>
                <a:gd name="connsiteX15" fmla="*/ 44482 w 599109"/>
                <a:gd name="connsiteY15" fmla="*/ 401431 h 588473"/>
                <a:gd name="connsiteX16" fmla="*/ 49475 w 599109"/>
                <a:gd name="connsiteY16" fmla="*/ 362039 h 588473"/>
                <a:gd name="connsiteX17" fmla="*/ 8418 w 599109"/>
                <a:gd name="connsiteY17" fmla="*/ 287692 h 588473"/>
                <a:gd name="connsiteX18" fmla="*/ 650 w 599109"/>
                <a:gd name="connsiteY18" fmla="*/ 281589 h 588473"/>
                <a:gd name="connsiteX19" fmla="*/ 34495 w 599109"/>
                <a:gd name="connsiteY19" fmla="*/ 218339 h 588473"/>
                <a:gd name="connsiteX20" fmla="*/ 35050 w 599109"/>
                <a:gd name="connsiteY20" fmla="*/ 74638 h 588473"/>
                <a:gd name="connsiteX21" fmla="*/ 138247 w 599109"/>
                <a:gd name="connsiteY21" fmla="*/ 5285 h 588473"/>
                <a:gd name="connsiteX22" fmla="*/ 194493 w 599109"/>
                <a:gd name="connsiteY22" fmla="*/ 638 h 588473"/>
                <a:gd name="connsiteX0" fmla="*/ 194177 w 598793"/>
                <a:gd name="connsiteY0" fmla="*/ 638 h 588473"/>
                <a:gd name="connsiteX1" fmla="*/ 250007 w 598793"/>
                <a:gd name="connsiteY1" fmla="*/ 9723 h 588473"/>
                <a:gd name="connsiteX2" fmla="*/ 421448 w 598793"/>
                <a:gd name="connsiteY2" fmla="*/ 15272 h 588473"/>
                <a:gd name="connsiteX3" fmla="*/ 525756 w 598793"/>
                <a:gd name="connsiteY3" fmla="*/ 117359 h 588473"/>
                <a:gd name="connsiteX4" fmla="*/ 526310 w 598793"/>
                <a:gd name="connsiteY4" fmla="*/ 172843 h 588473"/>
                <a:gd name="connsiteX5" fmla="*/ 556271 w 598793"/>
                <a:gd name="connsiteY5" fmla="*/ 222223 h 588473"/>
                <a:gd name="connsiteX6" fmla="*/ 595109 w 598793"/>
                <a:gd name="connsiteY6" fmla="*/ 260506 h 588473"/>
                <a:gd name="connsiteX7" fmla="*/ 592335 w 598793"/>
                <a:gd name="connsiteY7" fmla="*/ 279925 h 588473"/>
                <a:gd name="connsiteX8" fmla="*/ 521317 w 598793"/>
                <a:gd name="connsiteY8" fmla="*/ 419186 h 588473"/>
                <a:gd name="connsiteX9" fmla="*/ 515214 w 598793"/>
                <a:gd name="connsiteY9" fmla="*/ 454695 h 588473"/>
                <a:gd name="connsiteX10" fmla="*/ 460841 w 598793"/>
                <a:gd name="connsiteY10" fmla="*/ 499636 h 588473"/>
                <a:gd name="connsiteX11" fmla="*/ 312148 w 598793"/>
                <a:gd name="connsiteY11" fmla="*/ 549570 h 588473"/>
                <a:gd name="connsiteX12" fmla="*/ 161234 w 598793"/>
                <a:gd name="connsiteY12" fmla="*/ 542357 h 588473"/>
                <a:gd name="connsiteX13" fmla="*/ 143479 w 598793"/>
                <a:gd name="connsiteY13" fmla="*/ 524048 h 588473"/>
                <a:gd name="connsiteX14" fmla="*/ 78546 w 598793"/>
                <a:gd name="connsiteY14" fmla="*/ 474482 h 588473"/>
                <a:gd name="connsiteX15" fmla="*/ 44166 w 598793"/>
                <a:gd name="connsiteY15" fmla="*/ 401431 h 588473"/>
                <a:gd name="connsiteX16" fmla="*/ 49159 w 598793"/>
                <a:gd name="connsiteY16" fmla="*/ 362039 h 588473"/>
                <a:gd name="connsiteX17" fmla="*/ 8102 w 598793"/>
                <a:gd name="connsiteY17" fmla="*/ 287692 h 588473"/>
                <a:gd name="connsiteX18" fmla="*/ 334 w 598793"/>
                <a:gd name="connsiteY18" fmla="*/ 281589 h 588473"/>
                <a:gd name="connsiteX19" fmla="*/ 19189 w 598793"/>
                <a:gd name="connsiteY19" fmla="*/ 208346 h 588473"/>
                <a:gd name="connsiteX20" fmla="*/ 34734 w 598793"/>
                <a:gd name="connsiteY20" fmla="*/ 74638 h 588473"/>
                <a:gd name="connsiteX21" fmla="*/ 137931 w 598793"/>
                <a:gd name="connsiteY21" fmla="*/ 5285 h 588473"/>
                <a:gd name="connsiteX22" fmla="*/ 194177 w 598793"/>
                <a:gd name="connsiteY22" fmla="*/ 638 h 588473"/>
                <a:gd name="connsiteX0" fmla="*/ 206526 w 611142"/>
                <a:gd name="connsiteY0" fmla="*/ 638 h 588473"/>
                <a:gd name="connsiteX1" fmla="*/ 262356 w 611142"/>
                <a:gd name="connsiteY1" fmla="*/ 9723 h 588473"/>
                <a:gd name="connsiteX2" fmla="*/ 433797 w 611142"/>
                <a:gd name="connsiteY2" fmla="*/ 15272 h 588473"/>
                <a:gd name="connsiteX3" fmla="*/ 538105 w 611142"/>
                <a:gd name="connsiteY3" fmla="*/ 117359 h 588473"/>
                <a:gd name="connsiteX4" fmla="*/ 538659 w 611142"/>
                <a:gd name="connsiteY4" fmla="*/ 172843 h 588473"/>
                <a:gd name="connsiteX5" fmla="*/ 568620 w 611142"/>
                <a:gd name="connsiteY5" fmla="*/ 222223 h 588473"/>
                <a:gd name="connsiteX6" fmla="*/ 607458 w 611142"/>
                <a:gd name="connsiteY6" fmla="*/ 260506 h 588473"/>
                <a:gd name="connsiteX7" fmla="*/ 604684 w 611142"/>
                <a:gd name="connsiteY7" fmla="*/ 279925 h 588473"/>
                <a:gd name="connsiteX8" fmla="*/ 533666 w 611142"/>
                <a:gd name="connsiteY8" fmla="*/ 419186 h 588473"/>
                <a:gd name="connsiteX9" fmla="*/ 527563 w 611142"/>
                <a:gd name="connsiteY9" fmla="*/ 454695 h 588473"/>
                <a:gd name="connsiteX10" fmla="*/ 473190 w 611142"/>
                <a:gd name="connsiteY10" fmla="*/ 499636 h 588473"/>
                <a:gd name="connsiteX11" fmla="*/ 324497 w 611142"/>
                <a:gd name="connsiteY11" fmla="*/ 549570 h 588473"/>
                <a:gd name="connsiteX12" fmla="*/ 173583 w 611142"/>
                <a:gd name="connsiteY12" fmla="*/ 542357 h 588473"/>
                <a:gd name="connsiteX13" fmla="*/ 155828 w 611142"/>
                <a:gd name="connsiteY13" fmla="*/ 524048 h 588473"/>
                <a:gd name="connsiteX14" fmla="*/ 90895 w 611142"/>
                <a:gd name="connsiteY14" fmla="*/ 474482 h 588473"/>
                <a:gd name="connsiteX15" fmla="*/ 56515 w 611142"/>
                <a:gd name="connsiteY15" fmla="*/ 401431 h 588473"/>
                <a:gd name="connsiteX16" fmla="*/ 61508 w 611142"/>
                <a:gd name="connsiteY16" fmla="*/ 362039 h 588473"/>
                <a:gd name="connsiteX17" fmla="*/ 20451 w 611142"/>
                <a:gd name="connsiteY17" fmla="*/ 287692 h 588473"/>
                <a:gd name="connsiteX18" fmla="*/ 191 w 611142"/>
                <a:gd name="connsiteY18" fmla="*/ 254107 h 588473"/>
                <a:gd name="connsiteX19" fmla="*/ 31538 w 611142"/>
                <a:gd name="connsiteY19" fmla="*/ 208346 h 588473"/>
                <a:gd name="connsiteX20" fmla="*/ 47083 w 611142"/>
                <a:gd name="connsiteY20" fmla="*/ 74638 h 588473"/>
                <a:gd name="connsiteX21" fmla="*/ 150280 w 611142"/>
                <a:gd name="connsiteY21" fmla="*/ 5285 h 588473"/>
                <a:gd name="connsiteX22" fmla="*/ 206526 w 611142"/>
                <a:gd name="connsiteY22" fmla="*/ 638 h 588473"/>
                <a:gd name="connsiteX0" fmla="*/ 187298 w 591914"/>
                <a:gd name="connsiteY0" fmla="*/ 638 h 588473"/>
                <a:gd name="connsiteX1" fmla="*/ 243128 w 591914"/>
                <a:gd name="connsiteY1" fmla="*/ 9723 h 588473"/>
                <a:gd name="connsiteX2" fmla="*/ 414569 w 591914"/>
                <a:gd name="connsiteY2" fmla="*/ 15272 h 588473"/>
                <a:gd name="connsiteX3" fmla="*/ 518877 w 591914"/>
                <a:gd name="connsiteY3" fmla="*/ 117359 h 588473"/>
                <a:gd name="connsiteX4" fmla="*/ 519431 w 591914"/>
                <a:gd name="connsiteY4" fmla="*/ 172843 h 588473"/>
                <a:gd name="connsiteX5" fmla="*/ 549392 w 591914"/>
                <a:gd name="connsiteY5" fmla="*/ 222223 h 588473"/>
                <a:gd name="connsiteX6" fmla="*/ 588230 w 591914"/>
                <a:gd name="connsiteY6" fmla="*/ 260506 h 588473"/>
                <a:gd name="connsiteX7" fmla="*/ 585456 w 591914"/>
                <a:gd name="connsiteY7" fmla="*/ 279925 h 588473"/>
                <a:gd name="connsiteX8" fmla="*/ 514438 w 591914"/>
                <a:gd name="connsiteY8" fmla="*/ 419186 h 588473"/>
                <a:gd name="connsiteX9" fmla="*/ 508335 w 591914"/>
                <a:gd name="connsiteY9" fmla="*/ 454695 h 588473"/>
                <a:gd name="connsiteX10" fmla="*/ 453962 w 591914"/>
                <a:gd name="connsiteY10" fmla="*/ 499636 h 588473"/>
                <a:gd name="connsiteX11" fmla="*/ 305269 w 591914"/>
                <a:gd name="connsiteY11" fmla="*/ 549570 h 588473"/>
                <a:gd name="connsiteX12" fmla="*/ 154355 w 591914"/>
                <a:gd name="connsiteY12" fmla="*/ 542357 h 588473"/>
                <a:gd name="connsiteX13" fmla="*/ 136600 w 591914"/>
                <a:gd name="connsiteY13" fmla="*/ 524048 h 588473"/>
                <a:gd name="connsiteX14" fmla="*/ 71667 w 591914"/>
                <a:gd name="connsiteY14" fmla="*/ 474482 h 588473"/>
                <a:gd name="connsiteX15" fmla="*/ 37287 w 591914"/>
                <a:gd name="connsiteY15" fmla="*/ 401431 h 588473"/>
                <a:gd name="connsiteX16" fmla="*/ 42280 w 591914"/>
                <a:gd name="connsiteY16" fmla="*/ 362039 h 588473"/>
                <a:gd name="connsiteX17" fmla="*/ 1223 w 591914"/>
                <a:gd name="connsiteY17" fmla="*/ 287692 h 588473"/>
                <a:gd name="connsiteX18" fmla="*/ 12310 w 591914"/>
                <a:gd name="connsiteY18" fmla="*/ 208346 h 588473"/>
                <a:gd name="connsiteX19" fmla="*/ 27855 w 591914"/>
                <a:gd name="connsiteY19" fmla="*/ 74638 h 588473"/>
                <a:gd name="connsiteX20" fmla="*/ 131052 w 591914"/>
                <a:gd name="connsiteY20" fmla="*/ 5285 h 588473"/>
                <a:gd name="connsiteX21" fmla="*/ 187298 w 591914"/>
                <a:gd name="connsiteY21" fmla="*/ 638 h 588473"/>
                <a:gd name="connsiteX0" fmla="*/ 193423 w 598039"/>
                <a:gd name="connsiteY0" fmla="*/ 638 h 588473"/>
                <a:gd name="connsiteX1" fmla="*/ 249253 w 598039"/>
                <a:gd name="connsiteY1" fmla="*/ 9723 h 588473"/>
                <a:gd name="connsiteX2" fmla="*/ 420694 w 598039"/>
                <a:gd name="connsiteY2" fmla="*/ 15272 h 588473"/>
                <a:gd name="connsiteX3" fmla="*/ 525002 w 598039"/>
                <a:gd name="connsiteY3" fmla="*/ 117359 h 588473"/>
                <a:gd name="connsiteX4" fmla="*/ 525556 w 598039"/>
                <a:gd name="connsiteY4" fmla="*/ 172843 h 588473"/>
                <a:gd name="connsiteX5" fmla="*/ 555517 w 598039"/>
                <a:gd name="connsiteY5" fmla="*/ 222223 h 588473"/>
                <a:gd name="connsiteX6" fmla="*/ 594355 w 598039"/>
                <a:gd name="connsiteY6" fmla="*/ 260506 h 588473"/>
                <a:gd name="connsiteX7" fmla="*/ 591581 w 598039"/>
                <a:gd name="connsiteY7" fmla="*/ 279925 h 588473"/>
                <a:gd name="connsiteX8" fmla="*/ 520563 w 598039"/>
                <a:gd name="connsiteY8" fmla="*/ 419186 h 588473"/>
                <a:gd name="connsiteX9" fmla="*/ 514460 w 598039"/>
                <a:gd name="connsiteY9" fmla="*/ 454695 h 588473"/>
                <a:gd name="connsiteX10" fmla="*/ 460087 w 598039"/>
                <a:gd name="connsiteY10" fmla="*/ 499636 h 588473"/>
                <a:gd name="connsiteX11" fmla="*/ 311394 w 598039"/>
                <a:gd name="connsiteY11" fmla="*/ 549570 h 588473"/>
                <a:gd name="connsiteX12" fmla="*/ 160480 w 598039"/>
                <a:gd name="connsiteY12" fmla="*/ 542357 h 588473"/>
                <a:gd name="connsiteX13" fmla="*/ 142725 w 598039"/>
                <a:gd name="connsiteY13" fmla="*/ 524048 h 588473"/>
                <a:gd name="connsiteX14" fmla="*/ 77792 w 598039"/>
                <a:gd name="connsiteY14" fmla="*/ 474482 h 588473"/>
                <a:gd name="connsiteX15" fmla="*/ 43412 w 598039"/>
                <a:gd name="connsiteY15" fmla="*/ 401431 h 588473"/>
                <a:gd name="connsiteX16" fmla="*/ 48405 w 598039"/>
                <a:gd name="connsiteY16" fmla="*/ 362039 h 588473"/>
                <a:gd name="connsiteX17" fmla="*/ 7348 w 598039"/>
                <a:gd name="connsiteY17" fmla="*/ 287692 h 588473"/>
                <a:gd name="connsiteX18" fmla="*/ 18435 w 598039"/>
                <a:gd name="connsiteY18" fmla="*/ 208346 h 588473"/>
                <a:gd name="connsiteX19" fmla="*/ 33980 w 598039"/>
                <a:gd name="connsiteY19" fmla="*/ 74638 h 588473"/>
                <a:gd name="connsiteX20" fmla="*/ 137177 w 598039"/>
                <a:gd name="connsiteY20" fmla="*/ 5285 h 588473"/>
                <a:gd name="connsiteX21" fmla="*/ 193423 w 598039"/>
                <a:gd name="connsiteY21" fmla="*/ 638 h 588473"/>
                <a:gd name="connsiteX0" fmla="*/ 191097 w 595713"/>
                <a:gd name="connsiteY0" fmla="*/ 638 h 588473"/>
                <a:gd name="connsiteX1" fmla="*/ 246927 w 595713"/>
                <a:gd name="connsiteY1" fmla="*/ 9723 h 588473"/>
                <a:gd name="connsiteX2" fmla="*/ 418368 w 595713"/>
                <a:gd name="connsiteY2" fmla="*/ 15272 h 588473"/>
                <a:gd name="connsiteX3" fmla="*/ 522676 w 595713"/>
                <a:gd name="connsiteY3" fmla="*/ 117359 h 588473"/>
                <a:gd name="connsiteX4" fmla="*/ 523230 w 595713"/>
                <a:gd name="connsiteY4" fmla="*/ 172843 h 588473"/>
                <a:gd name="connsiteX5" fmla="*/ 553191 w 595713"/>
                <a:gd name="connsiteY5" fmla="*/ 222223 h 588473"/>
                <a:gd name="connsiteX6" fmla="*/ 592029 w 595713"/>
                <a:gd name="connsiteY6" fmla="*/ 260506 h 588473"/>
                <a:gd name="connsiteX7" fmla="*/ 589255 w 595713"/>
                <a:gd name="connsiteY7" fmla="*/ 279925 h 588473"/>
                <a:gd name="connsiteX8" fmla="*/ 518237 w 595713"/>
                <a:gd name="connsiteY8" fmla="*/ 419186 h 588473"/>
                <a:gd name="connsiteX9" fmla="*/ 512134 w 595713"/>
                <a:gd name="connsiteY9" fmla="*/ 454695 h 588473"/>
                <a:gd name="connsiteX10" fmla="*/ 457761 w 595713"/>
                <a:gd name="connsiteY10" fmla="*/ 499636 h 588473"/>
                <a:gd name="connsiteX11" fmla="*/ 309068 w 595713"/>
                <a:gd name="connsiteY11" fmla="*/ 549570 h 588473"/>
                <a:gd name="connsiteX12" fmla="*/ 158154 w 595713"/>
                <a:gd name="connsiteY12" fmla="*/ 542357 h 588473"/>
                <a:gd name="connsiteX13" fmla="*/ 140399 w 595713"/>
                <a:gd name="connsiteY13" fmla="*/ 524048 h 588473"/>
                <a:gd name="connsiteX14" fmla="*/ 75466 w 595713"/>
                <a:gd name="connsiteY14" fmla="*/ 474482 h 588473"/>
                <a:gd name="connsiteX15" fmla="*/ 41086 w 595713"/>
                <a:gd name="connsiteY15" fmla="*/ 401431 h 588473"/>
                <a:gd name="connsiteX16" fmla="*/ 46079 w 595713"/>
                <a:gd name="connsiteY16" fmla="*/ 362039 h 588473"/>
                <a:gd name="connsiteX17" fmla="*/ 5022 w 595713"/>
                <a:gd name="connsiteY17" fmla="*/ 287692 h 588473"/>
                <a:gd name="connsiteX18" fmla="*/ 3617 w 595713"/>
                <a:gd name="connsiteY18" fmla="*/ 180864 h 588473"/>
                <a:gd name="connsiteX19" fmla="*/ 31654 w 595713"/>
                <a:gd name="connsiteY19" fmla="*/ 74638 h 588473"/>
                <a:gd name="connsiteX20" fmla="*/ 134851 w 595713"/>
                <a:gd name="connsiteY20" fmla="*/ 5285 h 588473"/>
                <a:gd name="connsiteX21" fmla="*/ 191097 w 595713"/>
                <a:gd name="connsiteY21" fmla="*/ 638 h 588473"/>
                <a:gd name="connsiteX0" fmla="*/ 191097 w 595713"/>
                <a:gd name="connsiteY0" fmla="*/ 638 h 588473"/>
                <a:gd name="connsiteX1" fmla="*/ 246927 w 595713"/>
                <a:gd name="connsiteY1" fmla="*/ 9723 h 588473"/>
                <a:gd name="connsiteX2" fmla="*/ 418368 w 595713"/>
                <a:gd name="connsiteY2" fmla="*/ 15272 h 588473"/>
                <a:gd name="connsiteX3" fmla="*/ 522676 w 595713"/>
                <a:gd name="connsiteY3" fmla="*/ 117359 h 588473"/>
                <a:gd name="connsiteX4" fmla="*/ 523230 w 595713"/>
                <a:gd name="connsiteY4" fmla="*/ 172843 h 588473"/>
                <a:gd name="connsiteX5" fmla="*/ 553191 w 595713"/>
                <a:gd name="connsiteY5" fmla="*/ 222223 h 588473"/>
                <a:gd name="connsiteX6" fmla="*/ 592029 w 595713"/>
                <a:gd name="connsiteY6" fmla="*/ 260506 h 588473"/>
                <a:gd name="connsiteX7" fmla="*/ 589255 w 595713"/>
                <a:gd name="connsiteY7" fmla="*/ 279925 h 588473"/>
                <a:gd name="connsiteX8" fmla="*/ 518237 w 595713"/>
                <a:gd name="connsiteY8" fmla="*/ 419186 h 588473"/>
                <a:gd name="connsiteX9" fmla="*/ 512134 w 595713"/>
                <a:gd name="connsiteY9" fmla="*/ 454695 h 588473"/>
                <a:gd name="connsiteX10" fmla="*/ 457761 w 595713"/>
                <a:gd name="connsiteY10" fmla="*/ 499636 h 588473"/>
                <a:gd name="connsiteX11" fmla="*/ 309068 w 595713"/>
                <a:gd name="connsiteY11" fmla="*/ 549570 h 588473"/>
                <a:gd name="connsiteX12" fmla="*/ 158154 w 595713"/>
                <a:gd name="connsiteY12" fmla="*/ 542357 h 588473"/>
                <a:gd name="connsiteX13" fmla="*/ 140399 w 595713"/>
                <a:gd name="connsiteY13" fmla="*/ 524048 h 588473"/>
                <a:gd name="connsiteX14" fmla="*/ 75466 w 595713"/>
                <a:gd name="connsiteY14" fmla="*/ 474482 h 588473"/>
                <a:gd name="connsiteX15" fmla="*/ 41086 w 595713"/>
                <a:gd name="connsiteY15" fmla="*/ 401431 h 588473"/>
                <a:gd name="connsiteX16" fmla="*/ 46079 w 595713"/>
                <a:gd name="connsiteY16" fmla="*/ 362039 h 588473"/>
                <a:gd name="connsiteX17" fmla="*/ 5022 w 595713"/>
                <a:gd name="connsiteY17" fmla="*/ 287692 h 588473"/>
                <a:gd name="connsiteX18" fmla="*/ 3617 w 595713"/>
                <a:gd name="connsiteY18" fmla="*/ 180864 h 588473"/>
                <a:gd name="connsiteX19" fmla="*/ 31654 w 595713"/>
                <a:gd name="connsiteY19" fmla="*/ 74638 h 588473"/>
                <a:gd name="connsiteX20" fmla="*/ 134851 w 595713"/>
                <a:gd name="connsiteY20" fmla="*/ 5285 h 588473"/>
                <a:gd name="connsiteX21" fmla="*/ 191097 w 595713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1431 h 588473"/>
                <a:gd name="connsiteX16" fmla="*/ 52422 w 602056"/>
                <a:gd name="connsiteY16" fmla="*/ 362039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1431 h 588473"/>
                <a:gd name="connsiteX16" fmla="*/ 52422 w 602056"/>
                <a:gd name="connsiteY16" fmla="*/ 362039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3929 h 588473"/>
                <a:gd name="connsiteX16" fmla="*/ 52422 w 602056"/>
                <a:gd name="connsiteY16" fmla="*/ 362039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3929 h 588473"/>
                <a:gd name="connsiteX16" fmla="*/ 52422 w 602056"/>
                <a:gd name="connsiteY16" fmla="*/ 362039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3929 h 588473"/>
                <a:gd name="connsiteX16" fmla="*/ 52422 w 602056"/>
                <a:gd name="connsiteY16" fmla="*/ 354544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3929 h 588473"/>
                <a:gd name="connsiteX16" fmla="*/ 52422 w 602056"/>
                <a:gd name="connsiteY16" fmla="*/ 354544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  <a:gd name="connsiteX0" fmla="*/ 197440 w 602056"/>
                <a:gd name="connsiteY0" fmla="*/ 638 h 588473"/>
                <a:gd name="connsiteX1" fmla="*/ 253270 w 602056"/>
                <a:gd name="connsiteY1" fmla="*/ 9723 h 588473"/>
                <a:gd name="connsiteX2" fmla="*/ 424711 w 602056"/>
                <a:gd name="connsiteY2" fmla="*/ 15272 h 588473"/>
                <a:gd name="connsiteX3" fmla="*/ 529019 w 602056"/>
                <a:gd name="connsiteY3" fmla="*/ 117359 h 588473"/>
                <a:gd name="connsiteX4" fmla="*/ 529573 w 602056"/>
                <a:gd name="connsiteY4" fmla="*/ 172843 h 588473"/>
                <a:gd name="connsiteX5" fmla="*/ 559534 w 602056"/>
                <a:gd name="connsiteY5" fmla="*/ 222223 h 588473"/>
                <a:gd name="connsiteX6" fmla="*/ 598372 w 602056"/>
                <a:gd name="connsiteY6" fmla="*/ 260506 h 588473"/>
                <a:gd name="connsiteX7" fmla="*/ 595598 w 602056"/>
                <a:gd name="connsiteY7" fmla="*/ 279925 h 588473"/>
                <a:gd name="connsiteX8" fmla="*/ 524580 w 602056"/>
                <a:gd name="connsiteY8" fmla="*/ 419186 h 588473"/>
                <a:gd name="connsiteX9" fmla="*/ 518477 w 602056"/>
                <a:gd name="connsiteY9" fmla="*/ 454695 h 588473"/>
                <a:gd name="connsiteX10" fmla="*/ 464104 w 602056"/>
                <a:gd name="connsiteY10" fmla="*/ 499636 h 588473"/>
                <a:gd name="connsiteX11" fmla="*/ 315411 w 602056"/>
                <a:gd name="connsiteY11" fmla="*/ 549570 h 588473"/>
                <a:gd name="connsiteX12" fmla="*/ 164497 w 602056"/>
                <a:gd name="connsiteY12" fmla="*/ 542357 h 588473"/>
                <a:gd name="connsiteX13" fmla="*/ 146742 w 602056"/>
                <a:gd name="connsiteY13" fmla="*/ 524048 h 588473"/>
                <a:gd name="connsiteX14" fmla="*/ 81809 w 602056"/>
                <a:gd name="connsiteY14" fmla="*/ 474482 h 588473"/>
                <a:gd name="connsiteX15" fmla="*/ 47429 w 602056"/>
                <a:gd name="connsiteY15" fmla="*/ 403929 h 588473"/>
                <a:gd name="connsiteX16" fmla="*/ 52422 w 602056"/>
                <a:gd name="connsiteY16" fmla="*/ 354544 h 588473"/>
                <a:gd name="connsiteX17" fmla="*/ 11365 w 602056"/>
                <a:gd name="connsiteY17" fmla="*/ 287692 h 588473"/>
                <a:gd name="connsiteX18" fmla="*/ 9960 w 602056"/>
                <a:gd name="connsiteY18" fmla="*/ 180864 h 588473"/>
                <a:gd name="connsiteX19" fmla="*/ 37997 w 602056"/>
                <a:gd name="connsiteY19" fmla="*/ 74638 h 588473"/>
                <a:gd name="connsiteX20" fmla="*/ 141194 w 602056"/>
                <a:gd name="connsiteY20" fmla="*/ 5285 h 588473"/>
                <a:gd name="connsiteX21" fmla="*/ 197440 w 602056"/>
                <a:gd name="connsiteY21" fmla="*/ 638 h 58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056" h="588473">
                  <a:moveTo>
                    <a:pt x="197440" y="638"/>
                  </a:moveTo>
                  <a:cubicBezTo>
                    <a:pt x="216096" y="2095"/>
                    <a:pt x="234683" y="5840"/>
                    <a:pt x="253270" y="9723"/>
                  </a:cubicBezTo>
                  <a:cubicBezTo>
                    <a:pt x="309862" y="21930"/>
                    <a:pt x="367564" y="14717"/>
                    <a:pt x="424711" y="15272"/>
                  </a:cubicBezTo>
                  <a:cubicBezTo>
                    <a:pt x="492400" y="16381"/>
                    <a:pt x="526799" y="49116"/>
                    <a:pt x="529019" y="117359"/>
                  </a:cubicBezTo>
                  <a:cubicBezTo>
                    <a:pt x="529573" y="135669"/>
                    <a:pt x="528464" y="154534"/>
                    <a:pt x="529573" y="172843"/>
                  </a:cubicBezTo>
                  <a:cubicBezTo>
                    <a:pt x="530128" y="194481"/>
                    <a:pt x="530128" y="213900"/>
                    <a:pt x="559534" y="222223"/>
                  </a:cubicBezTo>
                  <a:cubicBezTo>
                    <a:pt x="575069" y="226661"/>
                    <a:pt x="586166" y="246635"/>
                    <a:pt x="598372" y="260506"/>
                  </a:cubicBezTo>
                  <a:cubicBezTo>
                    <a:pt x="603920" y="266609"/>
                    <a:pt x="603365" y="275486"/>
                    <a:pt x="595598" y="279925"/>
                  </a:cubicBezTo>
                  <a:cubicBezTo>
                    <a:pt x="540670" y="310440"/>
                    <a:pt x="533457" y="365368"/>
                    <a:pt x="524580" y="419186"/>
                  </a:cubicBezTo>
                  <a:cubicBezTo>
                    <a:pt x="522915" y="430837"/>
                    <a:pt x="520696" y="443043"/>
                    <a:pt x="518477" y="454695"/>
                  </a:cubicBezTo>
                  <a:cubicBezTo>
                    <a:pt x="511264" y="490203"/>
                    <a:pt x="500722" y="499081"/>
                    <a:pt x="464104" y="499636"/>
                  </a:cubicBezTo>
                  <a:cubicBezTo>
                    <a:pt x="409176" y="500190"/>
                    <a:pt x="358687" y="513506"/>
                    <a:pt x="315411" y="549570"/>
                  </a:cubicBezTo>
                  <a:cubicBezTo>
                    <a:pt x="250496" y="603388"/>
                    <a:pt x="224419" y="601724"/>
                    <a:pt x="164497" y="542357"/>
                  </a:cubicBezTo>
                  <a:cubicBezTo>
                    <a:pt x="159503" y="537364"/>
                    <a:pt x="154510" y="531815"/>
                    <a:pt x="146742" y="524048"/>
                  </a:cubicBezTo>
                  <a:cubicBezTo>
                    <a:pt x="133377" y="508988"/>
                    <a:pt x="98361" y="494918"/>
                    <a:pt x="81809" y="474482"/>
                  </a:cubicBezTo>
                  <a:cubicBezTo>
                    <a:pt x="55264" y="454046"/>
                    <a:pt x="49829" y="448903"/>
                    <a:pt x="47429" y="403929"/>
                  </a:cubicBezTo>
                  <a:cubicBezTo>
                    <a:pt x="45029" y="358955"/>
                    <a:pt x="51312" y="368414"/>
                    <a:pt x="52422" y="354544"/>
                  </a:cubicBezTo>
                  <a:cubicBezTo>
                    <a:pt x="55751" y="319590"/>
                    <a:pt x="18442" y="316639"/>
                    <a:pt x="11365" y="287692"/>
                  </a:cubicBezTo>
                  <a:cubicBezTo>
                    <a:pt x="4288" y="258745"/>
                    <a:pt x="-9469" y="203881"/>
                    <a:pt x="9960" y="180864"/>
                  </a:cubicBezTo>
                  <a:cubicBezTo>
                    <a:pt x="52617" y="135462"/>
                    <a:pt x="20323" y="100052"/>
                    <a:pt x="37997" y="74638"/>
                  </a:cubicBezTo>
                  <a:cubicBezTo>
                    <a:pt x="60190" y="33026"/>
                    <a:pt x="99582" y="17491"/>
                    <a:pt x="141194" y="5285"/>
                  </a:cubicBezTo>
                  <a:cubicBezTo>
                    <a:pt x="160058" y="14"/>
                    <a:pt x="178784" y="-818"/>
                    <a:pt x="197440" y="638"/>
                  </a:cubicBezTo>
                  <a:close/>
                </a:path>
              </a:pathLst>
            </a:custGeom>
            <a:solidFill>
              <a:srgbClr val="E11B1B"/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C34A01-9FF6-40A5-968F-8D7DE5FFF776}"/>
                </a:ext>
              </a:extLst>
            </p:cNvPr>
            <p:cNvSpPr/>
            <p:nvPr/>
          </p:nvSpPr>
          <p:spPr>
            <a:xfrm>
              <a:off x="3678325" y="4417619"/>
              <a:ext cx="371733" cy="399475"/>
            </a:xfrm>
            <a:custGeom>
              <a:avLst/>
              <a:gdLst>
                <a:gd name="connsiteX0" fmla="*/ 35059 w 371733"/>
                <a:gd name="connsiteY0" fmla="*/ 51562 h 399474"/>
                <a:gd name="connsiteX1" fmla="*/ 155456 w 371733"/>
                <a:gd name="connsiteY1" fmla="*/ 10505 h 399474"/>
                <a:gd name="connsiteX2" fmla="*/ 320794 w 371733"/>
                <a:gd name="connsiteY2" fmla="*/ 109264 h 399474"/>
                <a:gd name="connsiteX3" fmla="*/ 373503 w 371733"/>
                <a:gd name="connsiteY3" fmla="*/ 249080 h 399474"/>
                <a:gd name="connsiteX4" fmla="*/ 327452 w 371733"/>
                <a:gd name="connsiteY4" fmla="*/ 315659 h 399474"/>
                <a:gd name="connsiteX5" fmla="*/ 255879 w 371733"/>
                <a:gd name="connsiteY5" fmla="*/ 262951 h 399474"/>
                <a:gd name="connsiteX6" fmla="*/ 226474 w 371733"/>
                <a:gd name="connsiteY6" fmla="*/ 219119 h 399474"/>
                <a:gd name="connsiteX7" fmla="*/ 234796 w 371733"/>
                <a:gd name="connsiteY7" fmla="*/ 198591 h 399474"/>
                <a:gd name="connsiteX8" fmla="*/ 212048 w 371733"/>
                <a:gd name="connsiteY8" fmla="*/ 155314 h 399474"/>
                <a:gd name="connsiteX9" fmla="*/ 149908 w 371733"/>
                <a:gd name="connsiteY9" fmla="*/ 143108 h 399474"/>
                <a:gd name="connsiteX10" fmla="*/ 103857 w 371733"/>
                <a:gd name="connsiteY10" fmla="*/ 199146 h 399474"/>
                <a:gd name="connsiteX11" fmla="*/ 117173 w 371733"/>
                <a:gd name="connsiteY11" fmla="*/ 219674 h 399474"/>
                <a:gd name="connsiteX12" fmla="*/ 146024 w 371733"/>
                <a:gd name="connsiteY12" fmla="*/ 298459 h 399474"/>
                <a:gd name="connsiteX13" fmla="*/ 167662 w 371733"/>
                <a:gd name="connsiteY13" fmla="*/ 324536 h 399474"/>
                <a:gd name="connsiteX14" fmla="*/ 284730 w 371733"/>
                <a:gd name="connsiteY14" fmla="*/ 355606 h 399474"/>
                <a:gd name="connsiteX15" fmla="*/ 162114 w 371733"/>
                <a:gd name="connsiteY15" fmla="*/ 385567 h 399474"/>
                <a:gd name="connsiteX16" fmla="*/ 123276 w 371733"/>
                <a:gd name="connsiteY16" fmla="*/ 398883 h 399474"/>
                <a:gd name="connsiteX17" fmla="*/ 89986 w 371733"/>
                <a:gd name="connsiteY17" fmla="*/ 379464 h 399474"/>
                <a:gd name="connsiteX18" fmla="*/ 86657 w 371733"/>
                <a:gd name="connsiteY18" fmla="*/ 372251 h 399474"/>
                <a:gd name="connsiteX19" fmla="*/ 80554 w 371733"/>
                <a:gd name="connsiteY19" fmla="*/ 304563 h 399474"/>
                <a:gd name="connsiteX20" fmla="*/ 61690 w 371733"/>
                <a:gd name="connsiteY20" fmla="*/ 272937 h 399474"/>
                <a:gd name="connsiteX21" fmla="*/ 48375 w 371733"/>
                <a:gd name="connsiteY21" fmla="*/ 269054 h 399474"/>
                <a:gd name="connsiteX22" fmla="*/ 1769 w 371733"/>
                <a:gd name="connsiteY22" fmla="*/ 260731 h 399474"/>
                <a:gd name="connsiteX23" fmla="*/ 9537 w 371733"/>
                <a:gd name="connsiteY23" fmla="*/ 209687 h 399474"/>
                <a:gd name="connsiteX24" fmla="*/ 12866 w 371733"/>
                <a:gd name="connsiteY24" fmla="*/ 179727 h 399474"/>
                <a:gd name="connsiteX25" fmla="*/ 50039 w 371733"/>
                <a:gd name="connsiteY25" fmla="*/ 104270 h 399474"/>
                <a:gd name="connsiteX26" fmla="*/ 35059 w 371733"/>
                <a:gd name="connsiteY26" fmla="*/ 51562 h 39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733" h="399474">
                  <a:moveTo>
                    <a:pt x="35059" y="51562"/>
                  </a:moveTo>
                  <a:cubicBezTo>
                    <a:pt x="62245" y="2182"/>
                    <a:pt x="91096" y="-12243"/>
                    <a:pt x="155456" y="10505"/>
                  </a:cubicBezTo>
                  <a:cubicBezTo>
                    <a:pt x="216487" y="32143"/>
                    <a:pt x="270860" y="68762"/>
                    <a:pt x="320794" y="109264"/>
                  </a:cubicBezTo>
                  <a:cubicBezTo>
                    <a:pt x="363516" y="143663"/>
                    <a:pt x="382935" y="191933"/>
                    <a:pt x="373503" y="249080"/>
                  </a:cubicBezTo>
                  <a:cubicBezTo>
                    <a:pt x="368509" y="278486"/>
                    <a:pt x="349090" y="297350"/>
                    <a:pt x="327452" y="315659"/>
                  </a:cubicBezTo>
                  <a:cubicBezTo>
                    <a:pt x="318020" y="270718"/>
                    <a:pt x="306923" y="262951"/>
                    <a:pt x="255879" y="262951"/>
                  </a:cubicBezTo>
                  <a:cubicBezTo>
                    <a:pt x="208719" y="262951"/>
                    <a:pt x="208719" y="262951"/>
                    <a:pt x="226474" y="219119"/>
                  </a:cubicBezTo>
                  <a:cubicBezTo>
                    <a:pt x="229248" y="212461"/>
                    <a:pt x="232577" y="205803"/>
                    <a:pt x="234796" y="198591"/>
                  </a:cubicBezTo>
                  <a:cubicBezTo>
                    <a:pt x="245893" y="166965"/>
                    <a:pt x="243673" y="165856"/>
                    <a:pt x="212048" y="155314"/>
                  </a:cubicBezTo>
                  <a:cubicBezTo>
                    <a:pt x="191520" y="148656"/>
                    <a:pt x="170991" y="146437"/>
                    <a:pt x="149908" y="143108"/>
                  </a:cubicBezTo>
                  <a:cubicBezTo>
                    <a:pt x="114954" y="137005"/>
                    <a:pt x="91651" y="165856"/>
                    <a:pt x="103857" y="199146"/>
                  </a:cubicBezTo>
                  <a:cubicBezTo>
                    <a:pt x="106631" y="206913"/>
                    <a:pt x="112180" y="213571"/>
                    <a:pt x="117173" y="219674"/>
                  </a:cubicBezTo>
                  <a:cubicBezTo>
                    <a:pt x="135482" y="240758"/>
                    <a:pt x="148243" y="272937"/>
                    <a:pt x="146024" y="298459"/>
                  </a:cubicBezTo>
                  <a:cubicBezTo>
                    <a:pt x="144359" y="314549"/>
                    <a:pt x="147688" y="322317"/>
                    <a:pt x="167662" y="324536"/>
                  </a:cubicBezTo>
                  <a:cubicBezTo>
                    <a:pt x="205945" y="328420"/>
                    <a:pt x="247002" y="326756"/>
                    <a:pt x="284730" y="355606"/>
                  </a:cubicBezTo>
                  <a:cubicBezTo>
                    <a:pt x="236460" y="347839"/>
                    <a:pt x="200397" y="370587"/>
                    <a:pt x="162114" y="385567"/>
                  </a:cubicBezTo>
                  <a:cubicBezTo>
                    <a:pt x="149353" y="390561"/>
                    <a:pt x="136592" y="395554"/>
                    <a:pt x="123276" y="398883"/>
                  </a:cubicBezTo>
                  <a:cubicBezTo>
                    <a:pt x="106076" y="403322"/>
                    <a:pt x="88877" y="406650"/>
                    <a:pt x="89986" y="379464"/>
                  </a:cubicBezTo>
                  <a:cubicBezTo>
                    <a:pt x="89986" y="376690"/>
                    <a:pt x="88877" y="373361"/>
                    <a:pt x="86657" y="372251"/>
                  </a:cubicBezTo>
                  <a:cubicBezTo>
                    <a:pt x="52813" y="352832"/>
                    <a:pt x="73342" y="327310"/>
                    <a:pt x="80554" y="304563"/>
                  </a:cubicBezTo>
                  <a:cubicBezTo>
                    <a:pt x="86657" y="285144"/>
                    <a:pt x="84438" y="274047"/>
                    <a:pt x="61690" y="272937"/>
                  </a:cubicBezTo>
                  <a:cubicBezTo>
                    <a:pt x="57252" y="272937"/>
                    <a:pt x="52813" y="270163"/>
                    <a:pt x="48375" y="269054"/>
                  </a:cubicBezTo>
                  <a:cubicBezTo>
                    <a:pt x="32839" y="264615"/>
                    <a:pt x="8982" y="278486"/>
                    <a:pt x="1769" y="260731"/>
                  </a:cubicBezTo>
                  <a:cubicBezTo>
                    <a:pt x="-3779" y="246861"/>
                    <a:pt x="5098" y="226887"/>
                    <a:pt x="9537" y="209687"/>
                  </a:cubicBezTo>
                  <a:cubicBezTo>
                    <a:pt x="12311" y="199700"/>
                    <a:pt x="12866" y="189714"/>
                    <a:pt x="12866" y="179727"/>
                  </a:cubicBezTo>
                  <a:cubicBezTo>
                    <a:pt x="63910" y="158643"/>
                    <a:pt x="63910" y="158643"/>
                    <a:pt x="50039" y="104270"/>
                  </a:cubicBezTo>
                  <a:cubicBezTo>
                    <a:pt x="44491" y="86516"/>
                    <a:pt x="40052" y="69316"/>
                    <a:pt x="35059" y="51562"/>
                  </a:cubicBezTo>
                  <a:close/>
                </a:path>
              </a:pathLst>
            </a:custGeom>
            <a:solidFill>
              <a:srgbClr val="BE0000"/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97CC898-93CE-4E26-ADCA-9D4139A8A665}"/>
                </a:ext>
              </a:extLst>
            </p:cNvPr>
            <p:cNvSpPr/>
            <p:nvPr/>
          </p:nvSpPr>
          <p:spPr>
            <a:xfrm>
              <a:off x="3276607" y="4758246"/>
              <a:ext cx="471602" cy="233027"/>
            </a:xfrm>
            <a:custGeom>
              <a:avLst/>
              <a:gdLst>
                <a:gd name="connsiteX0" fmla="*/ 101667 w 471602"/>
                <a:gd name="connsiteY0" fmla="*/ 233582 h 233026"/>
                <a:gd name="connsiteX1" fmla="*/ 6237 w 471602"/>
                <a:gd name="connsiteY1" fmla="*/ 107636 h 233026"/>
                <a:gd name="connsiteX2" fmla="*/ 6237 w 471602"/>
                <a:gd name="connsiteY2" fmla="*/ 88217 h 233026"/>
                <a:gd name="connsiteX3" fmla="*/ 124415 w 471602"/>
                <a:gd name="connsiteY3" fmla="*/ 0 h 233026"/>
                <a:gd name="connsiteX4" fmla="*/ 117757 w 471602"/>
                <a:gd name="connsiteY4" fmla="*/ 68244 h 233026"/>
                <a:gd name="connsiteX5" fmla="*/ 130518 w 471602"/>
                <a:gd name="connsiteY5" fmla="*/ 82669 h 233026"/>
                <a:gd name="connsiteX6" fmla="*/ 441221 w 471602"/>
                <a:gd name="connsiteY6" fmla="*/ 19419 h 233026"/>
                <a:gd name="connsiteX7" fmla="*/ 472291 w 471602"/>
                <a:gd name="connsiteY7" fmla="*/ 130939 h 233026"/>
                <a:gd name="connsiteX8" fmla="*/ 462859 w 471602"/>
                <a:gd name="connsiteY8" fmla="*/ 143700 h 233026"/>
                <a:gd name="connsiteX9" fmla="*/ 136066 w 471602"/>
                <a:gd name="connsiteY9" fmla="*/ 149803 h 233026"/>
                <a:gd name="connsiteX10" fmla="*/ 114428 w 471602"/>
                <a:gd name="connsiteY10" fmla="*/ 162009 h 233026"/>
                <a:gd name="connsiteX11" fmla="*/ 106661 w 471602"/>
                <a:gd name="connsiteY11" fmla="*/ 222485 h 233026"/>
                <a:gd name="connsiteX12" fmla="*/ 101667 w 471602"/>
                <a:gd name="connsiteY12" fmla="*/ 233582 h 23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1602" h="233026">
                  <a:moveTo>
                    <a:pt x="101667" y="233582"/>
                  </a:moveTo>
                  <a:cubicBezTo>
                    <a:pt x="68378" y="189750"/>
                    <a:pt x="37862" y="148693"/>
                    <a:pt x="6237" y="107636"/>
                  </a:cubicBezTo>
                  <a:cubicBezTo>
                    <a:pt x="1244" y="100978"/>
                    <a:pt x="-4859" y="95985"/>
                    <a:pt x="6237" y="88217"/>
                  </a:cubicBezTo>
                  <a:cubicBezTo>
                    <a:pt x="45630" y="59366"/>
                    <a:pt x="83913" y="29960"/>
                    <a:pt x="124415" y="0"/>
                  </a:cubicBezTo>
                  <a:cubicBezTo>
                    <a:pt x="127744" y="24967"/>
                    <a:pt x="119422" y="46605"/>
                    <a:pt x="117757" y="68244"/>
                  </a:cubicBezTo>
                  <a:cubicBezTo>
                    <a:pt x="116648" y="79895"/>
                    <a:pt x="119977" y="83224"/>
                    <a:pt x="130518" y="82669"/>
                  </a:cubicBezTo>
                  <a:cubicBezTo>
                    <a:pt x="237045" y="79895"/>
                    <a:pt x="342462" y="73792"/>
                    <a:pt x="441221" y="19419"/>
                  </a:cubicBezTo>
                  <a:cubicBezTo>
                    <a:pt x="451763" y="56592"/>
                    <a:pt x="461195" y="93765"/>
                    <a:pt x="472291" y="130939"/>
                  </a:cubicBezTo>
                  <a:cubicBezTo>
                    <a:pt x="475065" y="140926"/>
                    <a:pt x="468407" y="142035"/>
                    <a:pt x="462859" y="143700"/>
                  </a:cubicBezTo>
                  <a:cubicBezTo>
                    <a:pt x="354668" y="174215"/>
                    <a:pt x="245367" y="197518"/>
                    <a:pt x="136066" y="149803"/>
                  </a:cubicBezTo>
                  <a:cubicBezTo>
                    <a:pt x="119977" y="142590"/>
                    <a:pt x="114983" y="144809"/>
                    <a:pt x="114428" y="162009"/>
                  </a:cubicBezTo>
                  <a:cubicBezTo>
                    <a:pt x="113319" y="181983"/>
                    <a:pt x="109435" y="201956"/>
                    <a:pt x="106661" y="222485"/>
                  </a:cubicBezTo>
                  <a:cubicBezTo>
                    <a:pt x="105551" y="224705"/>
                    <a:pt x="103887" y="226924"/>
                    <a:pt x="101667" y="23358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7318C5-0804-4192-9EEB-26159CD6FA36}"/>
                </a:ext>
              </a:extLst>
            </p:cNvPr>
            <p:cNvSpPr/>
            <p:nvPr/>
          </p:nvSpPr>
          <p:spPr>
            <a:xfrm>
              <a:off x="3263854" y="4428124"/>
              <a:ext cx="466054" cy="238575"/>
            </a:xfrm>
            <a:custGeom>
              <a:avLst/>
              <a:gdLst>
                <a:gd name="connsiteX0" fmla="*/ 116639 w 466053"/>
                <a:gd name="connsiteY0" fmla="*/ 145364 h 238575"/>
                <a:gd name="connsiteX1" fmla="*/ 102214 w 466053"/>
                <a:gd name="connsiteY1" fmla="*/ 238575 h 238575"/>
                <a:gd name="connsiteX2" fmla="*/ 3455 w 466053"/>
                <a:gd name="connsiteY2" fmla="*/ 108191 h 238575"/>
                <a:gd name="connsiteX3" fmla="*/ 7339 w 466053"/>
                <a:gd name="connsiteY3" fmla="*/ 90437 h 238575"/>
                <a:gd name="connsiteX4" fmla="*/ 126626 w 466053"/>
                <a:gd name="connsiteY4" fmla="*/ 0 h 238575"/>
                <a:gd name="connsiteX5" fmla="*/ 117749 w 466053"/>
                <a:gd name="connsiteY5" fmla="*/ 62695 h 238575"/>
                <a:gd name="connsiteX6" fmla="*/ 135503 w 466053"/>
                <a:gd name="connsiteY6" fmla="*/ 85443 h 238575"/>
                <a:gd name="connsiteX7" fmla="*/ 428452 w 466053"/>
                <a:gd name="connsiteY7" fmla="*/ 28296 h 238575"/>
                <a:gd name="connsiteX8" fmla="*/ 444542 w 466053"/>
                <a:gd name="connsiteY8" fmla="*/ 35509 h 238575"/>
                <a:gd name="connsiteX9" fmla="*/ 468954 w 466053"/>
                <a:gd name="connsiteY9" fmla="*/ 123171 h 238575"/>
                <a:gd name="connsiteX10" fmla="*/ 452309 w 466053"/>
                <a:gd name="connsiteY10" fmla="*/ 149803 h 238575"/>
                <a:gd name="connsiteX11" fmla="*/ 116639 w 466053"/>
                <a:gd name="connsiteY11" fmla="*/ 145364 h 23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6053" h="238575">
                  <a:moveTo>
                    <a:pt x="116639" y="145364"/>
                  </a:moveTo>
                  <a:cubicBezTo>
                    <a:pt x="111646" y="176435"/>
                    <a:pt x="107207" y="204731"/>
                    <a:pt x="102214" y="238575"/>
                  </a:cubicBezTo>
                  <a:cubicBezTo>
                    <a:pt x="67260" y="192524"/>
                    <a:pt x="35635" y="150358"/>
                    <a:pt x="3455" y="108191"/>
                  </a:cubicBezTo>
                  <a:cubicBezTo>
                    <a:pt x="-3203" y="99869"/>
                    <a:pt x="681" y="95430"/>
                    <a:pt x="7339" y="90437"/>
                  </a:cubicBezTo>
                  <a:cubicBezTo>
                    <a:pt x="45622" y="61586"/>
                    <a:pt x="83905" y="32735"/>
                    <a:pt x="126626" y="0"/>
                  </a:cubicBezTo>
                  <a:cubicBezTo>
                    <a:pt x="123297" y="24412"/>
                    <a:pt x="121633" y="43831"/>
                    <a:pt x="117749" y="62695"/>
                  </a:cubicBezTo>
                  <a:cubicBezTo>
                    <a:pt x="114420" y="78230"/>
                    <a:pt x="115530" y="85998"/>
                    <a:pt x="135503" y="85443"/>
                  </a:cubicBezTo>
                  <a:cubicBezTo>
                    <a:pt x="236482" y="82114"/>
                    <a:pt x="336350" y="76566"/>
                    <a:pt x="428452" y="28296"/>
                  </a:cubicBezTo>
                  <a:cubicBezTo>
                    <a:pt x="439548" y="22748"/>
                    <a:pt x="441767" y="24412"/>
                    <a:pt x="444542" y="35509"/>
                  </a:cubicBezTo>
                  <a:cubicBezTo>
                    <a:pt x="451754" y="64914"/>
                    <a:pt x="459522" y="94320"/>
                    <a:pt x="468954" y="123171"/>
                  </a:cubicBezTo>
                  <a:cubicBezTo>
                    <a:pt x="474502" y="140371"/>
                    <a:pt x="467289" y="145919"/>
                    <a:pt x="452309" y="149803"/>
                  </a:cubicBezTo>
                  <a:cubicBezTo>
                    <a:pt x="340234" y="180318"/>
                    <a:pt x="228714" y="200292"/>
                    <a:pt x="116639" y="14536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7F9B1CD-1A81-464F-BD1B-3A9DE6E4B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24935" y="4659029"/>
              <a:ext cx="316607" cy="155808"/>
            </a:xfrm>
            <a:custGeom>
              <a:avLst/>
              <a:gdLst>
                <a:gd name="connsiteX0" fmla="*/ 277300 w 568080"/>
                <a:gd name="connsiteY0" fmla="*/ 114970 h 279562"/>
                <a:gd name="connsiteX1" fmla="*/ 315430 w 568080"/>
                <a:gd name="connsiteY1" fmla="*/ 128053 h 279562"/>
                <a:gd name="connsiteX2" fmla="*/ 329295 w 568080"/>
                <a:gd name="connsiteY2" fmla="*/ 160591 h 279562"/>
                <a:gd name="connsiteX3" fmla="*/ 325325 w 568080"/>
                <a:gd name="connsiteY3" fmla="*/ 181668 h 279562"/>
                <a:gd name="connsiteX4" fmla="*/ 312746 w 568080"/>
                <a:gd name="connsiteY4" fmla="*/ 202633 h 279562"/>
                <a:gd name="connsiteX5" fmla="*/ 292172 w 568080"/>
                <a:gd name="connsiteY5" fmla="*/ 223543 h 279562"/>
                <a:gd name="connsiteX6" fmla="*/ 273331 w 568080"/>
                <a:gd name="connsiteY6" fmla="*/ 241657 h 279562"/>
                <a:gd name="connsiteX7" fmla="*/ 266902 w 568080"/>
                <a:gd name="connsiteY7" fmla="*/ 250378 h 279562"/>
                <a:gd name="connsiteX8" fmla="*/ 329295 w 568080"/>
                <a:gd name="connsiteY8" fmla="*/ 250378 h 279562"/>
                <a:gd name="connsiteX9" fmla="*/ 329295 w 568080"/>
                <a:gd name="connsiteY9" fmla="*/ 279562 h 279562"/>
                <a:gd name="connsiteX10" fmla="*/ 219157 w 568080"/>
                <a:gd name="connsiteY10" fmla="*/ 279562 h 279562"/>
                <a:gd name="connsiteX11" fmla="*/ 229891 w 568080"/>
                <a:gd name="connsiteY11" fmla="*/ 248198 h 279562"/>
                <a:gd name="connsiteX12" fmla="*/ 265225 w 568080"/>
                <a:gd name="connsiteY12" fmla="*/ 208895 h 279562"/>
                <a:gd name="connsiteX13" fmla="*/ 291278 w 568080"/>
                <a:gd name="connsiteY13" fmla="*/ 182059 h 279562"/>
                <a:gd name="connsiteX14" fmla="*/ 297763 w 568080"/>
                <a:gd name="connsiteY14" fmla="*/ 162827 h 279562"/>
                <a:gd name="connsiteX15" fmla="*/ 292116 w 568080"/>
                <a:gd name="connsiteY15" fmla="*/ 146670 h 279562"/>
                <a:gd name="connsiteX16" fmla="*/ 276518 w 568080"/>
                <a:gd name="connsiteY16" fmla="*/ 141023 h 279562"/>
                <a:gd name="connsiteX17" fmla="*/ 260864 w 568080"/>
                <a:gd name="connsiteY17" fmla="*/ 146949 h 279562"/>
                <a:gd name="connsiteX18" fmla="*/ 254155 w 568080"/>
                <a:gd name="connsiteY18" fmla="*/ 166629 h 279562"/>
                <a:gd name="connsiteX19" fmla="*/ 222847 w 568080"/>
                <a:gd name="connsiteY19" fmla="*/ 163498 h 279562"/>
                <a:gd name="connsiteX20" fmla="*/ 240402 w 568080"/>
                <a:gd name="connsiteY20" fmla="*/ 126264 h 279562"/>
                <a:gd name="connsiteX21" fmla="*/ 277300 w 568080"/>
                <a:gd name="connsiteY21" fmla="*/ 114970 h 279562"/>
                <a:gd name="connsiteX22" fmla="*/ 462412 w 568080"/>
                <a:gd name="connsiteY22" fmla="*/ 37654 h 279562"/>
                <a:gd name="connsiteX23" fmla="*/ 418508 w 568080"/>
                <a:gd name="connsiteY23" fmla="*/ 56332 h 279562"/>
                <a:gd name="connsiteX24" fmla="*/ 401839 w 568080"/>
                <a:gd name="connsiteY24" fmla="*/ 112663 h 279562"/>
                <a:gd name="connsiteX25" fmla="*/ 418955 w 568080"/>
                <a:gd name="connsiteY25" fmla="*/ 168846 h 279562"/>
                <a:gd name="connsiteX26" fmla="*/ 462412 w 568080"/>
                <a:gd name="connsiteY26" fmla="*/ 187970 h 279562"/>
                <a:gd name="connsiteX27" fmla="*/ 505647 w 568080"/>
                <a:gd name="connsiteY27" fmla="*/ 168995 h 279562"/>
                <a:gd name="connsiteX28" fmla="*/ 522539 w 568080"/>
                <a:gd name="connsiteY28" fmla="*/ 112068 h 279562"/>
                <a:gd name="connsiteX29" fmla="*/ 506093 w 568080"/>
                <a:gd name="connsiteY29" fmla="*/ 56109 h 279562"/>
                <a:gd name="connsiteX30" fmla="*/ 462412 w 568080"/>
                <a:gd name="connsiteY30" fmla="*/ 37654 h 279562"/>
                <a:gd name="connsiteX31" fmla="*/ 0 w 568080"/>
                <a:gd name="connsiteY31" fmla="*/ 3721 h 279562"/>
                <a:gd name="connsiteX32" fmla="*/ 44053 w 568080"/>
                <a:gd name="connsiteY32" fmla="*/ 3721 h 279562"/>
                <a:gd name="connsiteX33" fmla="*/ 44053 w 568080"/>
                <a:gd name="connsiteY33" fmla="*/ 89595 h 279562"/>
                <a:gd name="connsiteX34" fmla="*/ 130373 w 568080"/>
                <a:gd name="connsiteY34" fmla="*/ 89595 h 279562"/>
                <a:gd name="connsiteX35" fmla="*/ 130373 w 568080"/>
                <a:gd name="connsiteY35" fmla="*/ 3721 h 279562"/>
                <a:gd name="connsiteX36" fmla="*/ 174426 w 568080"/>
                <a:gd name="connsiteY36" fmla="*/ 3721 h 279562"/>
                <a:gd name="connsiteX37" fmla="*/ 174426 w 568080"/>
                <a:gd name="connsiteY37" fmla="*/ 221903 h 279562"/>
                <a:gd name="connsiteX38" fmla="*/ 130373 w 568080"/>
                <a:gd name="connsiteY38" fmla="*/ 221903 h 279562"/>
                <a:gd name="connsiteX39" fmla="*/ 130373 w 568080"/>
                <a:gd name="connsiteY39" fmla="*/ 126504 h 279562"/>
                <a:gd name="connsiteX40" fmla="*/ 44053 w 568080"/>
                <a:gd name="connsiteY40" fmla="*/ 126504 h 279562"/>
                <a:gd name="connsiteX41" fmla="*/ 44053 w 568080"/>
                <a:gd name="connsiteY41" fmla="*/ 221903 h 279562"/>
                <a:gd name="connsiteX42" fmla="*/ 0 w 568080"/>
                <a:gd name="connsiteY42" fmla="*/ 221903 h 279562"/>
                <a:gd name="connsiteX43" fmla="*/ 461966 w 568080"/>
                <a:gd name="connsiteY43" fmla="*/ 0 h 279562"/>
                <a:gd name="connsiteX44" fmla="*/ 539133 w 568080"/>
                <a:gd name="connsiteY44" fmla="*/ 29915 h 279562"/>
                <a:gd name="connsiteX45" fmla="*/ 568080 w 568080"/>
                <a:gd name="connsiteY45" fmla="*/ 113110 h 279562"/>
                <a:gd name="connsiteX46" fmla="*/ 539357 w 568080"/>
                <a:gd name="connsiteY46" fmla="*/ 195784 h 279562"/>
                <a:gd name="connsiteX47" fmla="*/ 462561 w 568080"/>
                <a:gd name="connsiteY47" fmla="*/ 225624 h 279562"/>
                <a:gd name="connsiteX48" fmla="*/ 385171 w 568080"/>
                <a:gd name="connsiteY48" fmla="*/ 195933 h 279562"/>
                <a:gd name="connsiteX49" fmla="*/ 356447 w 568080"/>
                <a:gd name="connsiteY49" fmla="*/ 114152 h 279562"/>
                <a:gd name="connsiteX50" fmla="*/ 366418 w 568080"/>
                <a:gd name="connsiteY50" fmla="*/ 58192 h 279562"/>
                <a:gd name="connsiteX51" fmla="*/ 386733 w 568080"/>
                <a:gd name="connsiteY51" fmla="*/ 28278 h 279562"/>
                <a:gd name="connsiteX52" fmla="*/ 414936 w 568080"/>
                <a:gd name="connsiteY52" fmla="*/ 8632 h 279562"/>
                <a:gd name="connsiteX53" fmla="*/ 461966 w 568080"/>
                <a:gd name="connsiteY53" fmla="*/ 0 h 27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8080" h="279562">
                  <a:moveTo>
                    <a:pt x="277300" y="114970"/>
                  </a:moveTo>
                  <a:cubicBezTo>
                    <a:pt x="293477" y="114970"/>
                    <a:pt x="306186" y="119331"/>
                    <a:pt x="315430" y="128053"/>
                  </a:cubicBezTo>
                  <a:cubicBezTo>
                    <a:pt x="324673" y="136774"/>
                    <a:pt x="329295" y="147620"/>
                    <a:pt x="329295" y="160591"/>
                  </a:cubicBezTo>
                  <a:cubicBezTo>
                    <a:pt x="329295" y="167971"/>
                    <a:pt x="327971" y="174996"/>
                    <a:pt x="325325" y="181668"/>
                  </a:cubicBezTo>
                  <a:cubicBezTo>
                    <a:pt x="322679" y="188339"/>
                    <a:pt x="318486" y="195328"/>
                    <a:pt x="312746" y="202633"/>
                  </a:cubicBezTo>
                  <a:cubicBezTo>
                    <a:pt x="308944" y="207479"/>
                    <a:pt x="302087" y="214448"/>
                    <a:pt x="292172" y="223543"/>
                  </a:cubicBezTo>
                  <a:cubicBezTo>
                    <a:pt x="282257" y="232637"/>
                    <a:pt x="275977" y="238675"/>
                    <a:pt x="273331" y="241657"/>
                  </a:cubicBezTo>
                  <a:cubicBezTo>
                    <a:pt x="270685" y="244638"/>
                    <a:pt x="268542" y="247546"/>
                    <a:pt x="266902" y="250378"/>
                  </a:cubicBezTo>
                  <a:lnTo>
                    <a:pt x="329295" y="250378"/>
                  </a:lnTo>
                  <a:lnTo>
                    <a:pt x="329295" y="279562"/>
                  </a:lnTo>
                  <a:lnTo>
                    <a:pt x="219157" y="279562"/>
                  </a:lnTo>
                  <a:cubicBezTo>
                    <a:pt x="220349" y="268530"/>
                    <a:pt x="223928" y="258075"/>
                    <a:pt x="229891" y="248198"/>
                  </a:cubicBezTo>
                  <a:cubicBezTo>
                    <a:pt x="235855" y="238321"/>
                    <a:pt x="247632" y="225220"/>
                    <a:pt x="265225" y="208895"/>
                  </a:cubicBezTo>
                  <a:cubicBezTo>
                    <a:pt x="279388" y="195701"/>
                    <a:pt x="288073" y="186756"/>
                    <a:pt x="291278" y="182059"/>
                  </a:cubicBezTo>
                  <a:cubicBezTo>
                    <a:pt x="295601" y="175574"/>
                    <a:pt x="297763" y="169163"/>
                    <a:pt x="297763" y="162827"/>
                  </a:cubicBezTo>
                  <a:cubicBezTo>
                    <a:pt x="297763" y="155820"/>
                    <a:pt x="295881" y="150434"/>
                    <a:pt x="292116" y="146670"/>
                  </a:cubicBezTo>
                  <a:cubicBezTo>
                    <a:pt x="288352" y="142905"/>
                    <a:pt x="283152" y="141023"/>
                    <a:pt x="276518" y="141023"/>
                  </a:cubicBezTo>
                  <a:cubicBezTo>
                    <a:pt x="269958" y="141023"/>
                    <a:pt x="264740" y="142998"/>
                    <a:pt x="260864" y="146949"/>
                  </a:cubicBezTo>
                  <a:cubicBezTo>
                    <a:pt x="256987" y="150900"/>
                    <a:pt x="254752" y="157460"/>
                    <a:pt x="254155" y="166629"/>
                  </a:cubicBezTo>
                  <a:lnTo>
                    <a:pt x="222847" y="163498"/>
                  </a:lnTo>
                  <a:cubicBezTo>
                    <a:pt x="224711" y="146204"/>
                    <a:pt x="230562" y="133792"/>
                    <a:pt x="240402" y="126264"/>
                  </a:cubicBezTo>
                  <a:cubicBezTo>
                    <a:pt x="250241" y="118735"/>
                    <a:pt x="262541" y="114970"/>
                    <a:pt x="277300" y="114970"/>
                  </a:cubicBezTo>
                  <a:close/>
                  <a:moveTo>
                    <a:pt x="462412" y="37654"/>
                  </a:moveTo>
                  <a:cubicBezTo>
                    <a:pt x="444255" y="37654"/>
                    <a:pt x="429621" y="43880"/>
                    <a:pt x="418508" y="56332"/>
                  </a:cubicBezTo>
                  <a:cubicBezTo>
                    <a:pt x="407396" y="68784"/>
                    <a:pt x="401839" y="87561"/>
                    <a:pt x="401839" y="112663"/>
                  </a:cubicBezTo>
                  <a:cubicBezTo>
                    <a:pt x="401839" y="137369"/>
                    <a:pt x="407544" y="156096"/>
                    <a:pt x="418955" y="168846"/>
                  </a:cubicBezTo>
                  <a:cubicBezTo>
                    <a:pt x="430365" y="181595"/>
                    <a:pt x="444851" y="187970"/>
                    <a:pt x="462412" y="187970"/>
                  </a:cubicBezTo>
                  <a:cubicBezTo>
                    <a:pt x="479974" y="187970"/>
                    <a:pt x="494386" y="181645"/>
                    <a:pt x="505647" y="168995"/>
                  </a:cubicBezTo>
                  <a:cubicBezTo>
                    <a:pt x="516908" y="156344"/>
                    <a:pt x="522539" y="137369"/>
                    <a:pt x="522539" y="112068"/>
                  </a:cubicBezTo>
                  <a:cubicBezTo>
                    <a:pt x="522539" y="87065"/>
                    <a:pt x="517057" y="68412"/>
                    <a:pt x="506093" y="56109"/>
                  </a:cubicBezTo>
                  <a:cubicBezTo>
                    <a:pt x="495130" y="43805"/>
                    <a:pt x="480569" y="37654"/>
                    <a:pt x="462412" y="37654"/>
                  </a:cubicBezTo>
                  <a:close/>
                  <a:moveTo>
                    <a:pt x="0" y="3721"/>
                  </a:moveTo>
                  <a:lnTo>
                    <a:pt x="44053" y="3721"/>
                  </a:lnTo>
                  <a:lnTo>
                    <a:pt x="44053" y="89595"/>
                  </a:lnTo>
                  <a:lnTo>
                    <a:pt x="130373" y="89595"/>
                  </a:lnTo>
                  <a:lnTo>
                    <a:pt x="130373" y="3721"/>
                  </a:lnTo>
                  <a:lnTo>
                    <a:pt x="174426" y="3721"/>
                  </a:lnTo>
                  <a:lnTo>
                    <a:pt x="174426" y="221903"/>
                  </a:lnTo>
                  <a:lnTo>
                    <a:pt x="130373" y="221903"/>
                  </a:lnTo>
                  <a:lnTo>
                    <a:pt x="130373" y="126504"/>
                  </a:lnTo>
                  <a:lnTo>
                    <a:pt x="44053" y="126504"/>
                  </a:lnTo>
                  <a:lnTo>
                    <a:pt x="44053" y="221903"/>
                  </a:lnTo>
                  <a:lnTo>
                    <a:pt x="0" y="221903"/>
                  </a:lnTo>
                  <a:close/>
                  <a:moveTo>
                    <a:pt x="461966" y="0"/>
                  </a:moveTo>
                  <a:cubicBezTo>
                    <a:pt x="494113" y="0"/>
                    <a:pt x="519835" y="9972"/>
                    <a:pt x="539133" y="29915"/>
                  </a:cubicBezTo>
                  <a:cubicBezTo>
                    <a:pt x="558431" y="49858"/>
                    <a:pt x="568080" y="77589"/>
                    <a:pt x="568080" y="113110"/>
                  </a:cubicBezTo>
                  <a:cubicBezTo>
                    <a:pt x="568080" y="148332"/>
                    <a:pt x="558506" y="175890"/>
                    <a:pt x="539357" y="195784"/>
                  </a:cubicBezTo>
                  <a:cubicBezTo>
                    <a:pt x="520207" y="215677"/>
                    <a:pt x="494609" y="225624"/>
                    <a:pt x="462561" y="225624"/>
                  </a:cubicBezTo>
                  <a:cubicBezTo>
                    <a:pt x="430117" y="225624"/>
                    <a:pt x="404320" y="215727"/>
                    <a:pt x="385171" y="195933"/>
                  </a:cubicBezTo>
                  <a:cubicBezTo>
                    <a:pt x="366021" y="176138"/>
                    <a:pt x="356447" y="148878"/>
                    <a:pt x="356447" y="114152"/>
                  </a:cubicBezTo>
                  <a:cubicBezTo>
                    <a:pt x="356447" y="91927"/>
                    <a:pt x="359771" y="73273"/>
                    <a:pt x="366418" y="58192"/>
                  </a:cubicBezTo>
                  <a:cubicBezTo>
                    <a:pt x="371379" y="47080"/>
                    <a:pt x="378151" y="37108"/>
                    <a:pt x="386733" y="28278"/>
                  </a:cubicBezTo>
                  <a:cubicBezTo>
                    <a:pt x="395316" y="19447"/>
                    <a:pt x="404717" y="12899"/>
                    <a:pt x="414936" y="8632"/>
                  </a:cubicBezTo>
                  <a:cubicBezTo>
                    <a:pt x="428529" y="2878"/>
                    <a:pt x="444206" y="0"/>
                    <a:pt x="46196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5B041C1-3CDF-44D3-BDBE-7E24285E63BA}"/>
              </a:ext>
            </a:extLst>
          </p:cNvPr>
          <p:cNvGrpSpPr/>
          <p:nvPr/>
        </p:nvGrpSpPr>
        <p:grpSpPr>
          <a:xfrm>
            <a:off x="4905154" y="4429294"/>
            <a:ext cx="1877882" cy="963821"/>
            <a:chOff x="5053481" y="4285794"/>
            <a:chExt cx="1374535" cy="705479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EDD35FE-61B0-489C-A9AD-BA33301F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8712" y="4285794"/>
              <a:ext cx="669304" cy="66930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5C2484-21D7-471F-B970-CB9E171B9E4D}"/>
                </a:ext>
              </a:extLst>
            </p:cNvPr>
            <p:cNvSpPr/>
            <p:nvPr/>
          </p:nvSpPr>
          <p:spPr>
            <a:xfrm>
              <a:off x="5465995" y="4758246"/>
              <a:ext cx="466054" cy="233027"/>
            </a:xfrm>
            <a:custGeom>
              <a:avLst/>
              <a:gdLst>
                <a:gd name="connsiteX0" fmla="*/ 128804 w 466053"/>
                <a:gd name="connsiteY0" fmla="*/ 0 h 233026"/>
                <a:gd name="connsiteX1" fmla="*/ 117708 w 466053"/>
                <a:gd name="connsiteY1" fmla="*/ 63805 h 233026"/>
                <a:gd name="connsiteX2" fmla="*/ 132688 w 466053"/>
                <a:gd name="connsiteY2" fmla="*/ 84333 h 233026"/>
                <a:gd name="connsiteX3" fmla="*/ 442281 w 466053"/>
                <a:gd name="connsiteY3" fmla="*/ 32735 h 233026"/>
                <a:gd name="connsiteX4" fmla="*/ 467248 w 466053"/>
                <a:gd name="connsiteY4" fmla="*/ 137042 h 233026"/>
                <a:gd name="connsiteX5" fmla="*/ 453377 w 466053"/>
                <a:gd name="connsiteY5" fmla="*/ 159790 h 233026"/>
                <a:gd name="connsiteX6" fmla="*/ 114379 w 466053"/>
                <a:gd name="connsiteY6" fmla="*/ 144255 h 233026"/>
                <a:gd name="connsiteX7" fmla="*/ 98289 w 466053"/>
                <a:gd name="connsiteY7" fmla="*/ 233582 h 233026"/>
                <a:gd name="connsiteX8" fmla="*/ 66109 w 466053"/>
                <a:gd name="connsiteY8" fmla="*/ 192524 h 233026"/>
                <a:gd name="connsiteX9" fmla="*/ 5078 w 466053"/>
                <a:gd name="connsiteY9" fmla="*/ 106526 h 233026"/>
                <a:gd name="connsiteX10" fmla="*/ 7852 w 466053"/>
                <a:gd name="connsiteY10" fmla="*/ 84333 h 233026"/>
                <a:gd name="connsiteX11" fmla="*/ 128804 w 466053"/>
                <a:gd name="connsiteY11" fmla="*/ 0 h 23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6053" h="233026">
                  <a:moveTo>
                    <a:pt x="128804" y="0"/>
                  </a:moveTo>
                  <a:cubicBezTo>
                    <a:pt x="124366" y="24412"/>
                    <a:pt x="121037" y="43831"/>
                    <a:pt x="117708" y="63805"/>
                  </a:cubicBezTo>
                  <a:cubicBezTo>
                    <a:pt x="115488" y="75456"/>
                    <a:pt x="114379" y="84333"/>
                    <a:pt x="132688" y="84333"/>
                  </a:cubicBezTo>
                  <a:cubicBezTo>
                    <a:pt x="238105" y="85443"/>
                    <a:pt x="342967" y="83224"/>
                    <a:pt x="442281" y="32735"/>
                  </a:cubicBezTo>
                  <a:cubicBezTo>
                    <a:pt x="450603" y="68244"/>
                    <a:pt x="457816" y="102643"/>
                    <a:pt x="467248" y="137042"/>
                  </a:cubicBezTo>
                  <a:cubicBezTo>
                    <a:pt x="471132" y="152022"/>
                    <a:pt x="465584" y="157016"/>
                    <a:pt x="453377" y="159790"/>
                  </a:cubicBezTo>
                  <a:cubicBezTo>
                    <a:pt x="339638" y="186421"/>
                    <a:pt x="226454" y="203621"/>
                    <a:pt x="114379" y="144255"/>
                  </a:cubicBezTo>
                  <a:cubicBezTo>
                    <a:pt x="108831" y="174215"/>
                    <a:pt x="103837" y="202511"/>
                    <a:pt x="98289" y="233582"/>
                  </a:cubicBezTo>
                  <a:cubicBezTo>
                    <a:pt x="83308" y="221930"/>
                    <a:pt x="76096" y="206395"/>
                    <a:pt x="66109" y="192524"/>
                  </a:cubicBezTo>
                  <a:cubicBezTo>
                    <a:pt x="45580" y="164228"/>
                    <a:pt x="26161" y="134823"/>
                    <a:pt x="5078" y="106526"/>
                  </a:cubicBezTo>
                  <a:cubicBezTo>
                    <a:pt x="-1580" y="97095"/>
                    <a:pt x="-2690" y="91546"/>
                    <a:pt x="7852" y="84333"/>
                  </a:cubicBezTo>
                  <a:cubicBezTo>
                    <a:pt x="46690" y="57702"/>
                    <a:pt x="86082" y="29960"/>
                    <a:pt x="128804" y="0"/>
                  </a:cubicBezTo>
                  <a:close/>
                </a:path>
              </a:pathLst>
            </a:custGeom>
            <a:solidFill>
              <a:schemeClr val="accent4">
                <a:lumMod val="50000"/>
                <a:lumOff val="50000"/>
              </a:schemeClr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4E660C-6570-4279-B59E-DE85A22BAF13}"/>
                </a:ext>
              </a:extLst>
            </p:cNvPr>
            <p:cNvSpPr/>
            <p:nvPr/>
          </p:nvSpPr>
          <p:spPr>
            <a:xfrm>
              <a:off x="5477684" y="4306062"/>
              <a:ext cx="460506" cy="233027"/>
            </a:xfrm>
            <a:custGeom>
              <a:avLst/>
              <a:gdLst>
                <a:gd name="connsiteX0" fmla="*/ 325729 w 460505"/>
                <a:gd name="connsiteY0" fmla="*/ 233582 h 233026"/>
                <a:gd name="connsiteX1" fmla="*/ 342374 w 460505"/>
                <a:gd name="connsiteY1" fmla="*/ 172551 h 233026"/>
                <a:gd name="connsiteX2" fmla="*/ 326284 w 460505"/>
                <a:gd name="connsiteY2" fmla="*/ 147584 h 233026"/>
                <a:gd name="connsiteX3" fmla="*/ 17246 w 460505"/>
                <a:gd name="connsiteY3" fmla="*/ 173661 h 233026"/>
                <a:gd name="connsiteX4" fmla="*/ 601 w 460505"/>
                <a:gd name="connsiteY4" fmla="*/ 67134 h 233026"/>
                <a:gd name="connsiteX5" fmla="*/ 12807 w 460505"/>
                <a:gd name="connsiteY5" fmla="*/ 47715 h 233026"/>
                <a:gd name="connsiteX6" fmla="*/ 286337 w 460505"/>
                <a:gd name="connsiteY6" fmla="*/ 57147 h 233026"/>
                <a:gd name="connsiteX7" fmla="*/ 352916 w 460505"/>
                <a:gd name="connsiteY7" fmla="*/ 90437 h 233026"/>
                <a:gd name="connsiteX8" fmla="*/ 377883 w 460505"/>
                <a:gd name="connsiteY8" fmla="*/ 0 h 233026"/>
                <a:gd name="connsiteX9" fmla="*/ 460552 w 460505"/>
                <a:gd name="connsiteY9" fmla="*/ 139261 h 233026"/>
                <a:gd name="connsiteX10" fmla="*/ 452784 w 460505"/>
                <a:gd name="connsiteY10" fmla="*/ 159790 h 233026"/>
                <a:gd name="connsiteX11" fmla="*/ 325729 w 460505"/>
                <a:gd name="connsiteY11" fmla="*/ 233582 h 23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0505" h="233026">
                  <a:moveTo>
                    <a:pt x="325729" y="233582"/>
                  </a:moveTo>
                  <a:cubicBezTo>
                    <a:pt x="332387" y="209169"/>
                    <a:pt x="336826" y="190860"/>
                    <a:pt x="342374" y="172551"/>
                  </a:cubicBezTo>
                  <a:cubicBezTo>
                    <a:pt x="346813" y="157571"/>
                    <a:pt x="345703" y="149248"/>
                    <a:pt x="326284" y="147584"/>
                  </a:cubicBezTo>
                  <a:cubicBezTo>
                    <a:pt x="220867" y="138707"/>
                    <a:pt x="119889" y="134268"/>
                    <a:pt x="17246" y="173661"/>
                  </a:cubicBezTo>
                  <a:cubicBezTo>
                    <a:pt x="11698" y="138152"/>
                    <a:pt x="6149" y="102643"/>
                    <a:pt x="601" y="67134"/>
                  </a:cubicBezTo>
                  <a:cubicBezTo>
                    <a:pt x="-1063" y="57147"/>
                    <a:pt x="47" y="49934"/>
                    <a:pt x="12807" y="47715"/>
                  </a:cubicBezTo>
                  <a:cubicBezTo>
                    <a:pt x="104354" y="33290"/>
                    <a:pt x="195900" y="26077"/>
                    <a:pt x="286337" y="57147"/>
                  </a:cubicBezTo>
                  <a:cubicBezTo>
                    <a:pt x="309085" y="64915"/>
                    <a:pt x="329613" y="77676"/>
                    <a:pt x="352916" y="90437"/>
                  </a:cubicBezTo>
                  <a:cubicBezTo>
                    <a:pt x="361238" y="61031"/>
                    <a:pt x="369006" y="32180"/>
                    <a:pt x="377883" y="0"/>
                  </a:cubicBezTo>
                  <a:cubicBezTo>
                    <a:pt x="406734" y="48825"/>
                    <a:pt x="432811" y="94320"/>
                    <a:pt x="460552" y="139261"/>
                  </a:cubicBezTo>
                  <a:cubicBezTo>
                    <a:pt x="467765" y="150913"/>
                    <a:pt x="462217" y="154796"/>
                    <a:pt x="452784" y="159790"/>
                  </a:cubicBezTo>
                  <a:cubicBezTo>
                    <a:pt x="412282" y="182538"/>
                    <a:pt x="371780" y="206395"/>
                    <a:pt x="325729" y="23358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2AF8C3-B355-4FB8-AFE6-CCD36E458A69}"/>
                </a:ext>
              </a:extLst>
            </p:cNvPr>
            <p:cNvSpPr/>
            <p:nvPr/>
          </p:nvSpPr>
          <p:spPr>
            <a:xfrm>
              <a:off x="5958783" y="4526337"/>
              <a:ext cx="371733" cy="338444"/>
            </a:xfrm>
            <a:custGeom>
              <a:avLst/>
              <a:gdLst>
                <a:gd name="connsiteX0" fmla="*/ 144791 w 371733"/>
                <a:gd name="connsiteY0" fmla="*/ 342874 h 338443"/>
                <a:gd name="connsiteX1" fmla="*/ 143127 w 371733"/>
                <a:gd name="connsiteY1" fmla="*/ 342874 h 338443"/>
                <a:gd name="connsiteX2" fmla="*/ 141462 w 371733"/>
                <a:gd name="connsiteY2" fmla="*/ 342874 h 338443"/>
                <a:gd name="connsiteX3" fmla="*/ 132585 w 371733"/>
                <a:gd name="connsiteY3" fmla="*/ 299043 h 338443"/>
                <a:gd name="connsiteX4" fmla="*/ 130366 w 371733"/>
                <a:gd name="connsiteY4" fmla="*/ 256876 h 338443"/>
                <a:gd name="connsiteX5" fmla="*/ 122044 w 371733"/>
                <a:gd name="connsiteY5" fmla="*/ 272411 h 338443"/>
                <a:gd name="connsiteX6" fmla="*/ 92083 w 371733"/>
                <a:gd name="connsiteY6" fmla="*/ 287946 h 338443"/>
                <a:gd name="connsiteX7" fmla="*/ 67670 w 371733"/>
                <a:gd name="connsiteY7" fmla="*/ 266308 h 338443"/>
                <a:gd name="connsiteX8" fmla="*/ 52135 w 371733"/>
                <a:gd name="connsiteY8" fmla="*/ 238012 h 338443"/>
                <a:gd name="connsiteX9" fmla="*/ 21620 w 371733"/>
                <a:gd name="connsiteY9" fmla="*/ 193071 h 338443"/>
                <a:gd name="connsiteX10" fmla="*/ 7749 w 371733"/>
                <a:gd name="connsiteY10" fmla="*/ 85435 h 338443"/>
                <a:gd name="connsiteX11" fmla="*/ 49916 w 371733"/>
                <a:gd name="connsiteY11" fmla="*/ 77667 h 338443"/>
                <a:gd name="connsiteX12" fmla="*/ 108173 w 371733"/>
                <a:gd name="connsiteY12" fmla="*/ 147575 h 338443"/>
                <a:gd name="connsiteX13" fmla="*/ 292930 w 371733"/>
                <a:gd name="connsiteY13" fmla="*/ 149240 h 338443"/>
                <a:gd name="connsiteX14" fmla="*/ 340645 w 371733"/>
                <a:gd name="connsiteY14" fmla="*/ 17746 h 338443"/>
                <a:gd name="connsiteX15" fmla="*/ 341200 w 371733"/>
                <a:gd name="connsiteY15" fmla="*/ 1101 h 338443"/>
                <a:gd name="connsiteX16" fmla="*/ 359509 w 371733"/>
                <a:gd name="connsiteY16" fmla="*/ 9978 h 338443"/>
                <a:gd name="connsiteX17" fmla="*/ 372270 w 371733"/>
                <a:gd name="connsiteY17" fmla="*/ 34391 h 338443"/>
                <a:gd name="connsiteX18" fmla="*/ 296259 w 371733"/>
                <a:gd name="connsiteY18" fmla="*/ 265198 h 338443"/>
                <a:gd name="connsiteX19" fmla="*/ 271292 w 371733"/>
                <a:gd name="connsiteY19" fmla="*/ 249663 h 338443"/>
                <a:gd name="connsiteX20" fmla="*/ 205267 w 371733"/>
                <a:gd name="connsiteY20" fmla="*/ 270192 h 338443"/>
                <a:gd name="connsiteX21" fmla="*/ 192506 w 371733"/>
                <a:gd name="connsiteY21" fmla="*/ 303481 h 338443"/>
                <a:gd name="connsiteX22" fmla="*/ 147565 w 371733"/>
                <a:gd name="connsiteY22" fmla="*/ 296823 h 338443"/>
                <a:gd name="connsiteX23" fmla="*/ 147565 w 371733"/>
                <a:gd name="connsiteY23" fmla="*/ 337880 h 338443"/>
                <a:gd name="connsiteX24" fmla="*/ 148675 w 371733"/>
                <a:gd name="connsiteY24" fmla="*/ 341209 h 338443"/>
                <a:gd name="connsiteX25" fmla="*/ 144791 w 371733"/>
                <a:gd name="connsiteY25" fmla="*/ 342874 h 338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733" h="338443">
                  <a:moveTo>
                    <a:pt x="144791" y="342874"/>
                  </a:moveTo>
                  <a:lnTo>
                    <a:pt x="143127" y="342874"/>
                  </a:lnTo>
                  <a:lnTo>
                    <a:pt x="141462" y="342874"/>
                  </a:lnTo>
                  <a:cubicBezTo>
                    <a:pt x="128146" y="330113"/>
                    <a:pt x="133695" y="314023"/>
                    <a:pt x="132585" y="299043"/>
                  </a:cubicBezTo>
                  <a:cubicBezTo>
                    <a:pt x="131475" y="285727"/>
                    <a:pt x="134249" y="271856"/>
                    <a:pt x="130366" y="256876"/>
                  </a:cubicBezTo>
                  <a:cubicBezTo>
                    <a:pt x="123153" y="260205"/>
                    <a:pt x="124818" y="267417"/>
                    <a:pt x="122044" y="272411"/>
                  </a:cubicBezTo>
                  <a:cubicBezTo>
                    <a:pt x="115386" y="284062"/>
                    <a:pt x="104844" y="288501"/>
                    <a:pt x="92083" y="287946"/>
                  </a:cubicBezTo>
                  <a:cubicBezTo>
                    <a:pt x="78212" y="287391"/>
                    <a:pt x="70444" y="279069"/>
                    <a:pt x="67670" y="266308"/>
                  </a:cubicBezTo>
                  <a:cubicBezTo>
                    <a:pt x="65451" y="255211"/>
                    <a:pt x="61567" y="245224"/>
                    <a:pt x="52135" y="238012"/>
                  </a:cubicBezTo>
                  <a:cubicBezTo>
                    <a:pt x="47697" y="219148"/>
                    <a:pt x="29942" y="209161"/>
                    <a:pt x="21620" y="193071"/>
                  </a:cubicBezTo>
                  <a:cubicBezTo>
                    <a:pt x="3865" y="158672"/>
                    <a:pt x="-8896" y="124272"/>
                    <a:pt x="7749" y="85435"/>
                  </a:cubicBezTo>
                  <a:cubicBezTo>
                    <a:pt x="19955" y="57139"/>
                    <a:pt x="31052" y="54364"/>
                    <a:pt x="49916" y="77667"/>
                  </a:cubicBezTo>
                  <a:cubicBezTo>
                    <a:pt x="69335" y="100970"/>
                    <a:pt x="88199" y="124827"/>
                    <a:pt x="108173" y="147575"/>
                  </a:cubicBezTo>
                  <a:cubicBezTo>
                    <a:pt x="168094" y="215264"/>
                    <a:pt x="230235" y="199729"/>
                    <a:pt x="292930" y="149240"/>
                  </a:cubicBezTo>
                  <a:cubicBezTo>
                    <a:pt x="334542" y="115395"/>
                    <a:pt x="347303" y="69900"/>
                    <a:pt x="340645" y="17746"/>
                  </a:cubicBezTo>
                  <a:cubicBezTo>
                    <a:pt x="340090" y="12197"/>
                    <a:pt x="332322" y="4985"/>
                    <a:pt x="341200" y="1101"/>
                  </a:cubicBezTo>
                  <a:cubicBezTo>
                    <a:pt x="349522" y="-2783"/>
                    <a:pt x="355070" y="4430"/>
                    <a:pt x="359509" y="9978"/>
                  </a:cubicBezTo>
                  <a:cubicBezTo>
                    <a:pt x="364502" y="17746"/>
                    <a:pt x="370606" y="26068"/>
                    <a:pt x="372270" y="34391"/>
                  </a:cubicBezTo>
                  <a:cubicBezTo>
                    <a:pt x="386141" y="107073"/>
                    <a:pt x="359509" y="218038"/>
                    <a:pt x="296259" y="265198"/>
                  </a:cubicBezTo>
                  <a:cubicBezTo>
                    <a:pt x="284607" y="265198"/>
                    <a:pt x="280169" y="254102"/>
                    <a:pt x="271292" y="249663"/>
                  </a:cubicBezTo>
                  <a:cubicBezTo>
                    <a:pt x="246324" y="236347"/>
                    <a:pt x="218583" y="245224"/>
                    <a:pt x="205267" y="270192"/>
                  </a:cubicBezTo>
                  <a:cubicBezTo>
                    <a:pt x="199719" y="280733"/>
                    <a:pt x="200829" y="294049"/>
                    <a:pt x="192506" y="303481"/>
                  </a:cubicBezTo>
                  <a:cubicBezTo>
                    <a:pt x="177526" y="306810"/>
                    <a:pt x="164210" y="296823"/>
                    <a:pt x="147565" y="296823"/>
                  </a:cubicBezTo>
                  <a:cubicBezTo>
                    <a:pt x="147565" y="310694"/>
                    <a:pt x="147565" y="324010"/>
                    <a:pt x="147565" y="337880"/>
                  </a:cubicBezTo>
                  <a:cubicBezTo>
                    <a:pt x="148675" y="338990"/>
                    <a:pt x="149230" y="340100"/>
                    <a:pt x="148675" y="341209"/>
                  </a:cubicBezTo>
                  <a:cubicBezTo>
                    <a:pt x="145901" y="342319"/>
                    <a:pt x="145346" y="342874"/>
                    <a:pt x="144791" y="342874"/>
                  </a:cubicBezTo>
                  <a:close/>
                </a:path>
              </a:pathLst>
            </a:custGeom>
            <a:solidFill>
              <a:srgbClr val="BE0000"/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0FE151B-890E-47CF-9460-B2480CDCB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53481" y="4361864"/>
              <a:ext cx="316607" cy="155808"/>
            </a:xfrm>
            <a:custGeom>
              <a:avLst/>
              <a:gdLst>
                <a:gd name="connsiteX0" fmla="*/ 277300 w 568080"/>
                <a:gd name="connsiteY0" fmla="*/ 114970 h 279562"/>
                <a:gd name="connsiteX1" fmla="*/ 315430 w 568080"/>
                <a:gd name="connsiteY1" fmla="*/ 128053 h 279562"/>
                <a:gd name="connsiteX2" fmla="*/ 329295 w 568080"/>
                <a:gd name="connsiteY2" fmla="*/ 160591 h 279562"/>
                <a:gd name="connsiteX3" fmla="*/ 325325 w 568080"/>
                <a:gd name="connsiteY3" fmla="*/ 181668 h 279562"/>
                <a:gd name="connsiteX4" fmla="*/ 312746 w 568080"/>
                <a:gd name="connsiteY4" fmla="*/ 202633 h 279562"/>
                <a:gd name="connsiteX5" fmla="*/ 292172 w 568080"/>
                <a:gd name="connsiteY5" fmla="*/ 223543 h 279562"/>
                <a:gd name="connsiteX6" fmla="*/ 273331 w 568080"/>
                <a:gd name="connsiteY6" fmla="*/ 241657 h 279562"/>
                <a:gd name="connsiteX7" fmla="*/ 266902 w 568080"/>
                <a:gd name="connsiteY7" fmla="*/ 250378 h 279562"/>
                <a:gd name="connsiteX8" fmla="*/ 329295 w 568080"/>
                <a:gd name="connsiteY8" fmla="*/ 250378 h 279562"/>
                <a:gd name="connsiteX9" fmla="*/ 329295 w 568080"/>
                <a:gd name="connsiteY9" fmla="*/ 279562 h 279562"/>
                <a:gd name="connsiteX10" fmla="*/ 219157 w 568080"/>
                <a:gd name="connsiteY10" fmla="*/ 279562 h 279562"/>
                <a:gd name="connsiteX11" fmla="*/ 229891 w 568080"/>
                <a:gd name="connsiteY11" fmla="*/ 248198 h 279562"/>
                <a:gd name="connsiteX12" fmla="*/ 265225 w 568080"/>
                <a:gd name="connsiteY12" fmla="*/ 208895 h 279562"/>
                <a:gd name="connsiteX13" fmla="*/ 291278 w 568080"/>
                <a:gd name="connsiteY13" fmla="*/ 182059 h 279562"/>
                <a:gd name="connsiteX14" fmla="*/ 297763 w 568080"/>
                <a:gd name="connsiteY14" fmla="*/ 162827 h 279562"/>
                <a:gd name="connsiteX15" fmla="*/ 292116 w 568080"/>
                <a:gd name="connsiteY15" fmla="*/ 146670 h 279562"/>
                <a:gd name="connsiteX16" fmla="*/ 276518 w 568080"/>
                <a:gd name="connsiteY16" fmla="*/ 141023 h 279562"/>
                <a:gd name="connsiteX17" fmla="*/ 260864 w 568080"/>
                <a:gd name="connsiteY17" fmla="*/ 146949 h 279562"/>
                <a:gd name="connsiteX18" fmla="*/ 254155 w 568080"/>
                <a:gd name="connsiteY18" fmla="*/ 166629 h 279562"/>
                <a:gd name="connsiteX19" fmla="*/ 222847 w 568080"/>
                <a:gd name="connsiteY19" fmla="*/ 163498 h 279562"/>
                <a:gd name="connsiteX20" fmla="*/ 240402 w 568080"/>
                <a:gd name="connsiteY20" fmla="*/ 126264 h 279562"/>
                <a:gd name="connsiteX21" fmla="*/ 277300 w 568080"/>
                <a:gd name="connsiteY21" fmla="*/ 114970 h 279562"/>
                <a:gd name="connsiteX22" fmla="*/ 462412 w 568080"/>
                <a:gd name="connsiteY22" fmla="*/ 37654 h 279562"/>
                <a:gd name="connsiteX23" fmla="*/ 418508 w 568080"/>
                <a:gd name="connsiteY23" fmla="*/ 56332 h 279562"/>
                <a:gd name="connsiteX24" fmla="*/ 401839 w 568080"/>
                <a:gd name="connsiteY24" fmla="*/ 112663 h 279562"/>
                <a:gd name="connsiteX25" fmla="*/ 418955 w 568080"/>
                <a:gd name="connsiteY25" fmla="*/ 168846 h 279562"/>
                <a:gd name="connsiteX26" fmla="*/ 462412 w 568080"/>
                <a:gd name="connsiteY26" fmla="*/ 187970 h 279562"/>
                <a:gd name="connsiteX27" fmla="*/ 505647 w 568080"/>
                <a:gd name="connsiteY27" fmla="*/ 168995 h 279562"/>
                <a:gd name="connsiteX28" fmla="*/ 522539 w 568080"/>
                <a:gd name="connsiteY28" fmla="*/ 112068 h 279562"/>
                <a:gd name="connsiteX29" fmla="*/ 506093 w 568080"/>
                <a:gd name="connsiteY29" fmla="*/ 56109 h 279562"/>
                <a:gd name="connsiteX30" fmla="*/ 462412 w 568080"/>
                <a:gd name="connsiteY30" fmla="*/ 37654 h 279562"/>
                <a:gd name="connsiteX31" fmla="*/ 0 w 568080"/>
                <a:gd name="connsiteY31" fmla="*/ 3721 h 279562"/>
                <a:gd name="connsiteX32" fmla="*/ 44053 w 568080"/>
                <a:gd name="connsiteY32" fmla="*/ 3721 h 279562"/>
                <a:gd name="connsiteX33" fmla="*/ 44053 w 568080"/>
                <a:gd name="connsiteY33" fmla="*/ 89595 h 279562"/>
                <a:gd name="connsiteX34" fmla="*/ 130373 w 568080"/>
                <a:gd name="connsiteY34" fmla="*/ 89595 h 279562"/>
                <a:gd name="connsiteX35" fmla="*/ 130373 w 568080"/>
                <a:gd name="connsiteY35" fmla="*/ 3721 h 279562"/>
                <a:gd name="connsiteX36" fmla="*/ 174426 w 568080"/>
                <a:gd name="connsiteY36" fmla="*/ 3721 h 279562"/>
                <a:gd name="connsiteX37" fmla="*/ 174426 w 568080"/>
                <a:gd name="connsiteY37" fmla="*/ 221903 h 279562"/>
                <a:gd name="connsiteX38" fmla="*/ 130373 w 568080"/>
                <a:gd name="connsiteY38" fmla="*/ 221903 h 279562"/>
                <a:gd name="connsiteX39" fmla="*/ 130373 w 568080"/>
                <a:gd name="connsiteY39" fmla="*/ 126504 h 279562"/>
                <a:gd name="connsiteX40" fmla="*/ 44053 w 568080"/>
                <a:gd name="connsiteY40" fmla="*/ 126504 h 279562"/>
                <a:gd name="connsiteX41" fmla="*/ 44053 w 568080"/>
                <a:gd name="connsiteY41" fmla="*/ 221903 h 279562"/>
                <a:gd name="connsiteX42" fmla="*/ 0 w 568080"/>
                <a:gd name="connsiteY42" fmla="*/ 221903 h 279562"/>
                <a:gd name="connsiteX43" fmla="*/ 461966 w 568080"/>
                <a:gd name="connsiteY43" fmla="*/ 0 h 279562"/>
                <a:gd name="connsiteX44" fmla="*/ 539133 w 568080"/>
                <a:gd name="connsiteY44" fmla="*/ 29915 h 279562"/>
                <a:gd name="connsiteX45" fmla="*/ 568080 w 568080"/>
                <a:gd name="connsiteY45" fmla="*/ 113110 h 279562"/>
                <a:gd name="connsiteX46" fmla="*/ 539357 w 568080"/>
                <a:gd name="connsiteY46" fmla="*/ 195784 h 279562"/>
                <a:gd name="connsiteX47" fmla="*/ 462561 w 568080"/>
                <a:gd name="connsiteY47" fmla="*/ 225624 h 279562"/>
                <a:gd name="connsiteX48" fmla="*/ 385171 w 568080"/>
                <a:gd name="connsiteY48" fmla="*/ 195933 h 279562"/>
                <a:gd name="connsiteX49" fmla="*/ 356447 w 568080"/>
                <a:gd name="connsiteY49" fmla="*/ 114152 h 279562"/>
                <a:gd name="connsiteX50" fmla="*/ 366418 w 568080"/>
                <a:gd name="connsiteY50" fmla="*/ 58192 h 279562"/>
                <a:gd name="connsiteX51" fmla="*/ 386733 w 568080"/>
                <a:gd name="connsiteY51" fmla="*/ 28278 h 279562"/>
                <a:gd name="connsiteX52" fmla="*/ 414936 w 568080"/>
                <a:gd name="connsiteY52" fmla="*/ 8632 h 279562"/>
                <a:gd name="connsiteX53" fmla="*/ 461966 w 568080"/>
                <a:gd name="connsiteY53" fmla="*/ 0 h 27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8080" h="279562">
                  <a:moveTo>
                    <a:pt x="277300" y="114970"/>
                  </a:moveTo>
                  <a:cubicBezTo>
                    <a:pt x="293477" y="114970"/>
                    <a:pt x="306186" y="119331"/>
                    <a:pt x="315430" y="128053"/>
                  </a:cubicBezTo>
                  <a:cubicBezTo>
                    <a:pt x="324673" y="136774"/>
                    <a:pt x="329295" y="147620"/>
                    <a:pt x="329295" y="160591"/>
                  </a:cubicBezTo>
                  <a:cubicBezTo>
                    <a:pt x="329295" y="167971"/>
                    <a:pt x="327971" y="174996"/>
                    <a:pt x="325325" y="181668"/>
                  </a:cubicBezTo>
                  <a:cubicBezTo>
                    <a:pt x="322679" y="188339"/>
                    <a:pt x="318486" y="195328"/>
                    <a:pt x="312746" y="202633"/>
                  </a:cubicBezTo>
                  <a:cubicBezTo>
                    <a:pt x="308944" y="207479"/>
                    <a:pt x="302087" y="214448"/>
                    <a:pt x="292172" y="223543"/>
                  </a:cubicBezTo>
                  <a:cubicBezTo>
                    <a:pt x="282257" y="232637"/>
                    <a:pt x="275977" y="238675"/>
                    <a:pt x="273331" y="241657"/>
                  </a:cubicBezTo>
                  <a:cubicBezTo>
                    <a:pt x="270685" y="244638"/>
                    <a:pt x="268542" y="247546"/>
                    <a:pt x="266902" y="250378"/>
                  </a:cubicBezTo>
                  <a:lnTo>
                    <a:pt x="329295" y="250378"/>
                  </a:lnTo>
                  <a:lnTo>
                    <a:pt x="329295" y="279562"/>
                  </a:lnTo>
                  <a:lnTo>
                    <a:pt x="219157" y="279562"/>
                  </a:lnTo>
                  <a:cubicBezTo>
                    <a:pt x="220349" y="268530"/>
                    <a:pt x="223928" y="258075"/>
                    <a:pt x="229891" y="248198"/>
                  </a:cubicBezTo>
                  <a:cubicBezTo>
                    <a:pt x="235855" y="238321"/>
                    <a:pt x="247632" y="225220"/>
                    <a:pt x="265225" y="208895"/>
                  </a:cubicBezTo>
                  <a:cubicBezTo>
                    <a:pt x="279388" y="195701"/>
                    <a:pt x="288073" y="186756"/>
                    <a:pt x="291278" y="182059"/>
                  </a:cubicBezTo>
                  <a:cubicBezTo>
                    <a:pt x="295601" y="175574"/>
                    <a:pt x="297763" y="169163"/>
                    <a:pt x="297763" y="162827"/>
                  </a:cubicBezTo>
                  <a:cubicBezTo>
                    <a:pt x="297763" y="155820"/>
                    <a:pt x="295881" y="150434"/>
                    <a:pt x="292116" y="146670"/>
                  </a:cubicBezTo>
                  <a:cubicBezTo>
                    <a:pt x="288352" y="142905"/>
                    <a:pt x="283152" y="141023"/>
                    <a:pt x="276518" y="141023"/>
                  </a:cubicBezTo>
                  <a:cubicBezTo>
                    <a:pt x="269958" y="141023"/>
                    <a:pt x="264740" y="142998"/>
                    <a:pt x="260864" y="146949"/>
                  </a:cubicBezTo>
                  <a:cubicBezTo>
                    <a:pt x="256987" y="150900"/>
                    <a:pt x="254752" y="157460"/>
                    <a:pt x="254155" y="166629"/>
                  </a:cubicBezTo>
                  <a:lnTo>
                    <a:pt x="222847" y="163498"/>
                  </a:lnTo>
                  <a:cubicBezTo>
                    <a:pt x="224711" y="146204"/>
                    <a:pt x="230562" y="133792"/>
                    <a:pt x="240402" y="126264"/>
                  </a:cubicBezTo>
                  <a:cubicBezTo>
                    <a:pt x="250241" y="118735"/>
                    <a:pt x="262541" y="114970"/>
                    <a:pt x="277300" y="114970"/>
                  </a:cubicBezTo>
                  <a:close/>
                  <a:moveTo>
                    <a:pt x="462412" y="37654"/>
                  </a:moveTo>
                  <a:cubicBezTo>
                    <a:pt x="444255" y="37654"/>
                    <a:pt x="429621" y="43880"/>
                    <a:pt x="418508" y="56332"/>
                  </a:cubicBezTo>
                  <a:cubicBezTo>
                    <a:pt x="407396" y="68784"/>
                    <a:pt x="401839" y="87561"/>
                    <a:pt x="401839" y="112663"/>
                  </a:cubicBezTo>
                  <a:cubicBezTo>
                    <a:pt x="401839" y="137369"/>
                    <a:pt x="407544" y="156096"/>
                    <a:pt x="418955" y="168846"/>
                  </a:cubicBezTo>
                  <a:cubicBezTo>
                    <a:pt x="430365" y="181595"/>
                    <a:pt x="444851" y="187970"/>
                    <a:pt x="462412" y="187970"/>
                  </a:cubicBezTo>
                  <a:cubicBezTo>
                    <a:pt x="479974" y="187970"/>
                    <a:pt x="494386" y="181645"/>
                    <a:pt x="505647" y="168995"/>
                  </a:cubicBezTo>
                  <a:cubicBezTo>
                    <a:pt x="516908" y="156344"/>
                    <a:pt x="522539" y="137369"/>
                    <a:pt x="522539" y="112068"/>
                  </a:cubicBezTo>
                  <a:cubicBezTo>
                    <a:pt x="522539" y="87065"/>
                    <a:pt x="517057" y="68412"/>
                    <a:pt x="506093" y="56109"/>
                  </a:cubicBezTo>
                  <a:cubicBezTo>
                    <a:pt x="495130" y="43805"/>
                    <a:pt x="480569" y="37654"/>
                    <a:pt x="462412" y="37654"/>
                  </a:cubicBezTo>
                  <a:close/>
                  <a:moveTo>
                    <a:pt x="0" y="3721"/>
                  </a:moveTo>
                  <a:lnTo>
                    <a:pt x="44053" y="3721"/>
                  </a:lnTo>
                  <a:lnTo>
                    <a:pt x="44053" y="89595"/>
                  </a:lnTo>
                  <a:lnTo>
                    <a:pt x="130373" y="89595"/>
                  </a:lnTo>
                  <a:lnTo>
                    <a:pt x="130373" y="3721"/>
                  </a:lnTo>
                  <a:lnTo>
                    <a:pt x="174426" y="3721"/>
                  </a:lnTo>
                  <a:lnTo>
                    <a:pt x="174426" y="221903"/>
                  </a:lnTo>
                  <a:lnTo>
                    <a:pt x="130373" y="221903"/>
                  </a:lnTo>
                  <a:lnTo>
                    <a:pt x="130373" y="126504"/>
                  </a:lnTo>
                  <a:lnTo>
                    <a:pt x="44053" y="126504"/>
                  </a:lnTo>
                  <a:lnTo>
                    <a:pt x="44053" y="221903"/>
                  </a:lnTo>
                  <a:lnTo>
                    <a:pt x="0" y="221903"/>
                  </a:lnTo>
                  <a:close/>
                  <a:moveTo>
                    <a:pt x="461966" y="0"/>
                  </a:moveTo>
                  <a:cubicBezTo>
                    <a:pt x="494113" y="0"/>
                    <a:pt x="519835" y="9972"/>
                    <a:pt x="539133" y="29915"/>
                  </a:cubicBezTo>
                  <a:cubicBezTo>
                    <a:pt x="558431" y="49858"/>
                    <a:pt x="568080" y="77589"/>
                    <a:pt x="568080" y="113110"/>
                  </a:cubicBezTo>
                  <a:cubicBezTo>
                    <a:pt x="568080" y="148332"/>
                    <a:pt x="558506" y="175890"/>
                    <a:pt x="539357" y="195784"/>
                  </a:cubicBezTo>
                  <a:cubicBezTo>
                    <a:pt x="520207" y="215677"/>
                    <a:pt x="494609" y="225624"/>
                    <a:pt x="462561" y="225624"/>
                  </a:cubicBezTo>
                  <a:cubicBezTo>
                    <a:pt x="430117" y="225624"/>
                    <a:pt x="404320" y="215727"/>
                    <a:pt x="385171" y="195933"/>
                  </a:cubicBezTo>
                  <a:cubicBezTo>
                    <a:pt x="366021" y="176138"/>
                    <a:pt x="356447" y="148878"/>
                    <a:pt x="356447" y="114152"/>
                  </a:cubicBezTo>
                  <a:cubicBezTo>
                    <a:pt x="356447" y="91927"/>
                    <a:pt x="359771" y="73273"/>
                    <a:pt x="366418" y="58192"/>
                  </a:cubicBezTo>
                  <a:cubicBezTo>
                    <a:pt x="371379" y="47080"/>
                    <a:pt x="378151" y="37108"/>
                    <a:pt x="386733" y="28278"/>
                  </a:cubicBezTo>
                  <a:cubicBezTo>
                    <a:pt x="395316" y="19447"/>
                    <a:pt x="404717" y="12899"/>
                    <a:pt x="414936" y="8632"/>
                  </a:cubicBezTo>
                  <a:cubicBezTo>
                    <a:pt x="428529" y="2878"/>
                    <a:pt x="444206" y="0"/>
                    <a:pt x="46196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1DB931-A6FD-4B2F-AD68-47ADA3FE96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23607" y="4804640"/>
              <a:ext cx="316607" cy="155808"/>
            </a:xfrm>
            <a:custGeom>
              <a:avLst/>
              <a:gdLst>
                <a:gd name="connsiteX0" fmla="*/ 277300 w 568080"/>
                <a:gd name="connsiteY0" fmla="*/ 114970 h 279562"/>
                <a:gd name="connsiteX1" fmla="*/ 315430 w 568080"/>
                <a:gd name="connsiteY1" fmla="*/ 128053 h 279562"/>
                <a:gd name="connsiteX2" fmla="*/ 329295 w 568080"/>
                <a:gd name="connsiteY2" fmla="*/ 160591 h 279562"/>
                <a:gd name="connsiteX3" fmla="*/ 325325 w 568080"/>
                <a:gd name="connsiteY3" fmla="*/ 181668 h 279562"/>
                <a:gd name="connsiteX4" fmla="*/ 312746 w 568080"/>
                <a:gd name="connsiteY4" fmla="*/ 202633 h 279562"/>
                <a:gd name="connsiteX5" fmla="*/ 292172 w 568080"/>
                <a:gd name="connsiteY5" fmla="*/ 223543 h 279562"/>
                <a:gd name="connsiteX6" fmla="*/ 273331 w 568080"/>
                <a:gd name="connsiteY6" fmla="*/ 241657 h 279562"/>
                <a:gd name="connsiteX7" fmla="*/ 266902 w 568080"/>
                <a:gd name="connsiteY7" fmla="*/ 250378 h 279562"/>
                <a:gd name="connsiteX8" fmla="*/ 329295 w 568080"/>
                <a:gd name="connsiteY8" fmla="*/ 250378 h 279562"/>
                <a:gd name="connsiteX9" fmla="*/ 329295 w 568080"/>
                <a:gd name="connsiteY9" fmla="*/ 279562 h 279562"/>
                <a:gd name="connsiteX10" fmla="*/ 219157 w 568080"/>
                <a:gd name="connsiteY10" fmla="*/ 279562 h 279562"/>
                <a:gd name="connsiteX11" fmla="*/ 229891 w 568080"/>
                <a:gd name="connsiteY11" fmla="*/ 248198 h 279562"/>
                <a:gd name="connsiteX12" fmla="*/ 265225 w 568080"/>
                <a:gd name="connsiteY12" fmla="*/ 208895 h 279562"/>
                <a:gd name="connsiteX13" fmla="*/ 291278 w 568080"/>
                <a:gd name="connsiteY13" fmla="*/ 182059 h 279562"/>
                <a:gd name="connsiteX14" fmla="*/ 297763 w 568080"/>
                <a:gd name="connsiteY14" fmla="*/ 162827 h 279562"/>
                <a:gd name="connsiteX15" fmla="*/ 292116 w 568080"/>
                <a:gd name="connsiteY15" fmla="*/ 146670 h 279562"/>
                <a:gd name="connsiteX16" fmla="*/ 276518 w 568080"/>
                <a:gd name="connsiteY16" fmla="*/ 141023 h 279562"/>
                <a:gd name="connsiteX17" fmla="*/ 260864 w 568080"/>
                <a:gd name="connsiteY17" fmla="*/ 146949 h 279562"/>
                <a:gd name="connsiteX18" fmla="*/ 254155 w 568080"/>
                <a:gd name="connsiteY18" fmla="*/ 166629 h 279562"/>
                <a:gd name="connsiteX19" fmla="*/ 222847 w 568080"/>
                <a:gd name="connsiteY19" fmla="*/ 163498 h 279562"/>
                <a:gd name="connsiteX20" fmla="*/ 240402 w 568080"/>
                <a:gd name="connsiteY20" fmla="*/ 126264 h 279562"/>
                <a:gd name="connsiteX21" fmla="*/ 277300 w 568080"/>
                <a:gd name="connsiteY21" fmla="*/ 114970 h 279562"/>
                <a:gd name="connsiteX22" fmla="*/ 462412 w 568080"/>
                <a:gd name="connsiteY22" fmla="*/ 37654 h 279562"/>
                <a:gd name="connsiteX23" fmla="*/ 418508 w 568080"/>
                <a:gd name="connsiteY23" fmla="*/ 56332 h 279562"/>
                <a:gd name="connsiteX24" fmla="*/ 401839 w 568080"/>
                <a:gd name="connsiteY24" fmla="*/ 112663 h 279562"/>
                <a:gd name="connsiteX25" fmla="*/ 418955 w 568080"/>
                <a:gd name="connsiteY25" fmla="*/ 168846 h 279562"/>
                <a:gd name="connsiteX26" fmla="*/ 462412 w 568080"/>
                <a:gd name="connsiteY26" fmla="*/ 187970 h 279562"/>
                <a:gd name="connsiteX27" fmla="*/ 505647 w 568080"/>
                <a:gd name="connsiteY27" fmla="*/ 168995 h 279562"/>
                <a:gd name="connsiteX28" fmla="*/ 522539 w 568080"/>
                <a:gd name="connsiteY28" fmla="*/ 112068 h 279562"/>
                <a:gd name="connsiteX29" fmla="*/ 506093 w 568080"/>
                <a:gd name="connsiteY29" fmla="*/ 56109 h 279562"/>
                <a:gd name="connsiteX30" fmla="*/ 462412 w 568080"/>
                <a:gd name="connsiteY30" fmla="*/ 37654 h 279562"/>
                <a:gd name="connsiteX31" fmla="*/ 0 w 568080"/>
                <a:gd name="connsiteY31" fmla="*/ 3721 h 279562"/>
                <a:gd name="connsiteX32" fmla="*/ 44053 w 568080"/>
                <a:gd name="connsiteY32" fmla="*/ 3721 h 279562"/>
                <a:gd name="connsiteX33" fmla="*/ 44053 w 568080"/>
                <a:gd name="connsiteY33" fmla="*/ 89595 h 279562"/>
                <a:gd name="connsiteX34" fmla="*/ 130373 w 568080"/>
                <a:gd name="connsiteY34" fmla="*/ 89595 h 279562"/>
                <a:gd name="connsiteX35" fmla="*/ 130373 w 568080"/>
                <a:gd name="connsiteY35" fmla="*/ 3721 h 279562"/>
                <a:gd name="connsiteX36" fmla="*/ 174426 w 568080"/>
                <a:gd name="connsiteY36" fmla="*/ 3721 h 279562"/>
                <a:gd name="connsiteX37" fmla="*/ 174426 w 568080"/>
                <a:gd name="connsiteY37" fmla="*/ 221903 h 279562"/>
                <a:gd name="connsiteX38" fmla="*/ 130373 w 568080"/>
                <a:gd name="connsiteY38" fmla="*/ 221903 h 279562"/>
                <a:gd name="connsiteX39" fmla="*/ 130373 w 568080"/>
                <a:gd name="connsiteY39" fmla="*/ 126504 h 279562"/>
                <a:gd name="connsiteX40" fmla="*/ 44053 w 568080"/>
                <a:gd name="connsiteY40" fmla="*/ 126504 h 279562"/>
                <a:gd name="connsiteX41" fmla="*/ 44053 w 568080"/>
                <a:gd name="connsiteY41" fmla="*/ 221903 h 279562"/>
                <a:gd name="connsiteX42" fmla="*/ 0 w 568080"/>
                <a:gd name="connsiteY42" fmla="*/ 221903 h 279562"/>
                <a:gd name="connsiteX43" fmla="*/ 461966 w 568080"/>
                <a:gd name="connsiteY43" fmla="*/ 0 h 279562"/>
                <a:gd name="connsiteX44" fmla="*/ 539133 w 568080"/>
                <a:gd name="connsiteY44" fmla="*/ 29915 h 279562"/>
                <a:gd name="connsiteX45" fmla="*/ 568080 w 568080"/>
                <a:gd name="connsiteY45" fmla="*/ 113110 h 279562"/>
                <a:gd name="connsiteX46" fmla="*/ 539357 w 568080"/>
                <a:gd name="connsiteY46" fmla="*/ 195784 h 279562"/>
                <a:gd name="connsiteX47" fmla="*/ 462561 w 568080"/>
                <a:gd name="connsiteY47" fmla="*/ 225624 h 279562"/>
                <a:gd name="connsiteX48" fmla="*/ 385171 w 568080"/>
                <a:gd name="connsiteY48" fmla="*/ 195933 h 279562"/>
                <a:gd name="connsiteX49" fmla="*/ 356447 w 568080"/>
                <a:gd name="connsiteY49" fmla="*/ 114152 h 279562"/>
                <a:gd name="connsiteX50" fmla="*/ 366418 w 568080"/>
                <a:gd name="connsiteY50" fmla="*/ 58192 h 279562"/>
                <a:gd name="connsiteX51" fmla="*/ 386733 w 568080"/>
                <a:gd name="connsiteY51" fmla="*/ 28278 h 279562"/>
                <a:gd name="connsiteX52" fmla="*/ 414936 w 568080"/>
                <a:gd name="connsiteY52" fmla="*/ 8632 h 279562"/>
                <a:gd name="connsiteX53" fmla="*/ 461966 w 568080"/>
                <a:gd name="connsiteY53" fmla="*/ 0 h 27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8080" h="279562">
                  <a:moveTo>
                    <a:pt x="277300" y="114970"/>
                  </a:moveTo>
                  <a:cubicBezTo>
                    <a:pt x="293477" y="114970"/>
                    <a:pt x="306186" y="119331"/>
                    <a:pt x="315430" y="128053"/>
                  </a:cubicBezTo>
                  <a:cubicBezTo>
                    <a:pt x="324673" y="136774"/>
                    <a:pt x="329295" y="147620"/>
                    <a:pt x="329295" y="160591"/>
                  </a:cubicBezTo>
                  <a:cubicBezTo>
                    <a:pt x="329295" y="167971"/>
                    <a:pt x="327971" y="174996"/>
                    <a:pt x="325325" y="181668"/>
                  </a:cubicBezTo>
                  <a:cubicBezTo>
                    <a:pt x="322679" y="188339"/>
                    <a:pt x="318486" y="195328"/>
                    <a:pt x="312746" y="202633"/>
                  </a:cubicBezTo>
                  <a:cubicBezTo>
                    <a:pt x="308944" y="207479"/>
                    <a:pt x="302087" y="214448"/>
                    <a:pt x="292172" y="223543"/>
                  </a:cubicBezTo>
                  <a:cubicBezTo>
                    <a:pt x="282257" y="232637"/>
                    <a:pt x="275977" y="238675"/>
                    <a:pt x="273331" y="241657"/>
                  </a:cubicBezTo>
                  <a:cubicBezTo>
                    <a:pt x="270685" y="244638"/>
                    <a:pt x="268542" y="247546"/>
                    <a:pt x="266902" y="250378"/>
                  </a:cubicBezTo>
                  <a:lnTo>
                    <a:pt x="329295" y="250378"/>
                  </a:lnTo>
                  <a:lnTo>
                    <a:pt x="329295" y="279562"/>
                  </a:lnTo>
                  <a:lnTo>
                    <a:pt x="219157" y="279562"/>
                  </a:lnTo>
                  <a:cubicBezTo>
                    <a:pt x="220349" y="268530"/>
                    <a:pt x="223928" y="258075"/>
                    <a:pt x="229891" y="248198"/>
                  </a:cubicBezTo>
                  <a:cubicBezTo>
                    <a:pt x="235855" y="238321"/>
                    <a:pt x="247632" y="225220"/>
                    <a:pt x="265225" y="208895"/>
                  </a:cubicBezTo>
                  <a:cubicBezTo>
                    <a:pt x="279388" y="195701"/>
                    <a:pt x="288073" y="186756"/>
                    <a:pt x="291278" y="182059"/>
                  </a:cubicBezTo>
                  <a:cubicBezTo>
                    <a:pt x="295601" y="175574"/>
                    <a:pt x="297763" y="169163"/>
                    <a:pt x="297763" y="162827"/>
                  </a:cubicBezTo>
                  <a:cubicBezTo>
                    <a:pt x="297763" y="155820"/>
                    <a:pt x="295881" y="150434"/>
                    <a:pt x="292116" y="146670"/>
                  </a:cubicBezTo>
                  <a:cubicBezTo>
                    <a:pt x="288352" y="142905"/>
                    <a:pt x="283152" y="141023"/>
                    <a:pt x="276518" y="141023"/>
                  </a:cubicBezTo>
                  <a:cubicBezTo>
                    <a:pt x="269958" y="141023"/>
                    <a:pt x="264740" y="142998"/>
                    <a:pt x="260864" y="146949"/>
                  </a:cubicBezTo>
                  <a:cubicBezTo>
                    <a:pt x="256987" y="150900"/>
                    <a:pt x="254752" y="157460"/>
                    <a:pt x="254155" y="166629"/>
                  </a:cubicBezTo>
                  <a:lnTo>
                    <a:pt x="222847" y="163498"/>
                  </a:lnTo>
                  <a:cubicBezTo>
                    <a:pt x="224711" y="146204"/>
                    <a:pt x="230562" y="133792"/>
                    <a:pt x="240402" y="126264"/>
                  </a:cubicBezTo>
                  <a:cubicBezTo>
                    <a:pt x="250241" y="118735"/>
                    <a:pt x="262541" y="114970"/>
                    <a:pt x="277300" y="114970"/>
                  </a:cubicBezTo>
                  <a:close/>
                  <a:moveTo>
                    <a:pt x="462412" y="37654"/>
                  </a:moveTo>
                  <a:cubicBezTo>
                    <a:pt x="444255" y="37654"/>
                    <a:pt x="429621" y="43880"/>
                    <a:pt x="418508" y="56332"/>
                  </a:cubicBezTo>
                  <a:cubicBezTo>
                    <a:pt x="407396" y="68784"/>
                    <a:pt x="401839" y="87561"/>
                    <a:pt x="401839" y="112663"/>
                  </a:cubicBezTo>
                  <a:cubicBezTo>
                    <a:pt x="401839" y="137369"/>
                    <a:pt x="407544" y="156096"/>
                    <a:pt x="418955" y="168846"/>
                  </a:cubicBezTo>
                  <a:cubicBezTo>
                    <a:pt x="430365" y="181595"/>
                    <a:pt x="444851" y="187970"/>
                    <a:pt x="462412" y="187970"/>
                  </a:cubicBezTo>
                  <a:cubicBezTo>
                    <a:pt x="479974" y="187970"/>
                    <a:pt x="494386" y="181645"/>
                    <a:pt x="505647" y="168995"/>
                  </a:cubicBezTo>
                  <a:cubicBezTo>
                    <a:pt x="516908" y="156344"/>
                    <a:pt x="522539" y="137369"/>
                    <a:pt x="522539" y="112068"/>
                  </a:cubicBezTo>
                  <a:cubicBezTo>
                    <a:pt x="522539" y="87065"/>
                    <a:pt x="517057" y="68412"/>
                    <a:pt x="506093" y="56109"/>
                  </a:cubicBezTo>
                  <a:cubicBezTo>
                    <a:pt x="495130" y="43805"/>
                    <a:pt x="480569" y="37654"/>
                    <a:pt x="462412" y="37654"/>
                  </a:cubicBezTo>
                  <a:close/>
                  <a:moveTo>
                    <a:pt x="0" y="3721"/>
                  </a:moveTo>
                  <a:lnTo>
                    <a:pt x="44053" y="3721"/>
                  </a:lnTo>
                  <a:lnTo>
                    <a:pt x="44053" y="89595"/>
                  </a:lnTo>
                  <a:lnTo>
                    <a:pt x="130373" y="89595"/>
                  </a:lnTo>
                  <a:lnTo>
                    <a:pt x="130373" y="3721"/>
                  </a:lnTo>
                  <a:lnTo>
                    <a:pt x="174426" y="3721"/>
                  </a:lnTo>
                  <a:lnTo>
                    <a:pt x="174426" y="221903"/>
                  </a:lnTo>
                  <a:lnTo>
                    <a:pt x="130373" y="221903"/>
                  </a:lnTo>
                  <a:lnTo>
                    <a:pt x="130373" y="126504"/>
                  </a:lnTo>
                  <a:lnTo>
                    <a:pt x="44053" y="126504"/>
                  </a:lnTo>
                  <a:lnTo>
                    <a:pt x="44053" y="221903"/>
                  </a:lnTo>
                  <a:lnTo>
                    <a:pt x="0" y="221903"/>
                  </a:lnTo>
                  <a:close/>
                  <a:moveTo>
                    <a:pt x="461966" y="0"/>
                  </a:moveTo>
                  <a:cubicBezTo>
                    <a:pt x="494113" y="0"/>
                    <a:pt x="519835" y="9972"/>
                    <a:pt x="539133" y="29915"/>
                  </a:cubicBezTo>
                  <a:cubicBezTo>
                    <a:pt x="558431" y="49858"/>
                    <a:pt x="568080" y="77589"/>
                    <a:pt x="568080" y="113110"/>
                  </a:cubicBezTo>
                  <a:cubicBezTo>
                    <a:pt x="568080" y="148332"/>
                    <a:pt x="558506" y="175890"/>
                    <a:pt x="539357" y="195784"/>
                  </a:cubicBezTo>
                  <a:cubicBezTo>
                    <a:pt x="520207" y="215677"/>
                    <a:pt x="494609" y="225624"/>
                    <a:pt x="462561" y="225624"/>
                  </a:cubicBezTo>
                  <a:cubicBezTo>
                    <a:pt x="430117" y="225624"/>
                    <a:pt x="404320" y="215727"/>
                    <a:pt x="385171" y="195933"/>
                  </a:cubicBezTo>
                  <a:cubicBezTo>
                    <a:pt x="366021" y="176138"/>
                    <a:pt x="356447" y="148878"/>
                    <a:pt x="356447" y="114152"/>
                  </a:cubicBezTo>
                  <a:cubicBezTo>
                    <a:pt x="356447" y="91927"/>
                    <a:pt x="359771" y="73273"/>
                    <a:pt x="366418" y="58192"/>
                  </a:cubicBezTo>
                  <a:cubicBezTo>
                    <a:pt x="371379" y="47080"/>
                    <a:pt x="378151" y="37108"/>
                    <a:pt x="386733" y="28278"/>
                  </a:cubicBezTo>
                  <a:cubicBezTo>
                    <a:pt x="395316" y="19447"/>
                    <a:pt x="404717" y="12899"/>
                    <a:pt x="414936" y="8632"/>
                  </a:cubicBezTo>
                  <a:cubicBezTo>
                    <a:pt x="428529" y="2878"/>
                    <a:pt x="444206" y="0"/>
                    <a:pt x="46196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829B545-C2F0-48A0-99FE-4EA8B3F88E5A}"/>
              </a:ext>
            </a:extLst>
          </p:cNvPr>
          <p:cNvGrpSpPr/>
          <p:nvPr/>
        </p:nvGrpSpPr>
        <p:grpSpPr>
          <a:xfrm>
            <a:off x="8711867" y="4454005"/>
            <a:ext cx="1371890" cy="914399"/>
            <a:chOff x="7622508" y="4420164"/>
            <a:chExt cx="1004169" cy="669305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E71F055-B21D-4B51-8D10-7EC35E822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7372" y="4420164"/>
              <a:ext cx="669305" cy="66930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BC7DD3-8760-45DB-BB1A-6027F81A4F47}"/>
                </a:ext>
              </a:extLst>
            </p:cNvPr>
            <p:cNvSpPr/>
            <p:nvPr/>
          </p:nvSpPr>
          <p:spPr>
            <a:xfrm>
              <a:off x="7622508" y="4812980"/>
              <a:ext cx="460506" cy="227479"/>
            </a:xfrm>
            <a:custGeom>
              <a:avLst/>
              <a:gdLst>
                <a:gd name="connsiteX0" fmla="*/ 354379 w 460505"/>
                <a:gd name="connsiteY0" fmla="*/ 90437 h 227478"/>
                <a:gd name="connsiteX1" fmla="*/ 379901 w 460505"/>
                <a:gd name="connsiteY1" fmla="*/ 0 h 227478"/>
                <a:gd name="connsiteX2" fmla="*/ 462016 w 460505"/>
                <a:gd name="connsiteY2" fmla="*/ 142036 h 227478"/>
                <a:gd name="connsiteX3" fmla="*/ 456467 w 460505"/>
                <a:gd name="connsiteY3" fmla="*/ 158680 h 227478"/>
                <a:gd name="connsiteX4" fmla="*/ 329412 w 460505"/>
                <a:gd name="connsiteY4" fmla="*/ 231363 h 227478"/>
                <a:gd name="connsiteX5" fmla="*/ 342728 w 460505"/>
                <a:gd name="connsiteY5" fmla="*/ 171441 h 227478"/>
                <a:gd name="connsiteX6" fmla="*/ 327748 w 460505"/>
                <a:gd name="connsiteY6" fmla="*/ 148139 h 227478"/>
                <a:gd name="connsiteX7" fmla="*/ 17045 w 460505"/>
                <a:gd name="connsiteY7" fmla="*/ 172551 h 227478"/>
                <a:gd name="connsiteX8" fmla="*/ 400 w 460505"/>
                <a:gd name="connsiteY8" fmla="*/ 63250 h 227478"/>
                <a:gd name="connsiteX9" fmla="*/ 17045 w 460505"/>
                <a:gd name="connsiteY9" fmla="*/ 44941 h 227478"/>
                <a:gd name="connsiteX10" fmla="*/ 354379 w 460505"/>
                <a:gd name="connsiteY10" fmla="*/ 90437 h 22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05" h="227478">
                  <a:moveTo>
                    <a:pt x="354379" y="90437"/>
                  </a:moveTo>
                  <a:cubicBezTo>
                    <a:pt x="362702" y="60476"/>
                    <a:pt x="371024" y="32180"/>
                    <a:pt x="379901" y="0"/>
                  </a:cubicBezTo>
                  <a:cubicBezTo>
                    <a:pt x="408752" y="49934"/>
                    <a:pt x="434829" y="96540"/>
                    <a:pt x="462016" y="142036"/>
                  </a:cubicBezTo>
                  <a:cubicBezTo>
                    <a:pt x="467564" y="151468"/>
                    <a:pt x="464235" y="154242"/>
                    <a:pt x="456467" y="158680"/>
                  </a:cubicBezTo>
                  <a:cubicBezTo>
                    <a:pt x="414855" y="182538"/>
                    <a:pt x="373798" y="206395"/>
                    <a:pt x="329412" y="231363"/>
                  </a:cubicBezTo>
                  <a:cubicBezTo>
                    <a:pt x="328857" y="208615"/>
                    <a:pt x="337180" y="190306"/>
                    <a:pt x="342728" y="171441"/>
                  </a:cubicBezTo>
                  <a:cubicBezTo>
                    <a:pt x="347166" y="155906"/>
                    <a:pt x="343283" y="150358"/>
                    <a:pt x="327748" y="148139"/>
                  </a:cubicBezTo>
                  <a:cubicBezTo>
                    <a:pt x="242304" y="137042"/>
                    <a:pt x="110256" y="131494"/>
                    <a:pt x="17045" y="172551"/>
                  </a:cubicBezTo>
                  <a:cubicBezTo>
                    <a:pt x="11497" y="135932"/>
                    <a:pt x="6503" y="99314"/>
                    <a:pt x="400" y="63250"/>
                  </a:cubicBezTo>
                  <a:cubicBezTo>
                    <a:pt x="-1819" y="49380"/>
                    <a:pt x="5394" y="47160"/>
                    <a:pt x="17045" y="44941"/>
                  </a:cubicBezTo>
                  <a:cubicBezTo>
                    <a:pt x="134113" y="27741"/>
                    <a:pt x="247852" y="22193"/>
                    <a:pt x="354379" y="9043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2CF58C-41C8-47DE-8C8F-8933DAF59619}"/>
                </a:ext>
              </a:extLst>
            </p:cNvPr>
            <p:cNvSpPr/>
            <p:nvPr/>
          </p:nvSpPr>
          <p:spPr>
            <a:xfrm>
              <a:off x="7663589" y="4420164"/>
              <a:ext cx="460506" cy="233027"/>
            </a:xfrm>
            <a:custGeom>
              <a:avLst/>
              <a:gdLst>
                <a:gd name="connsiteX0" fmla="*/ 353800 w 460505"/>
                <a:gd name="connsiteY0" fmla="*/ 90437 h 233026"/>
                <a:gd name="connsiteX1" fmla="*/ 379323 w 460505"/>
                <a:gd name="connsiteY1" fmla="*/ 0 h 233026"/>
                <a:gd name="connsiteX2" fmla="*/ 463101 w 460505"/>
                <a:gd name="connsiteY2" fmla="*/ 144810 h 233026"/>
                <a:gd name="connsiteX3" fmla="*/ 455334 w 460505"/>
                <a:gd name="connsiteY3" fmla="*/ 159235 h 233026"/>
                <a:gd name="connsiteX4" fmla="*/ 326059 w 460505"/>
                <a:gd name="connsiteY4" fmla="*/ 233582 h 233026"/>
                <a:gd name="connsiteX5" fmla="*/ 347143 w 460505"/>
                <a:gd name="connsiteY5" fmla="*/ 151467 h 233026"/>
                <a:gd name="connsiteX6" fmla="*/ 17021 w 460505"/>
                <a:gd name="connsiteY6" fmla="*/ 172551 h 233026"/>
                <a:gd name="connsiteX7" fmla="*/ 377 w 460505"/>
                <a:gd name="connsiteY7" fmla="*/ 61586 h 233026"/>
                <a:gd name="connsiteX8" fmla="*/ 11473 w 460505"/>
                <a:gd name="connsiteY8" fmla="*/ 46606 h 233026"/>
                <a:gd name="connsiteX9" fmla="*/ 310524 w 460505"/>
                <a:gd name="connsiteY9" fmla="*/ 67134 h 233026"/>
                <a:gd name="connsiteX10" fmla="*/ 353800 w 460505"/>
                <a:gd name="connsiteY10" fmla="*/ 90437 h 23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05" h="233026">
                  <a:moveTo>
                    <a:pt x="353800" y="90437"/>
                  </a:moveTo>
                  <a:cubicBezTo>
                    <a:pt x="362123" y="61586"/>
                    <a:pt x="369890" y="33290"/>
                    <a:pt x="379323" y="0"/>
                  </a:cubicBezTo>
                  <a:cubicBezTo>
                    <a:pt x="408728" y="50489"/>
                    <a:pt x="435915" y="97649"/>
                    <a:pt x="463101" y="144810"/>
                  </a:cubicBezTo>
                  <a:cubicBezTo>
                    <a:pt x="468095" y="153687"/>
                    <a:pt x="460882" y="155906"/>
                    <a:pt x="455334" y="159235"/>
                  </a:cubicBezTo>
                  <a:cubicBezTo>
                    <a:pt x="413167" y="183648"/>
                    <a:pt x="371000" y="207505"/>
                    <a:pt x="326059" y="233582"/>
                  </a:cubicBezTo>
                  <a:cubicBezTo>
                    <a:pt x="333272" y="204731"/>
                    <a:pt x="339930" y="179209"/>
                    <a:pt x="347143" y="151467"/>
                  </a:cubicBezTo>
                  <a:cubicBezTo>
                    <a:pt x="235623" y="137597"/>
                    <a:pt x="126322" y="129829"/>
                    <a:pt x="17021" y="172551"/>
                  </a:cubicBezTo>
                  <a:cubicBezTo>
                    <a:pt x="11473" y="134823"/>
                    <a:pt x="5925" y="98204"/>
                    <a:pt x="377" y="61586"/>
                  </a:cubicBezTo>
                  <a:cubicBezTo>
                    <a:pt x="-1288" y="52154"/>
                    <a:pt x="2596" y="47715"/>
                    <a:pt x="11473" y="46606"/>
                  </a:cubicBezTo>
                  <a:cubicBezTo>
                    <a:pt x="112451" y="31070"/>
                    <a:pt x="213429" y="23858"/>
                    <a:pt x="310524" y="67134"/>
                  </a:cubicBezTo>
                  <a:cubicBezTo>
                    <a:pt x="324950" y="73237"/>
                    <a:pt x="337711" y="81559"/>
                    <a:pt x="353800" y="9043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4EDDD2-2BD2-492E-902E-AA33A0765DC9}"/>
                </a:ext>
              </a:extLst>
            </p:cNvPr>
            <p:cNvSpPr/>
            <p:nvPr/>
          </p:nvSpPr>
          <p:spPr>
            <a:xfrm>
              <a:off x="8316916" y="4687988"/>
              <a:ext cx="229593" cy="301751"/>
            </a:xfrm>
            <a:custGeom>
              <a:avLst/>
              <a:gdLst>
                <a:gd name="connsiteX0" fmla="*/ 130014 w 194189"/>
                <a:gd name="connsiteY0" fmla="*/ 114450 h 255219"/>
                <a:gd name="connsiteX1" fmla="*/ 152207 w 194189"/>
                <a:gd name="connsiteY1" fmla="*/ 61187 h 255219"/>
                <a:gd name="connsiteX2" fmla="*/ 158865 w 194189"/>
                <a:gd name="connsiteY2" fmla="*/ 15136 h 255219"/>
                <a:gd name="connsiteX3" fmla="*/ 166633 w 194189"/>
                <a:gd name="connsiteY3" fmla="*/ 156 h 255219"/>
                <a:gd name="connsiteX4" fmla="*/ 182168 w 194189"/>
                <a:gd name="connsiteY4" fmla="*/ 9588 h 255219"/>
                <a:gd name="connsiteX5" fmla="*/ 194929 w 194189"/>
                <a:gd name="connsiteY5" fmla="*/ 62296 h 255219"/>
                <a:gd name="connsiteX6" fmla="*/ 169961 w 194189"/>
                <a:gd name="connsiteY6" fmla="*/ 191571 h 255219"/>
                <a:gd name="connsiteX7" fmla="*/ 25707 w 194189"/>
                <a:gd name="connsiteY7" fmla="*/ 255931 h 255219"/>
                <a:gd name="connsiteX8" fmla="*/ 8507 w 194189"/>
                <a:gd name="connsiteY8" fmla="*/ 188242 h 255219"/>
                <a:gd name="connsiteX9" fmla="*/ 20713 w 194189"/>
                <a:gd name="connsiteY9" fmla="*/ 181584 h 255219"/>
                <a:gd name="connsiteX10" fmla="*/ 60661 w 194189"/>
                <a:gd name="connsiteY10" fmla="*/ 164939 h 255219"/>
                <a:gd name="connsiteX11" fmla="*/ 63990 w 194189"/>
                <a:gd name="connsiteY11" fmla="*/ 154952 h 255219"/>
                <a:gd name="connsiteX12" fmla="*/ 130014 w 194189"/>
                <a:gd name="connsiteY12" fmla="*/ 114450 h 25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189" h="255219">
                  <a:moveTo>
                    <a:pt x="130014" y="114450"/>
                  </a:moveTo>
                  <a:cubicBezTo>
                    <a:pt x="147768" y="101134"/>
                    <a:pt x="147214" y="80051"/>
                    <a:pt x="152207" y="61187"/>
                  </a:cubicBezTo>
                  <a:cubicBezTo>
                    <a:pt x="156091" y="46207"/>
                    <a:pt x="161084" y="31226"/>
                    <a:pt x="158865" y="15136"/>
                  </a:cubicBezTo>
                  <a:cubicBezTo>
                    <a:pt x="158310" y="9033"/>
                    <a:pt x="157201" y="1265"/>
                    <a:pt x="166633" y="156"/>
                  </a:cubicBezTo>
                  <a:cubicBezTo>
                    <a:pt x="173846" y="-954"/>
                    <a:pt x="178838" y="4040"/>
                    <a:pt x="182168" y="9588"/>
                  </a:cubicBezTo>
                  <a:cubicBezTo>
                    <a:pt x="192154" y="25678"/>
                    <a:pt x="196039" y="45097"/>
                    <a:pt x="194929" y="62296"/>
                  </a:cubicBezTo>
                  <a:cubicBezTo>
                    <a:pt x="192154" y="106128"/>
                    <a:pt x="184942" y="149404"/>
                    <a:pt x="169961" y="191571"/>
                  </a:cubicBezTo>
                  <a:cubicBezTo>
                    <a:pt x="146104" y="259815"/>
                    <a:pt x="76196" y="267582"/>
                    <a:pt x="25707" y="255931"/>
                  </a:cubicBezTo>
                  <a:cubicBezTo>
                    <a:pt x="-3144" y="248718"/>
                    <a:pt x="-5918" y="230964"/>
                    <a:pt x="8507" y="188242"/>
                  </a:cubicBezTo>
                  <a:cubicBezTo>
                    <a:pt x="10727" y="182694"/>
                    <a:pt x="15720" y="182139"/>
                    <a:pt x="20713" y="181584"/>
                  </a:cubicBezTo>
                  <a:cubicBezTo>
                    <a:pt x="34029" y="175481"/>
                    <a:pt x="45680" y="166049"/>
                    <a:pt x="60661" y="164939"/>
                  </a:cubicBezTo>
                  <a:cubicBezTo>
                    <a:pt x="67873" y="164384"/>
                    <a:pt x="65655" y="159391"/>
                    <a:pt x="63990" y="154952"/>
                  </a:cubicBezTo>
                  <a:cubicBezTo>
                    <a:pt x="89512" y="146630"/>
                    <a:pt x="112815" y="134979"/>
                    <a:pt x="130014" y="114450"/>
                  </a:cubicBezTo>
                  <a:close/>
                </a:path>
              </a:pathLst>
            </a:custGeom>
            <a:solidFill>
              <a:srgbClr val="BE0000"/>
            </a:solidFill>
            <a:ln w="5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B38F0DF-B01F-4B93-B9A9-4F289B0CFD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93340" y="4720049"/>
              <a:ext cx="316607" cy="155808"/>
            </a:xfrm>
            <a:custGeom>
              <a:avLst/>
              <a:gdLst>
                <a:gd name="connsiteX0" fmla="*/ 277300 w 568080"/>
                <a:gd name="connsiteY0" fmla="*/ 114970 h 279562"/>
                <a:gd name="connsiteX1" fmla="*/ 315430 w 568080"/>
                <a:gd name="connsiteY1" fmla="*/ 128053 h 279562"/>
                <a:gd name="connsiteX2" fmla="*/ 329295 w 568080"/>
                <a:gd name="connsiteY2" fmla="*/ 160591 h 279562"/>
                <a:gd name="connsiteX3" fmla="*/ 325325 w 568080"/>
                <a:gd name="connsiteY3" fmla="*/ 181668 h 279562"/>
                <a:gd name="connsiteX4" fmla="*/ 312746 w 568080"/>
                <a:gd name="connsiteY4" fmla="*/ 202633 h 279562"/>
                <a:gd name="connsiteX5" fmla="*/ 292172 w 568080"/>
                <a:gd name="connsiteY5" fmla="*/ 223543 h 279562"/>
                <a:gd name="connsiteX6" fmla="*/ 273331 w 568080"/>
                <a:gd name="connsiteY6" fmla="*/ 241657 h 279562"/>
                <a:gd name="connsiteX7" fmla="*/ 266902 w 568080"/>
                <a:gd name="connsiteY7" fmla="*/ 250378 h 279562"/>
                <a:gd name="connsiteX8" fmla="*/ 329295 w 568080"/>
                <a:gd name="connsiteY8" fmla="*/ 250378 h 279562"/>
                <a:gd name="connsiteX9" fmla="*/ 329295 w 568080"/>
                <a:gd name="connsiteY9" fmla="*/ 279562 h 279562"/>
                <a:gd name="connsiteX10" fmla="*/ 219157 w 568080"/>
                <a:gd name="connsiteY10" fmla="*/ 279562 h 279562"/>
                <a:gd name="connsiteX11" fmla="*/ 229891 w 568080"/>
                <a:gd name="connsiteY11" fmla="*/ 248198 h 279562"/>
                <a:gd name="connsiteX12" fmla="*/ 265225 w 568080"/>
                <a:gd name="connsiteY12" fmla="*/ 208895 h 279562"/>
                <a:gd name="connsiteX13" fmla="*/ 291278 w 568080"/>
                <a:gd name="connsiteY13" fmla="*/ 182059 h 279562"/>
                <a:gd name="connsiteX14" fmla="*/ 297763 w 568080"/>
                <a:gd name="connsiteY14" fmla="*/ 162827 h 279562"/>
                <a:gd name="connsiteX15" fmla="*/ 292116 w 568080"/>
                <a:gd name="connsiteY15" fmla="*/ 146670 h 279562"/>
                <a:gd name="connsiteX16" fmla="*/ 276518 w 568080"/>
                <a:gd name="connsiteY16" fmla="*/ 141023 h 279562"/>
                <a:gd name="connsiteX17" fmla="*/ 260864 w 568080"/>
                <a:gd name="connsiteY17" fmla="*/ 146949 h 279562"/>
                <a:gd name="connsiteX18" fmla="*/ 254155 w 568080"/>
                <a:gd name="connsiteY18" fmla="*/ 166629 h 279562"/>
                <a:gd name="connsiteX19" fmla="*/ 222847 w 568080"/>
                <a:gd name="connsiteY19" fmla="*/ 163498 h 279562"/>
                <a:gd name="connsiteX20" fmla="*/ 240402 w 568080"/>
                <a:gd name="connsiteY20" fmla="*/ 126264 h 279562"/>
                <a:gd name="connsiteX21" fmla="*/ 277300 w 568080"/>
                <a:gd name="connsiteY21" fmla="*/ 114970 h 279562"/>
                <a:gd name="connsiteX22" fmla="*/ 462412 w 568080"/>
                <a:gd name="connsiteY22" fmla="*/ 37654 h 279562"/>
                <a:gd name="connsiteX23" fmla="*/ 418508 w 568080"/>
                <a:gd name="connsiteY23" fmla="*/ 56332 h 279562"/>
                <a:gd name="connsiteX24" fmla="*/ 401839 w 568080"/>
                <a:gd name="connsiteY24" fmla="*/ 112663 h 279562"/>
                <a:gd name="connsiteX25" fmla="*/ 418955 w 568080"/>
                <a:gd name="connsiteY25" fmla="*/ 168846 h 279562"/>
                <a:gd name="connsiteX26" fmla="*/ 462412 w 568080"/>
                <a:gd name="connsiteY26" fmla="*/ 187970 h 279562"/>
                <a:gd name="connsiteX27" fmla="*/ 505647 w 568080"/>
                <a:gd name="connsiteY27" fmla="*/ 168995 h 279562"/>
                <a:gd name="connsiteX28" fmla="*/ 522539 w 568080"/>
                <a:gd name="connsiteY28" fmla="*/ 112068 h 279562"/>
                <a:gd name="connsiteX29" fmla="*/ 506093 w 568080"/>
                <a:gd name="connsiteY29" fmla="*/ 56109 h 279562"/>
                <a:gd name="connsiteX30" fmla="*/ 462412 w 568080"/>
                <a:gd name="connsiteY30" fmla="*/ 37654 h 279562"/>
                <a:gd name="connsiteX31" fmla="*/ 0 w 568080"/>
                <a:gd name="connsiteY31" fmla="*/ 3721 h 279562"/>
                <a:gd name="connsiteX32" fmla="*/ 44053 w 568080"/>
                <a:gd name="connsiteY32" fmla="*/ 3721 h 279562"/>
                <a:gd name="connsiteX33" fmla="*/ 44053 w 568080"/>
                <a:gd name="connsiteY33" fmla="*/ 89595 h 279562"/>
                <a:gd name="connsiteX34" fmla="*/ 130373 w 568080"/>
                <a:gd name="connsiteY34" fmla="*/ 89595 h 279562"/>
                <a:gd name="connsiteX35" fmla="*/ 130373 w 568080"/>
                <a:gd name="connsiteY35" fmla="*/ 3721 h 279562"/>
                <a:gd name="connsiteX36" fmla="*/ 174426 w 568080"/>
                <a:gd name="connsiteY36" fmla="*/ 3721 h 279562"/>
                <a:gd name="connsiteX37" fmla="*/ 174426 w 568080"/>
                <a:gd name="connsiteY37" fmla="*/ 221903 h 279562"/>
                <a:gd name="connsiteX38" fmla="*/ 130373 w 568080"/>
                <a:gd name="connsiteY38" fmla="*/ 221903 h 279562"/>
                <a:gd name="connsiteX39" fmla="*/ 130373 w 568080"/>
                <a:gd name="connsiteY39" fmla="*/ 126504 h 279562"/>
                <a:gd name="connsiteX40" fmla="*/ 44053 w 568080"/>
                <a:gd name="connsiteY40" fmla="*/ 126504 h 279562"/>
                <a:gd name="connsiteX41" fmla="*/ 44053 w 568080"/>
                <a:gd name="connsiteY41" fmla="*/ 221903 h 279562"/>
                <a:gd name="connsiteX42" fmla="*/ 0 w 568080"/>
                <a:gd name="connsiteY42" fmla="*/ 221903 h 279562"/>
                <a:gd name="connsiteX43" fmla="*/ 461966 w 568080"/>
                <a:gd name="connsiteY43" fmla="*/ 0 h 279562"/>
                <a:gd name="connsiteX44" fmla="*/ 539133 w 568080"/>
                <a:gd name="connsiteY44" fmla="*/ 29915 h 279562"/>
                <a:gd name="connsiteX45" fmla="*/ 568080 w 568080"/>
                <a:gd name="connsiteY45" fmla="*/ 113110 h 279562"/>
                <a:gd name="connsiteX46" fmla="*/ 539357 w 568080"/>
                <a:gd name="connsiteY46" fmla="*/ 195784 h 279562"/>
                <a:gd name="connsiteX47" fmla="*/ 462561 w 568080"/>
                <a:gd name="connsiteY47" fmla="*/ 225624 h 279562"/>
                <a:gd name="connsiteX48" fmla="*/ 385171 w 568080"/>
                <a:gd name="connsiteY48" fmla="*/ 195933 h 279562"/>
                <a:gd name="connsiteX49" fmla="*/ 356447 w 568080"/>
                <a:gd name="connsiteY49" fmla="*/ 114152 h 279562"/>
                <a:gd name="connsiteX50" fmla="*/ 366418 w 568080"/>
                <a:gd name="connsiteY50" fmla="*/ 58192 h 279562"/>
                <a:gd name="connsiteX51" fmla="*/ 386733 w 568080"/>
                <a:gd name="connsiteY51" fmla="*/ 28278 h 279562"/>
                <a:gd name="connsiteX52" fmla="*/ 414936 w 568080"/>
                <a:gd name="connsiteY52" fmla="*/ 8632 h 279562"/>
                <a:gd name="connsiteX53" fmla="*/ 461966 w 568080"/>
                <a:gd name="connsiteY53" fmla="*/ 0 h 27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8080" h="279562">
                  <a:moveTo>
                    <a:pt x="277300" y="114970"/>
                  </a:moveTo>
                  <a:cubicBezTo>
                    <a:pt x="293477" y="114970"/>
                    <a:pt x="306186" y="119331"/>
                    <a:pt x="315430" y="128053"/>
                  </a:cubicBezTo>
                  <a:cubicBezTo>
                    <a:pt x="324673" y="136774"/>
                    <a:pt x="329295" y="147620"/>
                    <a:pt x="329295" y="160591"/>
                  </a:cubicBezTo>
                  <a:cubicBezTo>
                    <a:pt x="329295" y="167971"/>
                    <a:pt x="327971" y="174996"/>
                    <a:pt x="325325" y="181668"/>
                  </a:cubicBezTo>
                  <a:cubicBezTo>
                    <a:pt x="322679" y="188339"/>
                    <a:pt x="318486" y="195328"/>
                    <a:pt x="312746" y="202633"/>
                  </a:cubicBezTo>
                  <a:cubicBezTo>
                    <a:pt x="308944" y="207479"/>
                    <a:pt x="302087" y="214448"/>
                    <a:pt x="292172" y="223543"/>
                  </a:cubicBezTo>
                  <a:cubicBezTo>
                    <a:pt x="282257" y="232637"/>
                    <a:pt x="275977" y="238675"/>
                    <a:pt x="273331" y="241657"/>
                  </a:cubicBezTo>
                  <a:cubicBezTo>
                    <a:pt x="270685" y="244638"/>
                    <a:pt x="268542" y="247546"/>
                    <a:pt x="266902" y="250378"/>
                  </a:cubicBezTo>
                  <a:lnTo>
                    <a:pt x="329295" y="250378"/>
                  </a:lnTo>
                  <a:lnTo>
                    <a:pt x="329295" y="279562"/>
                  </a:lnTo>
                  <a:lnTo>
                    <a:pt x="219157" y="279562"/>
                  </a:lnTo>
                  <a:cubicBezTo>
                    <a:pt x="220349" y="268530"/>
                    <a:pt x="223928" y="258075"/>
                    <a:pt x="229891" y="248198"/>
                  </a:cubicBezTo>
                  <a:cubicBezTo>
                    <a:pt x="235855" y="238321"/>
                    <a:pt x="247632" y="225220"/>
                    <a:pt x="265225" y="208895"/>
                  </a:cubicBezTo>
                  <a:cubicBezTo>
                    <a:pt x="279388" y="195701"/>
                    <a:pt x="288073" y="186756"/>
                    <a:pt x="291278" y="182059"/>
                  </a:cubicBezTo>
                  <a:cubicBezTo>
                    <a:pt x="295601" y="175574"/>
                    <a:pt x="297763" y="169163"/>
                    <a:pt x="297763" y="162827"/>
                  </a:cubicBezTo>
                  <a:cubicBezTo>
                    <a:pt x="297763" y="155820"/>
                    <a:pt x="295881" y="150434"/>
                    <a:pt x="292116" y="146670"/>
                  </a:cubicBezTo>
                  <a:cubicBezTo>
                    <a:pt x="288352" y="142905"/>
                    <a:pt x="283152" y="141023"/>
                    <a:pt x="276518" y="141023"/>
                  </a:cubicBezTo>
                  <a:cubicBezTo>
                    <a:pt x="269958" y="141023"/>
                    <a:pt x="264740" y="142998"/>
                    <a:pt x="260864" y="146949"/>
                  </a:cubicBezTo>
                  <a:cubicBezTo>
                    <a:pt x="256987" y="150900"/>
                    <a:pt x="254752" y="157460"/>
                    <a:pt x="254155" y="166629"/>
                  </a:cubicBezTo>
                  <a:lnTo>
                    <a:pt x="222847" y="163498"/>
                  </a:lnTo>
                  <a:cubicBezTo>
                    <a:pt x="224711" y="146204"/>
                    <a:pt x="230562" y="133792"/>
                    <a:pt x="240402" y="126264"/>
                  </a:cubicBezTo>
                  <a:cubicBezTo>
                    <a:pt x="250241" y="118735"/>
                    <a:pt x="262541" y="114970"/>
                    <a:pt x="277300" y="114970"/>
                  </a:cubicBezTo>
                  <a:close/>
                  <a:moveTo>
                    <a:pt x="462412" y="37654"/>
                  </a:moveTo>
                  <a:cubicBezTo>
                    <a:pt x="444255" y="37654"/>
                    <a:pt x="429621" y="43880"/>
                    <a:pt x="418508" y="56332"/>
                  </a:cubicBezTo>
                  <a:cubicBezTo>
                    <a:pt x="407396" y="68784"/>
                    <a:pt x="401839" y="87561"/>
                    <a:pt x="401839" y="112663"/>
                  </a:cubicBezTo>
                  <a:cubicBezTo>
                    <a:pt x="401839" y="137369"/>
                    <a:pt x="407544" y="156096"/>
                    <a:pt x="418955" y="168846"/>
                  </a:cubicBezTo>
                  <a:cubicBezTo>
                    <a:pt x="430365" y="181595"/>
                    <a:pt x="444851" y="187970"/>
                    <a:pt x="462412" y="187970"/>
                  </a:cubicBezTo>
                  <a:cubicBezTo>
                    <a:pt x="479974" y="187970"/>
                    <a:pt x="494386" y="181645"/>
                    <a:pt x="505647" y="168995"/>
                  </a:cubicBezTo>
                  <a:cubicBezTo>
                    <a:pt x="516908" y="156344"/>
                    <a:pt x="522539" y="137369"/>
                    <a:pt x="522539" y="112068"/>
                  </a:cubicBezTo>
                  <a:cubicBezTo>
                    <a:pt x="522539" y="87065"/>
                    <a:pt x="517057" y="68412"/>
                    <a:pt x="506093" y="56109"/>
                  </a:cubicBezTo>
                  <a:cubicBezTo>
                    <a:pt x="495130" y="43805"/>
                    <a:pt x="480569" y="37654"/>
                    <a:pt x="462412" y="37654"/>
                  </a:cubicBezTo>
                  <a:close/>
                  <a:moveTo>
                    <a:pt x="0" y="3721"/>
                  </a:moveTo>
                  <a:lnTo>
                    <a:pt x="44053" y="3721"/>
                  </a:lnTo>
                  <a:lnTo>
                    <a:pt x="44053" y="89595"/>
                  </a:lnTo>
                  <a:lnTo>
                    <a:pt x="130373" y="89595"/>
                  </a:lnTo>
                  <a:lnTo>
                    <a:pt x="130373" y="3721"/>
                  </a:lnTo>
                  <a:lnTo>
                    <a:pt x="174426" y="3721"/>
                  </a:lnTo>
                  <a:lnTo>
                    <a:pt x="174426" y="221903"/>
                  </a:lnTo>
                  <a:lnTo>
                    <a:pt x="130373" y="221903"/>
                  </a:lnTo>
                  <a:lnTo>
                    <a:pt x="130373" y="126504"/>
                  </a:lnTo>
                  <a:lnTo>
                    <a:pt x="44053" y="126504"/>
                  </a:lnTo>
                  <a:lnTo>
                    <a:pt x="44053" y="221903"/>
                  </a:lnTo>
                  <a:lnTo>
                    <a:pt x="0" y="221903"/>
                  </a:lnTo>
                  <a:close/>
                  <a:moveTo>
                    <a:pt x="461966" y="0"/>
                  </a:moveTo>
                  <a:cubicBezTo>
                    <a:pt x="494113" y="0"/>
                    <a:pt x="519835" y="9972"/>
                    <a:pt x="539133" y="29915"/>
                  </a:cubicBezTo>
                  <a:cubicBezTo>
                    <a:pt x="558431" y="49858"/>
                    <a:pt x="568080" y="77589"/>
                    <a:pt x="568080" y="113110"/>
                  </a:cubicBezTo>
                  <a:cubicBezTo>
                    <a:pt x="568080" y="148332"/>
                    <a:pt x="558506" y="175890"/>
                    <a:pt x="539357" y="195784"/>
                  </a:cubicBezTo>
                  <a:cubicBezTo>
                    <a:pt x="520207" y="215677"/>
                    <a:pt x="494609" y="225624"/>
                    <a:pt x="462561" y="225624"/>
                  </a:cubicBezTo>
                  <a:cubicBezTo>
                    <a:pt x="430117" y="225624"/>
                    <a:pt x="404320" y="215727"/>
                    <a:pt x="385171" y="195933"/>
                  </a:cubicBezTo>
                  <a:cubicBezTo>
                    <a:pt x="366021" y="176138"/>
                    <a:pt x="356447" y="148878"/>
                    <a:pt x="356447" y="114152"/>
                  </a:cubicBezTo>
                  <a:cubicBezTo>
                    <a:pt x="356447" y="91927"/>
                    <a:pt x="359771" y="73273"/>
                    <a:pt x="366418" y="58192"/>
                  </a:cubicBezTo>
                  <a:cubicBezTo>
                    <a:pt x="371379" y="47080"/>
                    <a:pt x="378151" y="37108"/>
                    <a:pt x="386733" y="28278"/>
                  </a:cubicBezTo>
                  <a:cubicBezTo>
                    <a:pt x="395316" y="19447"/>
                    <a:pt x="404717" y="12899"/>
                    <a:pt x="414936" y="8632"/>
                  </a:cubicBezTo>
                  <a:cubicBezTo>
                    <a:pt x="428529" y="2878"/>
                    <a:pt x="444206" y="0"/>
                    <a:pt x="46196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D0853A4-C1D9-4BF1-A014-570A936A0824}"/>
              </a:ext>
            </a:extLst>
          </p:cNvPr>
          <p:cNvGrpSpPr/>
          <p:nvPr/>
        </p:nvGrpSpPr>
        <p:grpSpPr>
          <a:xfrm>
            <a:off x="1235018" y="5581873"/>
            <a:ext cx="2893186" cy="892552"/>
            <a:chOff x="1353016" y="1766707"/>
            <a:chExt cx="3318868" cy="892552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9C96299-2061-407D-B362-0EE6216F83DA}"/>
                </a:ext>
              </a:extLst>
            </p:cNvPr>
            <p:cNvSpPr txBox="1"/>
            <p:nvPr/>
          </p:nvSpPr>
          <p:spPr>
            <a:xfrm>
              <a:off x="1364064" y="2012928"/>
              <a:ext cx="3301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EE5F96B-1F03-4E2E-A76F-38DD5C7EC516}"/>
                </a:ext>
              </a:extLst>
            </p:cNvPr>
            <p:cNvSpPr txBox="1"/>
            <p:nvPr/>
          </p:nvSpPr>
          <p:spPr>
            <a:xfrm>
              <a:off x="1353016" y="1766707"/>
              <a:ext cx="331886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5BE0DE91-61EB-429C-90A8-B73F798926A6}"/>
              </a:ext>
            </a:extLst>
          </p:cNvPr>
          <p:cNvGrpSpPr/>
          <p:nvPr/>
        </p:nvGrpSpPr>
        <p:grpSpPr>
          <a:xfrm>
            <a:off x="4686723" y="5581873"/>
            <a:ext cx="2893186" cy="892552"/>
            <a:chOff x="1353016" y="1766707"/>
            <a:chExt cx="3318868" cy="892552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09488EE-A9D3-41C8-BF0E-73A8A0576AAC}"/>
                </a:ext>
              </a:extLst>
            </p:cNvPr>
            <p:cNvSpPr txBox="1"/>
            <p:nvPr/>
          </p:nvSpPr>
          <p:spPr>
            <a:xfrm>
              <a:off x="1364064" y="2012928"/>
              <a:ext cx="3301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58DBBC7-E797-4655-B353-4A0308A3F0E5}"/>
                </a:ext>
              </a:extLst>
            </p:cNvPr>
            <p:cNvSpPr txBox="1"/>
            <p:nvPr/>
          </p:nvSpPr>
          <p:spPr>
            <a:xfrm>
              <a:off x="1353016" y="1766707"/>
              <a:ext cx="331886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16189C0-CD02-419E-B2A3-1372FA28F8A1}"/>
              </a:ext>
            </a:extLst>
          </p:cNvPr>
          <p:cNvGrpSpPr/>
          <p:nvPr/>
        </p:nvGrpSpPr>
        <p:grpSpPr>
          <a:xfrm>
            <a:off x="8138427" y="5581873"/>
            <a:ext cx="2893186" cy="892552"/>
            <a:chOff x="1353016" y="1766707"/>
            <a:chExt cx="3318868" cy="892552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77C7498-30F0-460E-B15A-E63CE7DCB5B3}"/>
                </a:ext>
              </a:extLst>
            </p:cNvPr>
            <p:cNvSpPr txBox="1"/>
            <p:nvPr/>
          </p:nvSpPr>
          <p:spPr>
            <a:xfrm>
              <a:off x="1364064" y="2012928"/>
              <a:ext cx="3301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C16A015-219E-4038-8759-8A2523844484}"/>
                </a:ext>
              </a:extLst>
            </p:cNvPr>
            <p:cNvSpPr txBox="1"/>
            <p:nvPr/>
          </p:nvSpPr>
          <p:spPr>
            <a:xfrm>
              <a:off x="1353016" y="1766707"/>
              <a:ext cx="331886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4838</Words>
  <Application>Microsoft Office PowerPoint</Application>
  <PresentationFormat>Widescreen</PresentationFormat>
  <Paragraphs>584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 Unicode MS</vt:lpstr>
      <vt:lpstr>FZShuTi</vt:lpstr>
      <vt:lpstr>HY견명조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155</cp:revision>
  <dcterms:created xsi:type="dcterms:W3CDTF">2019-01-14T06:35:35Z</dcterms:created>
  <dcterms:modified xsi:type="dcterms:W3CDTF">2021-03-19T11:11:31Z</dcterms:modified>
</cp:coreProperties>
</file>