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7" y="19315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35896" y="9559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11681"/>
            <a:ext cx="3118110" cy="15240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073878" y="4835684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704" y="1131590"/>
            <a:ext cx="677909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2021-03-19T11:10:39Z</dcterms:modified>
</cp:coreProperties>
</file>