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307" r:id="rId9"/>
    <p:sldId id="309" r:id="rId10"/>
    <p:sldId id="347" r:id="rId11"/>
    <p:sldId id="298" r:id="rId12"/>
    <p:sldId id="310" r:id="rId13"/>
    <p:sldId id="311" r:id="rId14"/>
    <p:sldId id="312" r:id="rId15"/>
    <p:sldId id="313" r:id="rId16"/>
    <p:sldId id="355" r:id="rId17"/>
    <p:sldId id="315" r:id="rId18"/>
    <p:sldId id="316" r:id="rId19"/>
    <p:sldId id="317" r:id="rId20"/>
    <p:sldId id="318" r:id="rId21"/>
    <p:sldId id="319" r:id="rId22"/>
    <p:sldId id="283" r:id="rId23"/>
    <p:sldId id="321" r:id="rId24"/>
    <p:sldId id="325" r:id="rId25"/>
    <p:sldId id="323" r:id="rId26"/>
    <p:sldId id="324" r:id="rId27"/>
    <p:sldId id="327" r:id="rId28"/>
    <p:sldId id="326" r:id="rId29"/>
    <p:sldId id="322" r:id="rId30"/>
    <p:sldId id="328" r:id="rId31"/>
    <p:sldId id="329" r:id="rId32"/>
    <p:sldId id="330" r:id="rId33"/>
    <p:sldId id="331" r:id="rId34"/>
    <p:sldId id="338" r:id="rId35"/>
    <p:sldId id="333" r:id="rId36"/>
    <p:sldId id="334" r:id="rId37"/>
    <p:sldId id="299" r:id="rId38"/>
    <p:sldId id="336" r:id="rId39"/>
    <p:sldId id="337" r:id="rId40"/>
    <p:sldId id="332" r:id="rId41"/>
    <p:sldId id="339" r:id="rId42"/>
    <p:sldId id="340" r:id="rId43"/>
    <p:sldId id="300" r:id="rId44"/>
    <p:sldId id="335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4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46-4014-84CA-6B6E6363402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46-4014-84CA-6B6E63634027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46-4014-84CA-6B6E6363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E707-4A80-A96D-64A225777CB0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707-4A80-A96D-64A225777CB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07-4A80-A96D-64A225777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5C9-4487-93E2-6FDFCA74910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5C9-4487-93E2-6FDFCA74910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15C9-4487-93E2-6FDFCA74910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15C9-4487-93E2-6FDFCA749100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C9-4487-93E2-6FDFCA749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90856584300146"/>
          <c:y val="7.1774991022222151E-2"/>
          <c:w val="0.71344352783758958"/>
          <c:h val="0.872239411407638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2019</c:v>
                </c:pt>
                <c:pt idx="2">
                  <c:v>2018</c:v>
                </c:pt>
                <c:pt idx="3">
                  <c:v>2017</c:v>
                </c:pt>
                <c:pt idx="4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F-4AD4-83D6-061F00C125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2019</c:v>
                </c:pt>
                <c:pt idx="2">
                  <c:v>2018</c:v>
                </c:pt>
                <c:pt idx="3">
                  <c:v>2017</c:v>
                </c:pt>
                <c:pt idx="4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F-4AD4-83D6-061F00C12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95456"/>
        <c:axId val="164997376"/>
      </c:radarChart>
      <c:catAx>
        <c:axId val="1649954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4997376"/>
        <c:crosses val="autoZero"/>
        <c:auto val="1"/>
        <c:lblAlgn val="ctr"/>
        <c:lblOffset val="100"/>
        <c:noMultiLvlLbl val="0"/>
      </c:catAx>
      <c:valAx>
        <c:axId val="164997376"/>
        <c:scaling>
          <c:orientation val="minMax"/>
        </c:scaling>
        <c:delete val="0"/>
        <c:axPos val="l"/>
        <c:majorGridlines>
          <c:spPr>
            <a:ln w="15875">
              <a:solidFill>
                <a:schemeClr val="bg1">
                  <a:lumMod val="65000"/>
                </a:schemeClr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4995456"/>
        <c:crosses val="autoZero"/>
        <c:crossBetween val="between"/>
      </c:valAx>
      <c:spPr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A6-4803-888D-4A8045F75B8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A6-4803-888D-4A8045F75B8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A6-4803-888D-4A8045F75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10-416C-9B7E-8C53E96EA0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10-416C-9B7E-8C53E96EA0CA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10-416C-9B7E-8C53E96EA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90-474D-A75F-31312A8FBDB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90-474D-A75F-31312A8FBDB6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90-474D-A75F-31312A8FB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2E-4831-B667-CB0F445AC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2E-4831-B667-CB0F445AC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2E-4831-B667-CB0F445AC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050240"/>
        <c:axId val="165060608"/>
      </c:lineChart>
      <c:catAx>
        <c:axId val="165050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5060608"/>
        <c:crosses val="autoZero"/>
        <c:auto val="1"/>
        <c:lblAlgn val="ctr"/>
        <c:lblOffset val="100"/>
        <c:noMultiLvlLbl val="0"/>
      </c:catAx>
      <c:valAx>
        <c:axId val="165060608"/>
        <c:scaling>
          <c:orientation val="minMax"/>
        </c:scaling>
        <c:delete val="0"/>
        <c:axPos val="l"/>
        <c:majorGridlines>
          <c:spPr>
            <a:ln w="15875">
              <a:noFill/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5050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A8D-4C47-A7EE-1E97DA9AE6D2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A8D-4C47-A7EE-1E97DA9AE6D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8D-4C47-A7EE-1E97DA9AE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097-4B8E-B442-750AD9AA4B8B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097-4B8E-B442-750AD9AA4B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97-4B8E-B442-750AD9AA4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12-472C-8359-400274DD0431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312-472C-8359-400274DD04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12-472C-8359-400274DD0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C4C-4D50-94F6-F9963CBE0B0C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C4C-4D50-94F6-F9963CBE0B0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4C-4D50-94F6-F9963CBE0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267390" cy="251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BBB4C57-C046-4B99-8AC4-FCAB9B3FC85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23759" y="4052960"/>
            <a:ext cx="2651471" cy="20339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3F75A2-283A-47CF-A5E2-627EDC18CAA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0799886">
            <a:off x="5962773" y="3463485"/>
            <a:ext cx="2651471" cy="20339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E1BCCFD-577F-47AF-98BC-651DAC8663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01786" y="4052960"/>
            <a:ext cx="2651471" cy="20339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6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96B2E4-8434-40DB-AF5C-D852DB178D38}"/>
              </a:ext>
            </a:extLst>
          </p:cNvPr>
          <p:cNvSpPr/>
          <p:nvPr userDrawn="1"/>
        </p:nvSpPr>
        <p:spPr>
          <a:xfrm>
            <a:off x="3069125" y="0"/>
            <a:ext cx="9122876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1C2477A-10CB-4D27-8D87-3999A04A639F}"/>
              </a:ext>
            </a:extLst>
          </p:cNvPr>
          <p:cNvGrpSpPr/>
          <p:nvPr userDrawn="1"/>
        </p:nvGrpSpPr>
        <p:grpSpPr>
          <a:xfrm>
            <a:off x="777177" y="1999908"/>
            <a:ext cx="2218572" cy="3900133"/>
            <a:chOff x="4871870" y="1763729"/>
            <a:chExt cx="2448272" cy="4303935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A7CE2DE5-D74A-4EEE-94FD-B84C89FC8614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30" name="Rounded Rectangle 4">
                <a:extLst>
                  <a:ext uri="{FF2B5EF4-FFF2-40B4-BE49-F238E27FC236}">
                    <a16:creationId xmlns:a16="http://schemas.microsoft.com/office/drawing/2014/main" id="{D322692A-436C-4400-B21E-5E966D63C8A2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0BDA7EFD-1487-4D50-9333-56D1D392050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2" name="Group 6">
                <a:extLst>
                  <a:ext uri="{FF2B5EF4-FFF2-40B4-BE49-F238E27FC236}">
                    <a16:creationId xmlns:a16="http://schemas.microsoft.com/office/drawing/2014/main" id="{39BCAF53-1A2A-4E13-8CEF-BF0D95884DE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3" name="Oval 7">
                  <a:extLst>
                    <a:ext uri="{FF2B5EF4-FFF2-40B4-BE49-F238E27FC236}">
                      <a16:creationId xmlns:a16="http://schemas.microsoft.com/office/drawing/2014/main" id="{A3F612E8-90D9-424C-829B-45402FFCEC0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4" name="Rounded Rectangle 8">
                  <a:extLst>
                    <a:ext uri="{FF2B5EF4-FFF2-40B4-BE49-F238E27FC236}">
                      <a16:creationId xmlns:a16="http://schemas.microsoft.com/office/drawing/2014/main" id="{BEAB63EE-BC0D-4CC9-9594-E85FC1E81799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9" name="Picture Placeholder 2">
              <a:extLst>
                <a:ext uri="{FF2B5EF4-FFF2-40B4-BE49-F238E27FC236}">
                  <a16:creationId xmlns:a16="http://schemas.microsoft.com/office/drawing/2014/main" id="{BDB0ED9E-1356-44F8-8992-7FC8071E4712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7895748-21D2-426F-AF00-58F8CF30AC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6288" y="2389287"/>
            <a:ext cx="2003665" cy="309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676CADB-BCF3-4872-9796-95336BE7B1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57FB19-AAAE-47B9-AB9F-9C5C0D459D3A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E06CE4-79DA-408B-9CFB-50ED49E9A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1B0CA5-898D-416E-9DF1-0D25E410B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4A1370-4AEC-4F90-B3E4-4F9EF9EC8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38010B-D413-497A-A811-D7FBC9430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A59D57-B1F1-4D62-B93F-824A63784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FFA4EF-2898-4D65-A99F-CF69D8F26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3E544C6E-D546-4927-8FFE-CCBB8F16AA9A}"/>
              </a:ext>
            </a:extLst>
          </p:cNvPr>
          <p:cNvGrpSpPr/>
          <p:nvPr userDrawn="1"/>
        </p:nvGrpSpPr>
        <p:grpSpPr>
          <a:xfrm>
            <a:off x="720076" y="1631975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4D82188-5059-4DD5-A95A-49FEC150E82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72300A-FC3D-4346-AADD-2D7E6496FE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0CEBBB5-A975-43F8-94F6-44462D78FD8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1FEF13A-E882-4179-BAC7-A880C9FC195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0BB1DE-3A5F-44F3-B9EC-4EA510CB7B7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66C894-B9A0-46E8-B704-2BDD0565A29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6E5453-E84C-452F-BBBF-8BD229A82F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D58C09-F691-482E-A3F1-62778668610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5E7F9A91-039B-426D-A673-182C00027A42}"/>
              </a:ext>
            </a:extLst>
          </p:cNvPr>
          <p:cNvGrpSpPr/>
          <p:nvPr userDrawn="1"/>
        </p:nvGrpSpPr>
        <p:grpSpPr>
          <a:xfrm>
            <a:off x="7567838" y="323871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64C093-D44A-4D90-9C2C-5098E3E60A6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6A57F5-D9D1-4672-9941-5A3B12655FD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5D8231-5220-4D2A-8CA0-8E0D6D02FD9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AC1246-4B40-4208-8AAB-68B8F5A528C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08400E-7126-4B88-8A5E-599309D2F0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848691B-790E-4242-A5D3-BA6EA06BB0C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8DC501-2A0E-4E1C-AA18-D660FFDAF3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E507D9-475A-4DAA-8E87-E3B24C1E617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06BE95A4-3514-44CC-BF5E-7701A89B7DB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0413" y="1764486"/>
            <a:ext cx="3792591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65AE5ED3-6102-434D-AF2C-171A48D2F7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88175" y="3371226"/>
            <a:ext cx="3792591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B951030-DBD8-44F4-8486-37B27DAD86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7CEB3B-D24F-4E0B-953D-6C1B6E31383E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5C09E-E69D-45FD-BDB9-3353ADD80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CB8C28-FEA0-458F-A72E-749A1F25F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8E4905-25C8-40DF-9EE1-7131BE899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A8AF12-72DE-481D-BE6D-454F53859B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E2B4EC-51B5-44BE-B417-BA1808186E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93601B-A7C3-4A6F-8018-E9394A566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5D691D-B90C-49B1-9E23-4F2C0F1C0A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75" y="183613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FA22E-94C4-4581-A7C8-B4592B31AC08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12092" y="183613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06DC32A-BE9B-4966-8658-906EC6A3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23E4BC-74B8-4E62-A89D-AE3C6350CFB2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B925C1-617A-429F-A344-756DF7B9D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AF8285-4B93-48A8-BEC9-805428C65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7F3C5F-F3F0-4FF8-94FC-603519631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159E6-229C-424E-A957-12BC764FD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9F7A37-EE7E-4DD2-8676-7DBB36CA6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4D7F1D-E119-4ED7-8477-A26084CFA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697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13FD4F-37FC-4140-A23C-5F8AA425D027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ACE7D0-36FF-4799-9220-D4C360F1A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CF263-227F-47FD-B0FD-F2648B37E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88439F-4606-406A-82E1-AC00408B9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8E68E1-EC04-4ACC-9149-718EC979C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3E833B-2AE8-4437-B322-67436FE74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A0C740-502E-42E7-B67F-9F63D041C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F772E-E066-46A1-8531-E5A2BDB33442}"/>
              </a:ext>
            </a:extLst>
          </p:cNvPr>
          <p:cNvSpPr/>
          <p:nvPr userDrawn="1"/>
        </p:nvSpPr>
        <p:spPr>
          <a:xfrm>
            <a:off x="391886" y="6627485"/>
            <a:ext cx="10493828" cy="54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906151-F0C1-4863-9489-0FB668164A74}"/>
              </a:ext>
            </a:extLst>
          </p:cNvPr>
          <p:cNvSpPr/>
          <p:nvPr/>
        </p:nvSpPr>
        <p:spPr>
          <a:xfrm>
            <a:off x="11068594" y="5646640"/>
            <a:ext cx="828132" cy="1035272"/>
          </a:xfrm>
          <a:custGeom>
            <a:avLst/>
            <a:gdLst>
              <a:gd name="connsiteX0" fmla="*/ 403391 w 828132"/>
              <a:gd name="connsiteY0" fmla="*/ 30084 h 1035272"/>
              <a:gd name="connsiteX1" fmla="*/ 403356 w 828132"/>
              <a:gd name="connsiteY1" fmla="*/ 30094 h 1035272"/>
              <a:gd name="connsiteX2" fmla="*/ 403283 w 828132"/>
              <a:gd name="connsiteY2" fmla="*/ 30085 h 1035272"/>
              <a:gd name="connsiteX3" fmla="*/ 387109 w 828132"/>
              <a:gd name="connsiteY3" fmla="*/ 43132 h 1035272"/>
              <a:gd name="connsiteX4" fmla="*/ 390904 w 828132"/>
              <a:gd name="connsiteY4" fmla="*/ 54759 h 1035272"/>
              <a:gd name="connsiteX5" fmla="*/ 390923 w 828132"/>
              <a:gd name="connsiteY5" fmla="*/ 54817 h 1035272"/>
              <a:gd name="connsiteX6" fmla="*/ 390924 w 828132"/>
              <a:gd name="connsiteY6" fmla="*/ 54818 h 1035272"/>
              <a:gd name="connsiteX7" fmla="*/ 390950 w 828132"/>
              <a:gd name="connsiteY7" fmla="*/ 54899 h 1035272"/>
              <a:gd name="connsiteX8" fmla="*/ 401989 w 828132"/>
              <a:gd name="connsiteY8" fmla="*/ 59630 h 1035272"/>
              <a:gd name="connsiteX9" fmla="*/ 411802 w 828132"/>
              <a:gd name="connsiteY9" fmla="*/ 56287 h 1035272"/>
              <a:gd name="connsiteX10" fmla="*/ 418919 w 828132"/>
              <a:gd name="connsiteY10" fmla="*/ 40328 h 1035272"/>
              <a:gd name="connsiteX11" fmla="*/ 406626 w 828132"/>
              <a:gd name="connsiteY11" fmla="*/ 30516 h 1035272"/>
              <a:gd name="connsiteX12" fmla="*/ 403391 w 828132"/>
              <a:gd name="connsiteY12" fmla="*/ 30084 h 1035272"/>
              <a:gd name="connsiteX13" fmla="*/ 400264 w 828132"/>
              <a:gd name="connsiteY13" fmla="*/ 0 h 1035272"/>
              <a:gd name="connsiteX14" fmla="*/ 408351 w 828132"/>
              <a:gd name="connsiteY14" fmla="*/ 0 h 1035272"/>
              <a:gd name="connsiteX15" fmla="*/ 438759 w 828132"/>
              <a:gd name="connsiteY15" fmla="*/ 17900 h 1035272"/>
              <a:gd name="connsiteX16" fmla="*/ 451483 w 828132"/>
              <a:gd name="connsiteY16" fmla="*/ 43995 h 1035272"/>
              <a:gd name="connsiteX17" fmla="*/ 447493 w 828132"/>
              <a:gd name="connsiteY17" fmla="*/ 62110 h 1035272"/>
              <a:gd name="connsiteX18" fmla="*/ 444043 w 828132"/>
              <a:gd name="connsiteY18" fmla="*/ 70952 h 1035272"/>
              <a:gd name="connsiteX19" fmla="*/ 449650 w 828132"/>
              <a:gd name="connsiteY19" fmla="*/ 110634 h 1035272"/>
              <a:gd name="connsiteX20" fmla="*/ 461619 w 828132"/>
              <a:gd name="connsiteY20" fmla="*/ 121416 h 1035272"/>
              <a:gd name="connsiteX21" fmla="*/ 508201 w 828132"/>
              <a:gd name="connsiteY21" fmla="*/ 131013 h 1035272"/>
              <a:gd name="connsiteX22" fmla="*/ 564488 w 828132"/>
              <a:gd name="connsiteY22" fmla="*/ 138885 h 1035272"/>
              <a:gd name="connsiteX23" fmla="*/ 600935 w 828132"/>
              <a:gd name="connsiteY23" fmla="*/ 130905 h 1035272"/>
              <a:gd name="connsiteX24" fmla="*/ 612904 w 828132"/>
              <a:gd name="connsiteY24" fmla="*/ 125298 h 1035272"/>
              <a:gd name="connsiteX25" fmla="*/ 624765 w 828132"/>
              <a:gd name="connsiteY25" fmla="*/ 130258 h 1035272"/>
              <a:gd name="connsiteX26" fmla="*/ 629294 w 828132"/>
              <a:gd name="connsiteY26" fmla="*/ 144708 h 1035272"/>
              <a:gd name="connsiteX27" fmla="*/ 628216 w 828132"/>
              <a:gd name="connsiteY27" fmla="*/ 203798 h 1035272"/>
              <a:gd name="connsiteX28" fmla="*/ 603738 w 828132"/>
              <a:gd name="connsiteY28" fmla="*/ 214473 h 1035272"/>
              <a:gd name="connsiteX29" fmla="*/ 585299 w 828132"/>
              <a:gd name="connsiteY29" fmla="*/ 209513 h 1035272"/>
              <a:gd name="connsiteX30" fmla="*/ 535374 w 828132"/>
              <a:gd name="connsiteY30" fmla="*/ 212964 h 1035272"/>
              <a:gd name="connsiteX31" fmla="*/ 485233 w 828132"/>
              <a:gd name="connsiteY31" fmla="*/ 220835 h 1035272"/>
              <a:gd name="connsiteX32" fmla="*/ 469490 w 828132"/>
              <a:gd name="connsiteY32" fmla="*/ 225903 h 1035272"/>
              <a:gd name="connsiteX33" fmla="*/ 453747 w 828132"/>
              <a:gd name="connsiteY33" fmla="*/ 249302 h 1035272"/>
              <a:gd name="connsiteX34" fmla="*/ 452885 w 828132"/>
              <a:gd name="connsiteY34" fmla="*/ 321656 h 1035272"/>
              <a:gd name="connsiteX35" fmla="*/ 455580 w 828132"/>
              <a:gd name="connsiteY35" fmla="*/ 499898 h 1035272"/>
              <a:gd name="connsiteX36" fmla="*/ 459570 w 828132"/>
              <a:gd name="connsiteY36" fmla="*/ 619913 h 1035272"/>
              <a:gd name="connsiteX37" fmla="*/ 465285 w 828132"/>
              <a:gd name="connsiteY37" fmla="*/ 704990 h 1035272"/>
              <a:gd name="connsiteX38" fmla="*/ 477254 w 828132"/>
              <a:gd name="connsiteY38" fmla="*/ 774001 h 1035272"/>
              <a:gd name="connsiteX39" fmla="*/ 482646 w 828132"/>
              <a:gd name="connsiteY39" fmla="*/ 787911 h 1035272"/>
              <a:gd name="connsiteX40" fmla="*/ 493536 w 828132"/>
              <a:gd name="connsiteY40" fmla="*/ 799988 h 1035272"/>
              <a:gd name="connsiteX41" fmla="*/ 563842 w 828132"/>
              <a:gd name="connsiteY41" fmla="*/ 821878 h 1035272"/>
              <a:gd name="connsiteX42" fmla="*/ 615276 w 828132"/>
              <a:gd name="connsiteY42" fmla="*/ 809369 h 1035272"/>
              <a:gd name="connsiteX43" fmla="*/ 679866 w 828132"/>
              <a:gd name="connsiteY43" fmla="*/ 761924 h 1035272"/>
              <a:gd name="connsiteX44" fmla="*/ 747260 w 828132"/>
              <a:gd name="connsiteY44" fmla="*/ 689355 h 1035272"/>
              <a:gd name="connsiteX45" fmla="*/ 754269 w 828132"/>
              <a:gd name="connsiteY45" fmla="*/ 681268 h 1035272"/>
              <a:gd name="connsiteX46" fmla="*/ 690218 w 828132"/>
              <a:gd name="connsiteY46" fmla="*/ 666603 h 1035272"/>
              <a:gd name="connsiteX47" fmla="*/ 693237 w 828132"/>
              <a:gd name="connsiteY47" fmla="*/ 664878 h 1035272"/>
              <a:gd name="connsiteX48" fmla="*/ 824358 w 828132"/>
              <a:gd name="connsiteY48" fmla="*/ 605464 h 1035272"/>
              <a:gd name="connsiteX49" fmla="*/ 828132 w 828132"/>
              <a:gd name="connsiteY49" fmla="*/ 604277 h 1035272"/>
              <a:gd name="connsiteX50" fmla="*/ 828132 w 828132"/>
              <a:gd name="connsiteY50" fmla="*/ 610747 h 1035272"/>
              <a:gd name="connsiteX51" fmla="*/ 827485 w 828132"/>
              <a:gd name="connsiteY51" fmla="*/ 614629 h 1035272"/>
              <a:gd name="connsiteX52" fmla="*/ 822525 w 828132"/>
              <a:gd name="connsiteY52" fmla="*/ 706608 h 1035272"/>
              <a:gd name="connsiteX53" fmla="*/ 816702 w 828132"/>
              <a:gd name="connsiteY53" fmla="*/ 790823 h 1035272"/>
              <a:gd name="connsiteX54" fmla="*/ 814977 w 828132"/>
              <a:gd name="connsiteY54" fmla="*/ 801606 h 1035272"/>
              <a:gd name="connsiteX55" fmla="*/ 813575 w 828132"/>
              <a:gd name="connsiteY55" fmla="*/ 801821 h 1035272"/>
              <a:gd name="connsiteX56" fmla="*/ 810556 w 828132"/>
              <a:gd name="connsiteY56" fmla="*/ 794812 h 1035272"/>
              <a:gd name="connsiteX57" fmla="*/ 793519 w 828132"/>
              <a:gd name="connsiteY57" fmla="*/ 732163 h 1035272"/>
              <a:gd name="connsiteX58" fmla="*/ 788559 w 828132"/>
              <a:gd name="connsiteY58" fmla="*/ 717498 h 1035272"/>
              <a:gd name="connsiteX59" fmla="*/ 787372 w 828132"/>
              <a:gd name="connsiteY59" fmla="*/ 720302 h 1035272"/>
              <a:gd name="connsiteX60" fmla="*/ 741760 w 828132"/>
              <a:gd name="connsiteY60" fmla="*/ 811095 h 1035272"/>
              <a:gd name="connsiteX61" fmla="*/ 684934 w 828132"/>
              <a:gd name="connsiteY61" fmla="*/ 888300 h 1035272"/>
              <a:gd name="connsiteX62" fmla="*/ 595759 w 828132"/>
              <a:gd name="connsiteY62" fmla="*/ 941029 h 1035272"/>
              <a:gd name="connsiteX63" fmla="*/ 536992 w 828132"/>
              <a:gd name="connsiteY63" fmla="*/ 951165 h 1035272"/>
              <a:gd name="connsiteX64" fmla="*/ 466040 w 828132"/>
              <a:gd name="connsiteY64" fmla="*/ 967879 h 1035272"/>
              <a:gd name="connsiteX65" fmla="*/ 432720 w 828132"/>
              <a:gd name="connsiteY65" fmla="*/ 993758 h 1035272"/>
              <a:gd name="connsiteX66" fmla="*/ 419458 w 828132"/>
              <a:gd name="connsiteY66" fmla="*/ 1016834 h 1035272"/>
              <a:gd name="connsiteX67" fmla="*/ 405332 w 828132"/>
              <a:gd name="connsiteY67" fmla="*/ 1035272 h 1035272"/>
              <a:gd name="connsiteX68" fmla="*/ 402852 w 828132"/>
              <a:gd name="connsiteY68" fmla="*/ 1035272 h 1035272"/>
              <a:gd name="connsiteX69" fmla="*/ 386030 w 828132"/>
              <a:gd name="connsiteY69" fmla="*/ 1011766 h 1035272"/>
              <a:gd name="connsiteX70" fmla="*/ 369856 w 828132"/>
              <a:gd name="connsiteY70" fmla="*/ 985239 h 1035272"/>
              <a:gd name="connsiteX71" fmla="*/ 350878 w 828132"/>
              <a:gd name="connsiteY71" fmla="*/ 971006 h 1035272"/>
              <a:gd name="connsiteX72" fmla="*/ 238843 w 828132"/>
              <a:gd name="connsiteY72" fmla="*/ 946205 h 1035272"/>
              <a:gd name="connsiteX73" fmla="*/ 166273 w 828132"/>
              <a:gd name="connsiteY73" fmla="*/ 921836 h 1035272"/>
              <a:gd name="connsiteX74" fmla="*/ 93381 w 828132"/>
              <a:gd name="connsiteY74" fmla="*/ 851746 h 1035272"/>
              <a:gd name="connsiteX75" fmla="*/ 38927 w 828132"/>
              <a:gd name="connsiteY75" fmla="*/ 758474 h 1035272"/>
              <a:gd name="connsiteX76" fmla="*/ 36338 w 828132"/>
              <a:gd name="connsiteY76" fmla="*/ 753406 h 1035272"/>
              <a:gd name="connsiteX77" fmla="*/ 29869 w 828132"/>
              <a:gd name="connsiteY77" fmla="*/ 775726 h 1035272"/>
              <a:gd name="connsiteX78" fmla="*/ 17037 w 828132"/>
              <a:gd name="connsiteY78" fmla="*/ 823171 h 1035272"/>
              <a:gd name="connsiteX79" fmla="*/ 14557 w 828132"/>
              <a:gd name="connsiteY79" fmla="*/ 828563 h 1035272"/>
              <a:gd name="connsiteX80" fmla="*/ 13371 w 828132"/>
              <a:gd name="connsiteY80" fmla="*/ 828239 h 1035272"/>
              <a:gd name="connsiteX81" fmla="*/ 12293 w 828132"/>
              <a:gd name="connsiteY81" fmla="*/ 824142 h 1035272"/>
              <a:gd name="connsiteX82" fmla="*/ 9813 w 828132"/>
              <a:gd name="connsiteY82" fmla="*/ 798371 h 1035272"/>
              <a:gd name="connsiteX83" fmla="*/ 6254 w 828132"/>
              <a:gd name="connsiteY83" fmla="*/ 745534 h 1035272"/>
              <a:gd name="connsiteX84" fmla="*/ 1725 w 828132"/>
              <a:gd name="connsiteY84" fmla="*/ 663044 h 1035272"/>
              <a:gd name="connsiteX85" fmla="*/ 0 w 828132"/>
              <a:gd name="connsiteY85" fmla="*/ 637273 h 1035272"/>
              <a:gd name="connsiteX86" fmla="*/ 0 w 828132"/>
              <a:gd name="connsiteY86" fmla="*/ 630803 h 1035272"/>
              <a:gd name="connsiteX87" fmla="*/ 25124 w 828132"/>
              <a:gd name="connsiteY87" fmla="*/ 641694 h 1035272"/>
              <a:gd name="connsiteX88" fmla="*/ 134248 w 828132"/>
              <a:gd name="connsiteY88" fmla="*/ 691188 h 1035272"/>
              <a:gd name="connsiteX89" fmla="*/ 137159 w 828132"/>
              <a:gd name="connsiteY89" fmla="*/ 692698 h 1035272"/>
              <a:gd name="connsiteX90" fmla="*/ 77098 w 828132"/>
              <a:gd name="connsiteY90" fmla="*/ 705637 h 1035272"/>
              <a:gd name="connsiteX91" fmla="*/ 76883 w 828132"/>
              <a:gd name="connsiteY91" fmla="*/ 707147 h 1035272"/>
              <a:gd name="connsiteX92" fmla="*/ 86264 w 828132"/>
              <a:gd name="connsiteY92" fmla="*/ 717822 h 1035272"/>
              <a:gd name="connsiteX93" fmla="*/ 164333 w 828132"/>
              <a:gd name="connsiteY93" fmla="*/ 791470 h 1035272"/>
              <a:gd name="connsiteX94" fmla="*/ 209082 w 828132"/>
              <a:gd name="connsiteY94" fmla="*/ 816055 h 1035272"/>
              <a:gd name="connsiteX95" fmla="*/ 262673 w 828132"/>
              <a:gd name="connsiteY95" fmla="*/ 819074 h 1035272"/>
              <a:gd name="connsiteX96" fmla="*/ 305482 w 828132"/>
              <a:gd name="connsiteY96" fmla="*/ 804733 h 1035272"/>
              <a:gd name="connsiteX97" fmla="*/ 330822 w 828132"/>
              <a:gd name="connsiteY97" fmla="*/ 774972 h 1035272"/>
              <a:gd name="connsiteX98" fmla="*/ 342036 w 828132"/>
              <a:gd name="connsiteY98" fmla="*/ 712754 h 1035272"/>
              <a:gd name="connsiteX99" fmla="*/ 349152 w 828132"/>
              <a:gd name="connsiteY99" fmla="*/ 611179 h 1035272"/>
              <a:gd name="connsiteX100" fmla="*/ 351848 w 828132"/>
              <a:gd name="connsiteY100" fmla="*/ 529983 h 1035272"/>
              <a:gd name="connsiteX101" fmla="*/ 355730 w 828132"/>
              <a:gd name="connsiteY101" fmla="*/ 308069 h 1035272"/>
              <a:gd name="connsiteX102" fmla="*/ 354975 w 828132"/>
              <a:gd name="connsiteY102" fmla="*/ 253076 h 1035272"/>
              <a:gd name="connsiteX103" fmla="*/ 333086 w 828132"/>
              <a:gd name="connsiteY103" fmla="*/ 223639 h 1035272"/>
              <a:gd name="connsiteX104" fmla="*/ 293297 w 828132"/>
              <a:gd name="connsiteY104" fmla="*/ 215552 h 1035272"/>
              <a:gd name="connsiteX105" fmla="*/ 236363 w 828132"/>
              <a:gd name="connsiteY105" fmla="*/ 209405 h 1035272"/>
              <a:gd name="connsiteX106" fmla="*/ 221806 w 828132"/>
              <a:gd name="connsiteY106" fmla="*/ 209513 h 1035272"/>
              <a:gd name="connsiteX107" fmla="*/ 206386 w 828132"/>
              <a:gd name="connsiteY107" fmla="*/ 213503 h 1035272"/>
              <a:gd name="connsiteX108" fmla="*/ 200671 w 828132"/>
              <a:gd name="connsiteY108" fmla="*/ 216414 h 1035272"/>
              <a:gd name="connsiteX109" fmla="*/ 181585 w 828132"/>
              <a:gd name="connsiteY109" fmla="*/ 208651 h 1035272"/>
              <a:gd name="connsiteX110" fmla="*/ 177811 w 828132"/>
              <a:gd name="connsiteY110" fmla="*/ 187300 h 1035272"/>
              <a:gd name="connsiteX111" fmla="*/ 179752 w 828132"/>
              <a:gd name="connsiteY111" fmla="*/ 140179 h 1035272"/>
              <a:gd name="connsiteX112" fmla="*/ 184173 w 828132"/>
              <a:gd name="connsiteY112" fmla="*/ 129072 h 1035272"/>
              <a:gd name="connsiteX113" fmla="*/ 195064 w 828132"/>
              <a:gd name="connsiteY113" fmla="*/ 124975 h 1035272"/>
              <a:gd name="connsiteX114" fmla="*/ 207357 w 828132"/>
              <a:gd name="connsiteY114" fmla="*/ 130690 h 1035272"/>
              <a:gd name="connsiteX115" fmla="*/ 242940 w 828132"/>
              <a:gd name="connsiteY115" fmla="*/ 138669 h 1035272"/>
              <a:gd name="connsiteX116" fmla="*/ 330174 w 828132"/>
              <a:gd name="connsiteY116" fmla="*/ 125190 h 1035272"/>
              <a:gd name="connsiteX117" fmla="*/ 348937 w 828132"/>
              <a:gd name="connsiteY117" fmla="*/ 120338 h 1035272"/>
              <a:gd name="connsiteX118" fmla="*/ 357348 w 828132"/>
              <a:gd name="connsiteY118" fmla="*/ 112898 h 1035272"/>
              <a:gd name="connsiteX119" fmla="*/ 363925 w 828132"/>
              <a:gd name="connsiteY119" fmla="*/ 68688 h 1035272"/>
              <a:gd name="connsiteX120" fmla="*/ 361984 w 828132"/>
              <a:gd name="connsiteY120" fmla="*/ 63512 h 1035272"/>
              <a:gd name="connsiteX121" fmla="*/ 359720 w 828132"/>
              <a:gd name="connsiteY121" fmla="*/ 33320 h 1035272"/>
              <a:gd name="connsiteX122" fmla="*/ 399186 w 828132"/>
              <a:gd name="connsiteY122" fmla="*/ 539 h 1035272"/>
              <a:gd name="connsiteX123" fmla="*/ 400264 w 828132"/>
              <a:gd name="connsiteY123" fmla="*/ 0 h 10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828132" h="1035272">
                <a:moveTo>
                  <a:pt x="403391" y="30084"/>
                </a:moveTo>
                <a:lnTo>
                  <a:pt x="403356" y="30094"/>
                </a:lnTo>
                <a:lnTo>
                  <a:pt x="403283" y="30085"/>
                </a:lnTo>
                <a:cubicBezTo>
                  <a:pt x="394333" y="29438"/>
                  <a:pt x="387324" y="35153"/>
                  <a:pt x="387109" y="43132"/>
                </a:cubicBezTo>
                <a:lnTo>
                  <a:pt x="390904" y="54759"/>
                </a:lnTo>
                <a:lnTo>
                  <a:pt x="390923" y="54817"/>
                </a:lnTo>
                <a:lnTo>
                  <a:pt x="390924" y="54818"/>
                </a:lnTo>
                <a:lnTo>
                  <a:pt x="390950" y="54899"/>
                </a:lnTo>
                <a:cubicBezTo>
                  <a:pt x="393498" y="57716"/>
                  <a:pt x="397245" y="59360"/>
                  <a:pt x="401989" y="59630"/>
                </a:cubicBezTo>
                <a:cubicBezTo>
                  <a:pt x="405332" y="58551"/>
                  <a:pt x="408783" y="57904"/>
                  <a:pt x="411802" y="56287"/>
                </a:cubicBezTo>
                <a:cubicBezTo>
                  <a:pt x="417840" y="53160"/>
                  <a:pt x="420320" y="47229"/>
                  <a:pt x="418919" y="40328"/>
                </a:cubicBezTo>
                <a:cubicBezTo>
                  <a:pt x="417733" y="34829"/>
                  <a:pt x="413419" y="31378"/>
                  <a:pt x="406626" y="30516"/>
                </a:cubicBezTo>
                <a:cubicBezTo>
                  <a:pt x="405548" y="30300"/>
                  <a:pt x="404469" y="30192"/>
                  <a:pt x="403391" y="30084"/>
                </a:cubicBezTo>
                <a:close/>
                <a:moveTo>
                  <a:pt x="400264" y="0"/>
                </a:moveTo>
                <a:cubicBezTo>
                  <a:pt x="402960" y="0"/>
                  <a:pt x="405655" y="0"/>
                  <a:pt x="408351" y="0"/>
                </a:cubicBezTo>
                <a:cubicBezTo>
                  <a:pt x="420428" y="2696"/>
                  <a:pt x="430564" y="8519"/>
                  <a:pt x="438759" y="17900"/>
                </a:cubicBezTo>
                <a:cubicBezTo>
                  <a:pt x="445337" y="25448"/>
                  <a:pt x="450081" y="33967"/>
                  <a:pt x="451483" y="43995"/>
                </a:cubicBezTo>
                <a:cubicBezTo>
                  <a:pt x="452453" y="50572"/>
                  <a:pt x="450944" y="56395"/>
                  <a:pt x="447493" y="62110"/>
                </a:cubicBezTo>
                <a:cubicBezTo>
                  <a:pt x="445876" y="64806"/>
                  <a:pt x="444366" y="67933"/>
                  <a:pt x="444043" y="70952"/>
                </a:cubicBezTo>
                <a:cubicBezTo>
                  <a:pt x="442856" y="84539"/>
                  <a:pt x="445013" y="97802"/>
                  <a:pt x="449650" y="110634"/>
                </a:cubicBezTo>
                <a:cubicBezTo>
                  <a:pt x="451699" y="116348"/>
                  <a:pt x="455473" y="120230"/>
                  <a:pt x="461619" y="121416"/>
                </a:cubicBezTo>
                <a:cubicBezTo>
                  <a:pt x="477146" y="124651"/>
                  <a:pt x="492566" y="128425"/>
                  <a:pt x="508201" y="131013"/>
                </a:cubicBezTo>
                <a:cubicBezTo>
                  <a:pt x="526856" y="134140"/>
                  <a:pt x="545726" y="136513"/>
                  <a:pt x="564488" y="138885"/>
                </a:cubicBezTo>
                <a:cubicBezTo>
                  <a:pt x="577428" y="140502"/>
                  <a:pt x="589936" y="139532"/>
                  <a:pt x="600935" y="130905"/>
                </a:cubicBezTo>
                <a:cubicBezTo>
                  <a:pt x="604278" y="128210"/>
                  <a:pt x="608699" y="126700"/>
                  <a:pt x="612904" y="125298"/>
                </a:cubicBezTo>
                <a:cubicBezTo>
                  <a:pt x="618080" y="123681"/>
                  <a:pt x="622501" y="125406"/>
                  <a:pt x="624765" y="130258"/>
                </a:cubicBezTo>
                <a:cubicBezTo>
                  <a:pt x="626922" y="134787"/>
                  <a:pt x="628755" y="139748"/>
                  <a:pt x="629294" y="144708"/>
                </a:cubicBezTo>
                <a:cubicBezTo>
                  <a:pt x="631666" y="164440"/>
                  <a:pt x="632313" y="184281"/>
                  <a:pt x="628216" y="203798"/>
                </a:cubicBezTo>
                <a:cubicBezTo>
                  <a:pt x="624981" y="219002"/>
                  <a:pt x="617217" y="222237"/>
                  <a:pt x="603738" y="214473"/>
                </a:cubicBezTo>
                <a:cubicBezTo>
                  <a:pt x="598024" y="211239"/>
                  <a:pt x="591877" y="209082"/>
                  <a:pt x="585299" y="209513"/>
                </a:cubicBezTo>
                <a:cubicBezTo>
                  <a:pt x="568694" y="210376"/>
                  <a:pt x="551980" y="211131"/>
                  <a:pt x="535374" y="212964"/>
                </a:cubicBezTo>
                <a:cubicBezTo>
                  <a:pt x="518553" y="214905"/>
                  <a:pt x="501839" y="217924"/>
                  <a:pt x="485233" y="220835"/>
                </a:cubicBezTo>
                <a:cubicBezTo>
                  <a:pt x="479842" y="221806"/>
                  <a:pt x="474558" y="223747"/>
                  <a:pt x="469490" y="225903"/>
                </a:cubicBezTo>
                <a:cubicBezTo>
                  <a:pt x="459354" y="230217"/>
                  <a:pt x="453963" y="238412"/>
                  <a:pt x="453747" y="249302"/>
                </a:cubicBezTo>
                <a:cubicBezTo>
                  <a:pt x="453100" y="273456"/>
                  <a:pt x="452561" y="297502"/>
                  <a:pt x="452885" y="321656"/>
                </a:cubicBezTo>
                <a:cubicBezTo>
                  <a:pt x="453532" y="381070"/>
                  <a:pt x="454286" y="440484"/>
                  <a:pt x="455580" y="499898"/>
                </a:cubicBezTo>
                <a:cubicBezTo>
                  <a:pt x="456443" y="539903"/>
                  <a:pt x="457845" y="579908"/>
                  <a:pt x="459570" y="619913"/>
                </a:cubicBezTo>
                <a:cubicBezTo>
                  <a:pt x="460864" y="648272"/>
                  <a:pt x="462805" y="676631"/>
                  <a:pt x="465285" y="704990"/>
                </a:cubicBezTo>
                <a:cubicBezTo>
                  <a:pt x="467334" y="728282"/>
                  <a:pt x="470353" y="751573"/>
                  <a:pt x="477254" y="774001"/>
                </a:cubicBezTo>
                <a:cubicBezTo>
                  <a:pt x="478656" y="778746"/>
                  <a:pt x="480705" y="783275"/>
                  <a:pt x="482646" y="787911"/>
                </a:cubicBezTo>
                <a:cubicBezTo>
                  <a:pt x="484802" y="793195"/>
                  <a:pt x="488576" y="797185"/>
                  <a:pt x="493536" y="799988"/>
                </a:cubicBezTo>
                <a:cubicBezTo>
                  <a:pt x="515426" y="812065"/>
                  <a:pt x="538825" y="819829"/>
                  <a:pt x="563842" y="821878"/>
                </a:cubicBezTo>
                <a:cubicBezTo>
                  <a:pt x="582172" y="823387"/>
                  <a:pt x="599102" y="817457"/>
                  <a:pt x="615276" y="809369"/>
                </a:cubicBezTo>
                <a:cubicBezTo>
                  <a:pt x="639430" y="797185"/>
                  <a:pt x="660133" y="780148"/>
                  <a:pt x="679866" y="761924"/>
                </a:cubicBezTo>
                <a:cubicBezTo>
                  <a:pt x="704128" y="739388"/>
                  <a:pt x="725586" y="714264"/>
                  <a:pt x="747260" y="689355"/>
                </a:cubicBezTo>
                <a:cubicBezTo>
                  <a:pt x="749416" y="686875"/>
                  <a:pt x="751681" y="684287"/>
                  <a:pt x="754269" y="681268"/>
                </a:cubicBezTo>
                <a:cubicBezTo>
                  <a:pt x="733457" y="673828"/>
                  <a:pt x="712215" y="670269"/>
                  <a:pt x="690218" y="666603"/>
                </a:cubicBezTo>
                <a:cubicBezTo>
                  <a:pt x="691620" y="665848"/>
                  <a:pt x="692374" y="665309"/>
                  <a:pt x="693237" y="664878"/>
                </a:cubicBezTo>
                <a:cubicBezTo>
                  <a:pt x="736908" y="645037"/>
                  <a:pt x="780687" y="625196"/>
                  <a:pt x="824358" y="605464"/>
                </a:cubicBezTo>
                <a:cubicBezTo>
                  <a:pt x="825544" y="604924"/>
                  <a:pt x="826838" y="604709"/>
                  <a:pt x="828132" y="604277"/>
                </a:cubicBezTo>
                <a:cubicBezTo>
                  <a:pt x="828132" y="606434"/>
                  <a:pt x="828132" y="608590"/>
                  <a:pt x="828132" y="610747"/>
                </a:cubicBezTo>
                <a:cubicBezTo>
                  <a:pt x="827916" y="612041"/>
                  <a:pt x="827485" y="613335"/>
                  <a:pt x="827485" y="614629"/>
                </a:cubicBezTo>
                <a:cubicBezTo>
                  <a:pt x="825868" y="645253"/>
                  <a:pt x="824358" y="675984"/>
                  <a:pt x="822525" y="706608"/>
                </a:cubicBezTo>
                <a:cubicBezTo>
                  <a:pt x="820800" y="734751"/>
                  <a:pt x="818751" y="762787"/>
                  <a:pt x="816702" y="790823"/>
                </a:cubicBezTo>
                <a:cubicBezTo>
                  <a:pt x="816486" y="794489"/>
                  <a:pt x="815516" y="798047"/>
                  <a:pt x="814977" y="801606"/>
                </a:cubicBezTo>
                <a:cubicBezTo>
                  <a:pt x="814546" y="801714"/>
                  <a:pt x="814006" y="801714"/>
                  <a:pt x="813575" y="801821"/>
                </a:cubicBezTo>
                <a:cubicBezTo>
                  <a:pt x="812497" y="799449"/>
                  <a:pt x="811203" y="797185"/>
                  <a:pt x="810556" y="794812"/>
                </a:cubicBezTo>
                <a:cubicBezTo>
                  <a:pt x="804841" y="774001"/>
                  <a:pt x="799234" y="753082"/>
                  <a:pt x="793519" y="732163"/>
                </a:cubicBezTo>
                <a:cubicBezTo>
                  <a:pt x="792225" y="727527"/>
                  <a:pt x="790499" y="722998"/>
                  <a:pt x="788559" y="717498"/>
                </a:cubicBezTo>
                <a:cubicBezTo>
                  <a:pt x="787804" y="719116"/>
                  <a:pt x="787588" y="719763"/>
                  <a:pt x="787372" y="720302"/>
                </a:cubicBezTo>
                <a:cubicBezTo>
                  <a:pt x="774001" y="751465"/>
                  <a:pt x="758797" y="781765"/>
                  <a:pt x="741760" y="811095"/>
                </a:cubicBezTo>
                <a:cubicBezTo>
                  <a:pt x="725586" y="838807"/>
                  <a:pt x="707578" y="865333"/>
                  <a:pt x="684934" y="888300"/>
                </a:cubicBezTo>
                <a:cubicBezTo>
                  <a:pt x="659918" y="913748"/>
                  <a:pt x="630804" y="932726"/>
                  <a:pt x="595759" y="941029"/>
                </a:cubicBezTo>
                <a:cubicBezTo>
                  <a:pt x="576458" y="945558"/>
                  <a:pt x="556617" y="947822"/>
                  <a:pt x="536992" y="951165"/>
                </a:cubicBezTo>
                <a:cubicBezTo>
                  <a:pt x="513054" y="955371"/>
                  <a:pt x="489331" y="960978"/>
                  <a:pt x="466040" y="967879"/>
                </a:cubicBezTo>
                <a:cubicBezTo>
                  <a:pt x="451267" y="972300"/>
                  <a:pt x="439945" y="980171"/>
                  <a:pt x="432720" y="993758"/>
                </a:cubicBezTo>
                <a:cubicBezTo>
                  <a:pt x="428515" y="1001522"/>
                  <a:pt x="424310" y="1009501"/>
                  <a:pt x="419458" y="1016834"/>
                </a:cubicBezTo>
                <a:cubicBezTo>
                  <a:pt x="415252" y="1023303"/>
                  <a:pt x="410076" y="1029126"/>
                  <a:pt x="405332" y="1035272"/>
                </a:cubicBezTo>
                <a:cubicBezTo>
                  <a:pt x="404469" y="1035272"/>
                  <a:pt x="403714" y="1035272"/>
                  <a:pt x="402852" y="1035272"/>
                </a:cubicBezTo>
                <a:cubicBezTo>
                  <a:pt x="395735" y="1028587"/>
                  <a:pt x="390883" y="1020176"/>
                  <a:pt x="386030" y="1011766"/>
                </a:cubicBezTo>
                <a:cubicBezTo>
                  <a:pt x="380855" y="1002816"/>
                  <a:pt x="375463" y="993973"/>
                  <a:pt x="369856" y="985239"/>
                </a:cubicBezTo>
                <a:cubicBezTo>
                  <a:pt x="365327" y="978123"/>
                  <a:pt x="358749" y="973810"/>
                  <a:pt x="350878" y="971006"/>
                </a:cubicBezTo>
                <a:cubicBezTo>
                  <a:pt x="314539" y="957958"/>
                  <a:pt x="276907" y="951273"/>
                  <a:pt x="238843" y="946205"/>
                </a:cubicBezTo>
                <a:cubicBezTo>
                  <a:pt x="213071" y="942754"/>
                  <a:pt x="188702" y="935207"/>
                  <a:pt x="166273" y="921836"/>
                </a:cubicBezTo>
                <a:cubicBezTo>
                  <a:pt x="136512" y="904152"/>
                  <a:pt x="113437" y="879458"/>
                  <a:pt x="93381" y="851746"/>
                </a:cubicBezTo>
                <a:cubicBezTo>
                  <a:pt x="72138" y="822417"/>
                  <a:pt x="54777" y="790823"/>
                  <a:pt x="38927" y="758474"/>
                </a:cubicBezTo>
                <a:cubicBezTo>
                  <a:pt x="38280" y="757072"/>
                  <a:pt x="37525" y="755778"/>
                  <a:pt x="36338" y="753406"/>
                </a:cubicBezTo>
                <a:cubicBezTo>
                  <a:pt x="33966" y="761601"/>
                  <a:pt x="31810" y="768610"/>
                  <a:pt x="29869" y="775726"/>
                </a:cubicBezTo>
                <a:cubicBezTo>
                  <a:pt x="25556" y="791578"/>
                  <a:pt x="21350" y="807428"/>
                  <a:pt x="17037" y="823171"/>
                </a:cubicBezTo>
                <a:cubicBezTo>
                  <a:pt x="16498" y="825112"/>
                  <a:pt x="15420" y="826838"/>
                  <a:pt x="14557" y="828563"/>
                </a:cubicBezTo>
                <a:cubicBezTo>
                  <a:pt x="14126" y="828455"/>
                  <a:pt x="13802" y="828347"/>
                  <a:pt x="13371" y="828239"/>
                </a:cubicBezTo>
                <a:cubicBezTo>
                  <a:pt x="13048" y="826838"/>
                  <a:pt x="12400" y="825544"/>
                  <a:pt x="12293" y="824142"/>
                </a:cubicBezTo>
                <a:cubicBezTo>
                  <a:pt x="11430" y="815624"/>
                  <a:pt x="10459" y="806997"/>
                  <a:pt x="9813" y="798371"/>
                </a:cubicBezTo>
                <a:cubicBezTo>
                  <a:pt x="8519" y="780794"/>
                  <a:pt x="7332" y="763218"/>
                  <a:pt x="6254" y="745534"/>
                </a:cubicBezTo>
                <a:cubicBezTo>
                  <a:pt x="4637" y="718146"/>
                  <a:pt x="3235" y="690541"/>
                  <a:pt x="1725" y="663044"/>
                </a:cubicBezTo>
                <a:cubicBezTo>
                  <a:pt x="1294" y="654418"/>
                  <a:pt x="647" y="645900"/>
                  <a:pt x="0" y="637273"/>
                </a:cubicBezTo>
                <a:cubicBezTo>
                  <a:pt x="0" y="635117"/>
                  <a:pt x="0" y="632960"/>
                  <a:pt x="0" y="630803"/>
                </a:cubicBezTo>
                <a:cubicBezTo>
                  <a:pt x="8411" y="634470"/>
                  <a:pt x="16821" y="637920"/>
                  <a:pt x="25124" y="641694"/>
                </a:cubicBezTo>
                <a:cubicBezTo>
                  <a:pt x="61463" y="658192"/>
                  <a:pt x="97910" y="674690"/>
                  <a:pt x="134248" y="691188"/>
                </a:cubicBezTo>
                <a:cubicBezTo>
                  <a:pt x="135326" y="691619"/>
                  <a:pt x="136297" y="692158"/>
                  <a:pt x="137159" y="692698"/>
                </a:cubicBezTo>
                <a:cubicBezTo>
                  <a:pt x="117103" y="697011"/>
                  <a:pt x="97155" y="701324"/>
                  <a:pt x="77098" y="705637"/>
                </a:cubicBezTo>
                <a:cubicBezTo>
                  <a:pt x="76990" y="706177"/>
                  <a:pt x="76990" y="706608"/>
                  <a:pt x="76883" y="707147"/>
                </a:cubicBezTo>
                <a:cubicBezTo>
                  <a:pt x="80010" y="710705"/>
                  <a:pt x="83137" y="714371"/>
                  <a:pt x="86264" y="717822"/>
                </a:cubicBezTo>
                <a:cubicBezTo>
                  <a:pt x="110202" y="744671"/>
                  <a:pt x="135218" y="770227"/>
                  <a:pt x="164333" y="791470"/>
                </a:cubicBezTo>
                <a:cubicBezTo>
                  <a:pt x="178243" y="801498"/>
                  <a:pt x="192907" y="810124"/>
                  <a:pt x="209082" y="816055"/>
                </a:cubicBezTo>
                <a:cubicBezTo>
                  <a:pt x="226658" y="822525"/>
                  <a:pt x="244450" y="823495"/>
                  <a:pt x="262673" y="819074"/>
                </a:cubicBezTo>
                <a:cubicBezTo>
                  <a:pt x="277338" y="815516"/>
                  <a:pt x="291464" y="810556"/>
                  <a:pt x="305482" y="804733"/>
                </a:cubicBezTo>
                <a:cubicBezTo>
                  <a:pt x="319284" y="799018"/>
                  <a:pt x="326832" y="788882"/>
                  <a:pt x="330822" y="774972"/>
                </a:cubicBezTo>
                <a:cubicBezTo>
                  <a:pt x="336644" y="754592"/>
                  <a:pt x="340310" y="733781"/>
                  <a:pt x="342036" y="712754"/>
                </a:cubicBezTo>
                <a:cubicBezTo>
                  <a:pt x="344839" y="678896"/>
                  <a:pt x="347319" y="645037"/>
                  <a:pt x="349152" y="611179"/>
                </a:cubicBezTo>
                <a:cubicBezTo>
                  <a:pt x="350662" y="584113"/>
                  <a:pt x="351309" y="557048"/>
                  <a:pt x="351848" y="529983"/>
                </a:cubicBezTo>
                <a:cubicBezTo>
                  <a:pt x="353358" y="456012"/>
                  <a:pt x="354652" y="382041"/>
                  <a:pt x="355730" y="308069"/>
                </a:cubicBezTo>
                <a:cubicBezTo>
                  <a:pt x="356054" y="289739"/>
                  <a:pt x="355407" y="271407"/>
                  <a:pt x="354975" y="253076"/>
                </a:cubicBezTo>
                <a:cubicBezTo>
                  <a:pt x="354652" y="236902"/>
                  <a:pt x="348721" y="228060"/>
                  <a:pt x="333086" y="223639"/>
                </a:cubicBezTo>
                <a:cubicBezTo>
                  <a:pt x="320146" y="219865"/>
                  <a:pt x="306668" y="217385"/>
                  <a:pt x="293297" y="215552"/>
                </a:cubicBezTo>
                <a:cubicBezTo>
                  <a:pt x="274426" y="212856"/>
                  <a:pt x="255341" y="211239"/>
                  <a:pt x="236363" y="209405"/>
                </a:cubicBezTo>
                <a:cubicBezTo>
                  <a:pt x="231510" y="208974"/>
                  <a:pt x="226550" y="208758"/>
                  <a:pt x="221806" y="209513"/>
                </a:cubicBezTo>
                <a:cubicBezTo>
                  <a:pt x="216522" y="210268"/>
                  <a:pt x="211454" y="211993"/>
                  <a:pt x="206386" y="213503"/>
                </a:cubicBezTo>
                <a:cubicBezTo>
                  <a:pt x="204337" y="214150"/>
                  <a:pt x="202612" y="215552"/>
                  <a:pt x="200671" y="216414"/>
                </a:cubicBezTo>
                <a:cubicBezTo>
                  <a:pt x="191290" y="220727"/>
                  <a:pt x="184712" y="218355"/>
                  <a:pt x="181585" y="208651"/>
                </a:cubicBezTo>
                <a:cubicBezTo>
                  <a:pt x="179429" y="201749"/>
                  <a:pt x="178243" y="194525"/>
                  <a:pt x="177811" y="187300"/>
                </a:cubicBezTo>
                <a:cubicBezTo>
                  <a:pt x="176733" y="171557"/>
                  <a:pt x="176409" y="155814"/>
                  <a:pt x="179752" y="140179"/>
                </a:cubicBezTo>
                <a:cubicBezTo>
                  <a:pt x="180615" y="136297"/>
                  <a:pt x="182124" y="132415"/>
                  <a:pt x="184173" y="129072"/>
                </a:cubicBezTo>
                <a:cubicBezTo>
                  <a:pt x="186545" y="125190"/>
                  <a:pt x="190643" y="123465"/>
                  <a:pt x="195064" y="124975"/>
                </a:cubicBezTo>
                <a:cubicBezTo>
                  <a:pt x="199377" y="126377"/>
                  <a:pt x="203906" y="127994"/>
                  <a:pt x="207357" y="130690"/>
                </a:cubicBezTo>
                <a:cubicBezTo>
                  <a:pt x="218032" y="139100"/>
                  <a:pt x="230324" y="140502"/>
                  <a:pt x="242940" y="138669"/>
                </a:cubicBezTo>
                <a:cubicBezTo>
                  <a:pt x="272054" y="134464"/>
                  <a:pt x="301168" y="129827"/>
                  <a:pt x="330174" y="125190"/>
                </a:cubicBezTo>
                <a:cubicBezTo>
                  <a:pt x="336537" y="124112"/>
                  <a:pt x="342683" y="121955"/>
                  <a:pt x="348937" y="120338"/>
                </a:cubicBezTo>
                <a:cubicBezTo>
                  <a:pt x="353035" y="119260"/>
                  <a:pt x="355838" y="116672"/>
                  <a:pt x="357348" y="112898"/>
                </a:cubicBezTo>
                <a:cubicBezTo>
                  <a:pt x="363278" y="98772"/>
                  <a:pt x="365866" y="84000"/>
                  <a:pt x="363925" y="68688"/>
                </a:cubicBezTo>
                <a:cubicBezTo>
                  <a:pt x="363710" y="66855"/>
                  <a:pt x="363062" y="64914"/>
                  <a:pt x="361984" y="63512"/>
                </a:cubicBezTo>
                <a:cubicBezTo>
                  <a:pt x="354652" y="53915"/>
                  <a:pt x="355191" y="43563"/>
                  <a:pt x="359720" y="33320"/>
                </a:cubicBezTo>
                <a:cubicBezTo>
                  <a:pt x="367376" y="16175"/>
                  <a:pt x="379992" y="4313"/>
                  <a:pt x="399186" y="539"/>
                </a:cubicBezTo>
                <a:cubicBezTo>
                  <a:pt x="399617" y="432"/>
                  <a:pt x="399940" y="216"/>
                  <a:pt x="400264" y="0"/>
                </a:cubicBezTo>
                <a:close/>
              </a:path>
            </a:pathLst>
          </a:custGeom>
          <a:solidFill>
            <a:schemeClr val="accent1"/>
          </a:solidFill>
          <a:ln w="37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F9E1A1-18E7-4B4B-8764-03405FD895AF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B784F8-0956-4B82-9BF7-C6A67D478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8D2542-B558-460E-B9E5-57C48271C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F46E3B-21F6-4C2C-B0D5-33DD76BE0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263FC1-0934-413B-A678-957CA419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D22CDF-27A2-4529-85BD-25FFDBE14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CF48DD-BFB2-4F50-A779-D6ED557A4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DA3107-7E8B-49C3-AFBA-E988830DB8AA}"/>
              </a:ext>
            </a:extLst>
          </p:cNvPr>
          <p:cNvGrpSpPr/>
          <p:nvPr userDrawn="1"/>
        </p:nvGrpSpPr>
        <p:grpSpPr>
          <a:xfrm>
            <a:off x="5506476" y="1107214"/>
            <a:ext cx="1184910" cy="137160"/>
            <a:chOff x="8248649" y="4728210"/>
            <a:chExt cx="1184910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8BEF65-C094-40BB-B4A0-05A8D52B2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342342-D485-44AB-86CB-605F280DB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91931D-7F18-4002-8231-3F1FE2A1B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8023F1-D596-4A30-8D02-BD29F8504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72D323-B068-470C-A8E3-BBEC325CC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95A18-7A11-4EAB-B482-C137A02F6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D1C4D495-2802-4B98-8259-DA0484F796D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01845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D330A466-14B8-4FB9-BA50-F52A9398ACE2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679716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A82215E0-F175-4038-BFAB-36ED0CFA2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57587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F32376B-8068-4722-98C9-8668BD976E7F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235458" y="1811681"/>
            <a:ext cx="2042136" cy="2376264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CAC6C94-EF5E-4D40-8064-70C4AE8D53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08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91" r:id="rId8"/>
    <p:sldLayoutId id="2147483680" r:id="rId9"/>
    <p:sldLayoutId id="2147483692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87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632" y="4882566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762116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8360A8-B0AF-45AE-B8E9-6A812D3FF15F}"/>
              </a:ext>
            </a:extLst>
          </p:cNvPr>
          <p:cNvGrpSpPr/>
          <p:nvPr/>
        </p:nvGrpSpPr>
        <p:grpSpPr>
          <a:xfrm>
            <a:off x="6397615" y="5883364"/>
            <a:ext cx="1184910" cy="137160"/>
            <a:chOff x="8248649" y="4728210"/>
            <a:chExt cx="1184910" cy="1371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C62BEF-D94B-4221-BBEC-20C6F81E5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572569-984A-410A-9747-8777E925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696A1E-169C-4210-9436-4C23E0767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0FB426-2444-4BDB-8E2E-AEFA85586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958CB0-DBB2-4664-A93E-B5B36D9EE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5EAFDF-A35A-4262-84FC-33973C001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91" y="236034"/>
            <a:ext cx="1524831" cy="745274"/>
          </a:xfrm>
          <a:prstGeom prst="rect">
            <a:avLst/>
          </a:prstGeom>
        </p:spPr>
      </p:pic>
      <p:sp>
        <p:nvSpPr>
          <p:cNvPr id="25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8405040" y="6408447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D7E3E-E792-4981-B035-20C4003C22A4}"/>
              </a:ext>
            </a:extLst>
          </p:cNvPr>
          <p:cNvSpPr/>
          <p:nvPr/>
        </p:nvSpPr>
        <p:spPr>
          <a:xfrm>
            <a:off x="6079743" y="2940307"/>
            <a:ext cx="45720" cy="2377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5FA24-3F1D-4597-9547-D0087A927FF1}"/>
              </a:ext>
            </a:extLst>
          </p:cNvPr>
          <p:cNvSpPr/>
          <p:nvPr/>
        </p:nvSpPr>
        <p:spPr>
          <a:xfrm>
            <a:off x="5674358" y="3264981"/>
            <a:ext cx="45720" cy="201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38664-CC3E-4C43-A17E-321D8A9EF4D0}"/>
              </a:ext>
            </a:extLst>
          </p:cNvPr>
          <p:cNvSpPr/>
          <p:nvPr/>
        </p:nvSpPr>
        <p:spPr>
          <a:xfrm>
            <a:off x="6441168" y="3264981"/>
            <a:ext cx="4572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BE414-F7AB-4DA8-B25D-47B35E96E395}"/>
              </a:ext>
            </a:extLst>
          </p:cNvPr>
          <p:cNvSpPr/>
          <p:nvPr/>
        </p:nvSpPr>
        <p:spPr>
          <a:xfrm>
            <a:off x="5268973" y="4059101"/>
            <a:ext cx="45720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304B7-B4A1-4493-BB97-7F862EB5C413}"/>
              </a:ext>
            </a:extLst>
          </p:cNvPr>
          <p:cNvSpPr/>
          <p:nvPr/>
        </p:nvSpPr>
        <p:spPr>
          <a:xfrm>
            <a:off x="6846553" y="4059101"/>
            <a:ext cx="45720" cy="1188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Pentagon 10">
            <a:extLst>
              <a:ext uri="{FF2B5EF4-FFF2-40B4-BE49-F238E27FC236}">
                <a16:creationId xmlns:a16="http://schemas.microsoft.com/office/drawing/2014/main" id="{EEB2ED13-F49C-44F0-8E76-A53371382088}"/>
              </a:ext>
            </a:extLst>
          </p:cNvPr>
          <p:cNvSpPr/>
          <p:nvPr/>
        </p:nvSpPr>
        <p:spPr>
          <a:xfrm>
            <a:off x="6865962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4FA9D1-AA78-4970-AC62-4BD19C5292CE}"/>
              </a:ext>
            </a:extLst>
          </p:cNvPr>
          <p:cNvGrpSpPr/>
          <p:nvPr/>
        </p:nvGrpSpPr>
        <p:grpSpPr>
          <a:xfrm>
            <a:off x="7555603" y="4802317"/>
            <a:ext cx="2552860" cy="923330"/>
            <a:chOff x="2551704" y="4283314"/>
            <a:chExt cx="2357003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7FD685-E196-4FB2-A216-8B20EB593A5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CBC15E-43AE-4FD8-AFE4-934675B8467C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Pentagon 14">
            <a:extLst>
              <a:ext uri="{FF2B5EF4-FFF2-40B4-BE49-F238E27FC236}">
                <a16:creationId xmlns:a16="http://schemas.microsoft.com/office/drawing/2014/main" id="{B3B30B05-B1C4-48A4-A88C-7EBB1BD1CF78}"/>
              </a:ext>
            </a:extLst>
          </p:cNvPr>
          <p:cNvSpPr/>
          <p:nvPr/>
        </p:nvSpPr>
        <p:spPr>
          <a:xfrm>
            <a:off x="6456040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entagon 15">
            <a:extLst>
              <a:ext uri="{FF2B5EF4-FFF2-40B4-BE49-F238E27FC236}">
                <a16:creationId xmlns:a16="http://schemas.microsoft.com/office/drawing/2014/main" id="{55FA274D-1C7E-4ED8-9E43-ECCBDAC43AF6}"/>
              </a:ext>
            </a:extLst>
          </p:cNvPr>
          <p:cNvSpPr/>
          <p:nvPr/>
        </p:nvSpPr>
        <p:spPr>
          <a:xfrm flipH="1">
            <a:off x="3415406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6">
            <a:extLst>
              <a:ext uri="{FF2B5EF4-FFF2-40B4-BE49-F238E27FC236}">
                <a16:creationId xmlns:a16="http://schemas.microsoft.com/office/drawing/2014/main" id="{3A74FB56-3A94-40AA-ADF9-22CE82687DEA}"/>
              </a:ext>
            </a:extLst>
          </p:cNvPr>
          <p:cNvSpPr/>
          <p:nvPr/>
        </p:nvSpPr>
        <p:spPr>
          <a:xfrm flipH="1">
            <a:off x="3818906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60595-BED6-4F30-B732-6825C0B7FFF4}"/>
              </a:ext>
            </a:extLst>
          </p:cNvPr>
          <p:cNvGrpSpPr/>
          <p:nvPr/>
        </p:nvGrpSpPr>
        <p:grpSpPr>
          <a:xfrm>
            <a:off x="2091093" y="4802317"/>
            <a:ext cx="2552859" cy="923330"/>
            <a:chOff x="2551706" y="4283314"/>
            <a:chExt cx="2357002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ECE3B-D34C-4E94-9095-ACAB2325594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585422-E623-4ED2-A600-47E39A6E9E7E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3AB51F-E7B3-4D11-9086-49E8C65ADE47}"/>
              </a:ext>
            </a:extLst>
          </p:cNvPr>
          <p:cNvGrpSpPr/>
          <p:nvPr/>
        </p:nvGrpSpPr>
        <p:grpSpPr>
          <a:xfrm>
            <a:off x="8922754" y="3041003"/>
            <a:ext cx="2552859" cy="923330"/>
            <a:chOff x="2551704" y="4283314"/>
            <a:chExt cx="235700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AF65A5-965F-42C1-898F-1492D48722E0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8C8A7-8B07-4175-BBA7-4CC9EC0D779A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C7D46-5001-4BA5-9EF5-90D0CC5A4825}"/>
              </a:ext>
            </a:extLst>
          </p:cNvPr>
          <p:cNvGrpSpPr/>
          <p:nvPr/>
        </p:nvGrpSpPr>
        <p:grpSpPr>
          <a:xfrm>
            <a:off x="734830" y="3041003"/>
            <a:ext cx="2552859" cy="923330"/>
            <a:chOff x="2551704" y="4283314"/>
            <a:chExt cx="235700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6208B-F9D3-4423-848B-3C31F357D390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DEB2BD-7B0B-4CD3-9251-2F2D4A88A5D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6D097-E347-4EAF-AFF9-DE2608DAEF4D}"/>
              </a:ext>
            </a:extLst>
          </p:cNvPr>
          <p:cNvGrpSpPr/>
          <p:nvPr/>
        </p:nvGrpSpPr>
        <p:grpSpPr>
          <a:xfrm>
            <a:off x="4819570" y="1683861"/>
            <a:ext cx="2552860" cy="738664"/>
            <a:chOff x="2551704" y="4283314"/>
            <a:chExt cx="2357003" cy="738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78E435-469E-4F50-90B9-2E2A09F990C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388B75-F301-4579-A5B2-E2583CC5F300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30">
            <a:extLst>
              <a:ext uri="{FF2B5EF4-FFF2-40B4-BE49-F238E27FC236}">
                <a16:creationId xmlns:a16="http://schemas.microsoft.com/office/drawing/2014/main" id="{8F68B18F-4CE6-42D5-8C65-AA74C68B01B3}"/>
              </a:ext>
            </a:extLst>
          </p:cNvPr>
          <p:cNvSpPr/>
          <p:nvPr/>
        </p:nvSpPr>
        <p:spPr>
          <a:xfrm>
            <a:off x="4476002" y="2470860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25287-59D9-41CF-AE36-DD0200AB4D37}"/>
              </a:ext>
            </a:extLst>
          </p:cNvPr>
          <p:cNvSpPr txBox="1"/>
          <p:nvPr/>
        </p:nvSpPr>
        <p:spPr>
          <a:xfrm>
            <a:off x="5291448" y="2559288"/>
            <a:ext cx="160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F3191-6505-427B-8DCF-6168BC4CA551}"/>
              </a:ext>
            </a:extLst>
          </p:cNvPr>
          <p:cNvSpPr txBox="1"/>
          <p:nvPr/>
        </p:nvSpPr>
        <p:spPr>
          <a:xfrm>
            <a:off x="4039646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787D13-7143-4909-B516-B9383EB86CB0}"/>
              </a:ext>
            </a:extLst>
          </p:cNvPr>
          <p:cNvSpPr txBox="1"/>
          <p:nvPr/>
        </p:nvSpPr>
        <p:spPr>
          <a:xfrm>
            <a:off x="3657972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B7897-5E91-4457-935C-F9B30F4DF108}"/>
              </a:ext>
            </a:extLst>
          </p:cNvPr>
          <p:cNvSpPr txBox="1"/>
          <p:nvPr/>
        </p:nvSpPr>
        <p:spPr>
          <a:xfrm>
            <a:off x="6954554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E0B17B-49EA-4366-BE7B-A0D8714C5392}"/>
              </a:ext>
            </a:extLst>
          </p:cNvPr>
          <p:cNvSpPr txBox="1"/>
          <p:nvPr/>
        </p:nvSpPr>
        <p:spPr>
          <a:xfrm>
            <a:off x="6576398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Graphic 3">
            <a:extLst>
              <a:ext uri="{FF2B5EF4-FFF2-40B4-BE49-F238E27FC236}">
                <a16:creationId xmlns:a16="http://schemas.microsoft.com/office/drawing/2014/main" id="{5565F833-9820-401B-BC50-EDDC64A0802A}"/>
              </a:ext>
            </a:extLst>
          </p:cNvPr>
          <p:cNvSpPr/>
          <p:nvPr/>
        </p:nvSpPr>
        <p:spPr>
          <a:xfrm>
            <a:off x="4744169" y="4626521"/>
            <a:ext cx="3006416" cy="1735834"/>
          </a:xfrm>
          <a:custGeom>
            <a:avLst/>
            <a:gdLst>
              <a:gd name="connsiteX0" fmla="*/ 5067084 w 5081771"/>
              <a:gd name="connsiteY0" fmla="*/ 2362839 h 2934096"/>
              <a:gd name="connsiteX1" fmla="*/ 4926552 w 5081771"/>
              <a:gd name="connsiteY1" fmla="*/ 2148469 h 2934096"/>
              <a:gd name="connsiteX2" fmla="*/ 4691936 w 5081771"/>
              <a:gd name="connsiteY2" fmla="*/ 2004364 h 2934096"/>
              <a:gd name="connsiteX3" fmla="*/ 3704640 w 5081771"/>
              <a:gd name="connsiteY3" fmla="*/ 1566890 h 2934096"/>
              <a:gd name="connsiteX4" fmla="*/ 3691143 w 5081771"/>
              <a:gd name="connsiteY4" fmla="*/ 1545056 h 2934096"/>
              <a:gd name="connsiteX5" fmla="*/ 3749499 w 5081771"/>
              <a:gd name="connsiteY5" fmla="*/ 1187374 h 2934096"/>
              <a:gd name="connsiteX6" fmla="*/ 3753072 w 5081771"/>
              <a:gd name="connsiteY6" fmla="*/ 1058752 h 2934096"/>
              <a:gd name="connsiteX7" fmla="*/ 3756248 w 5081771"/>
              <a:gd name="connsiteY7" fmla="*/ 1033345 h 2934096"/>
              <a:gd name="connsiteX8" fmla="*/ 3724886 w 5081771"/>
              <a:gd name="connsiteY8" fmla="*/ 974195 h 2934096"/>
              <a:gd name="connsiteX9" fmla="*/ 3552199 w 5081771"/>
              <a:gd name="connsiteY9" fmla="*/ 917029 h 2934096"/>
              <a:gd name="connsiteX10" fmla="*/ 3275502 w 5081771"/>
              <a:gd name="connsiteY10" fmla="*/ 847954 h 2934096"/>
              <a:gd name="connsiteX11" fmla="*/ 3257241 w 5081771"/>
              <a:gd name="connsiteY11" fmla="*/ 824532 h 2934096"/>
              <a:gd name="connsiteX12" fmla="*/ 3271532 w 5081771"/>
              <a:gd name="connsiteY12" fmla="*/ 273124 h 2934096"/>
              <a:gd name="connsiteX13" fmla="*/ 3277884 w 5081771"/>
              <a:gd name="connsiteY13" fmla="*/ 48829 h 2934096"/>
              <a:gd name="connsiteX14" fmla="*/ 3260417 w 5081771"/>
              <a:gd name="connsiteY14" fmla="*/ 23819 h 2934096"/>
              <a:gd name="connsiteX15" fmla="*/ 3195709 w 5081771"/>
              <a:gd name="connsiteY15" fmla="*/ 0 h 2934096"/>
              <a:gd name="connsiteX16" fmla="*/ 3167920 w 5081771"/>
              <a:gd name="connsiteY16" fmla="*/ 0 h 2934096"/>
              <a:gd name="connsiteX17" fmla="*/ 3136955 w 5081771"/>
              <a:gd name="connsiteY17" fmla="*/ 454942 h 2934096"/>
              <a:gd name="connsiteX18" fmla="*/ 3115915 w 5081771"/>
              <a:gd name="connsiteY18" fmla="*/ 783643 h 2934096"/>
              <a:gd name="connsiteX19" fmla="*/ 3087729 w 5081771"/>
              <a:gd name="connsiteY19" fmla="*/ 805477 h 2934096"/>
              <a:gd name="connsiteX20" fmla="*/ 3035725 w 5081771"/>
              <a:gd name="connsiteY20" fmla="*/ 793568 h 2934096"/>
              <a:gd name="connsiteX21" fmla="*/ 2920600 w 5081771"/>
              <a:gd name="connsiteY21" fmla="*/ 799920 h 2934096"/>
              <a:gd name="connsiteX22" fmla="*/ 2699481 w 5081771"/>
              <a:gd name="connsiteY22" fmla="*/ 868598 h 2934096"/>
              <a:gd name="connsiteX23" fmla="*/ 2679235 w 5081771"/>
              <a:gd name="connsiteY23" fmla="*/ 894798 h 2934096"/>
              <a:gd name="connsiteX24" fmla="*/ 2661767 w 5081771"/>
              <a:gd name="connsiteY24" fmla="*/ 1130209 h 2934096"/>
              <a:gd name="connsiteX25" fmla="*/ 2653034 w 5081771"/>
              <a:gd name="connsiteY25" fmla="*/ 1242952 h 2934096"/>
              <a:gd name="connsiteX26" fmla="*/ 2632788 w 5081771"/>
              <a:gd name="connsiteY26" fmla="*/ 1256052 h 2934096"/>
              <a:gd name="connsiteX27" fmla="*/ 2314805 w 5081771"/>
              <a:gd name="connsiteY27" fmla="*/ 1165143 h 2934096"/>
              <a:gd name="connsiteX28" fmla="*/ 1117506 w 5081771"/>
              <a:gd name="connsiteY28" fmla="*/ 828899 h 2934096"/>
              <a:gd name="connsiteX29" fmla="*/ 897577 w 5081771"/>
              <a:gd name="connsiteY29" fmla="*/ 802698 h 2934096"/>
              <a:gd name="connsiteX30" fmla="*/ 756649 w 5081771"/>
              <a:gd name="connsiteY30" fmla="*/ 799523 h 2934096"/>
              <a:gd name="connsiteX31" fmla="*/ 706629 w 5081771"/>
              <a:gd name="connsiteY31" fmla="*/ 755458 h 2934096"/>
              <a:gd name="connsiteX32" fmla="*/ 579594 w 5081771"/>
              <a:gd name="connsiteY32" fmla="*/ 365621 h 2934096"/>
              <a:gd name="connsiteX33" fmla="*/ 543072 w 5081771"/>
              <a:gd name="connsiteY33" fmla="*/ 252481 h 2934096"/>
              <a:gd name="connsiteX34" fmla="*/ 529575 w 5081771"/>
              <a:gd name="connsiteY34" fmla="*/ 235014 h 2934096"/>
              <a:gd name="connsiteX35" fmla="*/ 335450 w 5081771"/>
              <a:gd name="connsiteY35" fmla="*/ 180230 h 2934096"/>
              <a:gd name="connsiteX36" fmla="*/ 333068 w 5081771"/>
              <a:gd name="connsiteY36" fmla="*/ 204843 h 2934096"/>
              <a:gd name="connsiteX37" fmla="*/ 333465 w 5081771"/>
              <a:gd name="connsiteY37" fmla="*/ 804286 h 2934096"/>
              <a:gd name="connsiteX38" fmla="*/ 310440 w 5081771"/>
              <a:gd name="connsiteY38" fmla="*/ 883286 h 2934096"/>
              <a:gd name="connsiteX39" fmla="*/ 292576 w 5081771"/>
              <a:gd name="connsiteY39" fmla="*/ 894004 h 2934096"/>
              <a:gd name="connsiteX40" fmla="*/ 75824 w 5081771"/>
              <a:gd name="connsiteY40" fmla="*/ 995235 h 2934096"/>
              <a:gd name="connsiteX41" fmla="*/ 58753 w 5081771"/>
              <a:gd name="connsiteY41" fmla="*/ 1007541 h 2934096"/>
              <a:gd name="connsiteX42" fmla="*/ 0 w 5081771"/>
              <a:gd name="connsiteY42" fmla="*/ 1075822 h 2934096"/>
              <a:gd name="connsiteX43" fmla="*/ 0 w 5081771"/>
              <a:gd name="connsiteY43" fmla="*/ 1107581 h 2934096"/>
              <a:gd name="connsiteX44" fmla="*/ 46844 w 5081771"/>
              <a:gd name="connsiteY44" fmla="*/ 1107184 h 2934096"/>
              <a:gd name="connsiteX45" fmla="*/ 321159 w 5081771"/>
              <a:gd name="connsiteY45" fmla="*/ 1102817 h 2934096"/>
              <a:gd name="connsiteX46" fmla="*/ 341405 w 5081771"/>
              <a:gd name="connsiteY46" fmla="*/ 1126636 h 2934096"/>
              <a:gd name="connsiteX47" fmla="*/ 308058 w 5081771"/>
              <a:gd name="connsiteY47" fmla="*/ 1333861 h 2934096"/>
              <a:gd name="connsiteX48" fmla="*/ 318777 w 5081771"/>
              <a:gd name="connsiteY48" fmla="*/ 1353313 h 2934096"/>
              <a:gd name="connsiteX49" fmla="*/ 431123 w 5081771"/>
              <a:gd name="connsiteY49" fmla="*/ 1403333 h 2934096"/>
              <a:gd name="connsiteX50" fmla="*/ 453751 w 5081771"/>
              <a:gd name="connsiteY50" fmla="*/ 1394996 h 2934096"/>
              <a:gd name="connsiteX51" fmla="*/ 560142 w 5081771"/>
              <a:gd name="connsiteY51" fmla="*/ 1213575 h 2934096"/>
              <a:gd name="connsiteX52" fmla="*/ 580388 w 5081771"/>
              <a:gd name="connsiteY52" fmla="*/ 1209606 h 2934096"/>
              <a:gd name="connsiteX53" fmla="*/ 1081777 w 5081771"/>
              <a:gd name="connsiteY53" fmla="*/ 1639934 h 2934096"/>
              <a:gd name="connsiteX54" fmla="*/ 1313218 w 5081771"/>
              <a:gd name="connsiteY54" fmla="*/ 1790391 h 2934096"/>
              <a:gd name="connsiteX55" fmla="*/ 2304483 w 5081771"/>
              <a:gd name="connsiteY55" fmla="*/ 2261212 h 2934096"/>
              <a:gd name="connsiteX56" fmla="*/ 3327507 w 5081771"/>
              <a:gd name="connsiteY56" fmla="*/ 2704641 h 2934096"/>
              <a:gd name="connsiteX57" fmla="*/ 4051206 w 5081771"/>
              <a:gd name="connsiteY57" fmla="*/ 2905117 h 2934096"/>
              <a:gd name="connsiteX58" fmla="*/ 4275898 w 5081771"/>
              <a:gd name="connsiteY58" fmla="*/ 2929730 h 2934096"/>
              <a:gd name="connsiteX59" fmla="*/ 4292174 w 5081771"/>
              <a:gd name="connsiteY59" fmla="*/ 2934097 h 2934096"/>
              <a:gd name="connsiteX60" fmla="*/ 4315993 w 5081771"/>
              <a:gd name="connsiteY60" fmla="*/ 2934097 h 2934096"/>
              <a:gd name="connsiteX61" fmla="*/ 4383480 w 5081771"/>
              <a:gd name="connsiteY61" fmla="*/ 2934097 h 2934096"/>
              <a:gd name="connsiteX62" fmla="*/ 4450967 w 5081771"/>
              <a:gd name="connsiteY62" fmla="*/ 2934097 h 2934096"/>
              <a:gd name="connsiteX63" fmla="*/ 4510912 w 5081771"/>
              <a:gd name="connsiteY63" fmla="*/ 2930921 h 2934096"/>
              <a:gd name="connsiteX64" fmla="*/ 4804679 w 5081771"/>
              <a:gd name="connsiteY64" fmla="*/ 2873756 h 2934096"/>
              <a:gd name="connsiteX65" fmla="*/ 5007934 w 5081771"/>
              <a:gd name="connsiteY65" fmla="*/ 2739973 h 2934096"/>
              <a:gd name="connsiteX66" fmla="*/ 5074229 w 5081771"/>
              <a:gd name="connsiteY66" fmla="*/ 2596265 h 2934096"/>
              <a:gd name="connsiteX67" fmla="*/ 5081772 w 5081771"/>
              <a:gd name="connsiteY67" fmla="*/ 2576813 h 2934096"/>
              <a:gd name="connsiteX68" fmla="*/ 5081772 w 5081771"/>
              <a:gd name="connsiteY68" fmla="*/ 2433899 h 2934096"/>
              <a:gd name="connsiteX69" fmla="*/ 5067084 w 5081771"/>
              <a:gd name="connsiteY69" fmla="*/ 2362839 h 29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81771" h="2934096">
                <a:moveTo>
                  <a:pt x="5067084" y="2362839"/>
                </a:moveTo>
                <a:cubicBezTo>
                  <a:pt x="5046838" y="2273518"/>
                  <a:pt x="4997612" y="2204047"/>
                  <a:pt x="4926552" y="2148469"/>
                </a:cubicBezTo>
                <a:cubicBezTo>
                  <a:pt x="4853904" y="2091700"/>
                  <a:pt x="4771332" y="2050017"/>
                  <a:pt x="4691936" y="2004364"/>
                </a:cubicBezTo>
                <a:cubicBezTo>
                  <a:pt x="4378319" y="1823340"/>
                  <a:pt x="4047633" y="1681221"/>
                  <a:pt x="3704640" y="1566890"/>
                </a:cubicBezTo>
                <a:cubicBezTo>
                  <a:pt x="3692334" y="1562920"/>
                  <a:pt x="3688364" y="1558950"/>
                  <a:pt x="3691143" y="1545056"/>
                </a:cubicBezTo>
                <a:cubicBezTo>
                  <a:pt x="3714962" y="1426358"/>
                  <a:pt x="3736399" y="1307660"/>
                  <a:pt x="3749499" y="1187374"/>
                </a:cubicBezTo>
                <a:cubicBezTo>
                  <a:pt x="3754263" y="1144897"/>
                  <a:pt x="3759027" y="1102023"/>
                  <a:pt x="3753072" y="1058752"/>
                </a:cubicBezTo>
                <a:cubicBezTo>
                  <a:pt x="3751881" y="1050813"/>
                  <a:pt x="3755057" y="1042079"/>
                  <a:pt x="3756248" y="1033345"/>
                </a:cubicBezTo>
                <a:cubicBezTo>
                  <a:pt x="3760218" y="1003175"/>
                  <a:pt x="3751881" y="986898"/>
                  <a:pt x="3724886" y="974195"/>
                </a:cubicBezTo>
                <a:cubicBezTo>
                  <a:pt x="3669706" y="948391"/>
                  <a:pt x="3610555" y="933703"/>
                  <a:pt x="3552199" y="917029"/>
                </a:cubicBezTo>
                <a:cubicBezTo>
                  <a:pt x="3460496" y="891623"/>
                  <a:pt x="3368396" y="868994"/>
                  <a:pt x="3275502" y="847954"/>
                </a:cubicBezTo>
                <a:cubicBezTo>
                  <a:pt x="3261211" y="844779"/>
                  <a:pt x="3256844" y="839618"/>
                  <a:pt x="3257241" y="824532"/>
                </a:cubicBezTo>
                <a:cubicBezTo>
                  <a:pt x="3262402" y="640730"/>
                  <a:pt x="3266769" y="456927"/>
                  <a:pt x="3271532" y="273124"/>
                </a:cubicBezTo>
                <a:cubicBezTo>
                  <a:pt x="3273517" y="198491"/>
                  <a:pt x="3275105" y="123462"/>
                  <a:pt x="3277884" y="48829"/>
                </a:cubicBezTo>
                <a:cubicBezTo>
                  <a:pt x="3278281" y="34140"/>
                  <a:pt x="3273914" y="28186"/>
                  <a:pt x="3260417" y="23819"/>
                </a:cubicBezTo>
                <a:cubicBezTo>
                  <a:pt x="3238583" y="16673"/>
                  <a:pt x="3215558" y="12306"/>
                  <a:pt x="3195709" y="0"/>
                </a:cubicBezTo>
                <a:cubicBezTo>
                  <a:pt x="3186578" y="0"/>
                  <a:pt x="3177050" y="0"/>
                  <a:pt x="3167920" y="0"/>
                </a:cubicBezTo>
                <a:cubicBezTo>
                  <a:pt x="3157598" y="151647"/>
                  <a:pt x="3147277" y="303295"/>
                  <a:pt x="3136955" y="454942"/>
                </a:cubicBezTo>
                <a:cubicBezTo>
                  <a:pt x="3129810" y="564509"/>
                  <a:pt x="3122664" y="674076"/>
                  <a:pt x="3115915" y="783643"/>
                </a:cubicBezTo>
                <a:cubicBezTo>
                  <a:pt x="3114327" y="810638"/>
                  <a:pt x="3114327" y="811035"/>
                  <a:pt x="3087729" y="805477"/>
                </a:cubicBezTo>
                <a:cubicBezTo>
                  <a:pt x="3070262" y="801904"/>
                  <a:pt x="3052398" y="799523"/>
                  <a:pt x="3035725" y="793568"/>
                </a:cubicBezTo>
                <a:cubicBezTo>
                  <a:pt x="2996027" y="779673"/>
                  <a:pt x="2959504" y="786422"/>
                  <a:pt x="2920600" y="799920"/>
                </a:cubicBezTo>
                <a:cubicBezTo>
                  <a:pt x="2847555" y="824929"/>
                  <a:pt x="2773319" y="846367"/>
                  <a:pt x="2699481" y="868598"/>
                </a:cubicBezTo>
                <a:cubicBezTo>
                  <a:pt x="2685189" y="872964"/>
                  <a:pt x="2680028" y="878522"/>
                  <a:pt x="2679235" y="894798"/>
                </a:cubicBezTo>
                <a:cubicBezTo>
                  <a:pt x="2674868" y="973401"/>
                  <a:pt x="2668119" y="1051606"/>
                  <a:pt x="2661767" y="1130209"/>
                </a:cubicBezTo>
                <a:cubicBezTo>
                  <a:pt x="2658988" y="1167922"/>
                  <a:pt x="2654225" y="1205239"/>
                  <a:pt x="2653034" y="1242952"/>
                </a:cubicBezTo>
                <a:cubicBezTo>
                  <a:pt x="2652240" y="1260816"/>
                  <a:pt x="2645888" y="1259625"/>
                  <a:pt x="2632788" y="1256052"/>
                </a:cubicBezTo>
                <a:cubicBezTo>
                  <a:pt x="2526793" y="1225485"/>
                  <a:pt x="2420799" y="1195314"/>
                  <a:pt x="2314805" y="1165143"/>
                </a:cubicBezTo>
                <a:cubicBezTo>
                  <a:pt x="1915837" y="1052400"/>
                  <a:pt x="1518061" y="936482"/>
                  <a:pt x="1117506" y="828899"/>
                </a:cubicBezTo>
                <a:cubicBezTo>
                  <a:pt x="1045652" y="809447"/>
                  <a:pt x="971416" y="805874"/>
                  <a:pt x="897577" y="802698"/>
                </a:cubicBezTo>
                <a:cubicBezTo>
                  <a:pt x="850733" y="800317"/>
                  <a:pt x="803492" y="800714"/>
                  <a:pt x="756649" y="799523"/>
                </a:cubicBezTo>
                <a:cubicBezTo>
                  <a:pt x="737196" y="799126"/>
                  <a:pt x="714568" y="779277"/>
                  <a:pt x="706629" y="755458"/>
                </a:cubicBezTo>
                <a:cubicBezTo>
                  <a:pt x="664152" y="625644"/>
                  <a:pt x="622071" y="495434"/>
                  <a:pt x="579594" y="365621"/>
                </a:cubicBezTo>
                <a:cubicBezTo>
                  <a:pt x="567288" y="327907"/>
                  <a:pt x="555378" y="290194"/>
                  <a:pt x="543072" y="252481"/>
                </a:cubicBezTo>
                <a:cubicBezTo>
                  <a:pt x="540690" y="245335"/>
                  <a:pt x="539102" y="237395"/>
                  <a:pt x="529575" y="235014"/>
                </a:cubicBezTo>
                <a:cubicBezTo>
                  <a:pt x="464866" y="217149"/>
                  <a:pt x="400158" y="198491"/>
                  <a:pt x="335450" y="180230"/>
                </a:cubicBezTo>
                <a:cubicBezTo>
                  <a:pt x="331480" y="188964"/>
                  <a:pt x="333068" y="196903"/>
                  <a:pt x="333068" y="204843"/>
                </a:cubicBezTo>
                <a:cubicBezTo>
                  <a:pt x="333068" y="404525"/>
                  <a:pt x="332671" y="604604"/>
                  <a:pt x="333465" y="804286"/>
                </a:cubicBezTo>
                <a:cubicBezTo>
                  <a:pt x="333465" y="833663"/>
                  <a:pt x="319571" y="857482"/>
                  <a:pt x="310440" y="883286"/>
                </a:cubicBezTo>
                <a:cubicBezTo>
                  <a:pt x="307264" y="891226"/>
                  <a:pt x="298928" y="891623"/>
                  <a:pt x="292576" y="894004"/>
                </a:cubicBezTo>
                <a:cubicBezTo>
                  <a:pt x="217546" y="921396"/>
                  <a:pt x="142914" y="950376"/>
                  <a:pt x="75824" y="995235"/>
                </a:cubicBezTo>
                <a:cubicBezTo>
                  <a:pt x="69869" y="999205"/>
                  <a:pt x="64311" y="1003175"/>
                  <a:pt x="58753" y="1007541"/>
                </a:cubicBezTo>
                <a:cubicBezTo>
                  <a:pt x="34140" y="1025009"/>
                  <a:pt x="13497" y="1047240"/>
                  <a:pt x="0" y="1075822"/>
                </a:cubicBezTo>
                <a:cubicBezTo>
                  <a:pt x="0" y="1086541"/>
                  <a:pt x="0" y="1096862"/>
                  <a:pt x="0" y="1107581"/>
                </a:cubicBezTo>
                <a:cubicBezTo>
                  <a:pt x="15482" y="1107184"/>
                  <a:pt x="31362" y="1107184"/>
                  <a:pt x="46844" y="1107184"/>
                </a:cubicBezTo>
                <a:cubicBezTo>
                  <a:pt x="138547" y="1105993"/>
                  <a:pt x="229853" y="1105199"/>
                  <a:pt x="321159" y="1102817"/>
                </a:cubicBezTo>
                <a:cubicBezTo>
                  <a:pt x="342199" y="1102420"/>
                  <a:pt x="344184" y="1108375"/>
                  <a:pt x="341405" y="1126636"/>
                </a:cubicBezTo>
                <a:cubicBezTo>
                  <a:pt x="329892" y="1195711"/>
                  <a:pt x="319571" y="1264786"/>
                  <a:pt x="308058" y="1333861"/>
                </a:cubicBezTo>
                <a:cubicBezTo>
                  <a:pt x="306073" y="1344976"/>
                  <a:pt x="309646" y="1349343"/>
                  <a:pt x="318777" y="1353313"/>
                </a:cubicBezTo>
                <a:cubicBezTo>
                  <a:pt x="356490" y="1369589"/>
                  <a:pt x="394204" y="1385469"/>
                  <a:pt x="431123" y="1403333"/>
                </a:cubicBezTo>
                <a:cubicBezTo>
                  <a:pt x="443429" y="1409288"/>
                  <a:pt x="447796" y="1405318"/>
                  <a:pt x="453751" y="1394996"/>
                </a:cubicBezTo>
                <a:cubicBezTo>
                  <a:pt x="488685" y="1334258"/>
                  <a:pt x="524811" y="1274314"/>
                  <a:pt x="560142" y="1213575"/>
                </a:cubicBezTo>
                <a:cubicBezTo>
                  <a:pt x="566097" y="1203651"/>
                  <a:pt x="569670" y="1200475"/>
                  <a:pt x="580388" y="1209606"/>
                </a:cubicBezTo>
                <a:cubicBezTo>
                  <a:pt x="749106" y="1351328"/>
                  <a:pt x="920602" y="1489478"/>
                  <a:pt x="1081777" y="1639934"/>
                </a:cubicBezTo>
                <a:cubicBezTo>
                  <a:pt x="1150852" y="1704643"/>
                  <a:pt x="1231043" y="1748311"/>
                  <a:pt x="1313218" y="1790391"/>
                </a:cubicBezTo>
                <a:cubicBezTo>
                  <a:pt x="1639140" y="1957123"/>
                  <a:pt x="1971415" y="2109962"/>
                  <a:pt x="2304483" y="2261212"/>
                </a:cubicBezTo>
                <a:cubicBezTo>
                  <a:pt x="2643109" y="2414844"/>
                  <a:pt x="2982529" y="2566491"/>
                  <a:pt x="3327507" y="2704641"/>
                </a:cubicBezTo>
                <a:cubicBezTo>
                  <a:pt x="3561329" y="2797932"/>
                  <a:pt x="3802298" y="2866610"/>
                  <a:pt x="4051206" y="2905117"/>
                </a:cubicBezTo>
                <a:cubicBezTo>
                  <a:pt x="4125839" y="2916630"/>
                  <a:pt x="4200471" y="2924570"/>
                  <a:pt x="4275898" y="2929730"/>
                </a:cubicBezTo>
                <a:cubicBezTo>
                  <a:pt x="4281456" y="2930127"/>
                  <a:pt x="4288204" y="2928142"/>
                  <a:pt x="4292174" y="2934097"/>
                </a:cubicBezTo>
                <a:cubicBezTo>
                  <a:pt x="4300114" y="2934097"/>
                  <a:pt x="4308053" y="2934097"/>
                  <a:pt x="4315993" y="2934097"/>
                </a:cubicBezTo>
                <a:cubicBezTo>
                  <a:pt x="4338621" y="2926157"/>
                  <a:pt x="4360852" y="2929333"/>
                  <a:pt x="4383480" y="2934097"/>
                </a:cubicBezTo>
                <a:cubicBezTo>
                  <a:pt x="4406108" y="2934097"/>
                  <a:pt x="4428339" y="2934097"/>
                  <a:pt x="4450967" y="2934097"/>
                </a:cubicBezTo>
                <a:cubicBezTo>
                  <a:pt x="4470816" y="2928539"/>
                  <a:pt x="4491063" y="2929730"/>
                  <a:pt x="4510912" y="2930921"/>
                </a:cubicBezTo>
                <a:cubicBezTo>
                  <a:pt x="4611348" y="2924570"/>
                  <a:pt x="4710990" y="2912263"/>
                  <a:pt x="4804679" y="2873756"/>
                </a:cubicBezTo>
                <a:cubicBezTo>
                  <a:pt x="4880899" y="2842394"/>
                  <a:pt x="4953150" y="2803887"/>
                  <a:pt x="5007934" y="2739973"/>
                </a:cubicBezTo>
                <a:cubicBezTo>
                  <a:pt x="5043662" y="2698290"/>
                  <a:pt x="5065099" y="2650255"/>
                  <a:pt x="5074229" y="2596265"/>
                </a:cubicBezTo>
                <a:cubicBezTo>
                  <a:pt x="5075421" y="2589516"/>
                  <a:pt x="5074627" y="2581577"/>
                  <a:pt x="5081772" y="2576813"/>
                </a:cubicBezTo>
                <a:cubicBezTo>
                  <a:pt x="5081772" y="2529175"/>
                  <a:pt x="5081772" y="2481537"/>
                  <a:pt x="5081772" y="2433899"/>
                </a:cubicBezTo>
                <a:cubicBezTo>
                  <a:pt x="5071054" y="2410874"/>
                  <a:pt x="5072244" y="2386261"/>
                  <a:pt x="5067084" y="2362839"/>
                </a:cubicBezTo>
                <a:close/>
              </a:path>
            </a:pathLst>
          </a:custGeom>
          <a:solidFill>
            <a:schemeClr val="accent1"/>
          </a:solidFill>
          <a:ln w="39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F9832-8738-4050-B1C6-FF4425835473}"/>
              </a:ext>
            </a:extLst>
          </p:cNvPr>
          <p:cNvSpPr txBox="1"/>
          <p:nvPr/>
        </p:nvSpPr>
        <p:spPr>
          <a:xfrm>
            <a:off x="7331746" y="3774364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B4155-E70B-422D-895E-E24D8650FBEA}"/>
              </a:ext>
            </a:extLst>
          </p:cNvPr>
          <p:cNvSpPr txBox="1"/>
          <p:nvPr/>
        </p:nvSpPr>
        <p:spPr>
          <a:xfrm>
            <a:off x="7331746" y="4472771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C40FA-D410-472F-A025-89F400E8B89B}"/>
              </a:ext>
            </a:extLst>
          </p:cNvPr>
          <p:cNvSpPr txBox="1"/>
          <p:nvPr/>
        </p:nvSpPr>
        <p:spPr>
          <a:xfrm>
            <a:off x="7331746" y="5171178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52E46-8654-43BB-BC8F-305B566530E0}"/>
              </a:ext>
            </a:extLst>
          </p:cNvPr>
          <p:cNvSpPr txBox="1"/>
          <p:nvPr/>
        </p:nvSpPr>
        <p:spPr>
          <a:xfrm>
            <a:off x="7331746" y="5869586"/>
            <a:ext cx="42697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EBF4F3-8C46-4075-950C-58623A61AA47}"/>
              </a:ext>
            </a:extLst>
          </p:cNvPr>
          <p:cNvSpPr/>
          <p:nvPr/>
        </p:nvSpPr>
        <p:spPr>
          <a:xfrm>
            <a:off x="304397" y="297612"/>
            <a:ext cx="1310826" cy="1321396"/>
          </a:xfrm>
          <a:custGeom>
            <a:avLst/>
            <a:gdLst>
              <a:gd name="connsiteX0" fmla="*/ 1310494 w 1314044"/>
              <a:gd name="connsiteY0" fmla="*/ 1228670 h 1324642"/>
              <a:gd name="connsiteX1" fmla="*/ 1303077 w 1314044"/>
              <a:gd name="connsiteY1" fmla="*/ 1148132 h 1324642"/>
              <a:gd name="connsiteX2" fmla="*/ 1303077 w 1314044"/>
              <a:gd name="connsiteY2" fmla="*/ 1148132 h 1324642"/>
              <a:gd name="connsiteX3" fmla="*/ 1302547 w 1314044"/>
              <a:gd name="connsiteY3" fmla="*/ 1129587 h 1324642"/>
              <a:gd name="connsiteX4" fmla="*/ 1298308 w 1314044"/>
              <a:gd name="connsiteY4" fmla="*/ 1050108 h 1324642"/>
              <a:gd name="connsiteX5" fmla="*/ 1294069 w 1314044"/>
              <a:gd name="connsiteY5" fmla="*/ 952084 h 1324642"/>
              <a:gd name="connsiteX6" fmla="*/ 1294069 w 1314044"/>
              <a:gd name="connsiteY6" fmla="*/ 952084 h 1324642"/>
              <a:gd name="connsiteX7" fmla="*/ 1298308 w 1314044"/>
              <a:gd name="connsiteY7" fmla="*/ 926651 h 1324642"/>
              <a:gd name="connsiteX8" fmla="*/ 1287711 w 1314044"/>
              <a:gd name="connsiteY8" fmla="*/ 803725 h 1324642"/>
              <a:gd name="connsiteX9" fmla="*/ 1277643 w 1314044"/>
              <a:gd name="connsiteY9" fmla="*/ 796307 h 1324642"/>
              <a:gd name="connsiteX10" fmla="*/ 1273934 w 1314044"/>
              <a:gd name="connsiteY10" fmla="*/ 729015 h 1324642"/>
              <a:gd name="connsiteX11" fmla="*/ 1266516 w 1314044"/>
              <a:gd name="connsiteY11" fmla="*/ 686096 h 1324642"/>
              <a:gd name="connsiteX12" fmla="*/ 1262277 w 1314044"/>
              <a:gd name="connsiteY12" fmla="*/ 680798 h 1324642"/>
              <a:gd name="connsiteX13" fmla="*/ 1258569 w 1314044"/>
              <a:gd name="connsiteY13" fmla="*/ 654305 h 1324642"/>
              <a:gd name="connsiteX14" fmla="*/ 1250621 w 1314044"/>
              <a:gd name="connsiteY14" fmla="*/ 636820 h 1324642"/>
              <a:gd name="connsiteX15" fmla="*/ 1250621 w 1314044"/>
              <a:gd name="connsiteY15" fmla="*/ 636820 h 1324642"/>
              <a:gd name="connsiteX16" fmla="*/ 1231546 w 1314044"/>
              <a:gd name="connsiteY16" fmla="*/ 620394 h 1324642"/>
              <a:gd name="connsiteX17" fmla="*/ 1231016 w 1314044"/>
              <a:gd name="connsiteY17" fmla="*/ 619864 h 1324642"/>
              <a:gd name="connsiteX18" fmla="*/ 1229426 w 1314044"/>
              <a:gd name="connsiteY18" fmla="*/ 618805 h 1324642"/>
              <a:gd name="connsiteX19" fmla="*/ 1206643 w 1314044"/>
              <a:gd name="connsiteY19" fmla="*/ 601319 h 1324642"/>
              <a:gd name="connsiteX20" fmla="*/ 1181739 w 1314044"/>
              <a:gd name="connsiteY20" fmla="*/ 581715 h 1324642"/>
              <a:gd name="connsiteX21" fmla="*/ 1146769 w 1314044"/>
              <a:gd name="connsiteY21" fmla="*/ 565819 h 1324642"/>
              <a:gd name="connsiteX22" fmla="*/ 1145709 w 1314044"/>
              <a:gd name="connsiteY22" fmla="*/ 564759 h 1324642"/>
              <a:gd name="connsiteX23" fmla="*/ 1144119 w 1314044"/>
              <a:gd name="connsiteY23" fmla="*/ 565289 h 1324642"/>
              <a:gd name="connsiteX24" fmla="*/ 1144119 w 1314044"/>
              <a:gd name="connsiteY24" fmla="*/ 565289 h 1324642"/>
              <a:gd name="connsiteX25" fmla="*/ 1138291 w 1314044"/>
              <a:gd name="connsiteY25" fmla="*/ 558931 h 1324642"/>
              <a:gd name="connsiteX26" fmla="*/ 1090074 w 1314044"/>
              <a:gd name="connsiteY26" fmla="*/ 538796 h 1324642"/>
              <a:gd name="connsiteX27" fmla="*/ 1072059 w 1314044"/>
              <a:gd name="connsiteY27" fmla="*/ 526609 h 1324642"/>
              <a:gd name="connsiteX28" fmla="*/ 1025431 w 1314044"/>
              <a:gd name="connsiteY28" fmla="*/ 522371 h 1324642"/>
              <a:gd name="connsiteX29" fmla="*/ 1022252 w 1314044"/>
              <a:gd name="connsiteY29" fmla="*/ 519721 h 1324642"/>
              <a:gd name="connsiteX30" fmla="*/ 1018013 w 1314044"/>
              <a:gd name="connsiteY30" fmla="*/ 514423 h 1324642"/>
              <a:gd name="connsiteX31" fmla="*/ 1012185 w 1314044"/>
              <a:gd name="connsiteY31" fmla="*/ 500117 h 1324642"/>
              <a:gd name="connsiteX32" fmla="*/ 1002648 w 1314044"/>
              <a:gd name="connsiteY32" fmla="*/ 487400 h 1324642"/>
              <a:gd name="connsiteX33" fmla="*/ 1001588 w 1314044"/>
              <a:gd name="connsiteY33" fmla="*/ 484221 h 1324642"/>
              <a:gd name="connsiteX34" fmla="*/ 999469 w 1314044"/>
              <a:gd name="connsiteY34" fmla="*/ 479452 h 1324642"/>
              <a:gd name="connsiteX35" fmla="*/ 999469 w 1314044"/>
              <a:gd name="connsiteY35" fmla="*/ 473624 h 1324642"/>
              <a:gd name="connsiteX36" fmla="*/ 999998 w 1314044"/>
              <a:gd name="connsiteY36" fmla="*/ 434944 h 1324642"/>
              <a:gd name="connsiteX37" fmla="*/ 985692 w 1314044"/>
              <a:gd name="connsiteY37" fmla="*/ 423817 h 1324642"/>
              <a:gd name="connsiteX38" fmla="*/ 976155 w 1314044"/>
              <a:gd name="connsiteY38" fmla="*/ 422228 h 1324642"/>
              <a:gd name="connsiteX39" fmla="*/ 996289 w 1314044"/>
              <a:gd name="connsiteY39" fmla="*/ 349107 h 1324642"/>
              <a:gd name="connsiteX40" fmla="*/ 1014834 w 1314044"/>
              <a:gd name="connsiteY40" fmla="*/ 310958 h 1324642"/>
              <a:gd name="connsiteX41" fmla="*/ 1015364 w 1314044"/>
              <a:gd name="connsiteY41" fmla="*/ 303540 h 1324642"/>
              <a:gd name="connsiteX42" fmla="*/ 1019603 w 1314044"/>
              <a:gd name="connsiteY42" fmla="*/ 286584 h 1324642"/>
              <a:gd name="connsiteX43" fmla="*/ 1021722 w 1314044"/>
              <a:gd name="connsiteY43" fmla="*/ 278636 h 1324642"/>
              <a:gd name="connsiteX44" fmla="*/ 1015894 w 1314044"/>
              <a:gd name="connsiteY44" fmla="*/ 240487 h 1324642"/>
              <a:gd name="connsiteX45" fmla="*/ 1015364 w 1314044"/>
              <a:gd name="connsiteY45" fmla="*/ 241017 h 1324642"/>
              <a:gd name="connsiteX46" fmla="*/ 1014834 w 1314044"/>
              <a:gd name="connsiteY46" fmla="*/ 240487 h 1324642"/>
              <a:gd name="connsiteX47" fmla="*/ 1015364 w 1314044"/>
              <a:gd name="connsiteY47" fmla="*/ 240487 h 1324642"/>
              <a:gd name="connsiteX48" fmla="*/ 1014834 w 1314044"/>
              <a:gd name="connsiteY48" fmla="*/ 239957 h 1324642"/>
              <a:gd name="connsiteX49" fmla="*/ 1012185 w 1314044"/>
              <a:gd name="connsiteY49" fmla="*/ 237837 h 1324642"/>
              <a:gd name="connsiteX50" fmla="*/ 1007416 w 1314044"/>
              <a:gd name="connsiteY50" fmla="*/ 235718 h 1324642"/>
              <a:gd name="connsiteX51" fmla="*/ 1004237 w 1314044"/>
              <a:gd name="connsiteY51" fmla="*/ 219822 h 1324642"/>
              <a:gd name="connsiteX52" fmla="*/ 1006357 w 1314044"/>
              <a:gd name="connsiteY52" fmla="*/ 200747 h 1324642"/>
              <a:gd name="connsiteX53" fmla="*/ 1009536 w 1314044"/>
              <a:gd name="connsiteY53" fmla="*/ 196509 h 1324642"/>
              <a:gd name="connsiteX54" fmla="*/ 1011125 w 1314044"/>
              <a:gd name="connsiteY54" fmla="*/ 182732 h 1324642"/>
              <a:gd name="connsiteX55" fmla="*/ 1010066 w 1314044"/>
              <a:gd name="connsiteY55" fmla="*/ 179023 h 1324642"/>
              <a:gd name="connsiteX56" fmla="*/ 1013775 w 1314044"/>
              <a:gd name="connsiteY56" fmla="*/ 175844 h 1324642"/>
              <a:gd name="connsiteX57" fmla="*/ 1033909 w 1314044"/>
              <a:gd name="connsiteY57" fmla="*/ 159419 h 1324642"/>
              <a:gd name="connsiteX58" fmla="*/ 1031260 w 1314044"/>
              <a:gd name="connsiteY58" fmla="*/ 129747 h 1324642"/>
              <a:gd name="connsiteX59" fmla="*/ 1023842 w 1314044"/>
              <a:gd name="connsiteY59" fmla="*/ 110142 h 1324642"/>
              <a:gd name="connsiteX60" fmla="*/ 1041327 w 1314044"/>
              <a:gd name="connsiteY60" fmla="*/ 100605 h 1324642"/>
              <a:gd name="connsiteX61" fmla="*/ 1074708 w 1314044"/>
              <a:gd name="connsiteY61" fmla="*/ 87888 h 1324642"/>
              <a:gd name="connsiteX62" fmla="*/ 1087955 w 1314044"/>
              <a:gd name="connsiteY62" fmla="*/ 76761 h 1324642"/>
              <a:gd name="connsiteX63" fmla="*/ 1091134 w 1314044"/>
              <a:gd name="connsiteY63" fmla="*/ 52388 h 1324642"/>
              <a:gd name="connsiteX64" fmla="*/ 1078947 w 1314044"/>
              <a:gd name="connsiteY64" fmla="*/ 41261 h 1324642"/>
              <a:gd name="connsiteX65" fmla="*/ 1074708 w 1314044"/>
              <a:gd name="connsiteY65" fmla="*/ 41261 h 1324642"/>
              <a:gd name="connsiteX66" fmla="*/ 1066230 w 1314044"/>
              <a:gd name="connsiteY66" fmla="*/ 37022 h 1324642"/>
              <a:gd name="connsiteX67" fmla="*/ 1003177 w 1314044"/>
              <a:gd name="connsiteY67" fmla="*/ 21126 h 1324642"/>
              <a:gd name="connsiteX68" fmla="*/ 992580 w 1314044"/>
              <a:gd name="connsiteY68" fmla="*/ 20596 h 1324642"/>
              <a:gd name="connsiteX69" fmla="*/ 990991 w 1314044"/>
              <a:gd name="connsiteY69" fmla="*/ 20596 h 1324642"/>
              <a:gd name="connsiteX70" fmla="*/ 991521 w 1314044"/>
              <a:gd name="connsiteY70" fmla="*/ 17947 h 1324642"/>
              <a:gd name="connsiteX71" fmla="*/ 972976 w 1314044"/>
              <a:gd name="connsiteY71" fmla="*/ 11588 h 1324642"/>
              <a:gd name="connsiteX72" fmla="*/ 916281 w 1314044"/>
              <a:gd name="connsiteY72" fmla="*/ 8939 h 1324642"/>
              <a:gd name="connsiteX73" fmla="*/ 915751 w 1314044"/>
              <a:gd name="connsiteY73" fmla="*/ 8939 h 1324642"/>
              <a:gd name="connsiteX74" fmla="*/ 915751 w 1314044"/>
              <a:gd name="connsiteY74" fmla="*/ 5230 h 1324642"/>
              <a:gd name="connsiteX75" fmla="*/ 738779 w 1314044"/>
              <a:gd name="connsiteY75" fmla="*/ 991 h 1324642"/>
              <a:gd name="connsiteX76" fmla="*/ 713346 w 1314044"/>
              <a:gd name="connsiteY76" fmla="*/ 8939 h 1324642"/>
              <a:gd name="connsiteX77" fmla="*/ 710167 w 1314044"/>
              <a:gd name="connsiteY77" fmla="*/ 9469 h 1324642"/>
              <a:gd name="connsiteX78" fmla="*/ 686853 w 1314044"/>
              <a:gd name="connsiteY78" fmla="*/ 9469 h 1324642"/>
              <a:gd name="connsiteX79" fmla="*/ 642345 w 1314044"/>
              <a:gd name="connsiteY79" fmla="*/ 25365 h 1324642"/>
              <a:gd name="connsiteX80" fmla="*/ 641815 w 1314044"/>
              <a:gd name="connsiteY80" fmla="*/ 28544 h 1324642"/>
              <a:gd name="connsiteX81" fmla="*/ 644994 w 1314044"/>
              <a:gd name="connsiteY81" fmla="*/ 32253 h 1324642"/>
              <a:gd name="connsiteX82" fmla="*/ 641815 w 1314044"/>
              <a:gd name="connsiteY82" fmla="*/ 28544 h 1324642"/>
              <a:gd name="connsiteX83" fmla="*/ 629628 w 1314044"/>
              <a:gd name="connsiteY83" fmla="*/ 32783 h 1324642"/>
              <a:gd name="connsiteX84" fmla="*/ 625390 w 1314044"/>
              <a:gd name="connsiteY84" fmla="*/ 72522 h 1324642"/>
              <a:gd name="connsiteX85" fmla="*/ 625390 w 1314044"/>
              <a:gd name="connsiteY85" fmla="*/ 72522 h 1324642"/>
              <a:gd name="connsiteX86" fmla="*/ 686853 w 1314044"/>
              <a:gd name="connsiteY86" fmla="*/ 100605 h 1324642"/>
              <a:gd name="connsiteX87" fmla="*/ 702219 w 1314044"/>
              <a:gd name="connsiteY87" fmla="*/ 109612 h 1324642"/>
              <a:gd name="connsiteX88" fmla="*/ 692152 w 1314044"/>
              <a:gd name="connsiteY88" fmla="*/ 123388 h 1324642"/>
              <a:gd name="connsiteX89" fmla="*/ 692681 w 1314044"/>
              <a:gd name="connsiteY89" fmla="*/ 155710 h 1324642"/>
              <a:gd name="connsiteX90" fmla="*/ 693741 w 1314044"/>
              <a:gd name="connsiteY90" fmla="*/ 155180 h 1324642"/>
              <a:gd name="connsiteX91" fmla="*/ 704868 w 1314044"/>
              <a:gd name="connsiteY91" fmla="*/ 171605 h 1324642"/>
              <a:gd name="connsiteX92" fmla="*/ 691622 w 1314044"/>
              <a:gd name="connsiteY92" fmla="*/ 201807 h 1324642"/>
              <a:gd name="connsiteX93" fmla="*/ 696920 w 1314044"/>
              <a:gd name="connsiteY93" fmla="*/ 219292 h 1324642"/>
              <a:gd name="connsiteX94" fmla="*/ 700629 w 1314044"/>
              <a:gd name="connsiteY94" fmla="*/ 227240 h 1324642"/>
              <a:gd name="connsiteX95" fmla="*/ 681025 w 1314044"/>
              <a:gd name="connsiteY95" fmla="*/ 246845 h 1324642"/>
              <a:gd name="connsiteX96" fmla="*/ 674666 w 1314044"/>
              <a:gd name="connsiteY96" fmla="*/ 251614 h 1324642"/>
              <a:gd name="connsiteX97" fmla="*/ 669368 w 1314044"/>
              <a:gd name="connsiteY97" fmla="*/ 254263 h 1324642"/>
              <a:gd name="connsiteX98" fmla="*/ 666189 w 1314044"/>
              <a:gd name="connsiteY98" fmla="*/ 254793 h 1324642"/>
              <a:gd name="connsiteX99" fmla="*/ 634397 w 1314044"/>
              <a:gd name="connsiteY99" fmla="*/ 272278 h 1324642"/>
              <a:gd name="connsiteX100" fmla="*/ 605255 w 1314044"/>
              <a:gd name="connsiteY100" fmla="*/ 290823 h 1324642"/>
              <a:gd name="connsiteX101" fmla="*/ 594658 w 1314044"/>
              <a:gd name="connsiteY101" fmla="*/ 303540 h 1324642"/>
              <a:gd name="connsiteX102" fmla="*/ 537963 w 1314044"/>
              <a:gd name="connsiteY102" fmla="*/ 330033 h 1324642"/>
              <a:gd name="connsiteX103" fmla="*/ 518888 w 1314044"/>
              <a:gd name="connsiteY103" fmla="*/ 341160 h 1324642"/>
              <a:gd name="connsiteX104" fmla="*/ 514649 w 1314044"/>
              <a:gd name="connsiteY104" fmla="*/ 343279 h 1324642"/>
              <a:gd name="connsiteX105" fmla="*/ 496104 w 1314044"/>
              <a:gd name="connsiteY105" fmla="*/ 358645 h 1324642"/>
              <a:gd name="connsiteX106" fmla="*/ 453716 w 1314044"/>
              <a:gd name="connsiteY106" fmla="*/ 371891 h 1324642"/>
              <a:gd name="connsiteX107" fmla="*/ 434641 w 1314044"/>
              <a:gd name="connsiteY107" fmla="*/ 374011 h 1324642"/>
              <a:gd name="connsiteX108" fmla="*/ 430402 w 1314044"/>
              <a:gd name="connsiteY108" fmla="*/ 377190 h 1324642"/>
              <a:gd name="connsiteX109" fmla="*/ 427223 w 1314044"/>
              <a:gd name="connsiteY109" fmla="*/ 386197 h 1324642"/>
              <a:gd name="connsiteX110" fmla="*/ 399141 w 1314044"/>
              <a:gd name="connsiteY110" fmla="*/ 390966 h 1324642"/>
              <a:gd name="connsiteX111" fmla="*/ 393842 w 1314044"/>
              <a:gd name="connsiteY111" fmla="*/ 392556 h 1324642"/>
              <a:gd name="connsiteX112" fmla="*/ 388544 w 1314044"/>
              <a:gd name="connsiteY112" fmla="*/ 396795 h 1324642"/>
              <a:gd name="connsiteX113" fmla="*/ 359401 w 1314044"/>
              <a:gd name="connsiteY113" fmla="*/ 398914 h 1324642"/>
              <a:gd name="connsiteX114" fmla="*/ 335028 w 1314044"/>
              <a:gd name="connsiteY114" fmla="*/ 419049 h 1324642"/>
              <a:gd name="connsiteX115" fmla="*/ 310655 w 1314044"/>
              <a:gd name="connsiteY115" fmla="*/ 430175 h 1324642"/>
              <a:gd name="connsiteX116" fmla="*/ 281512 w 1314044"/>
              <a:gd name="connsiteY116" fmla="*/ 443952 h 1324642"/>
              <a:gd name="connsiteX117" fmla="*/ 279923 w 1314044"/>
              <a:gd name="connsiteY117" fmla="*/ 444482 h 1324642"/>
              <a:gd name="connsiteX118" fmla="*/ 277803 w 1314044"/>
              <a:gd name="connsiteY118" fmla="*/ 447131 h 1324642"/>
              <a:gd name="connsiteX119" fmla="*/ 218989 w 1314044"/>
              <a:gd name="connsiteY119" fmla="*/ 481042 h 1324642"/>
              <a:gd name="connsiteX120" fmla="*/ 211571 w 1314044"/>
              <a:gd name="connsiteY120" fmla="*/ 487930 h 1324642"/>
              <a:gd name="connsiteX121" fmla="*/ 191967 w 1314044"/>
              <a:gd name="connsiteY121" fmla="*/ 495878 h 1324642"/>
              <a:gd name="connsiteX122" fmla="*/ 100831 w 1314044"/>
              <a:gd name="connsiteY122" fmla="*/ 548334 h 1324642"/>
              <a:gd name="connsiteX123" fmla="*/ 77518 w 1314044"/>
              <a:gd name="connsiteY123" fmla="*/ 564759 h 1324642"/>
              <a:gd name="connsiteX124" fmla="*/ 49965 w 1314044"/>
              <a:gd name="connsiteY124" fmla="*/ 588603 h 1324642"/>
              <a:gd name="connsiteX125" fmla="*/ 25062 w 1314044"/>
              <a:gd name="connsiteY125" fmla="*/ 620394 h 1324642"/>
              <a:gd name="connsiteX126" fmla="*/ 5457 w 1314044"/>
              <a:gd name="connsiteY126" fmla="*/ 663842 h 1324642"/>
              <a:gd name="connsiteX127" fmla="*/ 2808 w 1314044"/>
              <a:gd name="connsiteY127" fmla="*/ 667551 h 1324642"/>
              <a:gd name="connsiteX128" fmla="*/ 1218 w 1314044"/>
              <a:gd name="connsiteY128" fmla="*/ 672850 h 1324642"/>
              <a:gd name="connsiteX129" fmla="*/ 688 w 1314044"/>
              <a:gd name="connsiteY129" fmla="*/ 692455 h 1324642"/>
              <a:gd name="connsiteX130" fmla="*/ 5987 w 1314044"/>
              <a:gd name="connsiteY130" fmla="*/ 707291 h 1324642"/>
              <a:gd name="connsiteX131" fmla="*/ 17114 w 1314044"/>
              <a:gd name="connsiteY131" fmla="*/ 723716 h 1324642"/>
              <a:gd name="connsiteX132" fmla="*/ 40957 w 1314044"/>
              <a:gd name="connsiteY132" fmla="*/ 743321 h 1324642"/>
              <a:gd name="connsiteX133" fmla="*/ 49435 w 1314044"/>
              <a:gd name="connsiteY133" fmla="*/ 753388 h 1324642"/>
              <a:gd name="connsiteX134" fmla="*/ 84936 w 1314044"/>
              <a:gd name="connsiteY134" fmla="*/ 774582 h 1324642"/>
              <a:gd name="connsiteX135" fmla="*/ 128914 w 1314044"/>
              <a:gd name="connsiteY135" fmla="*/ 786239 h 1324642"/>
              <a:gd name="connsiteX136" fmla="*/ 125205 w 1314044"/>
              <a:gd name="connsiteY136" fmla="*/ 784120 h 1324642"/>
              <a:gd name="connsiteX137" fmla="*/ 128914 w 1314044"/>
              <a:gd name="connsiteY137" fmla="*/ 786239 h 1324642"/>
              <a:gd name="connsiteX138" fmla="*/ 156466 w 1314044"/>
              <a:gd name="connsiteY138" fmla="*/ 790478 h 1324642"/>
              <a:gd name="connsiteX139" fmla="*/ 175541 w 1314044"/>
              <a:gd name="connsiteY139" fmla="*/ 794717 h 1324642"/>
              <a:gd name="connsiteX140" fmla="*/ 259788 w 1314044"/>
              <a:gd name="connsiteY140" fmla="*/ 810613 h 1324642"/>
              <a:gd name="connsiteX141" fmla="*/ 319662 w 1314044"/>
              <a:gd name="connsiteY141" fmla="*/ 810613 h 1324642"/>
              <a:gd name="connsiteX142" fmla="*/ 382715 w 1314044"/>
              <a:gd name="connsiteY142" fmla="*/ 807964 h 1324642"/>
              <a:gd name="connsiteX143" fmla="*/ 390133 w 1314044"/>
              <a:gd name="connsiteY143" fmla="*/ 811143 h 1324642"/>
              <a:gd name="connsiteX144" fmla="*/ 390133 w 1314044"/>
              <a:gd name="connsiteY144" fmla="*/ 811143 h 1324642"/>
              <a:gd name="connsiteX145" fmla="*/ 419275 w 1314044"/>
              <a:gd name="connsiteY145" fmla="*/ 825449 h 1324642"/>
              <a:gd name="connsiteX146" fmla="*/ 450537 w 1314044"/>
              <a:gd name="connsiteY146" fmla="*/ 842404 h 1324642"/>
              <a:gd name="connsiteX147" fmla="*/ 465373 w 1314044"/>
              <a:gd name="connsiteY147" fmla="*/ 854061 h 1324642"/>
              <a:gd name="connsiteX148" fmla="*/ 472791 w 1314044"/>
              <a:gd name="connsiteY148" fmla="*/ 863598 h 1324642"/>
              <a:gd name="connsiteX149" fmla="*/ 497694 w 1314044"/>
              <a:gd name="connsiteY149" fmla="*/ 919233 h 1324642"/>
              <a:gd name="connsiteX150" fmla="*/ 518888 w 1314044"/>
              <a:gd name="connsiteY150" fmla="*/ 1003481 h 1324642"/>
              <a:gd name="connsiteX151" fmla="*/ 523127 w 1314044"/>
              <a:gd name="connsiteY151" fmla="*/ 1010369 h 1324642"/>
              <a:gd name="connsiteX152" fmla="*/ 526836 w 1314044"/>
              <a:gd name="connsiteY152" fmla="*/ 1043750 h 1324642"/>
              <a:gd name="connsiteX153" fmla="*/ 529485 w 1314044"/>
              <a:gd name="connsiteY153" fmla="*/ 1106273 h 1324642"/>
              <a:gd name="connsiteX154" fmla="*/ 531075 w 1314044"/>
              <a:gd name="connsiteY154" fmla="*/ 1165617 h 1324642"/>
              <a:gd name="connsiteX155" fmla="*/ 526836 w 1314044"/>
              <a:gd name="connsiteY155" fmla="*/ 1208005 h 1324642"/>
              <a:gd name="connsiteX156" fmla="*/ 517829 w 1314044"/>
              <a:gd name="connsiteY156" fmla="*/ 1254103 h 1324642"/>
              <a:gd name="connsiteX157" fmla="*/ 517299 w 1314044"/>
              <a:gd name="connsiteY157" fmla="*/ 1254633 h 1324642"/>
              <a:gd name="connsiteX158" fmla="*/ 515179 w 1314044"/>
              <a:gd name="connsiteY158" fmla="*/ 1256752 h 1324642"/>
              <a:gd name="connsiteX159" fmla="*/ 512000 w 1314044"/>
              <a:gd name="connsiteY159" fmla="*/ 1263640 h 1324642"/>
              <a:gd name="connsiteX160" fmla="*/ 501933 w 1314044"/>
              <a:gd name="connsiteY160" fmla="*/ 1294372 h 1324642"/>
              <a:gd name="connsiteX161" fmla="*/ 498224 w 1314044"/>
              <a:gd name="connsiteY161" fmla="*/ 1326164 h 1324642"/>
              <a:gd name="connsiteX162" fmla="*/ 506172 w 1314044"/>
              <a:gd name="connsiteY162" fmla="*/ 1326164 h 1324642"/>
              <a:gd name="connsiteX163" fmla="*/ 510411 w 1314044"/>
              <a:gd name="connsiteY163" fmla="*/ 1326164 h 1324642"/>
              <a:gd name="connsiteX164" fmla="*/ 1074708 w 1314044"/>
              <a:gd name="connsiteY164" fmla="*/ 1326164 h 1324642"/>
              <a:gd name="connsiteX165" fmla="*/ 1086895 w 1314044"/>
              <a:gd name="connsiteY165" fmla="*/ 1326164 h 1324642"/>
              <a:gd name="connsiteX166" fmla="*/ 1078947 w 1314044"/>
              <a:gd name="connsiteY166" fmla="*/ 1294372 h 1324642"/>
              <a:gd name="connsiteX167" fmla="*/ 1075768 w 1314044"/>
              <a:gd name="connsiteY167" fmla="*/ 1281126 h 1324642"/>
              <a:gd name="connsiteX168" fmla="*/ 1075238 w 1314044"/>
              <a:gd name="connsiteY168" fmla="*/ 1276887 h 1324642"/>
              <a:gd name="connsiteX169" fmla="*/ 1076298 w 1314044"/>
              <a:gd name="connsiteY169" fmla="*/ 1272118 h 1324642"/>
              <a:gd name="connsiteX170" fmla="*/ 1073648 w 1314044"/>
              <a:gd name="connsiteY170" fmla="*/ 1266820 h 1324642"/>
              <a:gd name="connsiteX171" fmla="*/ 1070469 w 1314044"/>
              <a:gd name="connsiteY171" fmla="*/ 1264170 h 1324642"/>
              <a:gd name="connsiteX172" fmla="*/ 1064111 w 1314044"/>
              <a:gd name="connsiteY172" fmla="*/ 1242446 h 1324642"/>
              <a:gd name="connsiteX173" fmla="*/ 1064111 w 1314044"/>
              <a:gd name="connsiteY173" fmla="*/ 1203767 h 1324642"/>
              <a:gd name="connsiteX174" fmla="*/ 1066760 w 1314044"/>
              <a:gd name="connsiteY174" fmla="*/ 1157139 h 1324642"/>
              <a:gd name="connsiteX175" fmla="*/ 1068880 w 1314044"/>
              <a:gd name="connsiteY175" fmla="*/ 1139654 h 1324642"/>
              <a:gd name="connsiteX176" fmla="*/ 1075238 w 1314044"/>
              <a:gd name="connsiteY176" fmla="*/ 1123228 h 1324642"/>
              <a:gd name="connsiteX177" fmla="*/ 1078947 w 1314044"/>
              <a:gd name="connsiteY177" fmla="*/ 1114751 h 1324642"/>
              <a:gd name="connsiteX178" fmla="*/ 1085835 w 1314044"/>
              <a:gd name="connsiteY178" fmla="*/ 1102564 h 1324642"/>
              <a:gd name="connsiteX179" fmla="*/ 1102261 w 1314044"/>
              <a:gd name="connsiteY179" fmla="*/ 1066534 h 1324642"/>
              <a:gd name="connsiteX180" fmla="*/ 1102261 w 1314044"/>
              <a:gd name="connsiteY180" fmla="*/ 1066534 h 1324642"/>
              <a:gd name="connsiteX181" fmla="*/ 1101731 w 1314044"/>
              <a:gd name="connsiteY181" fmla="*/ 1066534 h 1324642"/>
              <a:gd name="connsiteX182" fmla="*/ 1106500 w 1314044"/>
              <a:gd name="connsiteY182" fmla="*/ 1067593 h 1324642"/>
              <a:gd name="connsiteX183" fmla="*/ 1106500 w 1314044"/>
              <a:gd name="connsiteY183" fmla="*/ 1067593 h 1324642"/>
              <a:gd name="connsiteX184" fmla="*/ 1110209 w 1314044"/>
              <a:gd name="connsiteY184" fmla="*/ 1099915 h 1324642"/>
              <a:gd name="connsiteX185" fmla="*/ 1114977 w 1314044"/>
              <a:gd name="connsiteY185" fmla="*/ 1126937 h 1324642"/>
              <a:gd name="connsiteX186" fmla="*/ 1117627 w 1314044"/>
              <a:gd name="connsiteY186" fmla="*/ 1127997 h 1324642"/>
              <a:gd name="connsiteX187" fmla="*/ 1122925 w 1314044"/>
              <a:gd name="connsiteY187" fmla="*/ 1147072 h 1324642"/>
              <a:gd name="connsiteX188" fmla="*/ 1125045 w 1314044"/>
              <a:gd name="connsiteY188" fmla="*/ 1147602 h 1324642"/>
              <a:gd name="connsiteX189" fmla="*/ 1122925 w 1314044"/>
              <a:gd name="connsiteY189" fmla="*/ 1147072 h 1324642"/>
              <a:gd name="connsiteX190" fmla="*/ 1124515 w 1314044"/>
              <a:gd name="connsiteY190" fmla="*/ 1184162 h 1324642"/>
              <a:gd name="connsiteX191" fmla="*/ 1127694 w 1314044"/>
              <a:gd name="connsiteY191" fmla="*/ 1258342 h 1324642"/>
              <a:gd name="connsiteX192" fmla="*/ 1128754 w 1314044"/>
              <a:gd name="connsiteY192" fmla="*/ 1269469 h 1324642"/>
              <a:gd name="connsiteX193" fmla="*/ 1133522 w 1314044"/>
              <a:gd name="connsiteY193" fmla="*/ 1281126 h 1324642"/>
              <a:gd name="connsiteX194" fmla="*/ 1137231 w 1314044"/>
              <a:gd name="connsiteY194" fmla="*/ 1288544 h 1324642"/>
              <a:gd name="connsiteX195" fmla="*/ 1137231 w 1314044"/>
              <a:gd name="connsiteY195" fmla="*/ 1300730 h 1324642"/>
              <a:gd name="connsiteX196" fmla="*/ 1137231 w 1314044"/>
              <a:gd name="connsiteY196" fmla="*/ 1301790 h 1324642"/>
              <a:gd name="connsiteX197" fmla="*/ 1137761 w 1314044"/>
              <a:gd name="connsiteY197" fmla="*/ 1319275 h 1324642"/>
              <a:gd name="connsiteX198" fmla="*/ 1137761 w 1314044"/>
              <a:gd name="connsiteY198" fmla="*/ 1326693 h 1324642"/>
              <a:gd name="connsiteX199" fmla="*/ 1142000 w 1314044"/>
              <a:gd name="connsiteY199" fmla="*/ 1326693 h 1324642"/>
              <a:gd name="connsiteX200" fmla="*/ 1273405 w 1314044"/>
              <a:gd name="connsiteY200" fmla="*/ 1326693 h 1324642"/>
              <a:gd name="connsiteX201" fmla="*/ 1293539 w 1314044"/>
              <a:gd name="connsiteY201" fmla="*/ 1326693 h 1324642"/>
              <a:gd name="connsiteX202" fmla="*/ 1297778 w 1314044"/>
              <a:gd name="connsiteY202" fmla="*/ 1326693 h 1324642"/>
              <a:gd name="connsiteX203" fmla="*/ 1302017 w 1314044"/>
              <a:gd name="connsiteY203" fmla="*/ 1326693 h 1324642"/>
              <a:gd name="connsiteX204" fmla="*/ 1306256 w 1314044"/>
              <a:gd name="connsiteY204" fmla="*/ 1326693 h 1324642"/>
              <a:gd name="connsiteX205" fmla="*/ 1308905 w 1314044"/>
              <a:gd name="connsiteY205" fmla="*/ 1306029 h 1324642"/>
              <a:gd name="connsiteX206" fmla="*/ 1310494 w 1314044"/>
              <a:gd name="connsiteY206" fmla="*/ 1228670 h 1324642"/>
              <a:gd name="connsiteX207" fmla="*/ 1045566 w 1314044"/>
              <a:gd name="connsiteY207" fmla="*/ 91597 h 1324642"/>
              <a:gd name="connsiteX208" fmla="*/ 1045036 w 1314044"/>
              <a:gd name="connsiteY208" fmla="*/ 92127 h 1324642"/>
              <a:gd name="connsiteX209" fmla="*/ 1044506 w 1314044"/>
              <a:gd name="connsiteY209" fmla="*/ 92127 h 1324642"/>
              <a:gd name="connsiteX210" fmla="*/ 1045566 w 1314044"/>
              <a:gd name="connsiteY210" fmla="*/ 91597 h 1324642"/>
              <a:gd name="connsiteX211" fmla="*/ 1028081 w 1314044"/>
              <a:gd name="connsiteY211" fmla="*/ 96366 h 1324642"/>
              <a:gd name="connsiteX212" fmla="*/ 1028611 w 1314044"/>
              <a:gd name="connsiteY212" fmla="*/ 96895 h 1324642"/>
              <a:gd name="connsiteX213" fmla="*/ 1028611 w 1314044"/>
              <a:gd name="connsiteY213" fmla="*/ 96895 h 1324642"/>
              <a:gd name="connsiteX214" fmla="*/ 1028081 w 1314044"/>
              <a:gd name="connsiteY214" fmla="*/ 96366 h 1324642"/>
              <a:gd name="connsiteX215" fmla="*/ 1028081 w 1314044"/>
              <a:gd name="connsiteY215" fmla="*/ 96366 h 1324642"/>
              <a:gd name="connsiteX216" fmla="*/ 683144 w 1314044"/>
              <a:gd name="connsiteY216" fmla="*/ 15827 h 1324642"/>
              <a:gd name="connsiteX217" fmla="*/ 684204 w 1314044"/>
              <a:gd name="connsiteY217" fmla="*/ 15298 h 1324642"/>
              <a:gd name="connsiteX218" fmla="*/ 685793 w 1314044"/>
              <a:gd name="connsiteY218" fmla="*/ 15827 h 1324642"/>
              <a:gd name="connsiteX219" fmla="*/ 683144 w 1314044"/>
              <a:gd name="connsiteY219" fmla="*/ 15827 h 1324642"/>
              <a:gd name="connsiteX220" fmla="*/ 685793 w 1314044"/>
              <a:gd name="connsiteY220" fmla="*/ 16357 h 1324642"/>
              <a:gd name="connsiteX221" fmla="*/ 685793 w 1314044"/>
              <a:gd name="connsiteY221" fmla="*/ 16357 h 1324642"/>
              <a:gd name="connsiteX222" fmla="*/ 685793 w 1314044"/>
              <a:gd name="connsiteY222" fmla="*/ 16357 h 1324642"/>
              <a:gd name="connsiteX223" fmla="*/ 685793 w 1314044"/>
              <a:gd name="connsiteY223" fmla="*/ 16357 h 1324642"/>
              <a:gd name="connsiteX224" fmla="*/ 118846 w 1314044"/>
              <a:gd name="connsiteY224" fmla="*/ 778291 h 1324642"/>
              <a:gd name="connsiteX225" fmla="*/ 118846 w 1314044"/>
              <a:gd name="connsiteY225" fmla="*/ 778291 h 1324642"/>
              <a:gd name="connsiteX226" fmla="*/ 118846 w 1314044"/>
              <a:gd name="connsiteY226" fmla="*/ 778291 h 1324642"/>
              <a:gd name="connsiteX227" fmla="*/ 118846 w 1314044"/>
              <a:gd name="connsiteY227" fmla="*/ 778291 h 1324642"/>
              <a:gd name="connsiteX228" fmla="*/ 118846 w 1314044"/>
              <a:gd name="connsiteY228" fmla="*/ 778291 h 1324642"/>
              <a:gd name="connsiteX229" fmla="*/ 118846 w 1314044"/>
              <a:gd name="connsiteY229" fmla="*/ 778291 h 1324642"/>
              <a:gd name="connsiteX230" fmla="*/ 518888 w 1314044"/>
              <a:gd name="connsiteY230" fmla="*/ 1256222 h 1324642"/>
              <a:gd name="connsiteX231" fmla="*/ 518888 w 1314044"/>
              <a:gd name="connsiteY231" fmla="*/ 1256222 h 1324642"/>
              <a:gd name="connsiteX232" fmla="*/ 518888 w 1314044"/>
              <a:gd name="connsiteY232" fmla="*/ 1256222 h 1324642"/>
              <a:gd name="connsiteX233" fmla="*/ 518888 w 1314044"/>
              <a:gd name="connsiteY233" fmla="*/ 1256222 h 1324642"/>
              <a:gd name="connsiteX234" fmla="*/ 706988 w 1314044"/>
              <a:gd name="connsiteY234" fmla="*/ 84179 h 1324642"/>
              <a:gd name="connsiteX235" fmla="*/ 706988 w 1314044"/>
              <a:gd name="connsiteY235" fmla="*/ 84179 h 1324642"/>
              <a:gd name="connsiteX236" fmla="*/ 706988 w 1314044"/>
              <a:gd name="connsiteY236" fmla="*/ 84179 h 1324642"/>
              <a:gd name="connsiteX237" fmla="*/ 706988 w 1314044"/>
              <a:gd name="connsiteY237" fmla="*/ 84179 h 1324642"/>
              <a:gd name="connsiteX238" fmla="*/ 539553 w 1314044"/>
              <a:gd name="connsiteY238" fmla="*/ 1117400 h 1324642"/>
              <a:gd name="connsiteX239" fmla="*/ 539553 w 1314044"/>
              <a:gd name="connsiteY239" fmla="*/ 1116340 h 1324642"/>
              <a:gd name="connsiteX240" fmla="*/ 540612 w 1314044"/>
              <a:gd name="connsiteY240" fmla="*/ 1116340 h 1324642"/>
              <a:gd name="connsiteX241" fmla="*/ 539553 w 1314044"/>
              <a:gd name="connsiteY241" fmla="*/ 1117400 h 1324642"/>
              <a:gd name="connsiteX242" fmla="*/ 746197 w 1314044"/>
              <a:gd name="connsiteY242" fmla="*/ 461437 h 1324642"/>
              <a:gd name="connsiteX243" fmla="*/ 741958 w 1314044"/>
              <a:gd name="connsiteY243" fmla="*/ 472564 h 1324642"/>
              <a:gd name="connsiteX244" fmla="*/ 706988 w 1314044"/>
              <a:gd name="connsiteY244" fmla="*/ 495878 h 1324642"/>
              <a:gd name="connsiteX245" fmla="*/ 679435 w 1314044"/>
              <a:gd name="connsiteY245" fmla="*/ 505415 h 1324642"/>
              <a:gd name="connsiteX246" fmla="*/ 634927 w 1314044"/>
              <a:gd name="connsiteY246" fmla="*/ 525020 h 1324642"/>
              <a:gd name="connsiteX247" fmla="*/ 631218 w 1314044"/>
              <a:gd name="connsiteY247" fmla="*/ 528729 h 1324642"/>
              <a:gd name="connsiteX248" fmla="*/ 626979 w 1314044"/>
              <a:gd name="connsiteY248" fmla="*/ 529259 h 1324642"/>
              <a:gd name="connsiteX249" fmla="*/ 606315 w 1314044"/>
              <a:gd name="connsiteY249" fmla="*/ 518132 h 1324642"/>
              <a:gd name="connsiteX250" fmla="*/ 583001 w 1314044"/>
              <a:gd name="connsiteY250" fmla="*/ 503826 h 1324642"/>
              <a:gd name="connsiteX251" fmla="*/ 558098 w 1314044"/>
              <a:gd name="connsiteY251" fmla="*/ 502766 h 1324642"/>
              <a:gd name="connsiteX252" fmla="*/ 548030 w 1314044"/>
              <a:gd name="connsiteY252" fmla="*/ 481572 h 1324642"/>
              <a:gd name="connsiteX253" fmla="*/ 553329 w 1314044"/>
              <a:gd name="connsiteY253" fmla="*/ 474684 h 1324642"/>
              <a:gd name="connsiteX254" fmla="*/ 567105 w 1314044"/>
              <a:gd name="connsiteY254" fmla="*/ 445012 h 1324642"/>
              <a:gd name="connsiteX255" fmla="*/ 570814 w 1314044"/>
              <a:gd name="connsiteY255" fmla="*/ 441302 h 1324642"/>
              <a:gd name="connsiteX256" fmla="*/ 626449 w 1314044"/>
              <a:gd name="connsiteY256" fmla="*/ 394145 h 1324642"/>
              <a:gd name="connsiteX257" fmla="*/ 633337 w 1314044"/>
              <a:gd name="connsiteY257" fmla="*/ 388847 h 1324642"/>
              <a:gd name="connsiteX258" fmla="*/ 678375 w 1314044"/>
              <a:gd name="connsiteY258" fmla="*/ 361824 h 1324642"/>
              <a:gd name="connsiteX259" fmla="*/ 710167 w 1314044"/>
              <a:gd name="connsiteY259" fmla="*/ 334801 h 1324642"/>
              <a:gd name="connsiteX260" fmla="*/ 745137 w 1314044"/>
              <a:gd name="connsiteY260" fmla="*/ 346458 h 1324642"/>
              <a:gd name="connsiteX261" fmla="*/ 749376 w 1314044"/>
              <a:gd name="connsiteY261" fmla="*/ 367122 h 1324642"/>
              <a:gd name="connsiteX262" fmla="*/ 746197 w 1314044"/>
              <a:gd name="connsiteY262" fmla="*/ 461437 h 1324642"/>
              <a:gd name="connsiteX263" fmla="*/ 1091134 w 1314044"/>
              <a:gd name="connsiteY263" fmla="*/ 537736 h 1324642"/>
              <a:gd name="connsiteX264" fmla="*/ 1091134 w 1314044"/>
              <a:gd name="connsiteY264" fmla="*/ 537736 h 1324642"/>
              <a:gd name="connsiteX265" fmla="*/ 1091134 w 1314044"/>
              <a:gd name="connsiteY265" fmla="*/ 537736 h 1324642"/>
              <a:gd name="connsiteX266" fmla="*/ 1091134 w 1314044"/>
              <a:gd name="connsiteY266" fmla="*/ 537736 h 1324642"/>
              <a:gd name="connsiteX267" fmla="*/ 1091134 w 1314044"/>
              <a:gd name="connsiteY267" fmla="*/ 537736 h 1324642"/>
              <a:gd name="connsiteX268" fmla="*/ 988341 w 1314044"/>
              <a:gd name="connsiteY268" fmla="*/ 32253 h 1324642"/>
              <a:gd name="connsiteX269" fmla="*/ 988341 w 1314044"/>
              <a:gd name="connsiteY269" fmla="*/ 32253 h 1324642"/>
              <a:gd name="connsiteX270" fmla="*/ 988341 w 1314044"/>
              <a:gd name="connsiteY270" fmla="*/ 32253 h 1324642"/>
              <a:gd name="connsiteX271" fmla="*/ 988341 w 1314044"/>
              <a:gd name="connsiteY271" fmla="*/ 32253 h 1324642"/>
              <a:gd name="connsiteX272" fmla="*/ 987282 w 1314044"/>
              <a:gd name="connsiteY272" fmla="*/ 42320 h 1324642"/>
              <a:gd name="connsiteX273" fmla="*/ 988341 w 1314044"/>
              <a:gd name="connsiteY273" fmla="*/ 32253 h 1324642"/>
              <a:gd name="connsiteX274" fmla="*/ 1285061 w 1314044"/>
              <a:gd name="connsiteY274" fmla="*/ 995003 h 1324642"/>
              <a:gd name="connsiteX275" fmla="*/ 1285061 w 1314044"/>
              <a:gd name="connsiteY275" fmla="*/ 993943 h 1324642"/>
              <a:gd name="connsiteX276" fmla="*/ 1286121 w 1314044"/>
              <a:gd name="connsiteY276" fmla="*/ 990764 h 1324642"/>
              <a:gd name="connsiteX277" fmla="*/ 1285061 w 1314044"/>
              <a:gd name="connsiteY277" fmla="*/ 995003 h 1324642"/>
              <a:gd name="connsiteX278" fmla="*/ 1296718 w 1314044"/>
              <a:gd name="connsiteY278" fmla="*/ 1312387 h 1324642"/>
              <a:gd name="connsiteX279" fmla="*/ 1296718 w 1314044"/>
              <a:gd name="connsiteY279" fmla="*/ 1309208 h 1324642"/>
              <a:gd name="connsiteX280" fmla="*/ 1296718 w 1314044"/>
              <a:gd name="connsiteY280" fmla="*/ 1312387 h 1324642"/>
              <a:gd name="connsiteX281" fmla="*/ 1296718 w 1314044"/>
              <a:gd name="connsiteY281" fmla="*/ 1312387 h 132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</a:cxnLst>
            <a:rect l="l" t="t" r="r" b="b"/>
            <a:pathLst>
              <a:path w="1314044" h="1324642">
                <a:moveTo>
                  <a:pt x="1310494" y="1228670"/>
                </a:moveTo>
                <a:cubicBezTo>
                  <a:pt x="1307845" y="1201647"/>
                  <a:pt x="1305726" y="1175154"/>
                  <a:pt x="1303077" y="1148132"/>
                </a:cubicBezTo>
                <a:cubicBezTo>
                  <a:pt x="1303077" y="1148132"/>
                  <a:pt x="1303077" y="1148132"/>
                  <a:pt x="1303077" y="1148132"/>
                </a:cubicBezTo>
                <a:cubicBezTo>
                  <a:pt x="1304136" y="1141773"/>
                  <a:pt x="1304666" y="1135415"/>
                  <a:pt x="1302547" y="1129587"/>
                </a:cubicBezTo>
                <a:cubicBezTo>
                  <a:pt x="1300957" y="1103094"/>
                  <a:pt x="1299897" y="1076601"/>
                  <a:pt x="1298308" y="1050108"/>
                </a:cubicBezTo>
                <a:cubicBezTo>
                  <a:pt x="1296718" y="1017257"/>
                  <a:pt x="1295658" y="984406"/>
                  <a:pt x="1294069" y="952084"/>
                </a:cubicBezTo>
                <a:lnTo>
                  <a:pt x="1294069" y="952084"/>
                </a:lnTo>
                <a:cubicBezTo>
                  <a:pt x="1295658" y="943607"/>
                  <a:pt x="1298308" y="935129"/>
                  <a:pt x="1298308" y="926651"/>
                </a:cubicBezTo>
                <a:cubicBezTo>
                  <a:pt x="1298308" y="885323"/>
                  <a:pt x="1287181" y="845053"/>
                  <a:pt x="1287711" y="803725"/>
                </a:cubicBezTo>
                <a:cubicBezTo>
                  <a:pt x="1287711" y="798956"/>
                  <a:pt x="1283472" y="795777"/>
                  <a:pt x="1277643" y="796307"/>
                </a:cubicBezTo>
                <a:cubicBezTo>
                  <a:pt x="1271285" y="774053"/>
                  <a:pt x="1280822" y="751269"/>
                  <a:pt x="1273934" y="729015"/>
                </a:cubicBezTo>
                <a:cubicBezTo>
                  <a:pt x="1271285" y="714709"/>
                  <a:pt x="1273934" y="699343"/>
                  <a:pt x="1266516" y="686096"/>
                </a:cubicBezTo>
                <a:cubicBezTo>
                  <a:pt x="1265987" y="683977"/>
                  <a:pt x="1264397" y="682387"/>
                  <a:pt x="1262277" y="680798"/>
                </a:cubicBezTo>
                <a:cubicBezTo>
                  <a:pt x="1255919" y="672850"/>
                  <a:pt x="1258569" y="663312"/>
                  <a:pt x="1258569" y="654305"/>
                </a:cubicBezTo>
                <a:cubicBezTo>
                  <a:pt x="1258569" y="646887"/>
                  <a:pt x="1259628" y="639469"/>
                  <a:pt x="1250621" y="636820"/>
                </a:cubicBezTo>
                <a:lnTo>
                  <a:pt x="1250621" y="636820"/>
                </a:lnTo>
                <a:cubicBezTo>
                  <a:pt x="1245852" y="629402"/>
                  <a:pt x="1240553" y="622514"/>
                  <a:pt x="1231546" y="620394"/>
                </a:cubicBezTo>
                <a:cubicBezTo>
                  <a:pt x="1231546" y="620394"/>
                  <a:pt x="1231546" y="620394"/>
                  <a:pt x="1231016" y="619864"/>
                </a:cubicBezTo>
                <a:cubicBezTo>
                  <a:pt x="1230486" y="619334"/>
                  <a:pt x="1229956" y="619334"/>
                  <a:pt x="1229426" y="618805"/>
                </a:cubicBezTo>
                <a:cubicBezTo>
                  <a:pt x="1224128" y="609797"/>
                  <a:pt x="1216710" y="603969"/>
                  <a:pt x="1206643" y="601319"/>
                </a:cubicBezTo>
                <a:cubicBezTo>
                  <a:pt x="1199754" y="592842"/>
                  <a:pt x="1190217" y="588073"/>
                  <a:pt x="1181739" y="581715"/>
                </a:cubicBezTo>
                <a:cubicBezTo>
                  <a:pt x="1171672" y="573237"/>
                  <a:pt x="1158955" y="569528"/>
                  <a:pt x="1146769" y="565819"/>
                </a:cubicBezTo>
                <a:lnTo>
                  <a:pt x="1145709" y="564759"/>
                </a:lnTo>
                <a:lnTo>
                  <a:pt x="1144119" y="565289"/>
                </a:lnTo>
                <a:cubicBezTo>
                  <a:pt x="1144119" y="565289"/>
                  <a:pt x="1144119" y="565289"/>
                  <a:pt x="1144119" y="565289"/>
                </a:cubicBezTo>
                <a:cubicBezTo>
                  <a:pt x="1142000" y="563170"/>
                  <a:pt x="1140410" y="561050"/>
                  <a:pt x="1138291" y="558931"/>
                </a:cubicBezTo>
                <a:cubicBezTo>
                  <a:pt x="1124515" y="546744"/>
                  <a:pt x="1108619" y="539856"/>
                  <a:pt x="1090074" y="538796"/>
                </a:cubicBezTo>
                <a:cubicBezTo>
                  <a:pt x="1087425" y="529789"/>
                  <a:pt x="1079477" y="526609"/>
                  <a:pt x="1072059" y="526609"/>
                </a:cubicBezTo>
                <a:cubicBezTo>
                  <a:pt x="1056163" y="527139"/>
                  <a:pt x="1040797" y="523430"/>
                  <a:pt x="1025431" y="522371"/>
                </a:cubicBezTo>
                <a:cubicBezTo>
                  <a:pt x="1024372" y="521841"/>
                  <a:pt x="1023312" y="520781"/>
                  <a:pt x="1022252" y="519721"/>
                </a:cubicBezTo>
                <a:cubicBezTo>
                  <a:pt x="1021193" y="518132"/>
                  <a:pt x="1019603" y="516012"/>
                  <a:pt x="1018013" y="514423"/>
                </a:cubicBezTo>
                <a:cubicBezTo>
                  <a:pt x="1014305" y="509654"/>
                  <a:pt x="1011125" y="504355"/>
                  <a:pt x="1012185" y="500117"/>
                </a:cubicBezTo>
                <a:cubicBezTo>
                  <a:pt x="1014305" y="488460"/>
                  <a:pt x="1009006" y="487930"/>
                  <a:pt x="1002648" y="487400"/>
                </a:cubicBezTo>
                <a:cubicBezTo>
                  <a:pt x="1002118" y="486340"/>
                  <a:pt x="1002118" y="485281"/>
                  <a:pt x="1001588" y="484221"/>
                </a:cubicBezTo>
                <a:cubicBezTo>
                  <a:pt x="1001058" y="482631"/>
                  <a:pt x="999998" y="481042"/>
                  <a:pt x="999469" y="479452"/>
                </a:cubicBezTo>
                <a:cubicBezTo>
                  <a:pt x="999469" y="477333"/>
                  <a:pt x="999469" y="475213"/>
                  <a:pt x="999469" y="473624"/>
                </a:cubicBezTo>
                <a:cubicBezTo>
                  <a:pt x="999469" y="460907"/>
                  <a:pt x="987812" y="448720"/>
                  <a:pt x="999998" y="434944"/>
                </a:cubicBezTo>
                <a:cubicBezTo>
                  <a:pt x="1003177" y="431235"/>
                  <a:pt x="996289" y="420108"/>
                  <a:pt x="985692" y="423817"/>
                </a:cubicBezTo>
                <a:cubicBezTo>
                  <a:pt x="981983" y="424877"/>
                  <a:pt x="978804" y="428056"/>
                  <a:pt x="976155" y="422228"/>
                </a:cubicBezTo>
                <a:cubicBezTo>
                  <a:pt x="968737" y="407392"/>
                  <a:pt x="981453" y="358115"/>
                  <a:pt x="996289" y="349107"/>
                </a:cubicBezTo>
                <a:cubicBezTo>
                  <a:pt x="1011125" y="340100"/>
                  <a:pt x="1020663" y="329503"/>
                  <a:pt x="1014834" y="310958"/>
                </a:cubicBezTo>
                <a:cubicBezTo>
                  <a:pt x="1014834" y="308308"/>
                  <a:pt x="1014834" y="305659"/>
                  <a:pt x="1015364" y="303540"/>
                </a:cubicBezTo>
                <a:cubicBezTo>
                  <a:pt x="1016954" y="297711"/>
                  <a:pt x="1018543" y="292413"/>
                  <a:pt x="1019603" y="286584"/>
                </a:cubicBezTo>
                <a:cubicBezTo>
                  <a:pt x="1020663" y="283935"/>
                  <a:pt x="1021193" y="281286"/>
                  <a:pt x="1021722" y="278636"/>
                </a:cubicBezTo>
                <a:cubicBezTo>
                  <a:pt x="1024902" y="265390"/>
                  <a:pt x="1027021" y="251614"/>
                  <a:pt x="1015894" y="240487"/>
                </a:cubicBezTo>
                <a:cubicBezTo>
                  <a:pt x="1015894" y="240487"/>
                  <a:pt x="1015894" y="241017"/>
                  <a:pt x="1015364" y="241017"/>
                </a:cubicBezTo>
                <a:cubicBezTo>
                  <a:pt x="1015364" y="241017"/>
                  <a:pt x="1015364" y="240487"/>
                  <a:pt x="1014834" y="240487"/>
                </a:cubicBezTo>
                <a:cubicBezTo>
                  <a:pt x="1014834" y="240487"/>
                  <a:pt x="1015364" y="240487"/>
                  <a:pt x="1015364" y="240487"/>
                </a:cubicBezTo>
                <a:cubicBezTo>
                  <a:pt x="1015364" y="240487"/>
                  <a:pt x="1014834" y="240487"/>
                  <a:pt x="1014834" y="239957"/>
                </a:cubicBezTo>
                <a:cubicBezTo>
                  <a:pt x="1014305" y="238897"/>
                  <a:pt x="1013245" y="238367"/>
                  <a:pt x="1012185" y="237837"/>
                </a:cubicBezTo>
                <a:cubicBezTo>
                  <a:pt x="1010595" y="237308"/>
                  <a:pt x="1009006" y="236778"/>
                  <a:pt x="1007416" y="235718"/>
                </a:cubicBezTo>
                <a:cubicBezTo>
                  <a:pt x="1003707" y="232009"/>
                  <a:pt x="1002648" y="227240"/>
                  <a:pt x="1004237" y="219822"/>
                </a:cubicBezTo>
                <a:cubicBezTo>
                  <a:pt x="1005827" y="213464"/>
                  <a:pt x="1005827" y="207106"/>
                  <a:pt x="1006357" y="200747"/>
                </a:cubicBezTo>
                <a:cubicBezTo>
                  <a:pt x="1007416" y="199688"/>
                  <a:pt x="1009006" y="198098"/>
                  <a:pt x="1009536" y="196509"/>
                </a:cubicBezTo>
                <a:cubicBezTo>
                  <a:pt x="1011125" y="192270"/>
                  <a:pt x="1011655" y="187501"/>
                  <a:pt x="1011125" y="182732"/>
                </a:cubicBezTo>
                <a:cubicBezTo>
                  <a:pt x="1010595" y="181673"/>
                  <a:pt x="1010066" y="180083"/>
                  <a:pt x="1010066" y="179023"/>
                </a:cubicBezTo>
                <a:cubicBezTo>
                  <a:pt x="1011125" y="177964"/>
                  <a:pt x="1012715" y="176904"/>
                  <a:pt x="1013775" y="175844"/>
                </a:cubicBezTo>
                <a:cubicBezTo>
                  <a:pt x="1021722" y="172135"/>
                  <a:pt x="1030730" y="169486"/>
                  <a:pt x="1033909" y="159419"/>
                </a:cubicBezTo>
                <a:cubicBezTo>
                  <a:pt x="1048215" y="148292"/>
                  <a:pt x="1041327" y="136635"/>
                  <a:pt x="1031260" y="129747"/>
                </a:cubicBezTo>
                <a:cubicBezTo>
                  <a:pt x="1022252" y="123918"/>
                  <a:pt x="1022252" y="117560"/>
                  <a:pt x="1023842" y="110142"/>
                </a:cubicBezTo>
                <a:cubicBezTo>
                  <a:pt x="1025961" y="101664"/>
                  <a:pt x="1033909" y="100605"/>
                  <a:pt x="1041327" y="100605"/>
                </a:cubicBezTo>
                <a:cubicBezTo>
                  <a:pt x="1054044" y="100605"/>
                  <a:pt x="1065701" y="97955"/>
                  <a:pt x="1074708" y="87888"/>
                </a:cubicBezTo>
                <a:cubicBezTo>
                  <a:pt x="1078947" y="84179"/>
                  <a:pt x="1083716" y="80470"/>
                  <a:pt x="1087955" y="76761"/>
                </a:cubicBezTo>
                <a:cubicBezTo>
                  <a:pt x="1104910" y="70403"/>
                  <a:pt x="1091134" y="60335"/>
                  <a:pt x="1091134" y="52388"/>
                </a:cubicBezTo>
                <a:cubicBezTo>
                  <a:pt x="1091664" y="43910"/>
                  <a:pt x="1086365" y="41261"/>
                  <a:pt x="1078947" y="41261"/>
                </a:cubicBezTo>
                <a:cubicBezTo>
                  <a:pt x="1077357" y="41261"/>
                  <a:pt x="1076298" y="41261"/>
                  <a:pt x="1074708" y="41261"/>
                </a:cubicBezTo>
                <a:cubicBezTo>
                  <a:pt x="1072059" y="39671"/>
                  <a:pt x="1068880" y="38611"/>
                  <a:pt x="1066230" y="37022"/>
                </a:cubicBezTo>
                <a:cubicBezTo>
                  <a:pt x="1046626" y="26425"/>
                  <a:pt x="1024902" y="23245"/>
                  <a:pt x="1003177" y="21126"/>
                </a:cubicBezTo>
                <a:cubicBezTo>
                  <a:pt x="999469" y="21126"/>
                  <a:pt x="996289" y="20596"/>
                  <a:pt x="992580" y="20596"/>
                </a:cubicBezTo>
                <a:cubicBezTo>
                  <a:pt x="992050" y="20596"/>
                  <a:pt x="991521" y="20596"/>
                  <a:pt x="990991" y="20596"/>
                </a:cubicBezTo>
                <a:cubicBezTo>
                  <a:pt x="990991" y="20066"/>
                  <a:pt x="991521" y="19007"/>
                  <a:pt x="991521" y="17947"/>
                </a:cubicBezTo>
                <a:cubicBezTo>
                  <a:pt x="986752" y="11588"/>
                  <a:pt x="979864" y="11588"/>
                  <a:pt x="972976" y="11588"/>
                </a:cubicBezTo>
                <a:cubicBezTo>
                  <a:pt x="954431" y="14768"/>
                  <a:pt x="935356" y="10529"/>
                  <a:pt x="916281" y="8939"/>
                </a:cubicBezTo>
                <a:cubicBezTo>
                  <a:pt x="916281" y="8939"/>
                  <a:pt x="916281" y="8939"/>
                  <a:pt x="915751" y="8939"/>
                </a:cubicBezTo>
                <a:cubicBezTo>
                  <a:pt x="915751" y="7880"/>
                  <a:pt x="915751" y="6290"/>
                  <a:pt x="915751" y="5230"/>
                </a:cubicBezTo>
                <a:cubicBezTo>
                  <a:pt x="856937" y="3111"/>
                  <a:pt x="797593" y="-2188"/>
                  <a:pt x="738779" y="991"/>
                </a:cubicBezTo>
                <a:cubicBezTo>
                  <a:pt x="729242" y="1521"/>
                  <a:pt x="720234" y="991"/>
                  <a:pt x="713346" y="8939"/>
                </a:cubicBezTo>
                <a:cubicBezTo>
                  <a:pt x="712286" y="9999"/>
                  <a:pt x="711226" y="9999"/>
                  <a:pt x="710167" y="9469"/>
                </a:cubicBezTo>
                <a:cubicBezTo>
                  <a:pt x="702219" y="9469"/>
                  <a:pt x="693741" y="7350"/>
                  <a:pt x="686853" y="9469"/>
                </a:cubicBezTo>
                <a:cubicBezTo>
                  <a:pt x="672017" y="14768"/>
                  <a:pt x="652412" y="7350"/>
                  <a:pt x="642345" y="25365"/>
                </a:cubicBezTo>
                <a:cubicBezTo>
                  <a:pt x="642345" y="26425"/>
                  <a:pt x="642345" y="27484"/>
                  <a:pt x="641815" y="28544"/>
                </a:cubicBezTo>
                <a:cubicBezTo>
                  <a:pt x="644464" y="29604"/>
                  <a:pt x="644994" y="31193"/>
                  <a:pt x="644994" y="32253"/>
                </a:cubicBezTo>
                <a:cubicBezTo>
                  <a:pt x="644464" y="31193"/>
                  <a:pt x="643405" y="29604"/>
                  <a:pt x="641815" y="28544"/>
                </a:cubicBezTo>
                <a:cubicBezTo>
                  <a:pt x="638106" y="30663"/>
                  <a:pt x="632808" y="28544"/>
                  <a:pt x="629628" y="32783"/>
                </a:cubicBezTo>
                <a:cubicBezTo>
                  <a:pt x="614263" y="43910"/>
                  <a:pt x="613203" y="57156"/>
                  <a:pt x="625390" y="72522"/>
                </a:cubicBezTo>
                <a:cubicBezTo>
                  <a:pt x="625390" y="72522"/>
                  <a:pt x="625390" y="72522"/>
                  <a:pt x="625390" y="72522"/>
                </a:cubicBezTo>
                <a:cubicBezTo>
                  <a:pt x="641815" y="90537"/>
                  <a:pt x="665659" y="93187"/>
                  <a:pt x="686853" y="100605"/>
                </a:cubicBezTo>
                <a:cubicBezTo>
                  <a:pt x="692152" y="102724"/>
                  <a:pt x="700099" y="100075"/>
                  <a:pt x="702219" y="109612"/>
                </a:cubicBezTo>
                <a:cubicBezTo>
                  <a:pt x="704338" y="118620"/>
                  <a:pt x="696390" y="119150"/>
                  <a:pt x="692152" y="123388"/>
                </a:cubicBezTo>
                <a:cubicBezTo>
                  <a:pt x="682614" y="133985"/>
                  <a:pt x="677845" y="145112"/>
                  <a:pt x="692681" y="155710"/>
                </a:cubicBezTo>
                <a:lnTo>
                  <a:pt x="693741" y="155180"/>
                </a:lnTo>
                <a:cubicBezTo>
                  <a:pt x="697450" y="160478"/>
                  <a:pt x="701159" y="166307"/>
                  <a:pt x="704868" y="171605"/>
                </a:cubicBezTo>
                <a:cubicBezTo>
                  <a:pt x="700629" y="181673"/>
                  <a:pt x="696390" y="191740"/>
                  <a:pt x="691622" y="201807"/>
                </a:cubicBezTo>
                <a:cubicBezTo>
                  <a:pt x="687383" y="209755"/>
                  <a:pt x="688972" y="215583"/>
                  <a:pt x="696920" y="219292"/>
                </a:cubicBezTo>
                <a:cubicBezTo>
                  <a:pt x="697980" y="221942"/>
                  <a:pt x="699569" y="224591"/>
                  <a:pt x="700629" y="227240"/>
                </a:cubicBezTo>
                <a:cubicBezTo>
                  <a:pt x="696390" y="236248"/>
                  <a:pt x="684204" y="236778"/>
                  <a:pt x="681025" y="246845"/>
                </a:cubicBezTo>
                <a:cubicBezTo>
                  <a:pt x="678905" y="248435"/>
                  <a:pt x="676786" y="250024"/>
                  <a:pt x="674666" y="251614"/>
                </a:cubicBezTo>
                <a:cubicBezTo>
                  <a:pt x="672547" y="252144"/>
                  <a:pt x="670957" y="252673"/>
                  <a:pt x="669368" y="254263"/>
                </a:cubicBezTo>
                <a:cubicBezTo>
                  <a:pt x="668308" y="254263"/>
                  <a:pt x="667248" y="254793"/>
                  <a:pt x="666189" y="254793"/>
                </a:cubicBezTo>
                <a:cubicBezTo>
                  <a:pt x="655591" y="260621"/>
                  <a:pt x="641815" y="260621"/>
                  <a:pt x="634397" y="272278"/>
                </a:cubicBezTo>
                <a:cubicBezTo>
                  <a:pt x="631218" y="288704"/>
                  <a:pt x="614792" y="284465"/>
                  <a:pt x="605255" y="290823"/>
                </a:cubicBezTo>
                <a:cubicBezTo>
                  <a:pt x="603136" y="296122"/>
                  <a:pt x="601016" y="303540"/>
                  <a:pt x="594658" y="303540"/>
                </a:cubicBezTo>
                <a:cubicBezTo>
                  <a:pt x="571874" y="304070"/>
                  <a:pt x="556508" y="320495"/>
                  <a:pt x="537963" y="330033"/>
                </a:cubicBezTo>
                <a:cubicBezTo>
                  <a:pt x="530015" y="331092"/>
                  <a:pt x="527366" y="340100"/>
                  <a:pt x="518888" y="341160"/>
                </a:cubicBezTo>
                <a:cubicBezTo>
                  <a:pt x="517299" y="341689"/>
                  <a:pt x="515709" y="342219"/>
                  <a:pt x="514649" y="343279"/>
                </a:cubicBezTo>
                <a:cubicBezTo>
                  <a:pt x="510411" y="350697"/>
                  <a:pt x="497694" y="348048"/>
                  <a:pt x="496104" y="358645"/>
                </a:cubicBezTo>
                <a:cubicBezTo>
                  <a:pt x="489216" y="373481"/>
                  <a:pt x="478619" y="376660"/>
                  <a:pt x="453716" y="371891"/>
                </a:cubicBezTo>
                <a:cubicBezTo>
                  <a:pt x="446828" y="369772"/>
                  <a:pt x="440470" y="371361"/>
                  <a:pt x="434641" y="374011"/>
                </a:cubicBezTo>
                <a:cubicBezTo>
                  <a:pt x="433052" y="375070"/>
                  <a:pt x="431462" y="376130"/>
                  <a:pt x="430402" y="377190"/>
                </a:cubicBezTo>
                <a:cubicBezTo>
                  <a:pt x="428283" y="379839"/>
                  <a:pt x="433581" y="383548"/>
                  <a:pt x="427223" y="386197"/>
                </a:cubicBezTo>
                <a:cubicBezTo>
                  <a:pt x="418216" y="389906"/>
                  <a:pt x="409208" y="392026"/>
                  <a:pt x="399141" y="390966"/>
                </a:cubicBezTo>
                <a:cubicBezTo>
                  <a:pt x="397551" y="390966"/>
                  <a:pt x="395432" y="391496"/>
                  <a:pt x="393842" y="392556"/>
                </a:cubicBezTo>
                <a:cubicBezTo>
                  <a:pt x="390663" y="392556"/>
                  <a:pt x="389073" y="394675"/>
                  <a:pt x="388544" y="396795"/>
                </a:cubicBezTo>
                <a:cubicBezTo>
                  <a:pt x="379006" y="398384"/>
                  <a:pt x="368939" y="394675"/>
                  <a:pt x="359401" y="398914"/>
                </a:cubicBezTo>
                <a:cubicBezTo>
                  <a:pt x="349334" y="403153"/>
                  <a:pt x="342446" y="411630"/>
                  <a:pt x="335028" y="419049"/>
                </a:cubicBezTo>
                <a:cubicBezTo>
                  <a:pt x="328140" y="425937"/>
                  <a:pt x="318602" y="426467"/>
                  <a:pt x="310655" y="430175"/>
                </a:cubicBezTo>
                <a:cubicBezTo>
                  <a:pt x="299528" y="431765"/>
                  <a:pt x="289460" y="436004"/>
                  <a:pt x="281512" y="443952"/>
                </a:cubicBezTo>
                <a:cubicBezTo>
                  <a:pt x="280983" y="443952"/>
                  <a:pt x="280453" y="444482"/>
                  <a:pt x="279923" y="444482"/>
                </a:cubicBezTo>
                <a:cubicBezTo>
                  <a:pt x="278863" y="445541"/>
                  <a:pt x="278333" y="446071"/>
                  <a:pt x="277803" y="447131"/>
                </a:cubicBezTo>
                <a:cubicBezTo>
                  <a:pt x="257669" y="457728"/>
                  <a:pt x="231706" y="457728"/>
                  <a:pt x="218989" y="481042"/>
                </a:cubicBezTo>
                <a:cubicBezTo>
                  <a:pt x="215280" y="482102"/>
                  <a:pt x="212631" y="484751"/>
                  <a:pt x="211571" y="487930"/>
                </a:cubicBezTo>
                <a:cubicBezTo>
                  <a:pt x="205213" y="490579"/>
                  <a:pt x="198855" y="494818"/>
                  <a:pt x="191967" y="495878"/>
                </a:cubicBezTo>
                <a:cubicBezTo>
                  <a:pt x="153817" y="500117"/>
                  <a:pt x="128384" y="526609"/>
                  <a:pt x="100831" y="548334"/>
                </a:cubicBezTo>
                <a:cubicBezTo>
                  <a:pt x="90764" y="550453"/>
                  <a:pt x="84936" y="558931"/>
                  <a:pt x="77518" y="564759"/>
                </a:cubicBezTo>
                <a:cubicBezTo>
                  <a:pt x="65861" y="569528"/>
                  <a:pt x="60032" y="581715"/>
                  <a:pt x="49965" y="588603"/>
                </a:cubicBezTo>
                <a:cubicBezTo>
                  <a:pt x="34069" y="593371"/>
                  <a:pt x="27181" y="605028"/>
                  <a:pt x="25062" y="620394"/>
                </a:cubicBezTo>
                <a:cubicBezTo>
                  <a:pt x="16054" y="633641"/>
                  <a:pt x="7576" y="647417"/>
                  <a:pt x="5457" y="663842"/>
                </a:cubicBezTo>
                <a:cubicBezTo>
                  <a:pt x="4397" y="664902"/>
                  <a:pt x="3338" y="666492"/>
                  <a:pt x="2808" y="667551"/>
                </a:cubicBezTo>
                <a:cubicBezTo>
                  <a:pt x="2278" y="669141"/>
                  <a:pt x="1748" y="671260"/>
                  <a:pt x="1218" y="672850"/>
                </a:cubicBezTo>
                <a:cubicBezTo>
                  <a:pt x="688" y="679208"/>
                  <a:pt x="-901" y="686626"/>
                  <a:pt x="688" y="692455"/>
                </a:cubicBezTo>
                <a:cubicBezTo>
                  <a:pt x="1218" y="697753"/>
                  <a:pt x="2808" y="702522"/>
                  <a:pt x="5987" y="707291"/>
                </a:cubicBezTo>
                <a:cubicBezTo>
                  <a:pt x="9166" y="713119"/>
                  <a:pt x="10226" y="720537"/>
                  <a:pt x="17114" y="723716"/>
                </a:cubicBezTo>
                <a:cubicBezTo>
                  <a:pt x="20823" y="735373"/>
                  <a:pt x="33010" y="736963"/>
                  <a:pt x="40957" y="743321"/>
                </a:cubicBezTo>
                <a:cubicBezTo>
                  <a:pt x="43607" y="746500"/>
                  <a:pt x="46786" y="750209"/>
                  <a:pt x="49435" y="753388"/>
                </a:cubicBezTo>
                <a:cubicBezTo>
                  <a:pt x="55793" y="769814"/>
                  <a:pt x="69570" y="772993"/>
                  <a:pt x="84936" y="774582"/>
                </a:cubicBezTo>
                <a:cubicBezTo>
                  <a:pt x="99242" y="779881"/>
                  <a:pt x="111958" y="790478"/>
                  <a:pt x="128914" y="786239"/>
                </a:cubicBezTo>
                <a:cubicBezTo>
                  <a:pt x="127854" y="785709"/>
                  <a:pt x="126264" y="785180"/>
                  <a:pt x="125205" y="784120"/>
                </a:cubicBezTo>
                <a:cubicBezTo>
                  <a:pt x="126794" y="784120"/>
                  <a:pt x="128384" y="784650"/>
                  <a:pt x="128914" y="786239"/>
                </a:cubicBezTo>
                <a:cubicBezTo>
                  <a:pt x="138451" y="784650"/>
                  <a:pt x="146399" y="793127"/>
                  <a:pt x="156466" y="790478"/>
                </a:cubicBezTo>
                <a:cubicBezTo>
                  <a:pt x="162295" y="795777"/>
                  <a:pt x="169183" y="795247"/>
                  <a:pt x="175541" y="794717"/>
                </a:cubicBezTo>
                <a:cubicBezTo>
                  <a:pt x="203094" y="802135"/>
                  <a:pt x="231176" y="808493"/>
                  <a:pt x="259788" y="810613"/>
                </a:cubicBezTo>
                <a:cubicBezTo>
                  <a:pt x="279393" y="813792"/>
                  <a:pt x="299528" y="812732"/>
                  <a:pt x="319662" y="810613"/>
                </a:cubicBezTo>
                <a:cubicBezTo>
                  <a:pt x="340856" y="813262"/>
                  <a:pt x="361521" y="803725"/>
                  <a:pt x="382715" y="807964"/>
                </a:cubicBezTo>
                <a:cubicBezTo>
                  <a:pt x="384305" y="811672"/>
                  <a:pt x="386954" y="811672"/>
                  <a:pt x="390133" y="811143"/>
                </a:cubicBezTo>
                <a:lnTo>
                  <a:pt x="390133" y="811143"/>
                </a:lnTo>
                <a:cubicBezTo>
                  <a:pt x="399671" y="815911"/>
                  <a:pt x="409208" y="820680"/>
                  <a:pt x="419275" y="825449"/>
                </a:cubicBezTo>
                <a:cubicBezTo>
                  <a:pt x="429872" y="831277"/>
                  <a:pt x="440470" y="837106"/>
                  <a:pt x="450537" y="842404"/>
                </a:cubicBezTo>
                <a:cubicBezTo>
                  <a:pt x="454776" y="847703"/>
                  <a:pt x="459544" y="851412"/>
                  <a:pt x="465373" y="854061"/>
                </a:cubicBezTo>
                <a:cubicBezTo>
                  <a:pt x="468022" y="857240"/>
                  <a:pt x="471201" y="859889"/>
                  <a:pt x="472791" y="863598"/>
                </a:cubicBezTo>
                <a:cubicBezTo>
                  <a:pt x="487097" y="879494"/>
                  <a:pt x="491866" y="899629"/>
                  <a:pt x="497694" y="919233"/>
                </a:cubicBezTo>
                <a:cubicBezTo>
                  <a:pt x="505642" y="947316"/>
                  <a:pt x="508821" y="976458"/>
                  <a:pt x="518888" y="1003481"/>
                </a:cubicBezTo>
                <a:cubicBezTo>
                  <a:pt x="519948" y="1006130"/>
                  <a:pt x="521538" y="1008249"/>
                  <a:pt x="523127" y="1010369"/>
                </a:cubicBezTo>
                <a:cubicBezTo>
                  <a:pt x="524187" y="1021496"/>
                  <a:pt x="525247" y="1032623"/>
                  <a:pt x="526836" y="1043750"/>
                </a:cubicBezTo>
                <a:cubicBezTo>
                  <a:pt x="526836" y="1064944"/>
                  <a:pt x="525776" y="1085609"/>
                  <a:pt x="529485" y="1106273"/>
                </a:cubicBezTo>
                <a:cubicBezTo>
                  <a:pt x="533194" y="1125348"/>
                  <a:pt x="537433" y="1144953"/>
                  <a:pt x="531075" y="1165617"/>
                </a:cubicBezTo>
                <a:cubicBezTo>
                  <a:pt x="527366" y="1178333"/>
                  <a:pt x="522597" y="1193699"/>
                  <a:pt x="526836" y="1208005"/>
                </a:cubicBezTo>
                <a:cubicBezTo>
                  <a:pt x="527896" y="1223901"/>
                  <a:pt x="522067" y="1238737"/>
                  <a:pt x="517829" y="1254103"/>
                </a:cubicBezTo>
                <a:cubicBezTo>
                  <a:pt x="517829" y="1254103"/>
                  <a:pt x="517299" y="1254633"/>
                  <a:pt x="517299" y="1254633"/>
                </a:cubicBezTo>
                <a:cubicBezTo>
                  <a:pt x="516769" y="1255163"/>
                  <a:pt x="515709" y="1255693"/>
                  <a:pt x="515179" y="1256752"/>
                </a:cubicBezTo>
                <a:cubicBezTo>
                  <a:pt x="513590" y="1258872"/>
                  <a:pt x="512530" y="1261521"/>
                  <a:pt x="512000" y="1263640"/>
                </a:cubicBezTo>
                <a:cubicBezTo>
                  <a:pt x="507231" y="1273178"/>
                  <a:pt x="504582" y="1283775"/>
                  <a:pt x="501933" y="1294372"/>
                </a:cubicBezTo>
                <a:cubicBezTo>
                  <a:pt x="496634" y="1304439"/>
                  <a:pt x="498754" y="1315567"/>
                  <a:pt x="498224" y="1326164"/>
                </a:cubicBezTo>
                <a:cubicBezTo>
                  <a:pt x="500873" y="1326164"/>
                  <a:pt x="503522" y="1326164"/>
                  <a:pt x="506172" y="1326164"/>
                </a:cubicBezTo>
                <a:cubicBezTo>
                  <a:pt x="507761" y="1326164"/>
                  <a:pt x="508821" y="1326164"/>
                  <a:pt x="510411" y="1326164"/>
                </a:cubicBezTo>
                <a:cubicBezTo>
                  <a:pt x="698510" y="1326164"/>
                  <a:pt x="886609" y="1326164"/>
                  <a:pt x="1074708" y="1326164"/>
                </a:cubicBezTo>
                <a:cubicBezTo>
                  <a:pt x="1078947" y="1326164"/>
                  <a:pt x="1082656" y="1326164"/>
                  <a:pt x="1086895" y="1326164"/>
                </a:cubicBezTo>
                <a:cubicBezTo>
                  <a:pt x="1085305" y="1315036"/>
                  <a:pt x="1083716" y="1304439"/>
                  <a:pt x="1078947" y="1294372"/>
                </a:cubicBezTo>
                <a:cubicBezTo>
                  <a:pt x="1077887" y="1290133"/>
                  <a:pt x="1076828" y="1285365"/>
                  <a:pt x="1075768" y="1281126"/>
                </a:cubicBezTo>
                <a:cubicBezTo>
                  <a:pt x="1075768" y="1279536"/>
                  <a:pt x="1075238" y="1278476"/>
                  <a:pt x="1075238" y="1276887"/>
                </a:cubicBezTo>
                <a:cubicBezTo>
                  <a:pt x="1075768" y="1275297"/>
                  <a:pt x="1076298" y="1273708"/>
                  <a:pt x="1076298" y="1272118"/>
                </a:cubicBezTo>
                <a:cubicBezTo>
                  <a:pt x="1075768" y="1269999"/>
                  <a:pt x="1075238" y="1268409"/>
                  <a:pt x="1073648" y="1266820"/>
                </a:cubicBezTo>
                <a:cubicBezTo>
                  <a:pt x="1072589" y="1265760"/>
                  <a:pt x="1071529" y="1265230"/>
                  <a:pt x="1070469" y="1264170"/>
                </a:cubicBezTo>
                <a:cubicBezTo>
                  <a:pt x="1066760" y="1257282"/>
                  <a:pt x="1065171" y="1249864"/>
                  <a:pt x="1064111" y="1242446"/>
                </a:cubicBezTo>
                <a:cubicBezTo>
                  <a:pt x="1063581" y="1229730"/>
                  <a:pt x="1063581" y="1216483"/>
                  <a:pt x="1064111" y="1203767"/>
                </a:cubicBezTo>
                <a:cubicBezTo>
                  <a:pt x="1064641" y="1187871"/>
                  <a:pt x="1063051" y="1172505"/>
                  <a:pt x="1066760" y="1157139"/>
                </a:cubicBezTo>
                <a:cubicBezTo>
                  <a:pt x="1067290" y="1151311"/>
                  <a:pt x="1068350" y="1145482"/>
                  <a:pt x="1068880" y="1139654"/>
                </a:cubicBezTo>
                <a:cubicBezTo>
                  <a:pt x="1070999" y="1134355"/>
                  <a:pt x="1073119" y="1128527"/>
                  <a:pt x="1075238" y="1123228"/>
                </a:cubicBezTo>
                <a:cubicBezTo>
                  <a:pt x="1076298" y="1120579"/>
                  <a:pt x="1077887" y="1117930"/>
                  <a:pt x="1078947" y="1114751"/>
                </a:cubicBezTo>
                <a:cubicBezTo>
                  <a:pt x="1086365" y="1113691"/>
                  <a:pt x="1081066" y="1105213"/>
                  <a:pt x="1085835" y="1102564"/>
                </a:cubicBezTo>
                <a:cubicBezTo>
                  <a:pt x="1102791" y="1095676"/>
                  <a:pt x="1099611" y="1079780"/>
                  <a:pt x="1102261" y="1066534"/>
                </a:cubicBezTo>
                <a:lnTo>
                  <a:pt x="1102261" y="1066534"/>
                </a:lnTo>
                <a:lnTo>
                  <a:pt x="1101731" y="1066534"/>
                </a:lnTo>
                <a:cubicBezTo>
                  <a:pt x="1103320" y="1067064"/>
                  <a:pt x="1104910" y="1067064"/>
                  <a:pt x="1106500" y="1067593"/>
                </a:cubicBezTo>
                <a:lnTo>
                  <a:pt x="1106500" y="1067593"/>
                </a:lnTo>
                <a:cubicBezTo>
                  <a:pt x="1112328" y="1077661"/>
                  <a:pt x="1109149" y="1088788"/>
                  <a:pt x="1110209" y="1099915"/>
                </a:cubicBezTo>
                <a:cubicBezTo>
                  <a:pt x="1111268" y="1108922"/>
                  <a:pt x="1105970" y="1119519"/>
                  <a:pt x="1114977" y="1126937"/>
                </a:cubicBezTo>
                <a:cubicBezTo>
                  <a:pt x="1116037" y="1127467"/>
                  <a:pt x="1117097" y="1127467"/>
                  <a:pt x="1117627" y="1127997"/>
                </a:cubicBezTo>
                <a:cubicBezTo>
                  <a:pt x="1116037" y="1135415"/>
                  <a:pt x="1119746" y="1140714"/>
                  <a:pt x="1122925" y="1147072"/>
                </a:cubicBezTo>
                <a:cubicBezTo>
                  <a:pt x="1123985" y="1147072"/>
                  <a:pt x="1124515" y="1147602"/>
                  <a:pt x="1125045" y="1147602"/>
                </a:cubicBezTo>
                <a:cubicBezTo>
                  <a:pt x="1123985" y="1147602"/>
                  <a:pt x="1123455" y="1147602"/>
                  <a:pt x="1122925" y="1147072"/>
                </a:cubicBezTo>
                <a:cubicBezTo>
                  <a:pt x="1128754" y="1159259"/>
                  <a:pt x="1125045" y="1171445"/>
                  <a:pt x="1124515" y="1184162"/>
                </a:cubicBezTo>
                <a:cubicBezTo>
                  <a:pt x="1123985" y="1209065"/>
                  <a:pt x="1120276" y="1233968"/>
                  <a:pt x="1127694" y="1258342"/>
                </a:cubicBezTo>
                <a:cubicBezTo>
                  <a:pt x="1127694" y="1262051"/>
                  <a:pt x="1128224" y="1265760"/>
                  <a:pt x="1128754" y="1269469"/>
                </a:cubicBezTo>
                <a:cubicBezTo>
                  <a:pt x="1129283" y="1273708"/>
                  <a:pt x="1130873" y="1277417"/>
                  <a:pt x="1133522" y="1281126"/>
                </a:cubicBezTo>
                <a:cubicBezTo>
                  <a:pt x="1135642" y="1283245"/>
                  <a:pt x="1136701" y="1285894"/>
                  <a:pt x="1137231" y="1288544"/>
                </a:cubicBezTo>
                <a:cubicBezTo>
                  <a:pt x="1137231" y="1292783"/>
                  <a:pt x="1137231" y="1296491"/>
                  <a:pt x="1137231" y="1300730"/>
                </a:cubicBezTo>
                <a:cubicBezTo>
                  <a:pt x="1137231" y="1301260"/>
                  <a:pt x="1137231" y="1301790"/>
                  <a:pt x="1137231" y="1301790"/>
                </a:cubicBezTo>
                <a:cubicBezTo>
                  <a:pt x="1136701" y="1307619"/>
                  <a:pt x="1136172" y="1313447"/>
                  <a:pt x="1137761" y="1319275"/>
                </a:cubicBezTo>
                <a:cubicBezTo>
                  <a:pt x="1137761" y="1321925"/>
                  <a:pt x="1137761" y="1324044"/>
                  <a:pt x="1137761" y="1326693"/>
                </a:cubicBezTo>
                <a:cubicBezTo>
                  <a:pt x="1139351" y="1326693"/>
                  <a:pt x="1140410" y="1326693"/>
                  <a:pt x="1142000" y="1326693"/>
                </a:cubicBezTo>
                <a:cubicBezTo>
                  <a:pt x="1185978" y="1326693"/>
                  <a:pt x="1229426" y="1326693"/>
                  <a:pt x="1273405" y="1326693"/>
                </a:cubicBezTo>
                <a:cubicBezTo>
                  <a:pt x="1280293" y="1326693"/>
                  <a:pt x="1286651" y="1326693"/>
                  <a:pt x="1293539" y="1326693"/>
                </a:cubicBezTo>
                <a:cubicBezTo>
                  <a:pt x="1295129" y="1326693"/>
                  <a:pt x="1296188" y="1326693"/>
                  <a:pt x="1297778" y="1326693"/>
                </a:cubicBezTo>
                <a:cubicBezTo>
                  <a:pt x="1299367" y="1326693"/>
                  <a:pt x="1300427" y="1326693"/>
                  <a:pt x="1302017" y="1326693"/>
                </a:cubicBezTo>
                <a:cubicBezTo>
                  <a:pt x="1303606" y="1326693"/>
                  <a:pt x="1304666" y="1326693"/>
                  <a:pt x="1306256" y="1326693"/>
                </a:cubicBezTo>
                <a:cubicBezTo>
                  <a:pt x="1307315" y="1319805"/>
                  <a:pt x="1308375" y="1312917"/>
                  <a:pt x="1308905" y="1306029"/>
                </a:cubicBezTo>
                <a:cubicBezTo>
                  <a:pt x="1317912" y="1281126"/>
                  <a:pt x="1317383" y="1255163"/>
                  <a:pt x="1310494" y="1228670"/>
                </a:cubicBezTo>
                <a:close/>
                <a:moveTo>
                  <a:pt x="1045566" y="91597"/>
                </a:moveTo>
                <a:cubicBezTo>
                  <a:pt x="1045566" y="91597"/>
                  <a:pt x="1045036" y="92127"/>
                  <a:pt x="1045036" y="92127"/>
                </a:cubicBezTo>
                <a:cubicBezTo>
                  <a:pt x="1045036" y="92127"/>
                  <a:pt x="1044506" y="92127"/>
                  <a:pt x="1044506" y="92127"/>
                </a:cubicBezTo>
                <a:cubicBezTo>
                  <a:pt x="1043976" y="92127"/>
                  <a:pt x="1044506" y="91597"/>
                  <a:pt x="1045566" y="91597"/>
                </a:cubicBezTo>
                <a:close/>
                <a:moveTo>
                  <a:pt x="1028081" y="96366"/>
                </a:moveTo>
                <a:cubicBezTo>
                  <a:pt x="1028081" y="96366"/>
                  <a:pt x="1028611" y="96895"/>
                  <a:pt x="1028611" y="96895"/>
                </a:cubicBezTo>
                <a:cubicBezTo>
                  <a:pt x="1028611" y="96895"/>
                  <a:pt x="1028611" y="96895"/>
                  <a:pt x="1028611" y="96895"/>
                </a:cubicBezTo>
                <a:cubicBezTo>
                  <a:pt x="1028611" y="96895"/>
                  <a:pt x="1028611" y="96366"/>
                  <a:pt x="1028081" y="96366"/>
                </a:cubicBezTo>
                <a:cubicBezTo>
                  <a:pt x="1028081" y="96366"/>
                  <a:pt x="1028081" y="96366"/>
                  <a:pt x="1028081" y="96366"/>
                </a:cubicBezTo>
                <a:close/>
                <a:moveTo>
                  <a:pt x="683144" y="15827"/>
                </a:moveTo>
                <a:lnTo>
                  <a:pt x="684204" y="15298"/>
                </a:lnTo>
                <a:cubicBezTo>
                  <a:pt x="684204" y="15298"/>
                  <a:pt x="685793" y="15827"/>
                  <a:pt x="685793" y="15827"/>
                </a:cubicBezTo>
                <a:cubicBezTo>
                  <a:pt x="684733" y="15827"/>
                  <a:pt x="684204" y="15827"/>
                  <a:pt x="683144" y="15827"/>
                </a:cubicBezTo>
                <a:close/>
                <a:moveTo>
                  <a:pt x="685793" y="16357"/>
                </a:moveTo>
                <a:cubicBezTo>
                  <a:pt x="685793" y="16357"/>
                  <a:pt x="685793" y="16357"/>
                  <a:pt x="685793" y="16357"/>
                </a:cubicBezTo>
                <a:cubicBezTo>
                  <a:pt x="685793" y="15827"/>
                  <a:pt x="685793" y="15827"/>
                  <a:pt x="685793" y="16357"/>
                </a:cubicBezTo>
                <a:cubicBezTo>
                  <a:pt x="685793" y="15827"/>
                  <a:pt x="685793" y="15827"/>
                  <a:pt x="685793" y="16357"/>
                </a:cubicBezTo>
                <a:close/>
                <a:moveTo>
                  <a:pt x="118846" y="778291"/>
                </a:moveTo>
                <a:cubicBezTo>
                  <a:pt x="118846" y="778291"/>
                  <a:pt x="118846" y="778291"/>
                  <a:pt x="118846" y="778291"/>
                </a:cubicBezTo>
                <a:cubicBezTo>
                  <a:pt x="118846" y="778291"/>
                  <a:pt x="118846" y="778291"/>
                  <a:pt x="118846" y="778291"/>
                </a:cubicBezTo>
                <a:cubicBezTo>
                  <a:pt x="118846" y="778291"/>
                  <a:pt x="118846" y="778291"/>
                  <a:pt x="118846" y="778291"/>
                </a:cubicBezTo>
                <a:cubicBezTo>
                  <a:pt x="118846" y="778291"/>
                  <a:pt x="119376" y="778291"/>
                  <a:pt x="118846" y="778291"/>
                </a:cubicBezTo>
                <a:cubicBezTo>
                  <a:pt x="118846" y="778291"/>
                  <a:pt x="118846" y="778291"/>
                  <a:pt x="118846" y="778291"/>
                </a:cubicBezTo>
                <a:close/>
                <a:moveTo>
                  <a:pt x="518888" y="1256222"/>
                </a:moveTo>
                <a:cubicBezTo>
                  <a:pt x="518888" y="1256222"/>
                  <a:pt x="518888" y="1256222"/>
                  <a:pt x="518888" y="1256222"/>
                </a:cubicBezTo>
                <a:cubicBezTo>
                  <a:pt x="519418" y="1256222"/>
                  <a:pt x="519418" y="1256222"/>
                  <a:pt x="518888" y="1256222"/>
                </a:cubicBezTo>
                <a:cubicBezTo>
                  <a:pt x="519418" y="1256222"/>
                  <a:pt x="519418" y="1256222"/>
                  <a:pt x="518888" y="1256222"/>
                </a:cubicBezTo>
                <a:close/>
                <a:moveTo>
                  <a:pt x="706988" y="84179"/>
                </a:moveTo>
                <a:cubicBezTo>
                  <a:pt x="706988" y="84179"/>
                  <a:pt x="706988" y="84179"/>
                  <a:pt x="706988" y="84179"/>
                </a:cubicBezTo>
                <a:cubicBezTo>
                  <a:pt x="706458" y="84179"/>
                  <a:pt x="706458" y="84179"/>
                  <a:pt x="706988" y="84179"/>
                </a:cubicBezTo>
                <a:cubicBezTo>
                  <a:pt x="706458" y="84179"/>
                  <a:pt x="706988" y="84179"/>
                  <a:pt x="706988" y="84179"/>
                </a:cubicBezTo>
                <a:close/>
                <a:moveTo>
                  <a:pt x="539553" y="1117400"/>
                </a:moveTo>
                <a:cubicBezTo>
                  <a:pt x="539553" y="1116870"/>
                  <a:pt x="539553" y="1116340"/>
                  <a:pt x="539553" y="1116340"/>
                </a:cubicBezTo>
                <a:cubicBezTo>
                  <a:pt x="540083" y="1116340"/>
                  <a:pt x="540083" y="1116340"/>
                  <a:pt x="540612" y="1116340"/>
                </a:cubicBezTo>
                <a:cubicBezTo>
                  <a:pt x="540083" y="1116870"/>
                  <a:pt x="540083" y="1116870"/>
                  <a:pt x="539553" y="1117400"/>
                </a:cubicBezTo>
                <a:close/>
                <a:moveTo>
                  <a:pt x="746197" y="461437"/>
                </a:moveTo>
                <a:cubicBezTo>
                  <a:pt x="744607" y="465146"/>
                  <a:pt x="743548" y="468855"/>
                  <a:pt x="741958" y="472564"/>
                </a:cubicBezTo>
                <a:cubicBezTo>
                  <a:pt x="734540" y="486870"/>
                  <a:pt x="727652" y="500646"/>
                  <a:pt x="706988" y="495878"/>
                </a:cubicBezTo>
                <a:cubicBezTo>
                  <a:pt x="696920" y="493758"/>
                  <a:pt x="689502" y="504355"/>
                  <a:pt x="679435" y="505415"/>
                </a:cubicBezTo>
                <a:cubicBezTo>
                  <a:pt x="665129" y="513893"/>
                  <a:pt x="649763" y="518662"/>
                  <a:pt x="634927" y="525020"/>
                </a:cubicBezTo>
                <a:cubicBezTo>
                  <a:pt x="633867" y="526080"/>
                  <a:pt x="632278" y="527669"/>
                  <a:pt x="631218" y="528729"/>
                </a:cubicBezTo>
                <a:cubicBezTo>
                  <a:pt x="630158" y="530319"/>
                  <a:pt x="628569" y="530319"/>
                  <a:pt x="626979" y="529259"/>
                </a:cubicBezTo>
                <a:cubicBezTo>
                  <a:pt x="620091" y="525550"/>
                  <a:pt x="613203" y="521841"/>
                  <a:pt x="606315" y="518132"/>
                </a:cubicBezTo>
                <a:cubicBezTo>
                  <a:pt x="603136" y="505945"/>
                  <a:pt x="592538" y="505945"/>
                  <a:pt x="583001" y="503826"/>
                </a:cubicBezTo>
                <a:cubicBezTo>
                  <a:pt x="574523" y="504355"/>
                  <a:pt x="566575" y="503296"/>
                  <a:pt x="558098" y="502766"/>
                </a:cubicBezTo>
                <a:cubicBezTo>
                  <a:pt x="541672" y="501176"/>
                  <a:pt x="539553" y="494288"/>
                  <a:pt x="548030" y="481572"/>
                </a:cubicBezTo>
                <a:cubicBezTo>
                  <a:pt x="549090" y="478922"/>
                  <a:pt x="550680" y="476273"/>
                  <a:pt x="553329" y="474684"/>
                </a:cubicBezTo>
                <a:cubicBezTo>
                  <a:pt x="564456" y="467795"/>
                  <a:pt x="560747" y="454019"/>
                  <a:pt x="567105" y="445012"/>
                </a:cubicBezTo>
                <a:cubicBezTo>
                  <a:pt x="568165" y="443952"/>
                  <a:pt x="569755" y="442362"/>
                  <a:pt x="570814" y="441302"/>
                </a:cubicBezTo>
                <a:cubicBezTo>
                  <a:pt x="592009" y="429116"/>
                  <a:pt x="612673" y="415340"/>
                  <a:pt x="626449" y="394145"/>
                </a:cubicBezTo>
                <a:cubicBezTo>
                  <a:pt x="628569" y="392556"/>
                  <a:pt x="630688" y="390966"/>
                  <a:pt x="633337" y="388847"/>
                </a:cubicBezTo>
                <a:cubicBezTo>
                  <a:pt x="651882" y="385138"/>
                  <a:pt x="667778" y="378250"/>
                  <a:pt x="678375" y="361824"/>
                </a:cubicBezTo>
                <a:cubicBezTo>
                  <a:pt x="688972" y="352287"/>
                  <a:pt x="702219" y="346458"/>
                  <a:pt x="710167" y="334801"/>
                </a:cubicBezTo>
                <a:cubicBezTo>
                  <a:pt x="719174" y="345928"/>
                  <a:pt x="735070" y="337450"/>
                  <a:pt x="745137" y="346458"/>
                </a:cubicBezTo>
                <a:cubicBezTo>
                  <a:pt x="743018" y="353876"/>
                  <a:pt x="747257" y="360234"/>
                  <a:pt x="749376" y="367122"/>
                </a:cubicBezTo>
                <a:cubicBezTo>
                  <a:pt x="758913" y="399444"/>
                  <a:pt x="755204" y="430705"/>
                  <a:pt x="746197" y="461437"/>
                </a:cubicBezTo>
                <a:close/>
                <a:moveTo>
                  <a:pt x="1091134" y="537736"/>
                </a:moveTo>
                <a:lnTo>
                  <a:pt x="1091134" y="537736"/>
                </a:lnTo>
                <a:lnTo>
                  <a:pt x="1091134" y="537736"/>
                </a:lnTo>
                <a:cubicBezTo>
                  <a:pt x="1091134" y="537736"/>
                  <a:pt x="1091134" y="537736"/>
                  <a:pt x="1091134" y="537736"/>
                </a:cubicBezTo>
                <a:lnTo>
                  <a:pt x="1091134" y="537736"/>
                </a:lnTo>
                <a:close/>
                <a:moveTo>
                  <a:pt x="988341" y="32253"/>
                </a:moveTo>
                <a:cubicBezTo>
                  <a:pt x="988341" y="32253"/>
                  <a:pt x="988871" y="32253"/>
                  <a:pt x="988341" y="32253"/>
                </a:cubicBezTo>
                <a:lnTo>
                  <a:pt x="988341" y="32253"/>
                </a:lnTo>
                <a:lnTo>
                  <a:pt x="988341" y="32253"/>
                </a:lnTo>
                <a:cubicBezTo>
                  <a:pt x="988871" y="35962"/>
                  <a:pt x="988341" y="39141"/>
                  <a:pt x="987282" y="42320"/>
                </a:cubicBezTo>
                <a:cubicBezTo>
                  <a:pt x="987282" y="39141"/>
                  <a:pt x="987812" y="35962"/>
                  <a:pt x="988341" y="32253"/>
                </a:cubicBezTo>
                <a:close/>
                <a:moveTo>
                  <a:pt x="1285061" y="995003"/>
                </a:moveTo>
                <a:cubicBezTo>
                  <a:pt x="1285061" y="994473"/>
                  <a:pt x="1285061" y="994473"/>
                  <a:pt x="1285061" y="993943"/>
                </a:cubicBezTo>
                <a:cubicBezTo>
                  <a:pt x="1285061" y="992884"/>
                  <a:pt x="1285591" y="991824"/>
                  <a:pt x="1286121" y="990764"/>
                </a:cubicBezTo>
                <a:cubicBezTo>
                  <a:pt x="1285061" y="991824"/>
                  <a:pt x="1285061" y="993413"/>
                  <a:pt x="1285061" y="995003"/>
                </a:cubicBezTo>
                <a:close/>
                <a:moveTo>
                  <a:pt x="1296718" y="1312387"/>
                </a:moveTo>
                <a:cubicBezTo>
                  <a:pt x="1296718" y="1311328"/>
                  <a:pt x="1296718" y="1310268"/>
                  <a:pt x="1296718" y="1309208"/>
                </a:cubicBezTo>
                <a:cubicBezTo>
                  <a:pt x="1296718" y="1310268"/>
                  <a:pt x="1296718" y="1311328"/>
                  <a:pt x="1296718" y="1312387"/>
                </a:cubicBezTo>
                <a:cubicBezTo>
                  <a:pt x="1296718" y="1312387"/>
                  <a:pt x="1296718" y="1312387"/>
                  <a:pt x="1296718" y="1312387"/>
                </a:cubicBezTo>
                <a:close/>
              </a:path>
            </a:pathLst>
          </a:custGeom>
          <a:solidFill>
            <a:schemeClr val="bg1"/>
          </a:solidFill>
          <a:ln w="52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77D1-0AF8-4FF5-B903-ACE733EB391D}"/>
              </a:ext>
            </a:extLst>
          </p:cNvPr>
          <p:cNvSpPr txBox="1"/>
          <p:nvPr/>
        </p:nvSpPr>
        <p:spPr>
          <a:xfrm>
            <a:off x="1316459" y="401765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Q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uality Professional </a:t>
            </a:r>
          </a:p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PT Presentation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44DE3-4686-4D8B-88FB-63FBDB16023D}"/>
              </a:ext>
            </a:extLst>
          </p:cNvPr>
          <p:cNvSpPr txBox="1"/>
          <p:nvPr/>
        </p:nvSpPr>
        <p:spPr>
          <a:xfrm>
            <a:off x="590551" y="5731087"/>
            <a:ext cx="6317243" cy="600164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1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312815B2-95C7-47DC-A2C0-C34522928FFA}"/>
              </a:ext>
            </a:extLst>
          </p:cNvPr>
          <p:cNvSpPr txBox="1">
            <a:spLocks/>
          </p:cNvSpPr>
          <p:nvPr/>
        </p:nvSpPr>
        <p:spPr>
          <a:xfrm>
            <a:off x="672032" y="4991724"/>
            <a:ext cx="6238637" cy="739363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35">
            <a:extLst>
              <a:ext uri="{FF2B5EF4-FFF2-40B4-BE49-F238E27FC236}">
                <a16:creationId xmlns:a16="http://schemas.microsoft.com/office/drawing/2014/main" id="{51763DC8-ED7D-42B7-8EF2-30DC08F2204C}"/>
              </a:ext>
            </a:extLst>
          </p:cNvPr>
          <p:cNvSpPr/>
          <p:nvPr/>
        </p:nvSpPr>
        <p:spPr>
          <a:xfrm>
            <a:off x="0" y="1983569"/>
            <a:ext cx="7323992" cy="4874431"/>
          </a:xfrm>
          <a:custGeom>
            <a:avLst/>
            <a:gdLst>
              <a:gd name="connsiteX0" fmla="*/ 260304 w 3655067"/>
              <a:gd name="connsiteY0" fmla="*/ 2432605 h 2432604"/>
              <a:gd name="connsiteX1" fmla="*/ 209822 w 3655067"/>
              <a:gd name="connsiteY1" fmla="*/ 2284967 h 2432604"/>
              <a:gd name="connsiteX2" fmla="*/ 156005 w 3655067"/>
              <a:gd name="connsiteY2" fmla="*/ 2075417 h 2432604"/>
              <a:gd name="connsiteX3" fmla="*/ 124097 w 3655067"/>
              <a:gd name="connsiteY3" fmla="*/ 1973024 h 2432604"/>
              <a:gd name="connsiteX4" fmla="*/ 93140 w 3655067"/>
              <a:gd name="connsiteY4" fmla="*/ 1951116 h 2432604"/>
              <a:gd name="connsiteX5" fmla="*/ 57422 w 3655067"/>
              <a:gd name="connsiteY5" fmla="*/ 1942067 h 2432604"/>
              <a:gd name="connsiteX6" fmla="*/ 30752 w 3655067"/>
              <a:gd name="connsiteY6" fmla="*/ 1946354 h 2432604"/>
              <a:gd name="connsiteX7" fmla="*/ 19322 w 3655067"/>
              <a:gd name="connsiteY7" fmla="*/ 1942067 h 2432604"/>
              <a:gd name="connsiteX8" fmla="*/ 32657 w 3655067"/>
              <a:gd name="connsiteY8" fmla="*/ 1942067 h 2432604"/>
              <a:gd name="connsiteX9" fmla="*/ 33133 w 3655067"/>
              <a:gd name="connsiteY9" fmla="*/ 1938257 h 2432604"/>
              <a:gd name="connsiteX10" fmla="*/ 11225 w 3655067"/>
              <a:gd name="connsiteY10" fmla="*/ 1934447 h 2432604"/>
              <a:gd name="connsiteX11" fmla="*/ 272 w 3655067"/>
              <a:gd name="connsiteY11" fmla="*/ 1921112 h 2432604"/>
              <a:gd name="connsiteX12" fmla="*/ 9797 w 3655067"/>
              <a:gd name="connsiteY12" fmla="*/ 1863962 h 2432604"/>
              <a:gd name="connsiteX13" fmla="*/ 47897 w 3655067"/>
              <a:gd name="connsiteY13" fmla="*/ 1601072 h 2432604"/>
              <a:gd name="connsiteX14" fmla="*/ 59803 w 3655067"/>
              <a:gd name="connsiteY14" fmla="*/ 1468199 h 2432604"/>
              <a:gd name="connsiteX15" fmla="*/ 122668 w 3655067"/>
              <a:gd name="connsiteY15" fmla="*/ 1304369 h 2432604"/>
              <a:gd name="connsiteX16" fmla="*/ 184104 w 3655067"/>
              <a:gd name="connsiteY16" fmla="*/ 1231979 h 2432604"/>
              <a:gd name="connsiteX17" fmla="*/ 212203 w 3655067"/>
              <a:gd name="connsiteY17" fmla="*/ 1190545 h 2432604"/>
              <a:gd name="connsiteX18" fmla="*/ 272210 w 3655067"/>
              <a:gd name="connsiteY18" fmla="*/ 1101010 h 2432604"/>
              <a:gd name="connsiteX19" fmla="*/ 284593 w 3655067"/>
              <a:gd name="connsiteY19" fmla="*/ 1075292 h 2432604"/>
              <a:gd name="connsiteX20" fmla="*/ 305072 w 3655067"/>
              <a:gd name="connsiteY20" fmla="*/ 1012904 h 2432604"/>
              <a:gd name="connsiteX21" fmla="*/ 333647 w 3655067"/>
              <a:gd name="connsiteY21" fmla="*/ 994806 h 2432604"/>
              <a:gd name="connsiteX22" fmla="*/ 387939 w 3655067"/>
              <a:gd name="connsiteY22" fmla="*/ 992901 h 2432604"/>
              <a:gd name="connsiteX23" fmla="*/ 442708 w 3655067"/>
              <a:gd name="connsiteY23" fmla="*/ 1000521 h 2432604"/>
              <a:gd name="connsiteX24" fmla="*/ 435088 w 3655067"/>
              <a:gd name="connsiteY24" fmla="*/ 990520 h 2432604"/>
              <a:gd name="connsiteX25" fmla="*/ 428420 w 3655067"/>
              <a:gd name="connsiteY25" fmla="*/ 974804 h 2432604"/>
              <a:gd name="connsiteX26" fmla="*/ 412228 w 3655067"/>
              <a:gd name="connsiteY26" fmla="*/ 932894 h 2432604"/>
              <a:gd name="connsiteX27" fmla="*/ 388892 w 3655067"/>
              <a:gd name="connsiteY27" fmla="*/ 877649 h 2432604"/>
              <a:gd name="connsiteX28" fmla="*/ 364603 w 3655067"/>
              <a:gd name="connsiteY28" fmla="*/ 830024 h 2432604"/>
              <a:gd name="connsiteX29" fmla="*/ 349839 w 3655067"/>
              <a:gd name="connsiteY29" fmla="*/ 797639 h 2432604"/>
              <a:gd name="connsiteX30" fmla="*/ 312215 w 3655067"/>
              <a:gd name="connsiteY30" fmla="*/ 745727 h 2432604"/>
              <a:gd name="connsiteX31" fmla="*/ 259828 w 3655067"/>
              <a:gd name="connsiteY31" fmla="*/ 661431 h 2432604"/>
              <a:gd name="connsiteX32" fmla="*/ 235063 w 3655067"/>
              <a:gd name="connsiteY32" fmla="*/ 595709 h 2432604"/>
              <a:gd name="connsiteX33" fmla="*/ 234587 w 3655067"/>
              <a:gd name="connsiteY33" fmla="*/ 589994 h 2432604"/>
              <a:gd name="connsiteX34" fmla="*/ 230300 w 3655067"/>
              <a:gd name="connsiteY34" fmla="*/ 563324 h 2432604"/>
              <a:gd name="connsiteX35" fmla="*/ 229348 w 3655067"/>
              <a:gd name="connsiteY35" fmla="*/ 554275 h 2432604"/>
              <a:gd name="connsiteX36" fmla="*/ 225062 w 3655067"/>
              <a:gd name="connsiteY36" fmla="*/ 488552 h 2432604"/>
              <a:gd name="connsiteX37" fmla="*/ 220775 w 3655067"/>
              <a:gd name="connsiteY37" fmla="*/ 441404 h 2432604"/>
              <a:gd name="connsiteX38" fmla="*/ 223633 w 3655067"/>
              <a:gd name="connsiteY38" fmla="*/ 434260 h 2432604"/>
              <a:gd name="connsiteX39" fmla="*/ 237920 w 3655067"/>
              <a:gd name="connsiteY39" fmla="*/ 397113 h 2432604"/>
              <a:gd name="connsiteX40" fmla="*/ 258399 w 3655067"/>
              <a:gd name="connsiteY40" fmla="*/ 367585 h 2432604"/>
              <a:gd name="connsiteX41" fmla="*/ 258399 w 3655067"/>
              <a:gd name="connsiteY41" fmla="*/ 319008 h 2432604"/>
              <a:gd name="connsiteX42" fmla="*/ 283640 w 3655067"/>
              <a:gd name="connsiteY42" fmla="*/ 169465 h 2432604"/>
              <a:gd name="connsiteX43" fmla="*/ 274592 w 3655067"/>
              <a:gd name="connsiteY43" fmla="*/ 104695 h 2432604"/>
              <a:gd name="connsiteX44" fmla="*/ 305548 w 3655067"/>
              <a:gd name="connsiteY44" fmla="*/ 64690 h 2432604"/>
              <a:gd name="connsiteX45" fmla="*/ 433659 w 3655067"/>
              <a:gd name="connsiteY45" fmla="*/ 79930 h 2432604"/>
              <a:gd name="connsiteX46" fmla="*/ 455567 w 3655067"/>
              <a:gd name="connsiteY46" fmla="*/ 75168 h 2432604"/>
              <a:gd name="connsiteX47" fmla="*/ 556055 w 3655067"/>
              <a:gd name="connsiteY47" fmla="*/ 21351 h 2432604"/>
              <a:gd name="connsiteX48" fmla="*/ 613682 w 3655067"/>
              <a:gd name="connsiteY48" fmla="*/ 9445 h 2432604"/>
              <a:gd name="connsiteX49" fmla="*/ 652258 w 3655067"/>
              <a:gd name="connsiteY49" fmla="*/ 2778 h 2432604"/>
              <a:gd name="connsiteX50" fmla="*/ 693215 w 3655067"/>
              <a:gd name="connsiteY50" fmla="*/ 2301 h 2432604"/>
              <a:gd name="connsiteX51" fmla="*/ 740840 w 3655067"/>
              <a:gd name="connsiteY51" fmla="*/ 396 h 2432604"/>
              <a:gd name="connsiteX52" fmla="*/ 848473 w 3655067"/>
              <a:gd name="connsiteY52" fmla="*/ 14208 h 2432604"/>
              <a:gd name="connsiteX53" fmla="*/ 884668 w 3655067"/>
              <a:gd name="connsiteY53" fmla="*/ 16589 h 2432604"/>
              <a:gd name="connsiteX54" fmla="*/ 1007540 w 3655067"/>
              <a:gd name="connsiteY54" fmla="*/ 76120 h 2432604"/>
              <a:gd name="connsiteX55" fmla="*/ 1034687 w 3655067"/>
              <a:gd name="connsiteY55" fmla="*/ 95646 h 2432604"/>
              <a:gd name="connsiteX56" fmla="*/ 1050879 w 3655067"/>
              <a:gd name="connsiteY56" fmla="*/ 98980 h 2432604"/>
              <a:gd name="connsiteX57" fmla="*/ 1116602 w 3655067"/>
              <a:gd name="connsiteY57" fmla="*/ 90884 h 2432604"/>
              <a:gd name="connsiteX58" fmla="*/ 1170894 w 3655067"/>
              <a:gd name="connsiteY58" fmla="*/ 101838 h 2432604"/>
              <a:gd name="connsiteX59" fmla="*/ 1187087 w 3655067"/>
              <a:gd name="connsiteY59" fmla="*/ 147558 h 2432604"/>
              <a:gd name="connsiteX60" fmla="*/ 1182324 w 3655067"/>
              <a:gd name="connsiteY60" fmla="*/ 181371 h 2432604"/>
              <a:gd name="connsiteX61" fmla="*/ 1197088 w 3655067"/>
              <a:gd name="connsiteY61" fmla="*/ 346630 h 2432604"/>
              <a:gd name="connsiteX62" fmla="*/ 1196135 w 3655067"/>
              <a:gd name="connsiteY62" fmla="*/ 399970 h 2432604"/>
              <a:gd name="connsiteX63" fmla="*/ 1191373 w 3655067"/>
              <a:gd name="connsiteY63" fmla="*/ 408542 h 2432604"/>
              <a:gd name="connsiteX64" fmla="*/ 1182324 w 3655067"/>
              <a:gd name="connsiteY64" fmla="*/ 437594 h 2432604"/>
              <a:gd name="connsiteX65" fmla="*/ 1189468 w 3655067"/>
              <a:gd name="connsiteY65" fmla="*/ 467597 h 2432604"/>
              <a:gd name="connsiteX66" fmla="*/ 1184705 w 3655067"/>
              <a:gd name="connsiteY66" fmla="*/ 495696 h 2432604"/>
              <a:gd name="connsiteX67" fmla="*/ 1165655 w 3655067"/>
              <a:gd name="connsiteY67" fmla="*/ 510460 h 2432604"/>
              <a:gd name="connsiteX68" fmla="*/ 1157559 w 3655067"/>
              <a:gd name="connsiteY68" fmla="*/ 529034 h 2432604"/>
              <a:gd name="connsiteX69" fmla="*/ 1176133 w 3655067"/>
              <a:gd name="connsiteY69" fmla="*/ 561419 h 2432604"/>
              <a:gd name="connsiteX70" fmla="*/ 1229473 w 3655067"/>
              <a:gd name="connsiteY70" fmla="*/ 637142 h 2432604"/>
              <a:gd name="connsiteX71" fmla="*/ 1231854 w 3655067"/>
              <a:gd name="connsiteY71" fmla="*/ 643334 h 2432604"/>
              <a:gd name="connsiteX72" fmla="*/ 1206137 w 3655067"/>
              <a:gd name="connsiteY72" fmla="*/ 693816 h 2432604"/>
              <a:gd name="connsiteX73" fmla="*/ 1171370 w 3655067"/>
              <a:gd name="connsiteY73" fmla="*/ 703817 h 2432604"/>
              <a:gd name="connsiteX74" fmla="*/ 1180895 w 3655067"/>
              <a:gd name="connsiteY74" fmla="*/ 743346 h 2432604"/>
              <a:gd name="connsiteX75" fmla="*/ 1206137 w 3655067"/>
              <a:gd name="connsiteY75" fmla="*/ 759539 h 2432604"/>
              <a:gd name="connsiteX76" fmla="*/ 1232807 w 3655067"/>
              <a:gd name="connsiteY76" fmla="*/ 768587 h 2432604"/>
              <a:gd name="connsiteX77" fmla="*/ 1248999 w 3655067"/>
              <a:gd name="connsiteY77" fmla="*/ 770016 h 2432604"/>
              <a:gd name="connsiteX78" fmla="*/ 1266620 w 3655067"/>
              <a:gd name="connsiteY78" fmla="*/ 768111 h 2432604"/>
              <a:gd name="connsiteX79" fmla="*/ 1288528 w 3655067"/>
              <a:gd name="connsiteY79" fmla="*/ 768111 h 2432604"/>
              <a:gd name="connsiteX80" fmla="*/ 1359489 w 3655067"/>
              <a:gd name="connsiteY80" fmla="*/ 759539 h 2432604"/>
              <a:gd name="connsiteX81" fmla="*/ 1409495 w 3655067"/>
              <a:gd name="connsiteY81" fmla="*/ 755252 h 2432604"/>
              <a:gd name="connsiteX82" fmla="*/ 1469979 w 3655067"/>
              <a:gd name="connsiteY82" fmla="*/ 746680 h 2432604"/>
              <a:gd name="connsiteX83" fmla="*/ 1568563 w 3655067"/>
              <a:gd name="connsiteY83" fmla="*/ 740012 h 2432604"/>
              <a:gd name="connsiteX84" fmla="*/ 1579993 w 3655067"/>
              <a:gd name="connsiteY84" fmla="*/ 737155 h 2432604"/>
              <a:gd name="connsiteX85" fmla="*/ 1689054 w 3655067"/>
              <a:gd name="connsiteY85" fmla="*/ 696197 h 2432604"/>
              <a:gd name="connsiteX86" fmla="*/ 1868600 w 3655067"/>
              <a:gd name="connsiteY86" fmla="*/ 677148 h 2432604"/>
              <a:gd name="connsiteX87" fmla="*/ 1871458 w 3655067"/>
              <a:gd name="connsiteY87" fmla="*/ 676671 h 2432604"/>
              <a:gd name="connsiteX88" fmla="*/ 1884793 w 3655067"/>
              <a:gd name="connsiteY88" fmla="*/ 629046 h 2432604"/>
              <a:gd name="connsiteX89" fmla="*/ 1912415 w 3655067"/>
              <a:gd name="connsiteY89" fmla="*/ 549989 h 2432604"/>
              <a:gd name="connsiteX90" fmla="*/ 1936228 w 3655067"/>
              <a:gd name="connsiteY90" fmla="*/ 479980 h 2432604"/>
              <a:gd name="connsiteX91" fmla="*/ 1997188 w 3655067"/>
              <a:gd name="connsiteY91" fmla="*/ 448547 h 2432604"/>
              <a:gd name="connsiteX92" fmla="*/ 2026239 w 3655067"/>
              <a:gd name="connsiteY92" fmla="*/ 449500 h 2432604"/>
              <a:gd name="connsiteX93" fmla="*/ 2032430 w 3655067"/>
              <a:gd name="connsiteY93" fmla="*/ 445690 h 2432604"/>
              <a:gd name="connsiteX94" fmla="*/ 2091485 w 3655067"/>
              <a:gd name="connsiteY94" fmla="*/ 420449 h 2432604"/>
              <a:gd name="connsiteX95" fmla="*/ 2123870 w 3655067"/>
              <a:gd name="connsiteY95" fmla="*/ 423306 h 2432604"/>
              <a:gd name="connsiteX96" fmla="*/ 2165780 w 3655067"/>
              <a:gd name="connsiteY96" fmla="*/ 435213 h 2432604"/>
              <a:gd name="connsiteX97" fmla="*/ 2189593 w 3655067"/>
              <a:gd name="connsiteY97" fmla="*/ 467597 h 2432604"/>
              <a:gd name="connsiteX98" fmla="*/ 2201975 w 3655067"/>
              <a:gd name="connsiteY98" fmla="*/ 474265 h 2432604"/>
              <a:gd name="connsiteX99" fmla="*/ 2247695 w 3655067"/>
              <a:gd name="connsiteY99" fmla="*/ 469979 h 2432604"/>
              <a:gd name="connsiteX100" fmla="*/ 2295797 w 3655067"/>
              <a:gd name="connsiteY100" fmla="*/ 497601 h 2432604"/>
              <a:gd name="connsiteX101" fmla="*/ 2298654 w 3655067"/>
              <a:gd name="connsiteY101" fmla="*/ 509031 h 2432604"/>
              <a:gd name="connsiteX102" fmla="*/ 2296273 w 3655067"/>
              <a:gd name="connsiteY102" fmla="*/ 524271 h 2432604"/>
              <a:gd name="connsiteX103" fmla="*/ 2307226 w 3655067"/>
              <a:gd name="connsiteY103" fmla="*/ 543797 h 2432604"/>
              <a:gd name="connsiteX104" fmla="*/ 2284843 w 3655067"/>
              <a:gd name="connsiteY104" fmla="*/ 556180 h 2432604"/>
              <a:gd name="connsiteX105" fmla="*/ 2290082 w 3655067"/>
              <a:gd name="connsiteY105" fmla="*/ 599995 h 2432604"/>
              <a:gd name="connsiteX106" fmla="*/ 2296273 w 3655067"/>
              <a:gd name="connsiteY106" fmla="*/ 601900 h 2432604"/>
              <a:gd name="connsiteX107" fmla="*/ 2314847 w 3655067"/>
              <a:gd name="connsiteY107" fmla="*/ 591422 h 2432604"/>
              <a:gd name="connsiteX108" fmla="*/ 2366758 w 3655067"/>
              <a:gd name="connsiteY108" fmla="*/ 550465 h 2432604"/>
              <a:gd name="connsiteX109" fmla="*/ 2412954 w 3655067"/>
              <a:gd name="connsiteY109" fmla="*/ 550941 h 2432604"/>
              <a:gd name="connsiteX110" fmla="*/ 2415335 w 3655067"/>
              <a:gd name="connsiteY110" fmla="*/ 579992 h 2432604"/>
              <a:gd name="connsiteX111" fmla="*/ 2391047 w 3655067"/>
              <a:gd name="connsiteY111" fmla="*/ 613330 h 2432604"/>
              <a:gd name="connsiteX112" fmla="*/ 2384855 w 3655067"/>
              <a:gd name="connsiteY112" fmla="*/ 621426 h 2432604"/>
              <a:gd name="connsiteX113" fmla="*/ 2789191 w 3655067"/>
              <a:gd name="connsiteY113" fmla="*/ 570944 h 2432604"/>
              <a:gd name="connsiteX114" fmla="*/ 2777285 w 3655067"/>
              <a:gd name="connsiteY114" fmla="*/ 556656 h 2432604"/>
              <a:gd name="connsiteX115" fmla="*/ 2822053 w 3655067"/>
              <a:gd name="connsiteY115" fmla="*/ 557609 h 2432604"/>
              <a:gd name="connsiteX116" fmla="*/ 2808718 w 3655067"/>
              <a:gd name="connsiteY116" fmla="*/ 562847 h 2432604"/>
              <a:gd name="connsiteX117" fmla="*/ 2812051 w 3655067"/>
              <a:gd name="connsiteY117" fmla="*/ 567134 h 2432604"/>
              <a:gd name="connsiteX118" fmla="*/ 2862534 w 3655067"/>
              <a:gd name="connsiteY118" fmla="*/ 559990 h 2432604"/>
              <a:gd name="connsiteX119" fmla="*/ 3004457 w 3655067"/>
              <a:gd name="connsiteY119" fmla="*/ 539511 h 2432604"/>
              <a:gd name="connsiteX120" fmla="*/ 3170191 w 3655067"/>
              <a:gd name="connsiteY120" fmla="*/ 511413 h 2432604"/>
              <a:gd name="connsiteX121" fmla="*/ 3347833 w 3655067"/>
              <a:gd name="connsiteY121" fmla="*/ 471408 h 2432604"/>
              <a:gd name="connsiteX122" fmla="*/ 3484516 w 3655067"/>
              <a:gd name="connsiteY122" fmla="*/ 399494 h 2432604"/>
              <a:gd name="connsiteX123" fmla="*/ 3504519 w 3655067"/>
              <a:gd name="connsiteY123" fmla="*/ 358536 h 2432604"/>
              <a:gd name="connsiteX124" fmla="*/ 3525950 w 3655067"/>
              <a:gd name="connsiteY124" fmla="*/ 281384 h 2432604"/>
              <a:gd name="connsiteX125" fmla="*/ 3532618 w 3655067"/>
              <a:gd name="connsiteY125" fmla="*/ 270906 h 2432604"/>
              <a:gd name="connsiteX126" fmla="*/ 3574528 w 3655067"/>
              <a:gd name="connsiteY126" fmla="*/ 268049 h 2432604"/>
              <a:gd name="connsiteX127" fmla="*/ 3608341 w 3655067"/>
              <a:gd name="connsiteY127" fmla="*/ 329009 h 2432604"/>
              <a:gd name="connsiteX128" fmla="*/ 3648346 w 3655067"/>
              <a:gd name="connsiteY128" fmla="*/ 520938 h 2432604"/>
              <a:gd name="connsiteX129" fmla="*/ 3650251 w 3655067"/>
              <a:gd name="connsiteY129" fmla="*/ 720486 h 2432604"/>
              <a:gd name="connsiteX130" fmla="*/ 3622153 w 3655067"/>
              <a:gd name="connsiteY130" fmla="*/ 820022 h 2432604"/>
              <a:gd name="connsiteX131" fmla="*/ 3586910 w 3655067"/>
              <a:gd name="connsiteY131" fmla="*/ 826214 h 2432604"/>
              <a:gd name="connsiteX132" fmla="*/ 3552144 w 3655067"/>
              <a:gd name="connsiteY132" fmla="*/ 772397 h 2432604"/>
              <a:gd name="connsiteX133" fmla="*/ 3537380 w 3655067"/>
              <a:gd name="connsiteY133" fmla="*/ 730487 h 2432604"/>
              <a:gd name="connsiteX134" fmla="*/ 3515473 w 3655067"/>
              <a:gd name="connsiteY134" fmla="*/ 706675 h 2432604"/>
              <a:gd name="connsiteX135" fmla="*/ 3396886 w 3655067"/>
              <a:gd name="connsiteY135" fmla="*/ 665717 h 2432604"/>
              <a:gd name="connsiteX136" fmla="*/ 3122090 w 3655067"/>
              <a:gd name="connsiteY136" fmla="*/ 658574 h 2432604"/>
              <a:gd name="connsiteX137" fmla="*/ 3117328 w 3655067"/>
              <a:gd name="connsiteY137" fmla="*/ 659526 h 2432604"/>
              <a:gd name="connsiteX138" fmla="*/ 3137806 w 3655067"/>
              <a:gd name="connsiteY138" fmla="*/ 706675 h 2432604"/>
              <a:gd name="connsiteX139" fmla="*/ 3154475 w 3655067"/>
              <a:gd name="connsiteY139" fmla="*/ 772397 h 2432604"/>
              <a:gd name="connsiteX140" fmla="*/ 3161619 w 3655067"/>
              <a:gd name="connsiteY140" fmla="*/ 851455 h 2432604"/>
              <a:gd name="connsiteX141" fmla="*/ 3169715 w 3655067"/>
              <a:gd name="connsiteY141" fmla="*/ 865266 h 2432604"/>
              <a:gd name="connsiteX142" fmla="*/ 3182098 w 3655067"/>
              <a:gd name="connsiteY142" fmla="*/ 860504 h 2432604"/>
              <a:gd name="connsiteX143" fmla="*/ 3189718 w 3655067"/>
              <a:gd name="connsiteY143" fmla="*/ 854312 h 2432604"/>
              <a:gd name="connsiteX144" fmla="*/ 3191623 w 3655067"/>
              <a:gd name="connsiteY144" fmla="*/ 856217 h 2432604"/>
              <a:gd name="connsiteX145" fmla="*/ 3178764 w 3655067"/>
              <a:gd name="connsiteY145" fmla="*/ 870505 h 2432604"/>
              <a:gd name="connsiteX146" fmla="*/ 3201148 w 3655067"/>
              <a:gd name="connsiteY146" fmla="*/ 881459 h 2432604"/>
              <a:gd name="connsiteX147" fmla="*/ 3215911 w 3655067"/>
              <a:gd name="connsiteY147" fmla="*/ 815260 h 2432604"/>
              <a:gd name="connsiteX148" fmla="*/ 3215435 w 3655067"/>
              <a:gd name="connsiteY148" fmla="*/ 783827 h 2432604"/>
              <a:gd name="connsiteX149" fmla="*/ 3218769 w 3655067"/>
              <a:gd name="connsiteY149" fmla="*/ 777636 h 2432604"/>
              <a:gd name="connsiteX150" fmla="*/ 3223531 w 3655067"/>
              <a:gd name="connsiteY150" fmla="*/ 782399 h 2432604"/>
              <a:gd name="connsiteX151" fmla="*/ 3204005 w 3655067"/>
              <a:gd name="connsiteY151" fmla="*/ 913367 h 2432604"/>
              <a:gd name="connsiteX152" fmla="*/ 3144474 w 3655067"/>
              <a:gd name="connsiteY152" fmla="*/ 954325 h 2432604"/>
              <a:gd name="connsiteX153" fmla="*/ 3123995 w 3655067"/>
              <a:gd name="connsiteY153" fmla="*/ 962421 h 2432604"/>
              <a:gd name="connsiteX154" fmla="*/ 3112565 w 3655067"/>
              <a:gd name="connsiteY154" fmla="*/ 959087 h 2432604"/>
              <a:gd name="connsiteX155" fmla="*/ 3086372 w 3655067"/>
              <a:gd name="connsiteY155" fmla="*/ 948610 h 2432604"/>
              <a:gd name="connsiteX156" fmla="*/ 3009695 w 3655067"/>
              <a:gd name="connsiteY156" fmla="*/ 962421 h 2432604"/>
              <a:gd name="connsiteX157" fmla="*/ 2987788 w 3655067"/>
              <a:gd name="connsiteY157" fmla="*/ 974804 h 2432604"/>
              <a:gd name="connsiteX158" fmla="*/ 2939210 w 3655067"/>
              <a:gd name="connsiteY158" fmla="*/ 1005284 h 2432604"/>
              <a:gd name="connsiteX159" fmla="*/ 2931590 w 3655067"/>
              <a:gd name="connsiteY159" fmla="*/ 1007189 h 2432604"/>
              <a:gd name="connsiteX160" fmla="*/ 2907778 w 3655067"/>
              <a:gd name="connsiteY160" fmla="*/ 997664 h 2432604"/>
              <a:gd name="connsiteX161" fmla="*/ 2890157 w 3655067"/>
              <a:gd name="connsiteY161" fmla="*/ 991949 h 2432604"/>
              <a:gd name="connsiteX162" fmla="*/ 2818243 w 3655067"/>
              <a:gd name="connsiteY162" fmla="*/ 1001950 h 2432604"/>
              <a:gd name="connsiteX163" fmla="*/ 2672034 w 3655067"/>
              <a:gd name="connsiteY163" fmla="*/ 1015285 h 2432604"/>
              <a:gd name="connsiteX164" fmla="*/ 2644888 w 3655067"/>
              <a:gd name="connsiteY164" fmla="*/ 1022905 h 2432604"/>
              <a:gd name="connsiteX165" fmla="*/ 2628695 w 3655067"/>
              <a:gd name="connsiteY165" fmla="*/ 1024334 h 2432604"/>
              <a:gd name="connsiteX166" fmla="*/ 2581070 w 3655067"/>
              <a:gd name="connsiteY166" fmla="*/ 1023381 h 2432604"/>
              <a:gd name="connsiteX167" fmla="*/ 2459150 w 3655067"/>
              <a:gd name="connsiteY167" fmla="*/ 1034335 h 2432604"/>
              <a:gd name="connsiteX168" fmla="*/ 2453911 w 3655067"/>
              <a:gd name="connsiteY168" fmla="*/ 1035287 h 2432604"/>
              <a:gd name="connsiteX169" fmla="*/ 2423908 w 3655067"/>
              <a:gd name="connsiteY169" fmla="*/ 1118631 h 2432604"/>
              <a:gd name="connsiteX170" fmla="*/ 2466770 w 3655067"/>
              <a:gd name="connsiteY170" fmla="*/ 1159589 h 2432604"/>
              <a:gd name="connsiteX171" fmla="*/ 2512490 w 3655067"/>
              <a:gd name="connsiteY171" fmla="*/ 1215786 h 2432604"/>
              <a:gd name="connsiteX172" fmla="*/ 2531540 w 3655067"/>
              <a:gd name="connsiteY172" fmla="*/ 1239122 h 2432604"/>
              <a:gd name="connsiteX173" fmla="*/ 2540113 w 3655067"/>
              <a:gd name="connsiteY173" fmla="*/ 1256744 h 2432604"/>
              <a:gd name="connsiteX174" fmla="*/ 2532493 w 3655067"/>
              <a:gd name="connsiteY174" fmla="*/ 1304845 h 2432604"/>
              <a:gd name="connsiteX175" fmla="*/ 2469151 w 3655067"/>
              <a:gd name="connsiteY175" fmla="*/ 1433432 h 2432604"/>
              <a:gd name="connsiteX176" fmla="*/ 2423908 w 3655067"/>
              <a:gd name="connsiteY176" fmla="*/ 1543446 h 2432604"/>
              <a:gd name="connsiteX177" fmla="*/ 2361519 w 3655067"/>
              <a:gd name="connsiteY177" fmla="*/ 1703942 h 2432604"/>
              <a:gd name="connsiteX178" fmla="*/ 2284367 w 3655067"/>
              <a:gd name="connsiteY178" fmla="*/ 1914445 h 2432604"/>
              <a:gd name="connsiteX179" fmla="*/ 2223883 w 3655067"/>
              <a:gd name="connsiteY179" fmla="*/ 2084466 h 2432604"/>
              <a:gd name="connsiteX180" fmla="*/ 2137682 w 3655067"/>
              <a:gd name="connsiteY180" fmla="*/ 2220197 h 2432604"/>
              <a:gd name="connsiteX181" fmla="*/ 2078150 w 3655067"/>
              <a:gd name="connsiteY181" fmla="*/ 2253535 h 2432604"/>
              <a:gd name="connsiteX182" fmla="*/ 1920512 w 3655067"/>
              <a:gd name="connsiteY182" fmla="*/ 2307827 h 2432604"/>
              <a:gd name="connsiteX183" fmla="*/ 1902890 w 3655067"/>
              <a:gd name="connsiteY183" fmla="*/ 2317829 h 2432604"/>
              <a:gd name="connsiteX184" fmla="*/ 1866695 w 3655067"/>
              <a:gd name="connsiteY184" fmla="*/ 2323543 h 2432604"/>
              <a:gd name="connsiteX185" fmla="*/ 1632857 w 3655067"/>
              <a:gd name="connsiteY185" fmla="*/ 2260679 h 2432604"/>
              <a:gd name="connsiteX186" fmla="*/ 1619998 w 3655067"/>
              <a:gd name="connsiteY186" fmla="*/ 2258297 h 2432604"/>
              <a:gd name="connsiteX187" fmla="*/ 1682387 w 3655067"/>
              <a:gd name="connsiteY187" fmla="*/ 2432605 h 2432604"/>
              <a:gd name="connsiteX188" fmla="*/ 260304 w 3655067"/>
              <a:gd name="connsiteY188" fmla="*/ 2432605 h 2432604"/>
              <a:gd name="connsiteX189" fmla="*/ 1525700 w 3655067"/>
              <a:gd name="connsiteY189" fmla="*/ 801449 h 2432604"/>
              <a:gd name="connsiteX190" fmla="*/ 1469979 w 3655067"/>
              <a:gd name="connsiteY190" fmla="*/ 807164 h 2432604"/>
              <a:gd name="connsiteX191" fmla="*/ 1428545 w 3655067"/>
              <a:gd name="connsiteY191" fmla="*/ 810497 h 2432604"/>
              <a:gd name="connsiteX192" fmla="*/ 1393779 w 3655067"/>
              <a:gd name="connsiteY192" fmla="*/ 809545 h 2432604"/>
              <a:gd name="connsiteX193" fmla="*/ 1282813 w 3655067"/>
              <a:gd name="connsiteY193" fmla="*/ 819070 h 2432604"/>
              <a:gd name="connsiteX194" fmla="*/ 1263287 w 3655067"/>
              <a:gd name="connsiteY194" fmla="*/ 822880 h 2432604"/>
              <a:gd name="connsiteX195" fmla="*/ 1229473 w 3655067"/>
              <a:gd name="connsiteY195" fmla="*/ 833357 h 2432604"/>
              <a:gd name="connsiteX196" fmla="*/ 1214233 w 3655067"/>
              <a:gd name="connsiteY196" fmla="*/ 839072 h 2432604"/>
              <a:gd name="connsiteX197" fmla="*/ 1207089 w 3655067"/>
              <a:gd name="connsiteY197" fmla="*/ 841454 h 2432604"/>
              <a:gd name="connsiteX198" fmla="*/ 1174228 w 3655067"/>
              <a:gd name="connsiteY198" fmla="*/ 865266 h 2432604"/>
              <a:gd name="connsiteX199" fmla="*/ 1171370 w 3655067"/>
              <a:gd name="connsiteY199" fmla="*/ 870029 h 2432604"/>
              <a:gd name="connsiteX200" fmla="*/ 1160893 w 3655067"/>
              <a:gd name="connsiteY200" fmla="*/ 893841 h 2432604"/>
              <a:gd name="connsiteX201" fmla="*/ 1159464 w 3655067"/>
              <a:gd name="connsiteY201" fmla="*/ 928607 h 2432604"/>
              <a:gd name="connsiteX202" fmla="*/ 1155178 w 3655067"/>
              <a:gd name="connsiteY202" fmla="*/ 1002902 h 2432604"/>
              <a:gd name="connsiteX203" fmla="*/ 1108029 w 3655067"/>
              <a:gd name="connsiteY203" fmla="*/ 1041955 h 2432604"/>
              <a:gd name="connsiteX204" fmla="*/ 1015637 w 3655067"/>
              <a:gd name="connsiteY204" fmla="*/ 1084341 h 2432604"/>
              <a:gd name="connsiteX205" fmla="*/ 992300 w 3655067"/>
              <a:gd name="connsiteY205" fmla="*/ 1103867 h 2432604"/>
              <a:gd name="connsiteX206" fmla="*/ 960392 w 3655067"/>
              <a:gd name="connsiteY206" fmla="*/ 1163399 h 2432604"/>
              <a:gd name="connsiteX207" fmla="*/ 965630 w 3655067"/>
              <a:gd name="connsiteY207" fmla="*/ 1195307 h 2432604"/>
              <a:gd name="connsiteX208" fmla="*/ 976108 w 3655067"/>
              <a:gd name="connsiteY208" fmla="*/ 1205309 h 2432604"/>
              <a:gd name="connsiteX209" fmla="*/ 1042783 w 3655067"/>
              <a:gd name="connsiteY209" fmla="*/ 1250076 h 2432604"/>
              <a:gd name="connsiteX210" fmla="*/ 1060880 w 3655067"/>
              <a:gd name="connsiteY210" fmla="*/ 1266745 h 2432604"/>
              <a:gd name="connsiteX211" fmla="*/ 1074215 w 3655067"/>
              <a:gd name="connsiteY211" fmla="*/ 1295320 h 2432604"/>
              <a:gd name="connsiteX212" fmla="*/ 1086598 w 3655067"/>
              <a:gd name="connsiteY212" fmla="*/ 1305321 h 2432604"/>
              <a:gd name="connsiteX213" fmla="*/ 1134223 w 3655067"/>
              <a:gd name="connsiteY213" fmla="*/ 1307226 h 2432604"/>
              <a:gd name="connsiteX214" fmla="*/ 1292338 w 3655067"/>
              <a:gd name="connsiteY214" fmla="*/ 1371520 h 2432604"/>
              <a:gd name="connsiteX215" fmla="*/ 1312817 w 3655067"/>
              <a:gd name="connsiteY215" fmla="*/ 1387712 h 2432604"/>
              <a:gd name="connsiteX216" fmla="*/ 1372824 w 3655067"/>
              <a:gd name="connsiteY216" fmla="*/ 1419621 h 2432604"/>
              <a:gd name="connsiteX217" fmla="*/ 1383778 w 3655067"/>
              <a:gd name="connsiteY217" fmla="*/ 1422479 h 2432604"/>
              <a:gd name="connsiteX218" fmla="*/ 1388064 w 3655067"/>
              <a:gd name="connsiteY218" fmla="*/ 1414859 h 2432604"/>
              <a:gd name="connsiteX219" fmla="*/ 1396160 w 3655067"/>
              <a:gd name="connsiteY219" fmla="*/ 1380092 h 2432604"/>
              <a:gd name="connsiteX220" fmla="*/ 1439023 w 3655067"/>
              <a:gd name="connsiteY220" fmla="*/ 1342469 h 2432604"/>
              <a:gd name="connsiteX221" fmla="*/ 1458073 w 3655067"/>
              <a:gd name="connsiteY221" fmla="*/ 1334372 h 2432604"/>
              <a:gd name="connsiteX222" fmla="*/ 1495697 w 3655067"/>
              <a:gd name="connsiteY222" fmla="*/ 1296272 h 2432604"/>
              <a:gd name="connsiteX223" fmla="*/ 1563800 w 3655067"/>
              <a:gd name="connsiteY223" fmla="*/ 1221977 h 2432604"/>
              <a:gd name="connsiteX224" fmla="*/ 1582850 w 3655067"/>
              <a:gd name="connsiteY224" fmla="*/ 1200546 h 2432604"/>
              <a:gd name="connsiteX225" fmla="*/ 1617617 w 3655067"/>
              <a:gd name="connsiteY225" fmla="*/ 1162922 h 2432604"/>
              <a:gd name="connsiteX226" fmla="*/ 1643810 w 3655067"/>
              <a:gd name="connsiteY226" fmla="*/ 1141967 h 2432604"/>
              <a:gd name="connsiteX227" fmla="*/ 1692388 w 3655067"/>
              <a:gd name="connsiteY227" fmla="*/ 1092914 h 2432604"/>
              <a:gd name="connsiteX228" fmla="*/ 1524272 w 3655067"/>
              <a:gd name="connsiteY228" fmla="*/ 997664 h 2432604"/>
              <a:gd name="connsiteX229" fmla="*/ 1525700 w 3655067"/>
              <a:gd name="connsiteY229" fmla="*/ 801449 h 2432604"/>
              <a:gd name="connsiteX230" fmla="*/ 2366758 w 3655067"/>
              <a:gd name="connsiteY230" fmla="*/ 823356 h 2432604"/>
              <a:gd name="connsiteX231" fmla="*/ 2412478 w 3655067"/>
              <a:gd name="connsiteY231" fmla="*/ 810021 h 2432604"/>
              <a:gd name="connsiteX232" fmla="*/ 2444863 w 3655067"/>
              <a:gd name="connsiteY232" fmla="*/ 789066 h 2432604"/>
              <a:gd name="connsiteX233" fmla="*/ 2485820 w 3655067"/>
              <a:gd name="connsiteY233" fmla="*/ 767159 h 2432604"/>
              <a:gd name="connsiteX234" fmla="*/ 2502013 w 3655067"/>
              <a:gd name="connsiteY234" fmla="*/ 760967 h 2432604"/>
              <a:gd name="connsiteX235" fmla="*/ 2557258 w 3655067"/>
              <a:gd name="connsiteY235" fmla="*/ 788114 h 2432604"/>
              <a:gd name="connsiteX236" fmla="*/ 2571545 w 3655067"/>
              <a:gd name="connsiteY236" fmla="*/ 798115 h 2432604"/>
              <a:gd name="connsiteX237" fmla="*/ 2606311 w 3655067"/>
              <a:gd name="connsiteY237" fmla="*/ 810021 h 2432604"/>
              <a:gd name="connsiteX238" fmla="*/ 2626314 w 3655067"/>
              <a:gd name="connsiteY238" fmla="*/ 831452 h 2432604"/>
              <a:gd name="connsiteX239" fmla="*/ 2631553 w 3655067"/>
              <a:gd name="connsiteY239" fmla="*/ 866219 h 2432604"/>
              <a:gd name="connsiteX240" fmla="*/ 2641554 w 3655067"/>
              <a:gd name="connsiteY240" fmla="*/ 866219 h 2432604"/>
              <a:gd name="connsiteX241" fmla="*/ 2688226 w 3655067"/>
              <a:gd name="connsiteY241" fmla="*/ 861456 h 2432604"/>
              <a:gd name="connsiteX242" fmla="*/ 2830149 w 3655067"/>
              <a:gd name="connsiteY242" fmla="*/ 847645 h 2432604"/>
              <a:gd name="connsiteX243" fmla="*/ 2892061 w 3655067"/>
              <a:gd name="connsiteY243" fmla="*/ 849550 h 2432604"/>
              <a:gd name="connsiteX244" fmla="*/ 2946830 w 3655067"/>
              <a:gd name="connsiteY244" fmla="*/ 910986 h 2432604"/>
              <a:gd name="connsiteX245" fmla="*/ 2961118 w 3655067"/>
              <a:gd name="connsiteY245" fmla="*/ 909081 h 2432604"/>
              <a:gd name="connsiteX246" fmla="*/ 2951593 w 3655067"/>
              <a:gd name="connsiteY246" fmla="*/ 901937 h 2432604"/>
              <a:gd name="connsiteX247" fmla="*/ 2953022 w 3655067"/>
              <a:gd name="connsiteY247" fmla="*/ 899080 h 2432604"/>
              <a:gd name="connsiteX248" fmla="*/ 2960641 w 3655067"/>
              <a:gd name="connsiteY248" fmla="*/ 903842 h 2432604"/>
              <a:gd name="connsiteX249" fmla="*/ 2968261 w 3655067"/>
              <a:gd name="connsiteY249" fmla="*/ 909557 h 2432604"/>
              <a:gd name="connsiteX250" fmla="*/ 2983501 w 3655067"/>
              <a:gd name="connsiteY250" fmla="*/ 902890 h 2432604"/>
              <a:gd name="connsiteX251" fmla="*/ 2986359 w 3655067"/>
              <a:gd name="connsiteY251" fmla="*/ 878125 h 2432604"/>
              <a:gd name="connsiteX252" fmla="*/ 2983025 w 3655067"/>
              <a:gd name="connsiteY252" fmla="*/ 853836 h 2432604"/>
              <a:gd name="connsiteX253" fmla="*/ 2986835 w 3655067"/>
              <a:gd name="connsiteY253" fmla="*/ 847169 h 2432604"/>
              <a:gd name="connsiteX254" fmla="*/ 2992074 w 3655067"/>
              <a:gd name="connsiteY254" fmla="*/ 851931 h 2432604"/>
              <a:gd name="connsiteX255" fmla="*/ 2997789 w 3655067"/>
              <a:gd name="connsiteY255" fmla="*/ 867647 h 2432604"/>
              <a:gd name="connsiteX256" fmla="*/ 3000170 w 3655067"/>
              <a:gd name="connsiteY256" fmla="*/ 860980 h 2432604"/>
              <a:gd name="connsiteX257" fmla="*/ 2979691 w 3655067"/>
              <a:gd name="connsiteY257" fmla="*/ 768111 h 2432604"/>
              <a:gd name="connsiteX258" fmla="*/ 2949688 w 3655067"/>
              <a:gd name="connsiteY258" fmla="*/ 688577 h 2432604"/>
              <a:gd name="connsiteX259" fmla="*/ 2932543 w 3655067"/>
              <a:gd name="connsiteY259" fmla="*/ 674290 h 2432604"/>
              <a:gd name="connsiteX260" fmla="*/ 2876822 w 3655067"/>
              <a:gd name="connsiteY260" fmla="*/ 678576 h 2432604"/>
              <a:gd name="connsiteX261" fmla="*/ 2833959 w 3655067"/>
              <a:gd name="connsiteY261" fmla="*/ 688577 h 2432604"/>
              <a:gd name="connsiteX262" fmla="*/ 2823482 w 3655067"/>
              <a:gd name="connsiteY262" fmla="*/ 703817 h 2432604"/>
              <a:gd name="connsiteX263" fmla="*/ 2827291 w 3655067"/>
              <a:gd name="connsiteY263" fmla="*/ 712866 h 2432604"/>
              <a:gd name="connsiteX264" fmla="*/ 2832530 w 3655067"/>
              <a:gd name="connsiteY264" fmla="*/ 744775 h 2432604"/>
              <a:gd name="connsiteX265" fmla="*/ 2799193 w 3655067"/>
              <a:gd name="connsiteY265" fmla="*/ 746204 h 2432604"/>
              <a:gd name="connsiteX266" fmla="*/ 2785858 w 3655067"/>
              <a:gd name="connsiteY266" fmla="*/ 739536 h 2432604"/>
              <a:gd name="connsiteX267" fmla="*/ 2773951 w 3655067"/>
              <a:gd name="connsiteY267" fmla="*/ 705246 h 2432604"/>
              <a:gd name="connsiteX268" fmla="*/ 2782524 w 3655067"/>
              <a:gd name="connsiteY268" fmla="*/ 694769 h 2432604"/>
              <a:gd name="connsiteX269" fmla="*/ 2761093 w 3655067"/>
              <a:gd name="connsiteY269" fmla="*/ 691435 h 2432604"/>
              <a:gd name="connsiteX270" fmla="*/ 2702990 w 3655067"/>
              <a:gd name="connsiteY270" fmla="*/ 696197 h 2432604"/>
              <a:gd name="connsiteX271" fmla="*/ 2554400 w 3655067"/>
              <a:gd name="connsiteY271" fmla="*/ 710009 h 2432604"/>
              <a:gd name="connsiteX272" fmla="*/ 2438195 w 3655067"/>
              <a:gd name="connsiteY272" fmla="*/ 718105 h 2432604"/>
              <a:gd name="connsiteX273" fmla="*/ 2408192 w 3655067"/>
              <a:gd name="connsiteY273" fmla="*/ 721439 h 2432604"/>
              <a:gd name="connsiteX274" fmla="*/ 2399619 w 3655067"/>
              <a:gd name="connsiteY274" fmla="*/ 783351 h 2432604"/>
              <a:gd name="connsiteX275" fmla="*/ 2366758 w 3655067"/>
              <a:gd name="connsiteY275" fmla="*/ 823356 h 2432604"/>
              <a:gd name="connsiteX276" fmla="*/ 1703818 w 3655067"/>
              <a:gd name="connsiteY276" fmla="*/ 1034335 h 2432604"/>
              <a:gd name="connsiteX277" fmla="*/ 1736203 w 3655067"/>
              <a:gd name="connsiteY277" fmla="*/ 1034335 h 2432604"/>
              <a:gd name="connsiteX278" fmla="*/ 1750967 w 3655067"/>
              <a:gd name="connsiteY278" fmla="*/ 1021476 h 2432604"/>
              <a:gd name="connsiteX279" fmla="*/ 1787162 w 3655067"/>
              <a:gd name="connsiteY279" fmla="*/ 967184 h 2432604"/>
              <a:gd name="connsiteX280" fmla="*/ 1832405 w 3655067"/>
              <a:gd name="connsiteY280" fmla="*/ 951944 h 2432604"/>
              <a:gd name="connsiteX281" fmla="*/ 1841930 w 3655067"/>
              <a:gd name="connsiteY281" fmla="*/ 946229 h 2432604"/>
              <a:gd name="connsiteX282" fmla="*/ 1863362 w 3655067"/>
              <a:gd name="connsiteY282" fmla="*/ 884792 h 2432604"/>
              <a:gd name="connsiteX283" fmla="*/ 1871934 w 3655067"/>
              <a:gd name="connsiteY283" fmla="*/ 774302 h 2432604"/>
              <a:gd name="connsiteX284" fmla="*/ 1864314 w 3655067"/>
              <a:gd name="connsiteY284" fmla="*/ 767159 h 2432604"/>
              <a:gd name="connsiteX285" fmla="*/ 1854313 w 3655067"/>
              <a:gd name="connsiteY285" fmla="*/ 767635 h 2432604"/>
              <a:gd name="connsiteX286" fmla="*/ 1639524 w 3655067"/>
              <a:gd name="connsiteY286" fmla="*/ 784780 h 2432604"/>
              <a:gd name="connsiteX287" fmla="*/ 1590947 w 3655067"/>
              <a:gd name="connsiteY287" fmla="*/ 811926 h 2432604"/>
              <a:gd name="connsiteX288" fmla="*/ 1559038 w 3655067"/>
              <a:gd name="connsiteY288" fmla="*/ 902414 h 2432604"/>
              <a:gd name="connsiteX289" fmla="*/ 1557133 w 3655067"/>
              <a:gd name="connsiteY289" fmla="*/ 921940 h 2432604"/>
              <a:gd name="connsiteX290" fmla="*/ 1563800 w 3655067"/>
              <a:gd name="connsiteY290" fmla="*/ 942895 h 2432604"/>
              <a:gd name="connsiteX291" fmla="*/ 1622379 w 3655067"/>
              <a:gd name="connsiteY291" fmla="*/ 1020524 h 2432604"/>
              <a:gd name="connsiteX292" fmla="*/ 1703818 w 3655067"/>
              <a:gd name="connsiteY292" fmla="*/ 1034335 h 2432604"/>
              <a:gd name="connsiteX293" fmla="*/ 2975405 w 3655067"/>
              <a:gd name="connsiteY293" fmla="*/ 670480 h 2432604"/>
              <a:gd name="connsiteX294" fmla="*/ 2978263 w 3655067"/>
              <a:gd name="connsiteY294" fmla="*/ 705246 h 2432604"/>
              <a:gd name="connsiteX295" fmla="*/ 3013505 w 3655067"/>
              <a:gd name="connsiteY295" fmla="*/ 843359 h 2432604"/>
              <a:gd name="connsiteX296" fmla="*/ 3021601 w 3655067"/>
              <a:gd name="connsiteY296" fmla="*/ 892412 h 2432604"/>
              <a:gd name="connsiteX297" fmla="*/ 3028269 w 3655067"/>
              <a:gd name="connsiteY297" fmla="*/ 900032 h 2432604"/>
              <a:gd name="connsiteX298" fmla="*/ 3056844 w 3655067"/>
              <a:gd name="connsiteY298" fmla="*/ 898604 h 2432604"/>
              <a:gd name="connsiteX299" fmla="*/ 3103040 w 3655067"/>
              <a:gd name="connsiteY299" fmla="*/ 841454 h 2432604"/>
              <a:gd name="connsiteX300" fmla="*/ 3076370 w 3655067"/>
              <a:gd name="connsiteY300" fmla="*/ 710961 h 2432604"/>
              <a:gd name="connsiteX301" fmla="*/ 2975405 w 3655067"/>
              <a:gd name="connsiteY301" fmla="*/ 670480 h 2432604"/>
              <a:gd name="connsiteX302" fmla="*/ 2233408 w 3655067"/>
              <a:gd name="connsiteY302" fmla="*/ 546179 h 2432604"/>
              <a:gd name="connsiteX303" fmla="*/ 2229598 w 3655067"/>
              <a:gd name="connsiteY303" fmla="*/ 545226 h 2432604"/>
              <a:gd name="connsiteX304" fmla="*/ 2218644 w 3655067"/>
              <a:gd name="connsiteY304" fmla="*/ 561419 h 2432604"/>
              <a:gd name="connsiteX305" fmla="*/ 2192450 w 3655067"/>
              <a:gd name="connsiteY305" fmla="*/ 616664 h 2432604"/>
              <a:gd name="connsiteX306" fmla="*/ 2189593 w 3655067"/>
              <a:gd name="connsiteY306" fmla="*/ 624284 h 2432604"/>
              <a:gd name="connsiteX307" fmla="*/ 2197689 w 3655067"/>
              <a:gd name="connsiteY307" fmla="*/ 626189 h 2432604"/>
              <a:gd name="connsiteX308" fmla="*/ 2232455 w 3655067"/>
              <a:gd name="connsiteY308" fmla="*/ 634761 h 2432604"/>
              <a:gd name="connsiteX309" fmla="*/ 2263888 w 3655067"/>
              <a:gd name="connsiteY309" fmla="*/ 608091 h 2432604"/>
              <a:gd name="connsiteX310" fmla="*/ 2262459 w 3655067"/>
              <a:gd name="connsiteY310" fmla="*/ 568563 h 2432604"/>
              <a:gd name="connsiteX311" fmla="*/ 2262459 w 3655067"/>
              <a:gd name="connsiteY311" fmla="*/ 565229 h 2432604"/>
              <a:gd name="connsiteX312" fmla="*/ 2252934 w 3655067"/>
              <a:gd name="connsiteY312" fmla="*/ 557133 h 2432604"/>
              <a:gd name="connsiteX313" fmla="*/ 2233408 w 3655067"/>
              <a:gd name="connsiteY313" fmla="*/ 546179 h 2432604"/>
              <a:gd name="connsiteX314" fmla="*/ 2642030 w 3655067"/>
              <a:gd name="connsiteY314" fmla="*/ 938609 h 2432604"/>
              <a:gd name="connsiteX315" fmla="*/ 2718230 w 3655067"/>
              <a:gd name="connsiteY315" fmla="*/ 930989 h 2432604"/>
              <a:gd name="connsiteX316" fmla="*/ 2724422 w 3655067"/>
              <a:gd name="connsiteY316" fmla="*/ 926226 h 2432604"/>
              <a:gd name="connsiteX317" fmla="*/ 2717754 w 3655067"/>
              <a:gd name="connsiteY317" fmla="*/ 922892 h 2432604"/>
              <a:gd name="connsiteX318" fmla="*/ 2642030 w 3655067"/>
              <a:gd name="connsiteY318" fmla="*/ 927655 h 2432604"/>
              <a:gd name="connsiteX319" fmla="*/ 2636315 w 3655067"/>
              <a:gd name="connsiteY319" fmla="*/ 934322 h 2432604"/>
              <a:gd name="connsiteX320" fmla="*/ 2642030 w 3655067"/>
              <a:gd name="connsiteY320" fmla="*/ 938609 h 2432604"/>
              <a:gd name="connsiteX321" fmla="*/ 2544875 w 3655067"/>
              <a:gd name="connsiteY321" fmla="*/ 942895 h 2432604"/>
              <a:gd name="connsiteX322" fmla="*/ 2546304 w 3655067"/>
              <a:gd name="connsiteY322" fmla="*/ 947181 h 2432604"/>
              <a:gd name="connsiteX323" fmla="*/ 2620599 w 3655067"/>
              <a:gd name="connsiteY323" fmla="*/ 940990 h 2432604"/>
              <a:gd name="connsiteX324" fmla="*/ 2626314 w 3655067"/>
              <a:gd name="connsiteY324" fmla="*/ 934322 h 2432604"/>
              <a:gd name="connsiteX325" fmla="*/ 2617741 w 3655067"/>
              <a:gd name="connsiteY325" fmla="*/ 930036 h 2432604"/>
              <a:gd name="connsiteX326" fmla="*/ 2563449 w 3655067"/>
              <a:gd name="connsiteY326" fmla="*/ 935751 h 2432604"/>
              <a:gd name="connsiteX327" fmla="*/ 2544875 w 3655067"/>
              <a:gd name="connsiteY327" fmla="*/ 942895 h 2432604"/>
              <a:gd name="connsiteX328" fmla="*/ 3175430 w 3655067"/>
              <a:gd name="connsiteY328" fmla="*/ 920035 h 2432604"/>
              <a:gd name="connsiteX329" fmla="*/ 3145903 w 3655067"/>
              <a:gd name="connsiteY329" fmla="*/ 907652 h 2432604"/>
              <a:gd name="connsiteX330" fmla="*/ 3136854 w 3655067"/>
              <a:gd name="connsiteY330" fmla="*/ 911462 h 2432604"/>
              <a:gd name="connsiteX331" fmla="*/ 3135425 w 3655067"/>
              <a:gd name="connsiteY331" fmla="*/ 921464 h 2432604"/>
              <a:gd name="connsiteX332" fmla="*/ 3175430 w 3655067"/>
              <a:gd name="connsiteY332" fmla="*/ 920035 h 2432604"/>
              <a:gd name="connsiteX333" fmla="*/ 2815385 w 3655067"/>
              <a:gd name="connsiteY333" fmla="*/ 916225 h 2432604"/>
              <a:gd name="connsiteX334" fmla="*/ 2886823 w 3655067"/>
              <a:gd name="connsiteY334" fmla="*/ 904319 h 2432604"/>
              <a:gd name="connsiteX335" fmla="*/ 2815385 w 3655067"/>
              <a:gd name="connsiteY335" fmla="*/ 916225 h 2432604"/>
              <a:gd name="connsiteX336" fmla="*/ 2103392 w 3655067"/>
              <a:gd name="connsiteY336" fmla="*/ 562371 h 2432604"/>
              <a:gd name="connsiteX337" fmla="*/ 2110059 w 3655067"/>
              <a:gd name="connsiteY337" fmla="*/ 553322 h 2432604"/>
              <a:gd name="connsiteX338" fmla="*/ 2123870 w 3655067"/>
              <a:gd name="connsiteY338" fmla="*/ 530463 h 2432604"/>
              <a:gd name="connsiteX339" fmla="*/ 2117203 w 3655067"/>
              <a:gd name="connsiteY339" fmla="*/ 505697 h 2432604"/>
              <a:gd name="connsiteX340" fmla="*/ 2103392 w 3655067"/>
              <a:gd name="connsiteY340" fmla="*/ 562371 h 2432604"/>
              <a:gd name="connsiteX341" fmla="*/ 2937782 w 3655067"/>
              <a:gd name="connsiteY341" fmla="*/ 968136 h 2432604"/>
              <a:gd name="connsiteX342" fmla="*/ 2935876 w 3655067"/>
              <a:gd name="connsiteY342" fmla="*/ 971470 h 2432604"/>
              <a:gd name="connsiteX343" fmla="*/ 2951116 w 3655067"/>
              <a:gd name="connsiteY343" fmla="*/ 983376 h 2432604"/>
              <a:gd name="connsiteX344" fmla="*/ 2964451 w 3655067"/>
              <a:gd name="connsiteY344" fmla="*/ 979090 h 2432604"/>
              <a:gd name="connsiteX345" fmla="*/ 2966833 w 3655067"/>
              <a:gd name="connsiteY345" fmla="*/ 970994 h 2432604"/>
              <a:gd name="connsiteX346" fmla="*/ 2954926 w 3655067"/>
              <a:gd name="connsiteY346" fmla="*/ 967184 h 2432604"/>
              <a:gd name="connsiteX347" fmla="*/ 2937782 w 3655067"/>
              <a:gd name="connsiteY347" fmla="*/ 968136 h 2432604"/>
              <a:gd name="connsiteX348" fmla="*/ 2239123 w 3655067"/>
              <a:gd name="connsiteY348" fmla="*/ 755252 h 2432604"/>
              <a:gd name="connsiteX349" fmla="*/ 2249124 w 3655067"/>
              <a:gd name="connsiteY349" fmla="*/ 784780 h 2432604"/>
              <a:gd name="connsiteX350" fmla="*/ 2251505 w 3655067"/>
              <a:gd name="connsiteY350" fmla="*/ 743822 h 2432604"/>
              <a:gd name="connsiteX351" fmla="*/ 2248648 w 3655067"/>
              <a:gd name="connsiteY351" fmla="*/ 742870 h 2432604"/>
              <a:gd name="connsiteX352" fmla="*/ 2239123 w 3655067"/>
              <a:gd name="connsiteY352" fmla="*/ 755252 h 2432604"/>
              <a:gd name="connsiteX353" fmla="*/ 2789668 w 3655067"/>
              <a:gd name="connsiteY353" fmla="*/ 920035 h 2432604"/>
              <a:gd name="connsiteX354" fmla="*/ 2752997 w 3655067"/>
              <a:gd name="connsiteY354" fmla="*/ 921940 h 2432604"/>
              <a:gd name="connsiteX355" fmla="*/ 2789668 w 3655067"/>
              <a:gd name="connsiteY355" fmla="*/ 920035 h 2432604"/>
              <a:gd name="connsiteX356" fmla="*/ 3577861 w 3655067"/>
              <a:gd name="connsiteY356" fmla="*/ 786685 h 2432604"/>
              <a:gd name="connsiteX357" fmla="*/ 3552620 w 3655067"/>
              <a:gd name="connsiteY357" fmla="*/ 748109 h 2432604"/>
              <a:gd name="connsiteX358" fmla="*/ 3577861 w 3655067"/>
              <a:gd name="connsiteY358" fmla="*/ 786685 h 2432604"/>
              <a:gd name="connsiteX359" fmla="*/ 3536428 w 3655067"/>
              <a:gd name="connsiteY359" fmla="*/ 297100 h 2432604"/>
              <a:gd name="connsiteX360" fmla="*/ 3519283 w 3655067"/>
              <a:gd name="connsiteY360" fmla="*/ 327104 h 2432604"/>
              <a:gd name="connsiteX361" fmla="*/ 3536428 w 3655067"/>
              <a:gd name="connsiteY361" fmla="*/ 297100 h 2432604"/>
              <a:gd name="connsiteX362" fmla="*/ 2101010 w 3655067"/>
              <a:gd name="connsiteY362" fmla="*/ 568563 h 2432604"/>
              <a:gd name="connsiteX363" fmla="*/ 2091485 w 3655067"/>
              <a:gd name="connsiteY363" fmla="*/ 582374 h 2432604"/>
              <a:gd name="connsiteX364" fmla="*/ 2101010 w 3655067"/>
              <a:gd name="connsiteY364" fmla="*/ 568563 h 24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</a:cxnLst>
            <a:rect l="l" t="t" r="r" b="b"/>
            <a:pathLst>
              <a:path w="3655067" h="2432604">
                <a:moveTo>
                  <a:pt x="260304" y="2432605"/>
                </a:moveTo>
                <a:cubicBezTo>
                  <a:pt x="243635" y="2383551"/>
                  <a:pt x="226967" y="2334497"/>
                  <a:pt x="209822" y="2284967"/>
                </a:cubicBezTo>
                <a:cubicBezTo>
                  <a:pt x="186485" y="2216387"/>
                  <a:pt x="171245" y="2145902"/>
                  <a:pt x="156005" y="2075417"/>
                </a:cubicBezTo>
                <a:cubicBezTo>
                  <a:pt x="148385" y="2040651"/>
                  <a:pt x="136479" y="2006361"/>
                  <a:pt x="124097" y="1973024"/>
                </a:cubicBezTo>
                <a:cubicBezTo>
                  <a:pt x="119810" y="1961117"/>
                  <a:pt x="111714" y="1949687"/>
                  <a:pt x="93140" y="1951116"/>
                </a:cubicBezTo>
                <a:cubicBezTo>
                  <a:pt x="81710" y="1952068"/>
                  <a:pt x="69328" y="1945401"/>
                  <a:pt x="57422" y="1942067"/>
                </a:cubicBezTo>
                <a:cubicBezTo>
                  <a:pt x="47897" y="1939210"/>
                  <a:pt x="39324" y="1940162"/>
                  <a:pt x="30752" y="1946354"/>
                </a:cubicBezTo>
                <a:cubicBezTo>
                  <a:pt x="25989" y="1949687"/>
                  <a:pt x="18845" y="1952545"/>
                  <a:pt x="19322" y="1942067"/>
                </a:cubicBezTo>
                <a:cubicBezTo>
                  <a:pt x="24084" y="1942067"/>
                  <a:pt x="28370" y="1942067"/>
                  <a:pt x="32657" y="1942067"/>
                </a:cubicBezTo>
                <a:cubicBezTo>
                  <a:pt x="32657" y="1940638"/>
                  <a:pt x="33133" y="1939210"/>
                  <a:pt x="33133" y="1938257"/>
                </a:cubicBezTo>
                <a:cubicBezTo>
                  <a:pt x="25989" y="1936829"/>
                  <a:pt x="18369" y="1935400"/>
                  <a:pt x="11225" y="1934447"/>
                </a:cubicBezTo>
                <a:cubicBezTo>
                  <a:pt x="3129" y="1933495"/>
                  <a:pt x="-1157" y="1929685"/>
                  <a:pt x="272" y="1921112"/>
                </a:cubicBezTo>
                <a:cubicBezTo>
                  <a:pt x="3605" y="1902062"/>
                  <a:pt x="5987" y="1883012"/>
                  <a:pt x="9797" y="1863962"/>
                </a:cubicBezTo>
                <a:cubicBezTo>
                  <a:pt x="26465" y="1776809"/>
                  <a:pt x="42182" y="1689655"/>
                  <a:pt x="47897" y="1601072"/>
                </a:cubicBezTo>
                <a:cubicBezTo>
                  <a:pt x="50754" y="1556781"/>
                  <a:pt x="55993" y="1512490"/>
                  <a:pt x="59803" y="1468199"/>
                </a:cubicBezTo>
                <a:cubicBezTo>
                  <a:pt x="65042" y="1407715"/>
                  <a:pt x="88854" y="1354375"/>
                  <a:pt x="122668" y="1304369"/>
                </a:cubicBezTo>
                <a:cubicBezTo>
                  <a:pt x="140765" y="1277699"/>
                  <a:pt x="161720" y="1254362"/>
                  <a:pt x="184104" y="1231979"/>
                </a:cubicBezTo>
                <a:cubicBezTo>
                  <a:pt x="195534" y="1220549"/>
                  <a:pt x="202678" y="1204356"/>
                  <a:pt x="212203" y="1190545"/>
                </a:cubicBezTo>
                <a:cubicBezTo>
                  <a:pt x="232205" y="1160541"/>
                  <a:pt x="252684" y="1131014"/>
                  <a:pt x="272210" y="1101010"/>
                </a:cubicBezTo>
                <a:cubicBezTo>
                  <a:pt x="277449" y="1092914"/>
                  <a:pt x="281735" y="1084341"/>
                  <a:pt x="284593" y="1075292"/>
                </a:cubicBezTo>
                <a:cubicBezTo>
                  <a:pt x="291737" y="1054337"/>
                  <a:pt x="297928" y="1033382"/>
                  <a:pt x="305072" y="1012904"/>
                </a:cubicBezTo>
                <a:cubicBezTo>
                  <a:pt x="309834" y="999092"/>
                  <a:pt x="317930" y="995282"/>
                  <a:pt x="333647" y="994806"/>
                </a:cubicBezTo>
                <a:cubicBezTo>
                  <a:pt x="351744" y="994330"/>
                  <a:pt x="369842" y="991949"/>
                  <a:pt x="387939" y="992901"/>
                </a:cubicBezTo>
                <a:cubicBezTo>
                  <a:pt x="405560" y="993854"/>
                  <a:pt x="423182" y="997664"/>
                  <a:pt x="442708" y="1000521"/>
                </a:cubicBezTo>
                <a:cubicBezTo>
                  <a:pt x="439850" y="996711"/>
                  <a:pt x="437469" y="993854"/>
                  <a:pt x="435088" y="990520"/>
                </a:cubicBezTo>
                <a:cubicBezTo>
                  <a:pt x="440327" y="980042"/>
                  <a:pt x="438422" y="976232"/>
                  <a:pt x="428420" y="974804"/>
                </a:cubicBezTo>
                <a:cubicBezTo>
                  <a:pt x="422705" y="960040"/>
                  <a:pt x="417467" y="946705"/>
                  <a:pt x="412228" y="932894"/>
                </a:cubicBezTo>
                <a:cubicBezTo>
                  <a:pt x="404608" y="914320"/>
                  <a:pt x="397464" y="895746"/>
                  <a:pt x="388892" y="877649"/>
                </a:cubicBezTo>
                <a:cubicBezTo>
                  <a:pt x="381272" y="861456"/>
                  <a:pt x="372699" y="845740"/>
                  <a:pt x="364603" y="830024"/>
                </a:cubicBezTo>
                <a:cubicBezTo>
                  <a:pt x="359364" y="819546"/>
                  <a:pt x="356030" y="807640"/>
                  <a:pt x="349839" y="797639"/>
                </a:cubicBezTo>
                <a:cubicBezTo>
                  <a:pt x="337933" y="780017"/>
                  <a:pt x="324122" y="763825"/>
                  <a:pt x="312215" y="745727"/>
                </a:cubicBezTo>
                <a:cubicBezTo>
                  <a:pt x="294118" y="718105"/>
                  <a:pt x="273639" y="692387"/>
                  <a:pt x="259828" y="661431"/>
                </a:cubicBezTo>
                <a:cubicBezTo>
                  <a:pt x="250303" y="640000"/>
                  <a:pt x="245064" y="616664"/>
                  <a:pt x="235063" y="595709"/>
                </a:cubicBezTo>
                <a:cubicBezTo>
                  <a:pt x="234110" y="594280"/>
                  <a:pt x="235063" y="591899"/>
                  <a:pt x="234587" y="589994"/>
                </a:cubicBezTo>
                <a:cubicBezTo>
                  <a:pt x="233158" y="580945"/>
                  <a:pt x="231729" y="571896"/>
                  <a:pt x="230300" y="563324"/>
                </a:cubicBezTo>
                <a:cubicBezTo>
                  <a:pt x="229824" y="560466"/>
                  <a:pt x="228872" y="557133"/>
                  <a:pt x="229348" y="554275"/>
                </a:cubicBezTo>
                <a:cubicBezTo>
                  <a:pt x="232205" y="531891"/>
                  <a:pt x="226490" y="510460"/>
                  <a:pt x="225062" y="488552"/>
                </a:cubicBezTo>
                <a:cubicBezTo>
                  <a:pt x="224109" y="472836"/>
                  <a:pt x="221728" y="457120"/>
                  <a:pt x="220775" y="441404"/>
                </a:cubicBezTo>
                <a:cubicBezTo>
                  <a:pt x="220775" y="439023"/>
                  <a:pt x="222680" y="436641"/>
                  <a:pt x="223633" y="434260"/>
                </a:cubicBezTo>
                <a:cubicBezTo>
                  <a:pt x="228395" y="421878"/>
                  <a:pt x="236015" y="411400"/>
                  <a:pt x="237920" y="397113"/>
                </a:cubicBezTo>
                <a:cubicBezTo>
                  <a:pt x="239349" y="387111"/>
                  <a:pt x="250779" y="378063"/>
                  <a:pt x="258399" y="367585"/>
                </a:cubicBezTo>
                <a:cubicBezTo>
                  <a:pt x="248398" y="353298"/>
                  <a:pt x="255542" y="336153"/>
                  <a:pt x="258399" y="319008"/>
                </a:cubicBezTo>
                <a:cubicBezTo>
                  <a:pt x="267448" y="269001"/>
                  <a:pt x="276973" y="219471"/>
                  <a:pt x="283640" y="169465"/>
                </a:cubicBezTo>
                <a:cubicBezTo>
                  <a:pt x="286498" y="148034"/>
                  <a:pt x="284593" y="126126"/>
                  <a:pt x="274592" y="104695"/>
                </a:cubicBezTo>
                <a:cubicBezTo>
                  <a:pt x="263638" y="80883"/>
                  <a:pt x="278878" y="61833"/>
                  <a:pt x="305548" y="64690"/>
                </a:cubicBezTo>
                <a:cubicBezTo>
                  <a:pt x="348410" y="68976"/>
                  <a:pt x="390797" y="74215"/>
                  <a:pt x="433659" y="79930"/>
                </a:cubicBezTo>
                <a:cubicBezTo>
                  <a:pt x="442232" y="80883"/>
                  <a:pt x="448423" y="79454"/>
                  <a:pt x="455567" y="75168"/>
                </a:cubicBezTo>
                <a:cubicBezTo>
                  <a:pt x="487475" y="54689"/>
                  <a:pt x="518908" y="32305"/>
                  <a:pt x="556055" y="21351"/>
                </a:cubicBezTo>
                <a:cubicBezTo>
                  <a:pt x="574629" y="15636"/>
                  <a:pt x="594632" y="13255"/>
                  <a:pt x="613682" y="9445"/>
                </a:cubicBezTo>
                <a:cubicBezTo>
                  <a:pt x="626540" y="7064"/>
                  <a:pt x="639399" y="3730"/>
                  <a:pt x="652258" y="2778"/>
                </a:cubicBezTo>
                <a:cubicBezTo>
                  <a:pt x="666069" y="1825"/>
                  <a:pt x="679880" y="2778"/>
                  <a:pt x="693215" y="2301"/>
                </a:cubicBezTo>
                <a:cubicBezTo>
                  <a:pt x="708932" y="1825"/>
                  <a:pt x="725124" y="-1032"/>
                  <a:pt x="740840" y="396"/>
                </a:cubicBezTo>
                <a:cubicBezTo>
                  <a:pt x="776559" y="4206"/>
                  <a:pt x="812278" y="9921"/>
                  <a:pt x="848473" y="14208"/>
                </a:cubicBezTo>
                <a:cubicBezTo>
                  <a:pt x="860379" y="15636"/>
                  <a:pt x="872762" y="14684"/>
                  <a:pt x="884668" y="16589"/>
                </a:cubicBezTo>
                <a:cubicBezTo>
                  <a:pt x="931340" y="24209"/>
                  <a:pt x="969917" y="49926"/>
                  <a:pt x="1007540" y="76120"/>
                </a:cubicBezTo>
                <a:cubicBezTo>
                  <a:pt x="1016589" y="82311"/>
                  <a:pt x="1025162" y="89931"/>
                  <a:pt x="1034687" y="95646"/>
                </a:cubicBezTo>
                <a:cubicBezTo>
                  <a:pt x="1038973" y="98504"/>
                  <a:pt x="1045640" y="99456"/>
                  <a:pt x="1050879" y="98980"/>
                </a:cubicBezTo>
                <a:cubicBezTo>
                  <a:pt x="1072787" y="96599"/>
                  <a:pt x="1094694" y="92789"/>
                  <a:pt x="1116602" y="90884"/>
                </a:cubicBezTo>
                <a:cubicBezTo>
                  <a:pt x="1135175" y="89455"/>
                  <a:pt x="1154225" y="91836"/>
                  <a:pt x="1170894" y="101838"/>
                </a:cubicBezTo>
                <a:cubicBezTo>
                  <a:pt x="1187087" y="111839"/>
                  <a:pt x="1192325" y="128984"/>
                  <a:pt x="1187087" y="147558"/>
                </a:cubicBezTo>
                <a:cubicBezTo>
                  <a:pt x="1184229" y="158511"/>
                  <a:pt x="1181372" y="170418"/>
                  <a:pt x="1182324" y="181371"/>
                </a:cubicBezTo>
                <a:cubicBezTo>
                  <a:pt x="1186610" y="236616"/>
                  <a:pt x="1192325" y="291385"/>
                  <a:pt x="1197088" y="346630"/>
                </a:cubicBezTo>
                <a:cubicBezTo>
                  <a:pt x="1198517" y="364251"/>
                  <a:pt x="1203755" y="382349"/>
                  <a:pt x="1196135" y="399970"/>
                </a:cubicBezTo>
                <a:cubicBezTo>
                  <a:pt x="1194707" y="402828"/>
                  <a:pt x="1193754" y="407114"/>
                  <a:pt x="1191373" y="408542"/>
                </a:cubicBezTo>
                <a:cubicBezTo>
                  <a:pt x="1179943" y="415686"/>
                  <a:pt x="1181372" y="427116"/>
                  <a:pt x="1182324" y="437594"/>
                </a:cubicBezTo>
                <a:cubicBezTo>
                  <a:pt x="1183277" y="447595"/>
                  <a:pt x="1179943" y="459025"/>
                  <a:pt x="1189468" y="467597"/>
                </a:cubicBezTo>
                <a:cubicBezTo>
                  <a:pt x="1196612" y="473789"/>
                  <a:pt x="1194230" y="484742"/>
                  <a:pt x="1184705" y="495696"/>
                </a:cubicBezTo>
                <a:cubicBezTo>
                  <a:pt x="1179467" y="501411"/>
                  <a:pt x="1172799" y="507602"/>
                  <a:pt x="1165655" y="510460"/>
                </a:cubicBezTo>
                <a:cubicBezTo>
                  <a:pt x="1156607" y="514746"/>
                  <a:pt x="1153273" y="519985"/>
                  <a:pt x="1157559" y="529034"/>
                </a:cubicBezTo>
                <a:cubicBezTo>
                  <a:pt x="1163274" y="539988"/>
                  <a:pt x="1168037" y="552370"/>
                  <a:pt x="1176133" y="561419"/>
                </a:cubicBezTo>
                <a:cubicBezTo>
                  <a:pt x="1196612" y="585231"/>
                  <a:pt x="1216614" y="608567"/>
                  <a:pt x="1229473" y="637142"/>
                </a:cubicBezTo>
                <a:cubicBezTo>
                  <a:pt x="1230425" y="639048"/>
                  <a:pt x="1231378" y="641429"/>
                  <a:pt x="1231854" y="643334"/>
                </a:cubicBezTo>
                <a:cubicBezTo>
                  <a:pt x="1243284" y="673337"/>
                  <a:pt x="1237093" y="685244"/>
                  <a:pt x="1206137" y="693816"/>
                </a:cubicBezTo>
                <a:cubicBezTo>
                  <a:pt x="1193754" y="697150"/>
                  <a:pt x="1181848" y="700960"/>
                  <a:pt x="1171370" y="703817"/>
                </a:cubicBezTo>
                <a:cubicBezTo>
                  <a:pt x="1174228" y="718105"/>
                  <a:pt x="1174704" y="732392"/>
                  <a:pt x="1180895" y="743346"/>
                </a:cubicBezTo>
                <a:cubicBezTo>
                  <a:pt x="1185182" y="750966"/>
                  <a:pt x="1197088" y="755252"/>
                  <a:pt x="1206137" y="759539"/>
                </a:cubicBezTo>
                <a:cubicBezTo>
                  <a:pt x="1214709" y="763349"/>
                  <a:pt x="1224234" y="765254"/>
                  <a:pt x="1232807" y="768587"/>
                </a:cubicBezTo>
                <a:cubicBezTo>
                  <a:pt x="1238522" y="770969"/>
                  <a:pt x="1242332" y="773350"/>
                  <a:pt x="1248999" y="770016"/>
                </a:cubicBezTo>
                <a:cubicBezTo>
                  <a:pt x="1253762" y="767159"/>
                  <a:pt x="1260905" y="768587"/>
                  <a:pt x="1266620" y="768111"/>
                </a:cubicBezTo>
                <a:cubicBezTo>
                  <a:pt x="1273764" y="768111"/>
                  <a:pt x="1281384" y="769064"/>
                  <a:pt x="1288528" y="768111"/>
                </a:cubicBezTo>
                <a:cubicBezTo>
                  <a:pt x="1312340" y="765730"/>
                  <a:pt x="1335677" y="762396"/>
                  <a:pt x="1359489" y="759539"/>
                </a:cubicBezTo>
                <a:cubicBezTo>
                  <a:pt x="1376158" y="757634"/>
                  <a:pt x="1394255" y="760491"/>
                  <a:pt x="1409495" y="755252"/>
                </a:cubicBezTo>
                <a:cubicBezTo>
                  <a:pt x="1429498" y="748585"/>
                  <a:pt x="1449500" y="748109"/>
                  <a:pt x="1469979" y="746680"/>
                </a:cubicBezTo>
                <a:cubicBezTo>
                  <a:pt x="1502840" y="743822"/>
                  <a:pt x="1535702" y="742394"/>
                  <a:pt x="1568563" y="740012"/>
                </a:cubicBezTo>
                <a:cubicBezTo>
                  <a:pt x="1572373" y="739536"/>
                  <a:pt x="1577135" y="739060"/>
                  <a:pt x="1579993" y="737155"/>
                </a:cubicBezTo>
                <a:cubicBezTo>
                  <a:pt x="1611902" y="712390"/>
                  <a:pt x="1649525" y="700960"/>
                  <a:pt x="1689054" y="696197"/>
                </a:cubicBezTo>
                <a:cubicBezTo>
                  <a:pt x="1749062" y="689054"/>
                  <a:pt x="1809069" y="683339"/>
                  <a:pt x="1868600" y="677148"/>
                </a:cubicBezTo>
                <a:cubicBezTo>
                  <a:pt x="1870029" y="677148"/>
                  <a:pt x="1871458" y="676671"/>
                  <a:pt x="1871458" y="676671"/>
                </a:cubicBezTo>
                <a:cubicBezTo>
                  <a:pt x="1876220" y="660002"/>
                  <a:pt x="1880030" y="644286"/>
                  <a:pt x="1884793" y="629046"/>
                </a:cubicBezTo>
                <a:cubicBezTo>
                  <a:pt x="1893365" y="602376"/>
                  <a:pt x="1903367" y="576183"/>
                  <a:pt x="1912415" y="549989"/>
                </a:cubicBezTo>
                <a:cubicBezTo>
                  <a:pt x="1920512" y="526653"/>
                  <a:pt x="1927655" y="503316"/>
                  <a:pt x="1936228" y="479980"/>
                </a:cubicBezTo>
                <a:cubicBezTo>
                  <a:pt x="1946705" y="451405"/>
                  <a:pt x="1968137" y="446166"/>
                  <a:pt x="1997188" y="448547"/>
                </a:cubicBezTo>
                <a:cubicBezTo>
                  <a:pt x="2006713" y="449500"/>
                  <a:pt x="2016714" y="449500"/>
                  <a:pt x="2026239" y="449500"/>
                </a:cubicBezTo>
                <a:cubicBezTo>
                  <a:pt x="2028144" y="449500"/>
                  <a:pt x="2031478" y="447595"/>
                  <a:pt x="2032430" y="445690"/>
                </a:cubicBezTo>
                <a:cubicBezTo>
                  <a:pt x="2045289" y="420449"/>
                  <a:pt x="2067196" y="417591"/>
                  <a:pt x="2091485" y="420449"/>
                </a:cubicBezTo>
                <a:cubicBezTo>
                  <a:pt x="2101963" y="421878"/>
                  <a:pt x="2113393" y="421401"/>
                  <a:pt x="2123870" y="423306"/>
                </a:cubicBezTo>
                <a:cubicBezTo>
                  <a:pt x="2138158" y="426164"/>
                  <a:pt x="2152445" y="429498"/>
                  <a:pt x="2165780" y="435213"/>
                </a:cubicBezTo>
                <a:cubicBezTo>
                  <a:pt x="2179592" y="440928"/>
                  <a:pt x="2184830" y="454739"/>
                  <a:pt x="2189593" y="467597"/>
                </a:cubicBezTo>
                <a:cubicBezTo>
                  <a:pt x="2191974" y="474265"/>
                  <a:pt x="2194832" y="476170"/>
                  <a:pt x="2201975" y="474265"/>
                </a:cubicBezTo>
                <a:cubicBezTo>
                  <a:pt x="2217215" y="470455"/>
                  <a:pt x="2232455" y="462359"/>
                  <a:pt x="2247695" y="469979"/>
                </a:cubicBezTo>
                <a:cubicBezTo>
                  <a:pt x="2264364" y="478075"/>
                  <a:pt x="2280080" y="487600"/>
                  <a:pt x="2295797" y="497601"/>
                </a:cubicBezTo>
                <a:cubicBezTo>
                  <a:pt x="2298178" y="499030"/>
                  <a:pt x="2298654" y="505221"/>
                  <a:pt x="2298654" y="509031"/>
                </a:cubicBezTo>
                <a:cubicBezTo>
                  <a:pt x="2298654" y="513794"/>
                  <a:pt x="2297225" y="518556"/>
                  <a:pt x="2296273" y="524271"/>
                </a:cubicBezTo>
                <a:cubicBezTo>
                  <a:pt x="2307703" y="526176"/>
                  <a:pt x="2310084" y="537130"/>
                  <a:pt x="2307226" y="543797"/>
                </a:cubicBezTo>
                <a:cubicBezTo>
                  <a:pt x="2304845" y="549513"/>
                  <a:pt x="2294368" y="551417"/>
                  <a:pt x="2284843" y="556180"/>
                </a:cubicBezTo>
                <a:cubicBezTo>
                  <a:pt x="2286272" y="569039"/>
                  <a:pt x="2287700" y="584279"/>
                  <a:pt x="2290082" y="599995"/>
                </a:cubicBezTo>
                <a:cubicBezTo>
                  <a:pt x="2290082" y="600947"/>
                  <a:pt x="2294844" y="602852"/>
                  <a:pt x="2296273" y="601900"/>
                </a:cubicBezTo>
                <a:cubicBezTo>
                  <a:pt x="2302464" y="598566"/>
                  <a:pt x="2309132" y="595709"/>
                  <a:pt x="2314847" y="591422"/>
                </a:cubicBezTo>
                <a:cubicBezTo>
                  <a:pt x="2332468" y="578088"/>
                  <a:pt x="2348660" y="563324"/>
                  <a:pt x="2366758" y="550465"/>
                </a:cubicBezTo>
                <a:cubicBezTo>
                  <a:pt x="2388189" y="535225"/>
                  <a:pt x="2400095" y="536178"/>
                  <a:pt x="2412954" y="550941"/>
                </a:cubicBezTo>
                <a:cubicBezTo>
                  <a:pt x="2420574" y="559990"/>
                  <a:pt x="2421526" y="570467"/>
                  <a:pt x="2415335" y="579992"/>
                </a:cubicBezTo>
                <a:cubicBezTo>
                  <a:pt x="2407715" y="591422"/>
                  <a:pt x="2399143" y="602376"/>
                  <a:pt x="2391047" y="613330"/>
                </a:cubicBezTo>
                <a:cubicBezTo>
                  <a:pt x="2389618" y="615235"/>
                  <a:pt x="2388189" y="617140"/>
                  <a:pt x="2384855" y="621426"/>
                </a:cubicBezTo>
                <a:cubicBezTo>
                  <a:pt x="2520586" y="604757"/>
                  <a:pt x="2653460" y="588089"/>
                  <a:pt x="2789191" y="570944"/>
                </a:cubicBezTo>
                <a:cubicBezTo>
                  <a:pt x="2783953" y="564752"/>
                  <a:pt x="2780619" y="560942"/>
                  <a:pt x="2777285" y="556656"/>
                </a:cubicBezTo>
                <a:cubicBezTo>
                  <a:pt x="2785382" y="546179"/>
                  <a:pt x="2809194" y="545703"/>
                  <a:pt x="2822053" y="557609"/>
                </a:cubicBezTo>
                <a:cubicBezTo>
                  <a:pt x="2817290" y="559514"/>
                  <a:pt x="2813004" y="560942"/>
                  <a:pt x="2808718" y="562847"/>
                </a:cubicBezTo>
                <a:cubicBezTo>
                  <a:pt x="2809670" y="564276"/>
                  <a:pt x="2811099" y="565705"/>
                  <a:pt x="2812051" y="567134"/>
                </a:cubicBezTo>
                <a:cubicBezTo>
                  <a:pt x="2828720" y="564752"/>
                  <a:pt x="2845865" y="562847"/>
                  <a:pt x="2862534" y="559990"/>
                </a:cubicBezTo>
                <a:cubicBezTo>
                  <a:pt x="2909683" y="553322"/>
                  <a:pt x="2957308" y="546655"/>
                  <a:pt x="3004457" y="539511"/>
                </a:cubicBezTo>
                <a:cubicBezTo>
                  <a:pt x="3059701" y="530939"/>
                  <a:pt x="3114947" y="522366"/>
                  <a:pt x="3170191" y="511413"/>
                </a:cubicBezTo>
                <a:cubicBezTo>
                  <a:pt x="3229723" y="499506"/>
                  <a:pt x="3289254" y="487124"/>
                  <a:pt x="3347833" y="471408"/>
                </a:cubicBezTo>
                <a:cubicBezTo>
                  <a:pt x="3398315" y="458072"/>
                  <a:pt x="3444988" y="435689"/>
                  <a:pt x="3484516" y="399494"/>
                </a:cubicBezTo>
                <a:cubicBezTo>
                  <a:pt x="3496899" y="388064"/>
                  <a:pt x="3502614" y="375681"/>
                  <a:pt x="3504519" y="358536"/>
                </a:cubicBezTo>
                <a:cubicBezTo>
                  <a:pt x="3506900" y="331866"/>
                  <a:pt x="3513091" y="305673"/>
                  <a:pt x="3525950" y="281384"/>
                </a:cubicBezTo>
                <a:cubicBezTo>
                  <a:pt x="3527855" y="277574"/>
                  <a:pt x="3530236" y="274240"/>
                  <a:pt x="3532618" y="270906"/>
                </a:cubicBezTo>
                <a:cubicBezTo>
                  <a:pt x="3545000" y="254714"/>
                  <a:pt x="3560240" y="253761"/>
                  <a:pt x="3574528" y="268049"/>
                </a:cubicBezTo>
                <a:cubicBezTo>
                  <a:pt x="3592149" y="284718"/>
                  <a:pt x="3600245" y="307101"/>
                  <a:pt x="3608341" y="329009"/>
                </a:cubicBezTo>
                <a:cubicBezTo>
                  <a:pt x="3631678" y="390921"/>
                  <a:pt x="3642631" y="455691"/>
                  <a:pt x="3648346" y="520938"/>
                </a:cubicBezTo>
                <a:cubicBezTo>
                  <a:pt x="3654538" y="587136"/>
                  <a:pt x="3658824" y="653811"/>
                  <a:pt x="3650251" y="720486"/>
                </a:cubicBezTo>
                <a:cubicBezTo>
                  <a:pt x="3645965" y="754776"/>
                  <a:pt x="3641203" y="789542"/>
                  <a:pt x="3622153" y="820022"/>
                </a:cubicBezTo>
                <a:cubicBezTo>
                  <a:pt x="3613104" y="834310"/>
                  <a:pt x="3600245" y="836691"/>
                  <a:pt x="3586910" y="826214"/>
                </a:cubicBezTo>
                <a:cubicBezTo>
                  <a:pt x="3568813" y="812402"/>
                  <a:pt x="3560240" y="792400"/>
                  <a:pt x="3552144" y="772397"/>
                </a:cubicBezTo>
                <a:cubicBezTo>
                  <a:pt x="3546429" y="758586"/>
                  <a:pt x="3544048" y="743346"/>
                  <a:pt x="3537380" y="730487"/>
                </a:cubicBezTo>
                <a:cubicBezTo>
                  <a:pt x="3532618" y="720962"/>
                  <a:pt x="3524045" y="712390"/>
                  <a:pt x="3515473" y="706675"/>
                </a:cubicBezTo>
                <a:cubicBezTo>
                  <a:pt x="3479754" y="683339"/>
                  <a:pt x="3439273" y="671432"/>
                  <a:pt x="3396886" y="665717"/>
                </a:cubicBezTo>
                <a:cubicBezTo>
                  <a:pt x="3305447" y="652382"/>
                  <a:pt x="3214006" y="656669"/>
                  <a:pt x="3122090" y="658574"/>
                </a:cubicBezTo>
                <a:cubicBezTo>
                  <a:pt x="3120185" y="658574"/>
                  <a:pt x="3118756" y="659050"/>
                  <a:pt x="3117328" y="659526"/>
                </a:cubicBezTo>
                <a:cubicBezTo>
                  <a:pt x="3124472" y="675719"/>
                  <a:pt x="3132568" y="690482"/>
                  <a:pt x="3137806" y="706675"/>
                </a:cubicBezTo>
                <a:cubicBezTo>
                  <a:pt x="3144950" y="728106"/>
                  <a:pt x="3151141" y="750490"/>
                  <a:pt x="3154475" y="772397"/>
                </a:cubicBezTo>
                <a:cubicBezTo>
                  <a:pt x="3158761" y="798591"/>
                  <a:pt x="3158761" y="825261"/>
                  <a:pt x="3161619" y="851455"/>
                </a:cubicBezTo>
                <a:cubicBezTo>
                  <a:pt x="3162095" y="856217"/>
                  <a:pt x="3165429" y="862409"/>
                  <a:pt x="3169715" y="865266"/>
                </a:cubicBezTo>
                <a:cubicBezTo>
                  <a:pt x="3171620" y="866695"/>
                  <a:pt x="3177811" y="862409"/>
                  <a:pt x="3182098" y="860504"/>
                </a:cubicBezTo>
                <a:cubicBezTo>
                  <a:pt x="3184955" y="859075"/>
                  <a:pt x="3187336" y="856217"/>
                  <a:pt x="3189718" y="854312"/>
                </a:cubicBezTo>
                <a:cubicBezTo>
                  <a:pt x="3190194" y="854789"/>
                  <a:pt x="3191147" y="855741"/>
                  <a:pt x="3191623" y="856217"/>
                </a:cubicBezTo>
                <a:cubicBezTo>
                  <a:pt x="3187813" y="860504"/>
                  <a:pt x="3184003" y="864790"/>
                  <a:pt x="3178764" y="870505"/>
                </a:cubicBezTo>
                <a:cubicBezTo>
                  <a:pt x="3185908" y="873839"/>
                  <a:pt x="3192575" y="877172"/>
                  <a:pt x="3201148" y="881459"/>
                </a:cubicBezTo>
                <a:cubicBezTo>
                  <a:pt x="3204958" y="858122"/>
                  <a:pt x="3218769" y="838596"/>
                  <a:pt x="3215911" y="815260"/>
                </a:cubicBezTo>
                <a:cubicBezTo>
                  <a:pt x="3214483" y="804782"/>
                  <a:pt x="3215435" y="794305"/>
                  <a:pt x="3215435" y="783827"/>
                </a:cubicBezTo>
                <a:cubicBezTo>
                  <a:pt x="3215435" y="781922"/>
                  <a:pt x="3217816" y="779541"/>
                  <a:pt x="3218769" y="777636"/>
                </a:cubicBezTo>
                <a:cubicBezTo>
                  <a:pt x="3220674" y="779065"/>
                  <a:pt x="3223531" y="780494"/>
                  <a:pt x="3223531" y="782399"/>
                </a:cubicBezTo>
                <a:cubicBezTo>
                  <a:pt x="3231151" y="828119"/>
                  <a:pt x="3228294" y="872410"/>
                  <a:pt x="3204005" y="913367"/>
                </a:cubicBezTo>
                <a:cubicBezTo>
                  <a:pt x="3190670" y="935751"/>
                  <a:pt x="3171620" y="950991"/>
                  <a:pt x="3144474" y="954325"/>
                </a:cubicBezTo>
                <a:cubicBezTo>
                  <a:pt x="3137330" y="955277"/>
                  <a:pt x="3130663" y="959087"/>
                  <a:pt x="3123995" y="962421"/>
                </a:cubicBezTo>
                <a:cubicBezTo>
                  <a:pt x="3118280" y="965279"/>
                  <a:pt x="3115899" y="964326"/>
                  <a:pt x="3112565" y="959087"/>
                </a:cubicBezTo>
                <a:cubicBezTo>
                  <a:pt x="3103516" y="943847"/>
                  <a:pt x="3103516" y="944800"/>
                  <a:pt x="3086372" y="948610"/>
                </a:cubicBezTo>
                <a:cubicBezTo>
                  <a:pt x="3061130" y="954325"/>
                  <a:pt x="3035413" y="958135"/>
                  <a:pt x="3009695" y="962421"/>
                </a:cubicBezTo>
                <a:cubicBezTo>
                  <a:pt x="3000647" y="963850"/>
                  <a:pt x="2993503" y="965755"/>
                  <a:pt x="2987788" y="974804"/>
                </a:cubicBezTo>
                <a:cubicBezTo>
                  <a:pt x="2976834" y="992425"/>
                  <a:pt x="2960641" y="1003379"/>
                  <a:pt x="2939210" y="1005284"/>
                </a:cubicBezTo>
                <a:cubicBezTo>
                  <a:pt x="2936829" y="1005284"/>
                  <a:pt x="2933972" y="1006712"/>
                  <a:pt x="2931590" y="1007189"/>
                </a:cubicBezTo>
                <a:cubicBezTo>
                  <a:pt x="2915398" y="1011951"/>
                  <a:pt x="2915398" y="1012427"/>
                  <a:pt x="2907778" y="997664"/>
                </a:cubicBezTo>
                <a:cubicBezTo>
                  <a:pt x="2903491" y="989567"/>
                  <a:pt x="2896824" y="990996"/>
                  <a:pt x="2890157" y="991949"/>
                </a:cubicBezTo>
                <a:cubicBezTo>
                  <a:pt x="2866344" y="995282"/>
                  <a:pt x="2842532" y="999569"/>
                  <a:pt x="2818243" y="1001950"/>
                </a:cubicBezTo>
                <a:cubicBezTo>
                  <a:pt x="2769665" y="1006712"/>
                  <a:pt x="2720611" y="1010999"/>
                  <a:pt x="2672034" y="1015285"/>
                </a:cubicBezTo>
                <a:cubicBezTo>
                  <a:pt x="2662509" y="1016237"/>
                  <a:pt x="2652984" y="1015285"/>
                  <a:pt x="2644888" y="1022905"/>
                </a:cubicBezTo>
                <a:cubicBezTo>
                  <a:pt x="2641554" y="1025762"/>
                  <a:pt x="2633458" y="1025762"/>
                  <a:pt x="2628695" y="1024334"/>
                </a:cubicBezTo>
                <a:cubicBezTo>
                  <a:pt x="2612979" y="1018142"/>
                  <a:pt x="2597263" y="1022429"/>
                  <a:pt x="2581070" y="1023381"/>
                </a:cubicBezTo>
                <a:cubicBezTo>
                  <a:pt x="2540589" y="1026715"/>
                  <a:pt x="2499632" y="1030525"/>
                  <a:pt x="2459150" y="1034335"/>
                </a:cubicBezTo>
                <a:cubicBezTo>
                  <a:pt x="2457245" y="1034335"/>
                  <a:pt x="2455817" y="1034811"/>
                  <a:pt x="2453911" y="1035287"/>
                </a:cubicBezTo>
                <a:cubicBezTo>
                  <a:pt x="2463913" y="1063386"/>
                  <a:pt x="2462960" y="1095295"/>
                  <a:pt x="2423908" y="1118631"/>
                </a:cubicBezTo>
                <a:cubicBezTo>
                  <a:pt x="2438195" y="1131966"/>
                  <a:pt x="2453435" y="1144825"/>
                  <a:pt x="2466770" y="1159589"/>
                </a:cubicBezTo>
                <a:cubicBezTo>
                  <a:pt x="2482963" y="1177686"/>
                  <a:pt x="2497250" y="1197212"/>
                  <a:pt x="2512490" y="1215786"/>
                </a:cubicBezTo>
                <a:cubicBezTo>
                  <a:pt x="2518682" y="1223406"/>
                  <a:pt x="2525825" y="1231026"/>
                  <a:pt x="2531540" y="1239122"/>
                </a:cubicBezTo>
                <a:cubicBezTo>
                  <a:pt x="2535350" y="1244361"/>
                  <a:pt x="2540589" y="1251029"/>
                  <a:pt x="2540113" y="1256744"/>
                </a:cubicBezTo>
                <a:cubicBezTo>
                  <a:pt x="2539160" y="1272936"/>
                  <a:pt x="2539160" y="1290557"/>
                  <a:pt x="2532493" y="1304845"/>
                </a:cubicBezTo>
                <a:cubicBezTo>
                  <a:pt x="2512967" y="1348660"/>
                  <a:pt x="2491535" y="1391046"/>
                  <a:pt x="2469151" y="1433432"/>
                </a:cubicBezTo>
                <a:cubicBezTo>
                  <a:pt x="2450578" y="1468675"/>
                  <a:pt x="2436767" y="1505822"/>
                  <a:pt x="2423908" y="1543446"/>
                </a:cubicBezTo>
                <a:cubicBezTo>
                  <a:pt x="2405810" y="1597739"/>
                  <a:pt x="2381998" y="1650126"/>
                  <a:pt x="2361519" y="1703942"/>
                </a:cubicBezTo>
                <a:cubicBezTo>
                  <a:pt x="2335325" y="1773951"/>
                  <a:pt x="2310084" y="1843960"/>
                  <a:pt x="2284367" y="1914445"/>
                </a:cubicBezTo>
                <a:cubicBezTo>
                  <a:pt x="2263888" y="1971118"/>
                  <a:pt x="2245790" y="2028268"/>
                  <a:pt x="2223883" y="2084466"/>
                </a:cubicBezTo>
                <a:cubicBezTo>
                  <a:pt x="2204357" y="2134949"/>
                  <a:pt x="2175305" y="2180192"/>
                  <a:pt x="2137682" y="2220197"/>
                </a:cubicBezTo>
                <a:cubicBezTo>
                  <a:pt x="2121013" y="2237818"/>
                  <a:pt x="2101010" y="2247343"/>
                  <a:pt x="2078150" y="2253535"/>
                </a:cubicBezTo>
                <a:cubicBezTo>
                  <a:pt x="2024334" y="2267822"/>
                  <a:pt x="1970994" y="2284491"/>
                  <a:pt x="1920512" y="2307827"/>
                </a:cubicBezTo>
                <a:cubicBezTo>
                  <a:pt x="1914320" y="2310685"/>
                  <a:pt x="1908605" y="2314018"/>
                  <a:pt x="1902890" y="2317829"/>
                </a:cubicBezTo>
                <a:cubicBezTo>
                  <a:pt x="1891460" y="2325925"/>
                  <a:pt x="1879554" y="2326877"/>
                  <a:pt x="1866695" y="2323543"/>
                </a:cubicBezTo>
                <a:cubicBezTo>
                  <a:pt x="1788590" y="2302588"/>
                  <a:pt x="1710962" y="2281633"/>
                  <a:pt x="1632857" y="2260679"/>
                </a:cubicBezTo>
                <a:cubicBezTo>
                  <a:pt x="1629523" y="2259726"/>
                  <a:pt x="1626189" y="2259250"/>
                  <a:pt x="1619998" y="2258297"/>
                </a:cubicBezTo>
                <a:cubicBezTo>
                  <a:pt x="1648097" y="2315924"/>
                  <a:pt x="1664765" y="2374502"/>
                  <a:pt x="1682387" y="2432605"/>
                </a:cubicBezTo>
                <a:cubicBezTo>
                  <a:pt x="1673338" y="2432605"/>
                  <a:pt x="724648" y="2432605"/>
                  <a:pt x="260304" y="2432605"/>
                </a:cubicBezTo>
                <a:close/>
                <a:moveTo>
                  <a:pt x="1525700" y="801449"/>
                </a:moveTo>
                <a:cubicBezTo>
                  <a:pt x="1506174" y="803354"/>
                  <a:pt x="1488077" y="805259"/>
                  <a:pt x="1469979" y="807164"/>
                </a:cubicBezTo>
                <a:cubicBezTo>
                  <a:pt x="1456168" y="808592"/>
                  <a:pt x="1442357" y="810021"/>
                  <a:pt x="1428545" y="810497"/>
                </a:cubicBezTo>
                <a:cubicBezTo>
                  <a:pt x="1417115" y="810974"/>
                  <a:pt x="1405209" y="808592"/>
                  <a:pt x="1393779" y="809545"/>
                </a:cubicBezTo>
                <a:cubicBezTo>
                  <a:pt x="1356632" y="812402"/>
                  <a:pt x="1319484" y="815736"/>
                  <a:pt x="1282813" y="819070"/>
                </a:cubicBezTo>
                <a:cubicBezTo>
                  <a:pt x="1276145" y="819546"/>
                  <a:pt x="1268525" y="825261"/>
                  <a:pt x="1263287" y="822880"/>
                </a:cubicBezTo>
                <a:cubicBezTo>
                  <a:pt x="1248047" y="816689"/>
                  <a:pt x="1239474" y="824309"/>
                  <a:pt x="1229473" y="833357"/>
                </a:cubicBezTo>
                <a:cubicBezTo>
                  <a:pt x="1225663" y="836691"/>
                  <a:pt x="1219472" y="837644"/>
                  <a:pt x="1214233" y="839072"/>
                </a:cubicBezTo>
                <a:cubicBezTo>
                  <a:pt x="1211852" y="840025"/>
                  <a:pt x="1208994" y="840025"/>
                  <a:pt x="1207089" y="841454"/>
                </a:cubicBezTo>
                <a:cubicBezTo>
                  <a:pt x="1196135" y="849074"/>
                  <a:pt x="1185182" y="857170"/>
                  <a:pt x="1174228" y="865266"/>
                </a:cubicBezTo>
                <a:cubicBezTo>
                  <a:pt x="1172799" y="866219"/>
                  <a:pt x="1172323" y="868124"/>
                  <a:pt x="1171370" y="870029"/>
                </a:cubicBezTo>
                <a:cubicBezTo>
                  <a:pt x="1168037" y="877649"/>
                  <a:pt x="1164703" y="885745"/>
                  <a:pt x="1160893" y="893841"/>
                </a:cubicBezTo>
                <a:cubicBezTo>
                  <a:pt x="1155654" y="905271"/>
                  <a:pt x="1155178" y="916225"/>
                  <a:pt x="1159464" y="928607"/>
                </a:cubicBezTo>
                <a:cubicBezTo>
                  <a:pt x="1168513" y="953372"/>
                  <a:pt x="1171370" y="979090"/>
                  <a:pt x="1155178" y="1002902"/>
                </a:cubicBezTo>
                <a:cubicBezTo>
                  <a:pt x="1143272" y="1020524"/>
                  <a:pt x="1126603" y="1032906"/>
                  <a:pt x="1108029" y="1041955"/>
                </a:cubicBezTo>
                <a:cubicBezTo>
                  <a:pt x="1077549" y="1056719"/>
                  <a:pt x="1046117" y="1069577"/>
                  <a:pt x="1015637" y="1084341"/>
                </a:cubicBezTo>
                <a:cubicBezTo>
                  <a:pt x="1006588" y="1088627"/>
                  <a:pt x="997539" y="1095771"/>
                  <a:pt x="992300" y="1103867"/>
                </a:cubicBezTo>
                <a:cubicBezTo>
                  <a:pt x="980394" y="1122917"/>
                  <a:pt x="971345" y="1143872"/>
                  <a:pt x="960392" y="1163399"/>
                </a:cubicBezTo>
                <a:cubicBezTo>
                  <a:pt x="949914" y="1181496"/>
                  <a:pt x="949914" y="1181496"/>
                  <a:pt x="965630" y="1195307"/>
                </a:cubicBezTo>
                <a:cubicBezTo>
                  <a:pt x="969440" y="1198641"/>
                  <a:pt x="973250" y="1201499"/>
                  <a:pt x="976108" y="1205309"/>
                </a:cubicBezTo>
                <a:cubicBezTo>
                  <a:pt x="994205" y="1226264"/>
                  <a:pt x="1020399" y="1235312"/>
                  <a:pt x="1042783" y="1250076"/>
                </a:cubicBezTo>
                <a:cubicBezTo>
                  <a:pt x="1049450" y="1254362"/>
                  <a:pt x="1056594" y="1260077"/>
                  <a:pt x="1060880" y="1266745"/>
                </a:cubicBezTo>
                <a:cubicBezTo>
                  <a:pt x="1066595" y="1275317"/>
                  <a:pt x="1068977" y="1286271"/>
                  <a:pt x="1074215" y="1295320"/>
                </a:cubicBezTo>
                <a:cubicBezTo>
                  <a:pt x="1076597" y="1299606"/>
                  <a:pt x="1082312" y="1304845"/>
                  <a:pt x="1086598" y="1305321"/>
                </a:cubicBezTo>
                <a:cubicBezTo>
                  <a:pt x="1102314" y="1307226"/>
                  <a:pt x="1118507" y="1307226"/>
                  <a:pt x="1134223" y="1307226"/>
                </a:cubicBezTo>
                <a:cubicBezTo>
                  <a:pt x="1195659" y="1307702"/>
                  <a:pt x="1248047" y="1329134"/>
                  <a:pt x="1292338" y="1371520"/>
                </a:cubicBezTo>
                <a:cubicBezTo>
                  <a:pt x="1298529" y="1377711"/>
                  <a:pt x="1305197" y="1386284"/>
                  <a:pt x="1312817" y="1387712"/>
                </a:cubicBezTo>
                <a:cubicBezTo>
                  <a:pt x="1336629" y="1391999"/>
                  <a:pt x="1358537" y="1397714"/>
                  <a:pt x="1372824" y="1419621"/>
                </a:cubicBezTo>
                <a:cubicBezTo>
                  <a:pt x="1374253" y="1422002"/>
                  <a:pt x="1380444" y="1422479"/>
                  <a:pt x="1383778" y="1422479"/>
                </a:cubicBezTo>
                <a:cubicBezTo>
                  <a:pt x="1385683" y="1422479"/>
                  <a:pt x="1387588" y="1417716"/>
                  <a:pt x="1388064" y="1414859"/>
                </a:cubicBezTo>
                <a:cubicBezTo>
                  <a:pt x="1390922" y="1403429"/>
                  <a:pt x="1393303" y="1391522"/>
                  <a:pt x="1396160" y="1380092"/>
                </a:cubicBezTo>
                <a:cubicBezTo>
                  <a:pt x="1401399" y="1357232"/>
                  <a:pt x="1418544" y="1347707"/>
                  <a:pt x="1439023" y="1342469"/>
                </a:cubicBezTo>
                <a:cubicBezTo>
                  <a:pt x="1445690" y="1340564"/>
                  <a:pt x="1453310" y="1339135"/>
                  <a:pt x="1458073" y="1334372"/>
                </a:cubicBezTo>
                <a:cubicBezTo>
                  <a:pt x="1471408" y="1322466"/>
                  <a:pt x="1484267" y="1310084"/>
                  <a:pt x="1495697" y="1296272"/>
                </a:cubicBezTo>
                <a:cubicBezTo>
                  <a:pt x="1517128" y="1270079"/>
                  <a:pt x="1535702" y="1242456"/>
                  <a:pt x="1563800" y="1221977"/>
                </a:cubicBezTo>
                <a:cubicBezTo>
                  <a:pt x="1571420" y="1216739"/>
                  <a:pt x="1576659" y="1207690"/>
                  <a:pt x="1582850" y="1200546"/>
                </a:cubicBezTo>
                <a:cubicBezTo>
                  <a:pt x="1594280" y="1187687"/>
                  <a:pt x="1605234" y="1174829"/>
                  <a:pt x="1617617" y="1162922"/>
                </a:cubicBezTo>
                <a:cubicBezTo>
                  <a:pt x="1625713" y="1155302"/>
                  <a:pt x="1635714" y="1149587"/>
                  <a:pt x="1643810" y="1141967"/>
                </a:cubicBezTo>
                <a:cubicBezTo>
                  <a:pt x="1659527" y="1126727"/>
                  <a:pt x="1674290" y="1111011"/>
                  <a:pt x="1692388" y="1092914"/>
                </a:cubicBezTo>
                <a:cubicBezTo>
                  <a:pt x="1614759" y="1093866"/>
                  <a:pt x="1558562" y="1062434"/>
                  <a:pt x="1524272" y="997664"/>
                </a:cubicBezTo>
                <a:cubicBezTo>
                  <a:pt x="1490934" y="932894"/>
                  <a:pt x="1495697" y="867647"/>
                  <a:pt x="1525700" y="801449"/>
                </a:cubicBezTo>
                <a:close/>
                <a:moveTo>
                  <a:pt x="2366758" y="823356"/>
                </a:moveTo>
                <a:cubicBezTo>
                  <a:pt x="2384379" y="823356"/>
                  <a:pt x="2401048" y="821451"/>
                  <a:pt x="2412478" y="810021"/>
                </a:cubicBezTo>
                <a:cubicBezTo>
                  <a:pt x="2422479" y="800496"/>
                  <a:pt x="2432957" y="794781"/>
                  <a:pt x="2444863" y="789066"/>
                </a:cubicBezTo>
                <a:cubicBezTo>
                  <a:pt x="2458674" y="782399"/>
                  <a:pt x="2472009" y="774302"/>
                  <a:pt x="2485820" y="767159"/>
                </a:cubicBezTo>
                <a:cubicBezTo>
                  <a:pt x="2491059" y="764301"/>
                  <a:pt x="2497250" y="760491"/>
                  <a:pt x="2502013" y="760967"/>
                </a:cubicBezTo>
                <a:cubicBezTo>
                  <a:pt x="2522968" y="763825"/>
                  <a:pt x="2543923" y="768111"/>
                  <a:pt x="2557258" y="788114"/>
                </a:cubicBezTo>
                <a:cubicBezTo>
                  <a:pt x="2560115" y="792876"/>
                  <a:pt x="2566307" y="796210"/>
                  <a:pt x="2571545" y="798115"/>
                </a:cubicBezTo>
                <a:cubicBezTo>
                  <a:pt x="2582975" y="802877"/>
                  <a:pt x="2594882" y="805735"/>
                  <a:pt x="2606311" y="810021"/>
                </a:cubicBezTo>
                <a:cubicBezTo>
                  <a:pt x="2616313" y="813831"/>
                  <a:pt x="2623933" y="820975"/>
                  <a:pt x="2626314" y="831452"/>
                </a:cubicBezTo>
                <a:cubicBezTo>
                  <a:pt x="2628695" y="842406"/>
                  <a:pt x="2629648" y="853836"/>
                  <a:pt x="2631553" y="866219"/>
                </a:cubicBezTo>
                <a:cubicBezTo>
                  <a:pt x="2633458" y="866219"/>
                  <a:pt x="2637268" y="866695"/>
                  <a:pt x="2641554" y="866219"/>
                </a:cubicBezTo>
                <a:cubicBezTo>
                  <a:pt x="2657270" y="864790"/>
                  <a:pt x="2672986" y="862885"/>
                  <a:pt x="2688226" y="861456"/>
                </a:cubicBezTo>
                <a:cubicBezTo>
                  <a:pt x="2735375" y="856694"/>
                  <a:pt x="2783000" y="852884"/>
                  <a:pt x="2830149" y="847645"/>
                </a:cubicBezTo>
                <a:cubicBezTo>
                  <a:pt x="2851104" y="845264"/>
                  <a:pt x="2872059" y="844311"/>
                  <a:pt x="2892061" y="849550"/>
                </a:cubicBezTo>
                <a:cubicBezTo>
                  <a:pt x="2923018" y="858122"/>
                  <a:pt x="2941115" y="879077"/>
                  <a:pt x="2946830" y="910986"/>
                </a:cubicBezTo>
                <a:cubicBezTo>
                  <a:pt x="2951116" y="910510"/>
                  <a:pt x="2955403" y="909557"/>
                  <a:pt x="2961118" y="909081"/>
                </a:cubicBezTo>
                <a:cubicBezTo>
                  <a:pt x="2956832" y="905747"/>
                  <a:pt x="2954450" y="903842"/>
                  <a:pt x="2951593" y="901937"/>
                </a:cubicBezTo>
                <a:cubicBezTo>
                  <a:pt x="2952069" y="900985"/>
                  <a:pt x="2952545" y="900032"/>
                  <a:pt x="2953022" y="899080"/>
                </a:cubicBezTo>
                <a:cubicBezTo>
                  <a:pt x="2955403" y="900509"/>
                  <a:pt x="2958260" y="901937"/>
                  <a:pt x="2960641" y="903842"/>
                </a:cubicBezTo>
                <a:cubicBezTo>
                  <a:pt x="2963499" y="905747"/>
                  <a:pt x="2966357" y="909557"/>
                  <a:pt x="2968261" y="909557"/>
                </a:cubicBezTo>
                <a:cubicBezTo>
                  <a:pt x="2973976" y="908605"/>
                  <a:pt x="2982073" y="906700"/>
                  <a:pt x="2983501" y="902890"/>
                </a:cubicBezTo>
                <a:cubicBezTo>
                  <a:pt x="2986359" y="895270"/>
                  <a:pt x="2986835" y="886221"/>
                  <a:pt x="2986359" y="878125"/>
                </a:cubicBezTo>
                <a:cubicBezTo>
                  <a:pt x="2985883" y="870029"/>
                  <a:pt x="2983501" y="861932"/>
                  <a:pt x="2983025" y="853836"/>
                </a:cubicBezTo>
                <a:cubicBezTo>
                  <a:pt x="2983025" y="851931"/>
                  <a:pt x="2985407" y="849074"/>
                  <a:pt x="2986835" y="847169"/>
                </a:cubicBezTo>
                <a:cubicBezTo>
                  <a:pt x="2988740" y="848597"/>
                  <a:pt x="2991122" y="850026"/>
                  <a:pt x="2992074" y="851931"/>
                </a:cubicBezTo>
                <a:cubicBezTo>
                  <a:pt x="2994455" y="857170"/>
                  <a:pt x="2995884" y="862409"/>
                  <a:pt x="2997789" y="867647"/>
                </a:cubicBezTo>
                <a:cubicBezTo>
                  <a:pt x="3000170" y="865266"/>
                  <a:pt x="3000647" y="862885"/>
                  <a:pt x="3000170" y="860980"/>
                </a:cubicBezTo>
                <a:cubicBezTo>
                  <a:pt x="2993503" y="830024"/>
                  <a:pt x="2987311" y="799067"/>
                  <a:pt x="2979691" y="768111"/>
                </a:cubicBezTo>
                <a:cubicBezTo>
                  <a:pt x="2973024" y="740489"/>
                  <a:pt x="2963499" y="713819"/>
                  <a:pt x="2949688" y="688577"/>
                </a:cubicBezTo>
                <a:cubicBezTo>
                  <a:pt x="2945401" y="680481"/>
                  <a:pt x="2941591" y="673814"/>
                  <a:pt x="2932543" y="674290"/>
                </a:cubicBezTo>
                <a:cubicBezTo>
                  <a:pt x="2913969" y="674766"/>
                  <a:pt x="2895395" y="675719"/>
                  <a:pt x="2876822" y="678576"/>
                </a:cubicBezTo>
                <a:cubicBezTo>
                  <a:pt x="2862534" y="680481"/>
                  <a:pt x="2848247" y="685244"/>
                  <a:pt x="2833959" y="688577"/>
                </a:cubicBezTo>
                <a:cubicBezTo>
                  <a:pt x="2825386" y="690482"/>
                  <a:pt x="2824434" y="697150"/>
                  <a:pt x="2823482" y="703817"/>
                </a:cubicBezTo>
                <a:cubicBezTo>
                  <a:pt x="2823005" y="706675"/>
                  <a:pt x="2824910" y="710961"/>
                  <a:pt x="2827291" y="712866"/>
                </a:cubicBezTo>
                <a:cubicBezTo>
                  <a:pt x="2838245" y="721915"/>
                  <a:pt x="2840626" y="735726"/>
                  <a:pt x="2832530" y="744775"/>
                </a:cubicBezTo>
                <a:cubicBezTo>
                  <a:pt x="2824434" y="753824"/>
                  <a:pt x="2809194" y="754300"/>
                  <a:pt x="2799193" y="746204"/>
                </a:cubicBezTo>
                <a:cubicBezTo>
                  <a:pt x="2795383" y="743346"/>
                  <a:pt x="2790620" y="740965"/>
                  <a:pt x="2785858" y="739536"/>
                </a:cubicBezTo>
                <a:cubicBezTo>
                  <a:pt x="2771094" y="735250"/>
                  <a:pt x="2764903" y="717629"/>
                  <a:pt x="2773951" y="705246"/>
                </a:cubicBezTo>
                <a:cubicBezTo>
                  <a:pt x="2775857" y="702865"/>
                  <a:pt x="2777761" y="700484"/>
                  <a:pt x="2782524" y="694769"/>
                </a:cubicBezTo>
                <a:cubicBezTo>
                  <a:pt x="2773475" y="693340"/>
                  <a:pt x="2767284" y="690959"/>
                  <a:pt x="2761093" y="691435"/>
                </a:cubicBezTo>
                <a:cubicBezTo>
                  <a:pt x="2741566" y="692387"/>
                  <a:pt x="2722516" y="694292"/>
                  <a:pt x="2702990" y="696197"/>
                </a:cubicBezTo>
                <a:cubicBezTo>
                  <a:pt x="2653460" y="700960"/>
                  <a:pt x="2603930" y="705722"/>
                  <a:pt x="2554400" y="710009"/>
                </a:cubicBezTo>
                <a:cubicBezTo>
                  <a:pt x="2515824" y="713342"/>
                  <a:pt x="2476772" y="715247"/>
                  <a:pt x="2438195" y="718105"/>
                </a:cubicBezTo>
                <a:cubicBezTo>
                  <a:pt x="2428194" y="719057"/>
                  <a:pt x="2418669" y="720486"/>
                  <a:pt x="2408192" y="721439"/>
                </a:cubicBezTo>
                <a:cubicBezTo>
                  <a:pt x="2421050" y="745727"/>
                  <a:pt x="2414383" y="765254"/>
                  <a:pt x="2399619" y="783351"/>
                </a:cubicBezTo>
                <a:cubicBezTo>
                  <a:pt x="2389142" y="796686"/>
                  <a:pt x="2377712" y="810021"/>
                  <a:pt x="2366758" y="823356"/>
                </a:cubicBezTo>
                <a:close/>
                <a:moveTo>
                  <a:pt x="1703818" y="1034335"/>
                </a:moveTo>
                <a:cubicBezTo>
                  <a:pt x="1714772" y="1034335"/>
                  <a:pt x="1725725" y="1033859"/>
                  <a:pt x="1736203" y="1034335"/>
                </a:cubicBezTo>
                <a:cubicBezTo>
                  <a:pt x="1745728" y="1034811"/>
                  <a:pt x="1750014" y="1031954"/>
                  <a:pt x="1750967" y="1021476"/>
                </a:cubicBezTo>
                <a:cubicBezTo>
                  <a:pt x="1753824" y="997664"/>
                  <a:pt x="1765254" y="977661"/>
                  <a:pt x="1787162" y="967184"/>
                </a:cubicBezTo>
                <a:cubicBezTo>
                  <a:pt x="1801449" y="960040"/>
                  <a:pt x="1817165" y="957182"/>
                  <a:pt x="1832405" y="951944"/>
                </a:cubicBezTo>
                <a:cubicBezTo>
                  <a:pt x="1835739" y="950515"/>
                  <a:pt x="1840978" y="949086"/>
                  <a:pt x="1841930" y="946229"/>
                </a:cubicBezTo>
                <a:cubicBezTo>
                  <a:pt x="1849550" y="925750"/>
                  <a:pt x="1860028" y="905747"/>
                  <a:pt x="1863362" y="884792"/>
                </a:cubicBezTo>
                <a:cubicBezTo>
                  <a:pt x="1869076" y="848597"/>
                  <a:pt x="1870029" y="811450"/>
                  <a:pt x="1871934" y="774302"/>
                </a:cubicBezTo>
                <a:cubicBezTo>
                  <a:pt x="1871934" y="771921"/>
                  <a:pt x="1867172" y="768111"/>
                  <a:pt x="1864314" y="767159"/>
                </a:cubicBezTo>
                <a:cubicBezTo>
                  <a:pt x="1861457" y="766206"/>
                  <a:pt x="1857647" y="767159"/>
                  <a:pt x="1854313" y="767635"/>
                </a:cubicBezTo>
                <a:cubicBezTo>
                  <a:pt x="1782875" y="773350"/>
                  <a:pt x="1711438" y="780494"/>
                  <a:pt x="1639524" y="784780"/>
                </a:cubicBezTo>
                <a:cubicBezTo>
                  <a:pt x="1617140" y="786209"/>
                  <a:pt x="1603329" y="796210"/>
                  <a:pt x="1590947" y="811926"/>
                </a:cubicBezTo>
                <a:cubicBezTo>
                  <a:pt x="1569992" y="838596"/>
                  <a:pt x="1562372" y="870029"/>
                  <a:pt x="1559038" y="902414"/>
                </a:cubicBezTo>
                <a:cubicBezTo>
                  <a:pt x="1558562" y="909081"/>
                  <a:pt x="1556180" y="915749"/>
                  <a:pt x="1557133" y="921940"/>
                </a:cubicBezTo>
                <a:cubicBezTo>
                  <a:pt x="1558085" y="929084"/>
                  <a:pt x="1561895" y="935751"/>
                  <a:pt x="1563800" y="942895"/>
                </a:cubicBezTo>
                <a:cubicBezTo>
                  <a:pt x="1573802" y="975756"/>
                  <a:pt x="1592375" y="1002902"/>
                  <a:pt x="1622379" y="1020524"/>
                </a:cubicBezTo>
                <a:cubicBezTo>
                  <a:pt x="1648097" y="1035764"/>
                  <a:pt x="1676195" y="1035287"/>
                  <a:pt x="1703818" y="1034335"/>
                </a:cubicBezTo>
                <a:close/>
                <a:moveTo>
                  <a:pt x="2975405" y="670480"/>
                </a:moveTo>
                <a:cubicBezTo>
                  <a:pt x="2976358" y="682386"/>
                  <a:pt x="2975405" y="694292"/>
                  <a:pt x="2978263" y="705246"/>
                </a:cubicBezTo>
                <a:cubicBezTo>
                  <a:pt x="2989693" y="751442"/>
                  <a:pt x="3009695" y="795257"/>
                  <a:pt x="3013505" y="843359"/>
                </a:cubicBezTo>
                <a:cubicBezTo>
                  <a:pt x="3014934" y="860027"/>
                  <a:pt x="3018268" y="876220"/>
                  <a:pt x="3021601" y="892412"/>
                </a:cubicBezTo>
                <a:cubicBezTo>
                  <a:pt x="3022078" y="895270"/>
                  <a:pt x="3025888" y="900032"/>
                  <a:pt x="3028269" y="900032"/>
                </a:cubicBezTo>
                <a:cubicBezTo>
                  <a:pt x="3037794" y="900509"/>
                  <a:pt x="3047795" y="900985"/>
                  <a:pt x="3056844" y="898604"/>
                </a:cubicBezTo>
                <a:cubicBezTo>
                  <a:pt x="3084943" y="892412"/>
                  <a:pt x="3102088" y="870505"/>
                  <a:pt x="3103040" y="841454"/>
                </a:cubicBezTo>
                <a:cubicBezTo>
                  <a:pt x="3104469" y="795734"/>
                  <a:pt x="3094944" y="752395"/>
                  <a:pt x="3076370" y="710961"/>
                </a:cubicBezTo>
                <a:cubicBezTo>
                  <a:pt x="3058749" y="671909"/>
                  <a:pt x="3015410" y="654764"/>
                  <a:pt x="2975405" y="670480"/>
                </a:cubicBezTo>
                <a:close/>
                <a:moveTo>
                  <a:pt x="2233408" y="546179"/>
                </a:moveTo>
                <a:cubicBezTo>
                  <a:pt x="2231979" y="545703"/>
                  <a:pt x="2230550" y="545703"/>
                  <a:pt x="2229598" y="545226"/>
                </a:cubicBezTo>
                <a:cubicBezTo>
                  <a:pt x="2225788" y="550465"/>
                  <a:pt x="2221501" y="555704"/>
                  <a:pt x="2218644" y="561419"/>
                </a:cubicBezTo>
                <a:cubicBezTo>
                  <a:pt x="2209595" y="579516"/>
                  <a:pt x="2201023" y="598090"/>
                  <a:pt x="2192450" y="616664"/>
                </a:cubicBezTo>
                <a:cubicBezTo>
                  <a:pt x="2191498" y="619045"/>
                  <a:pt x="2190545" y="621902"/>
                  <a:pt x="2189593" y="624284"/>
                </a:cubicBezTo>
                <a:cubicBezTo>
                  <a:pt x="2192450" y="624760"/>
                  <a:pt x="2194832" y="626189"/>
                  <a:pt x="2197689" y="626189"/>
                </a:cubicBezTo>
                <a:cubicBezTo>
                  <a:pt x="2210548" y="624760"/>
                  <a:pt x="2222930" y="624284"/>
                  <a:pt x="2232455" y="634761"/>
                </a:cubicBezTo>
                <a:cubicBezTo>
                  <a:pt x="2243885" y="625712"/>
                  <a:pt x="2259125" y="619045"/>
                  <a:pt x="2263888" y="608091"/>
                </a:cubicBezTo>
                <a:cubicBezTo>
                  <a:pt x="2268650" y="597138"/>
                  <a:pt x="2263412" y="581897"/>
                  <a:pt x="2262459" y="568563"/>
                </a:cubicBezTo>
                <a:cubicBezTo>
                  <a:pt x="2262459" y="567610"/>
                  <a:pt x="2262459" y="566181"/>
                  <a:pt x="2262459" y="565229"/>
                </a:cubicBezTo>
                <a:cubicBezTo>
                  <a:pt x="2261983" y="559514"/>
                  <a:pt x="2259601" y="556180"/>
                  <a:pt x="2252934" y="557133"/>
                </a:cubicBezTo>
                <a:cubicBezTo>
                  <a:pt x="2243885" y="558561"/>
                  <a:pt x="2236265" y="556656"/>
                  <a:pt x="2233408" y="546179"/>
                </a:cubicBezTo>
                <a:close/>
                <a:moveTo>
                  <a:pt x="2642030" y="938609"/>
                </a:moveTo>
                <a:cubicBezTo>
                  <a:pt x="2669176" y="936227"/>
                  <a:pt x="2693941" y="933846"/>
                  <a:pt x="2718230" y="930989"/>
                </a:cubicBezTo>
                <a:cubicBezTo>
                  <a:pt x="2720611" y="930512"/>
                  <a:pt x="2722516" y="928131"/>
                  <a:pt x="2724422" y="926226"/>
                </a:cubicBezTo>
                <a:cubicBezTo>
                  <a:pt x="2722040" y="924797"/>
                  <a:pt x="2719659" y="922416"/>
                  <a:pt x="2717754" y="922892"/>
                </a:cubicBezTo>
                <a:cubicBezTo>
                  <a:pt x="2692513" y="924321"/>
                  <a:pt x="2667272" y="925750"/>
                  <a:pt x="2642030" y="927655"/>
                </a:cubicBezTo>
                <a:cubicBezTo>
                  <a:pt x="2640125" y="927655"/>
                  <a:pt x="2638220" y="931941"/>
                  <a:pt x="2636315" y="934322"/>
                </a:cubicBezTo>
                <a:cubicBezTo>
                  <a:pt x="2638697" y="936227"/>
                  <a:pt x="2641078" y="938132"/>
                  <a:pt x="2642030" y="938609"/>
                </a:cubicBezTo>
                <a:close/>
                <a:moveTo>
                  <a:pt x="2544875" y="942895"/>
                </a:moveTo>
                <a:cubicBezTo>
                  <a:pt x="2545351" y="944324"/>
                  <a:pt x="2545828" y="945752"/>
                  <a:pt x="2546304" y="947181"/>
                </a:cubicBezTo>
                <a:cubicBezTo>
                  <a:pt x="2571069" y="945276"/>
                  <a:pt x="2595834" y="943371"/>
                  <a:pt x="2620599" y="940990"/>
                </a:cubicBezTo>
                <a:cubicBezTo>
                  <a:pt x="2622504" y="940990"/>
                  <a:pt x="2624409" y="936704"/>
                  <a:pt x="2626314" y="934322"/>
                </a:cubicBezTo>
                <a:cubicBezTo>
                  <a:pt x="2623457" y="932894"/>
                  <a:pt x="2620599" y="929560"/>
                  <a:pt x="2617741" y="930036"/>
                </a:cubicBezTo>
                <a:cubicBezTo>
                  <a:pt x="2599644" y="931465"/>
                  <a:pt x="2581070" y="933370"/>
                  <a:pt x="2563449" y="935751"/>
                </a:cubicBezTo>
                <a:cubicBezTo>
                  <a:pt x="2556782" y="936704"/>
                  <a:pt x="2550590" y="940037"/>
                  <a:pt x="2544875" y="942895"/>
                </a:cubicBezTo>
                <a:close/>
                <a:moveTo>
                  <a:pt x="3175430" y="920035"/>
                </a:moveTo>
                <a:cubicBezTo>
                  <a:pt x="3165429" y="915749"/>
                  <a:pt x="3155904" y="910986"/>
                  <a:pt x="3145903" y="907652"/>
                </a:cubicBezTo>
                <a:cubicBezTo>
                  <a:pt x="3143522" y="906700"/>
                  <a:pt x="3138759" y="909081"/>
                  <a:pt x="3136854" y="911462"/>
                </a:cubicBezTo>
                <a:cubicBezTo>
                  <a:pt x="3134949" y="913844"/>
                  <a:pt x="3133520" y="919559"/>
                  <a:pt x="3135425" y="921464"/>
                </a:cubicBezTo>
                <a:cubicBezTo>
                  <a:pt x="3148284" y="936704"/>
                  <a:pt x="3166858" y="939561"/>
                  <a:pt x="3175430" y="920035"/>
                </a:cubicBezTo>
                <a:close/>
                <a:moveTo>
                  <a:pt x="2815385" y="916225"/>
                </a:moveTo>
                <a:cubicBezTo>
                  <a:pt x="2827768" y="924321"/>
                  <a:pt x="2877298" y="917177"/>
                  <a:pt x="2886823" y="904319"/>
                </a:cubicBezTo>
                <a:cubicBezTo>
                  <a:pt x="2862058" y="906700"/>
                  <a:pt x="2839198" y="905747"/>
                  <a:pt x="2815385" y="916225"/>
                </a:cubicBezTo>
                <a:close/>
                <a:moveTo>
                  <a:pt x="2103392" y="562371"/>
                </a:moveTo>
                <a:cubicBezTo>
                  <a:pt x="2106249" y="558561"/>
                  <a:pt x="2108630" y="556180"/>
                  <a:pt x="2110059" y="553322"/>
                </a:cubicBezTo>
                <a:cubicBezTo>
                  <a:pt x="2114822" y="545703"/>
                  <a:pt x="2119108" y="538083"/>
                  <a:pt x="2123870" y="530463"/>
                </a:cubicBezTo>
                <a:cubicBezTo>
                  <a:pt x="2132443" y="517127"/>
                  <a:pt x="2132443" y="517127"/>
                  <a:pt x="2117203" y="505697"/>
                </a:cubicBezTo>
                <a:cubicBezTo>
                  <a:pt x="2115774" y="525700"/>
                  <a:pt x="2095771" y="538559"/>
                  <a:pt x="2103392" y="562371"/>
                </a:cubicBezTo>
                <a:close/>
                <a:moveTo>
                  <a:pt x="2937782" y="968136"/>
                </a:moveTo>
                <a:cubicBezTo>
                  <a:pt x="2937305" y="969089"/>
                  <a:pt x="2936353" y="970517"/>
                  <a:pt x="2935876" y="971470"/>
                </a:cubicBezTo>
                <a:cubicBezTo>
                  <a:pt x="2941115" y="975756"/>
                  <a:pt x="2945401" y="980995"/>
                  <a:pt x="2951116" y="983376"/>
                </a:cubicBezTo>
                <a:cubicBezTo>
                  <a:pt x="2954450" y="984805"/>
                  <a:pt x="2960641" y="981471"/>
                  <a:pt x="2964451" y="979090"/>
                </a:cubicBezTo>
                <a:cubicBezTo>
                  <a:pt x="2966357" y="977661"/>
                  <a:pt x="2967785" y="970994"/>
                  <a:pt x="2966833" y="970994"/>
                </a:cubicBezTo>
                <a:cubicBezTo>
                  <a:pt x="2963023" y="969089"/>
                  <a:pt x="2959213" y="967660"/>
                  <a:pt x="2954926" y="967184"/>
                </a:cubicBezTo>
                <a:cubicBezTo>
                  <a:pt x="2949211" y="966707"/>
                  <a:pt x="2943497" y="967660"/>
                  <a:pt x="2937782" y="968136"/>
                </a:cubicBezTo>
                <a:close/>
                <a:moveTo>
                  <a:pt x="2239123" y="755252"/>
                </a:moveTo>
                <a:cubicBezTo>
                  <a:pt x="2242933" y="765730"/>
                  <a:pt x="2245314" y="773826"/>
                  <a:pt x="2249124" y="784780"/>
                </a:cubicBezTo>
                <a:cubicBezTo>
                  <a:pt x="2258649" y="769540"/>
                  <a:pt x="2250076" y="756681"/>
                  <a:pt x="2251505" y="743822"/>
                </a:cubicBezTo>
                <a:cubicBezTo>
                  <a:pt x="2250553" y="743346"/>
                  <a:pt x="2249600" y="743346"/>
                  <a:pt x="2248648" y="742870"/>
                </a:cubicBezTo>
                <a:cubicBezTo>
                  <a:pt x="2244838" y="747632"/>
                  <a:pt x="2241504" y="752395"/>
                  <a:pt x="2239123" y="755252"/>
                </a:cubicBezTo>
                <a:close/>
                <a:moveTo>
                  <a:pt x="2789668" y="920035"/>
                </a:moveTo>
                <a:cubicBezTo>
                  <a:pt x="2775857" y="912415"/>
                  <a:pt x="2764426" y="913367"/>
                  <a:pt x="2752997" y="921940"/>
                </a:cubicBezTo>
                <a:cubicBezTo>
                  <a:pt x="2760140" y="929084"/>
                  <a:pt x="2780143" y="928607"/>
                  <a:pt x="2789668" y="920035"/>
                </a:cubicBezTo>
                <a:close/>
                <a:moveTo>
                  <a:pt x="3577861" y="786685"/>
                </a:moveTo>
                <a:cubicBezTo>
                  <a:pt x="3569765" y="774302"/>
                  <a:pt x="3561193" y="760967"/>
                  <a:pt x="3552620" y="748109"/>
                </a:cubicBezTo>
                <a:cubicBezTo>
                  <a:pt x="3556906" y="770969"/>
                  <a:pt x="3568336" y="786685"/>
                  <a:pt x="3577861" y="786685"/>
                </a:cubicBezTo>
                <a:close/>
                <a:moveTo>
                  <a:pt x="3536428" y="297100"/>
                </a:moveTo>
                <a:cubicBezTo>
                  <a:pt x="3523093" y="304244"/>
                  <a:pt x="3517854" y="315198"/>
                  <a:pt x="3519283" y="327104"/>
                </a:cubicBezTo>
                <a:cubicBezTo>
                  <a:pt x="3524521" y="318531"/>
                  <a:pt x="3529760" y="309006"/>
                  <a:pt x="3536428" y="297100"/>
                </a:cubicBezTo>
                <a:close/>
                <a:moveTo>
                  <a:pt x="2101010" y="568563"/>
                </a:moveTo>
                <a:cubicBezTo>
                  <a:pt x="2086723" y="569515"/>
                  <a:pt x="2084818" y="572372"/>
                  <a:pt x="2091485" y="582374"/>
                </a:cubicBezTo>
                <a:cubicBezTo>
                  <a:pt x="2094343" y="578088"/>
                  <a:pt x="2097200" y="573801"/>
                  <a:pt x="2101010" y="568563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AutoShape 92">
            <a:extLst>
              <a:ext uri="{FF2B5EF4-FFF2-40B4-BE49-F238E27FC236}">
                <a16:creationId xmlns:a16="http://schemas.microsoft.com/office/drawing/2014/main" id="{DC3734E2-C289-4F63-91B8-99835DB816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78601" y="4891119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AutoShape 92">
            <a:extLst>
              <a:ext uri="{FF2B5EF4-FFF2-40B4-BE49-F238E27FC236}">
                <a16:creationId xmlns:a16="http://schemas.microsoft.com/office/drawing/2014/main" id="{AA99DC62-6046-4779-9D1E-CCEC0E17D7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88717" y="4891119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AutoShape 92">
            <a:extLst>
              <a:ext uri="{FF2B5EF4-FFF2-40B4-BE49-F238E27FC236}">
                <a16:creationId xmlns:a16="http://schemas.microsoft.com/office/drawing/2014/main" id="{6ACFC7F7-2DEE-47E4-8F24-3468314331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93775" y="4891057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3" name="AutoShape 92">
            <a:extLst>
              <a:ext uri="{FF2B5EF4-FFF2-40B4-BE49-F238E27FC236}">
                <a16:creationId xmlns:a16="http://schemas.microsoft.com/office/drawing/2014/main" id="{A9677BFE-E38C-4DB9-9F17-65455CD29D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83659" y="4891057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4" name="Trapezoid 10">
            <a:extLst>
              <a:ext uri="{FF2B5EF4-FFF2-40B4-BE49-F238E27FC236}">
                <a16:creationId xmlns:a16="http://schemas.microsoft.com/office/drawing/2014/main" id="{7A997114-CDEA-402C-8F4A-C2B0CE30B227}"/>
              </a:ext>
            </a:extLst>
          </p:cNvPr>
          <p:cNvSpPr/>
          <p:nvPr/>
        </p:nvSpPr>
        <p:spPr>
          <a:xfrm>
            <a:off x="7882322" y="4985539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0BB2A202-0AFC-4468-B968-4C737B8EF9FB}"/>
              </a:ext>
            </a:extLst>
          </p:cNvPr>
          <p:cNvSpPr/>
          <p:nvPr/>
        </p:nvSpPr>
        <p:spPr>
          <a:xfrm>
            <a:off x="10928558" y="4948101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E134D147-4DDE-4C29-8F8E-D04565369048}"/>
              </a:ext>
            </a:extLst>
          </p:cNvPr>
          <p:cNvSpPr>
            <a:spLocks noChangeAspect="1"/>
          </p:cNvSpPr>
          <p:nvPr/>
        </p:nvSpPr>
        <p:spPr>
          <a:xfrm>
            <a:off x="6403649" y="4965874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CD02F42B-86D0-4428-8F73-BEA068C4706C}"/>
              </a:ext>
            </a:extLst>
          </p:cNvPr>
          <p:cNvSpPr>
            <a:spLocks/>
          </p:cNvSpPr>
          <p:nvPr/>
        </p:nvSpPr>
        <p:spPr>
          <a:xfrm>
            <a:off x="9403902" y="5007530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C29BE-0F13-4E7C-BB09-DCF51713815E}"/>
              </a:ext>
            </a:extLst>
          </p:cNvPr>
          <p:cNvSpPr txBox="1"/>
          <p:nvPr/>
        </p:nvSpPr>
        <p:spPr>
          <a:xfrm>
            <a:off x="5933568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E5B7D-1C61-4DE6-959B-49802FE5DCCA}"/>
              </a:ext>
            </a:extLst>
          </p:cNvPr>
          <p:cNvSpPr txBox="1"/>
          <p:nvPr/>
        </p:nvSpPr>
        <p:spPr>
          <a:xfrm>
            <a:off x="7438625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2A99D-6235-49AC-914C-6A27F51E17E0}"/>
              </a:ext>
            </a:extLst>
          </p:cNvPr>
          <p:cNvSpPr txBox="1"/>
          <p:nvPr/>
        </p:nvSpPr>
        <p:spPr>
          <a:xfrm>
            <a:off x="8943682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A54BE-7548-4A1E-832C-EB87DDCE1AE4}"/>
              </a:ext>
            </a:extLst>
          </p:cNvPr>
          <p:cNvSpPr txBox="1"/>
          <p:nvPr/>
        </p:nvSpPr>
        <p:spPr>
          <a:xfrm>
            <a:off x="10448738" y="55691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869DD5-B1E4-4AE9-94CE-F3BAFFB68224}"/>
              </a:ext>
            </a:extLst>
          </p:cNvPr>
          <p:cNvGrpSpPr/>
          <p:nvPr/>
        </p:nvGrpSpPr>
        <p:grpSpPr>
          <a:xfrm>
            <a:off x="7425604" y="1837096"/>
            <a:ext cx="3987976" cy="775862"/>
            <a:chOff x="6324699" y="2356411"/>
            <a:chExt cx="2736305" cy="7758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745ED8-B4FB-448F-948F-5D1D30AF978D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4BE40-4A31-42D8-80F1-12372974E6DA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516BD2-1CA6-4052-B86A-1F5C104AF2A8}"/>
              </a:ext>
            </a:extLst>
          </p:cNvPr>
          <p:cNvGrpSpPr/>
          <p:nvPr/>
        </p:nvGrpSpPr>
        <p:grpSpPr>
          <a:xfrm>
            <a:off x="7526214" y="2670002"/>
            <a:ext cx="3887365" cy="1336772"/>
            <a:chOff x="4932040" y="3928857"/>
            <a:chExt cx="3456384" cy="133677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5A3892-4DF2-493B-95D1-FD4201402F52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560902-46B8-493B-9F1F-7FBB1E2538C4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5D1721-3669-4006-B996-0F7EE739E571}"/>
              </a:ext>
            </a:extLst>
          </p:cNvPr>
          <p:cNvSpPr txBox="1"/>
          <p:nvPr/>
        </p:nvSpPr>
        <p:spPr>
          <a:xfrm>
            <a:off x="7387818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BE846-0CF5-4012-ADCF-B8F93D191416}"/>
              </a:ext>
            </a:extLst>
          </p:cNvPr>
          <p:cNvSpPr txBox="1"/>
          <p:nvPr/>
        </p:nvSpPr>
        <p:spPr>
          <a:xfrm>
            <a:off x="5882762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2F363E-E326-4993-978C-7237B55BD7C5}"/>
              </a:ext>
            </a:extLst>
          </p:cNvPr>
          <p:cNvSpPr txBox="1"/>
          <p:nvPr/>
        </p:nvSpPr>
        <p:spPr>
          <a:xfrm>
            <a:off x="8892874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DE673-4E79-463E-8089-5D44BACF74C8}"/>
              </a:ext>
            </a:extLst>
          </p:cNvPr>
          <p:cNvSpPr txBox="1"/>
          <p:nvPr/>
        </p:nvSpPr>
        <p:spPr>
          <a:xfrm>
            <a:off x="10397931" y="4411176"/>
            <a:ext cx="13523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F8AA98-AE52-422F-A273-EDEBF9F8C520}"/>
              </a:ext>
            </a:extLst>
          </p:cNvPr>
          <p:cNvGrpSpPr/>
          <p:nvPr/>
        </p:nvGrpSpPr>
        <p:grpSpPr>
          <a:xfrm>
            <a:off x="9320090" y="1755744"/>
            <a:ext cx="1734154" cy="2423890"/>
            <a:chOff x="1407747" y="-257149"/>
            <a:chExt cx="4964453" cy="6938989"/>
          </a:xfrm>
          <a:solidFill>
            <a:schemeClr val="accent4"/>
          </a:solidFill>
        </p:grpSpPr>
        <p:sp>
          <p:nvSpPr>
            <p:cNvPr id="4" name="Donut 69">
              <a:extLst>
                <a:ext uri="{FF2B5EF4-FFF2-40B4-BE49-F238E27FC236}">
                  <a16:creationId xmlns:a16="http://schemas.microsoft.com/office/drawing/2014/main" id="{FCA6F7B1-437C-44D8-BC64-66147006E8F7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1D0F30-A30B-4EFE-A126-C4EC72C454FC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6B6084-177D-47E8-9B45-E7B5B77013CC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Rounded Rectangle 79">
                <a:extLst>
                  <a:ext uri="{FF2B5EF4-FFF2-40B4-BE49-F238E27FC236}">
                    <a16:creationId xmlns:a16="http://schemas.microsoft.com/office/drawing/2014/main" id="{530C68EE-2984-46C7-9DCE-6217AB38947D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1498BC-8595-4BBD-B238-9C60290777E1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0EEE93-B621-4230-8885-6C21C84B2D6C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Rounded Rectangle 77">
                <a:extLst>
                  <a:ext uri="{FF2B5EF4-FFF2-40B4-BE49-F238E27FC236}">
                    <a16:creationId xmlns:a16="http://schemas.microsoft.com/office/drawing/2014/main" id="{0C3DDFCC-F566-4A94-B365-A098CBBFE223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057EB1-2FE3-408F-B1AC-E04493353A36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0F03B1-AFF9-4B40-9B5A-9B289C964F51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" name="Rounded Rectangle 75">
                <a:extLst>
                  <a:ext uri="{FF2B5EF4-FFF2-40B4-BE49-F238E27FC236}">
                    <a16:creationId xmlns:a16="http://schemas.microsoft.com/office/drawing/2014/main" id="{39EC623D-0442-4A18-BF4F-572AA19160EA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8" name="Donut 73">
              <a:extLst>
                <a:ext uri="{FF2B5EF4-FFF2-40B4-BE49-F238E27FC236}">
                  <a16:creationId xmlns:a16="http://schemas.microsoft.com/office/drawing/2014/main" id="{CB995F56-3961-4F1A-BCEF-C8E48282E54A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" name="차트 93">
            <a:extLst>
              <a:ext uri="{FF2B5EF4-FFF2-40B4-BE49-F238E27FC236}">
                <a16:creationId xmlns:a16="http://schemas.microsoft.com/office/drawing/2014/main" id="{B4CA73CE-E88F-4164-B73E-FBAFCACE7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435309"/>
              </p:ext>
            </p:extLst>
          </p:nvPr>
        </p:nvGraphicFramePr>
        <p:xfrm>
          <a:off x="9417850" y="2543274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9632525-C120-459F-8F57-945C39D85407}"/>
              </a:ext>
            </a:extLst>
          </p:cNvPr>
          <p:cNvGrpSpPr/>
          <p:nvPr/>
        </p:nvGrpSpPr>
        <p:grpSpPr>
          <a:xfrm>
            <a:off x="6594774" y="1755744"/>
            <a:ext cx="1734154" cy="2423890"/>
            <a:chOff x="1407747" y="-257149"/>
            <a:chExt cx="4964453" cy="6938989"/>
          </a:xfrm>
          <a:solidFill>
            <a:schemeClr val="accent3"/>
          </a:solidFill>
        </p:grpSpPr>
        <p:sp>
          <p:nvSpPr>
            <p:cNvPr id="17" name="Donut 44">
              <a:extLst>
                <a:ext uri="{FF2B5EF4-FFF2-40B4-BE49-F238E27FC236}">
                  <a16:creationId xmlns:a16="http://schemas.microsoft.com/office/drawing/2014/main" id="{AC995588-25AF-4337-A25C-7816971EF013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C49592-8560-4DF9-99F8-40219DA1067F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5E598A-6C58-4447-8B8F-A0A020B3CA55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Rounded Rectangle 54">
                <a:extLst>
                  <a:ext uri="{FF2B5EF4-FFF2-40B4-BE49-F238E27FC236}">
                    <a16:creationId xmlns:a16="http://schemas.microsoft.com/office/drawing/2014/main" id="{C53076AC-BA3B-45C4-8BDB-445135571F69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75E2D2-8727-4540-8196-C81866AC44EE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7B0972B-2A26-4DA0-B9EA-501E3CB7D717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5" name="Rounded Rectangle 52">
                <a:extLst>
                  <a:ext uri="{FF2B5EF4-FFF2-40B4-BE49-F238E27FC236}">
                    <a16:creationId xmlns:a16="http://schemas.microsoft.com/office/drawing/2014/main" id="{EC94FA53-E982-4ABB-84D8-613A2124ED6E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2CC56E-416F-4142-9AA3-E5A2EC7DC273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757231-96EE-4E9B-9A4E-39420EE28ABF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Rounded Rectangle 50">
                <a:extLst>
                  <a:ext uri="{FF2B5EF4-FFF2-40B4-BE49-F238E27FC236}">
                    <a16:creationId xmlns:a16="http://schemas.microsoft.com/office/drawing/2014/main" id="{810CE1A5-14DA-4ED3-ACC1-7CF297BC2AB5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1" name="Donut 48">
              <a:extLst>
                <a:ext uri="{FF2B5EF4-FFF2-40B4-BE49-F238E27FC236}">
                  <a16:creationId xmlns:a16="http://schemas.microsoft.com/office/drawing/2014/main" id="{AAFABE21-95BA-4BA2-914F-36F449870279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8" name="차트 92">
            <a:extLst>
              <a:ext uri="{FF2B5EF4-FFF2-40B4-BE49-F238E27FC236}">
                <a16:creationId xmlns:a16="http://schemas.microsoft.com/office/drawing/2014/main" id="{946AD620-F465-4937-9407-5438AFA2F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658158"/>
              </p:ext>
            </p:extLst>
          </p:nvPr>
        </p:nvGraphicFramePr>
        <p:xfrm>
          <a:off x="6692535" y="2547574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5EC5CCD5-9209-4E87-B2B4-712EBC8B06FB}"/>
              </a:ext>
            </a:extLst>
          </p:cNvPr>
          <p:cNvGrpSpPr/>
          <p:nvPr/>
        </p:nvGrpSpPr>
        <p:grpSpPr>
          <a:xfrm>
            <a:off x="3869458" y="1755744"/>
            <a:ext cx="1734154" cy="2423890"/>
            <a:chOff x="1407747" y="-257149"/>
            <a:chExt cx="4964453" cy="6938989"/>
          </a:xfrm>
          <a:solidFill>
            <a:schemeClr val="accent2"/>
          </a:solidFill>
        </p:grpSpPr>
        <p:sp>
          <p:nvSpPr>
            <p:cNvPr id="30" name="Donut 32">
              <a:extLst>
                <a:ext uri="{FF2B5EF4-FFF2-40B4-BE49-F238E27FC236}">
                  <a16:creationId xmlns:a16="http://schemas.microsoft.com/office/drawing/2014/main" id="{23F01ADC-7D42-442F-938E-2D50072204F3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58690-7FDF-4DF3-91B2-36585BC0DD77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813EA9-BC9B-4FBD-94E3-E20BAE20060C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ounded Rectangle 42">
                <a:extLst>
                  <a:ext uri="{FF2B5EF4-FFF2-40B4-BE49-F238E27FC236}">
                    <a16:creationId xmlns:a16="http://schemas.microsoft.com/office/drawing/2014/main" id="{163D28B4-C4B7-48C9-AF50-A22D0CC5FED2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AA50BB-51B6-42A9-B528-6B64A5590A3A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B8B38F-3694-4A43-A733-193FA4536317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Rounded Rectangle 40">
                <a:extLst>
                  <a:ext uri="{FF2B5EF4-FFF2-40B4-BE49-F238E27FC236}">
                    <a16:creationId xmlns:a16="http://schemas.microsoft.com/office/drawing/2014/main" id="{50CBCA15-377D-43C2-A868-2CE14CB840B0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2FF1C17-3850-4543-9B45-2D31E72FBA9D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80A5E7-9CC7-40A7-BDA9-CF3AC34F2746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6" name="Rounded Rectangle 38">
                <a:extLst>
                  <a:ext uri="{FF2B5EF4-FFF2-40B4-BE49-F238E27FC236}">
                    <a16:creationId xmlns:a16="http://schemas.microsoft.com/office/drawing/2014/main" id="{E155B1E8-7263-422D-B817-FB4BDA83EE87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34" name="Donut 36">
              <a:extLst>
                <a:ext uri="{FF2B5EF4-FFF2-40B4-BE49-F238E27FC236}">
                  <a16:creationId xmlns:a16="http://schemas.microsoft.com/office/drawing/2014/main" id="{B53D4844-A592-4287-B435-E2FBBB347616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1" name="차트 91">
            <a:extLst>
              <a:ext uri="{FF2B5EF4-FFF2-40B4-BE49-F238E27FC236}">
                <a16:creationId xmlns:a16="http://schemas.microsoft.com/office/drawing/2014/main" id="{B1D77DF6-9539-4F5E-8FB0-F12E84544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486554"/>
              </p:ext>
            </p:extLst>
          </p:nvPr>
        </p:nvGraphicFramePr>
        <p:xfrm>
          <a:off x="3967219" y="2557876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AC44C4DB-4CAA-4212-8A80-832B202D6690}"/>
              </a:ext>
            </a:extLst>
          </p:cNvPr>
          <p:cNvGrpSpPr/>
          <p:nvPr/>
        </p:nvGrpSpPr>
        <p:grpSpPr>
          <a:xfrm>
            <a:off x="1144142" y="1755744"/>
            <a:ext cx="1734154" cy="2423890"/>
            <a:chOff x="1407747" y="-257149"/>
            <a:chExt cx="4964453" cy="6938989"/>
          </a:xfrm>
          <a:solidFill>
            <a:schemeClr val="accent1"/>
          </a:solidFill>
        </p:grpSpPr>
        <p:sp>
          <p:nvSpPr>
            <p:cNvPr id="43" name="Donut 20">
              <a:extLst>
                <a:ext uri="{FF2B5EF4-FFF2-40B4-BE49-F238E27FC236}">
                  <a16:creationId xmlns:a16="http://schemas.microsoft.com/office/drawing/2014/main" id="{42D2E12D-A5BC-4A85-91A9-2CB1C542D1F4}"/>
                </a:ext>
              </a:extLst>
            </p:cNvPr>
            <p:cNvSpPr/>
            <p:nvPr/>
          </p:nvSpPr>
          <p:spPr>
            <a:xfrm>
              <a:off x="1407747" y="1717391"/>
              <a:ext cx="4964453" cy="4964449"/>
            </a:xfrm>
            <a:prstGeom prst="donut">
              <a:avLst>
                <a:gd name="adj" fmla="val 10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B84B66-EBF0-40F2-8839-E196EF7B505A}"/>
                </a:ext>
              </a:extLst>
            </p:cNvPr>
            <p:cNvGrpSpPr/>
            <p:nvPr/>
          </p:nvGrpSpPr>
          <p:grpSpPr>
            <a:xfrm rot="19457521">
              <a:off x="1961641" y="1354645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C1B423A-1869-47D4-B48F-56D613AF870D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3" name="Rounded Rectangle 30">
                <a:extLst>
                  <a:ext uri="{FF2B5EF4-FFF2-40B4-BE49-F238E27FC236}">
                    <a16:creationId xmlns:a16="http://schemas.microsoft.com/office/drawing/2014/main" id="{ABFCA87C-63C3-464F-A8F0-80367A73913D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82DBD09-09CD-4CF2-8DE7-32ED90D099A5}"/>
                </a:ext>
              </a:extLst>
            </p:cNvPr>
            <p:cNvGrpSpPr/>
            <p:nvPr/>
          </p:nvGrpSpPr>
          <p:grpSpPr>
            <a:xfrm rot="2160000">
              <a:off x="5200017" y="1372424"/>
              <a:ext cx="727496" cy="900126"/>
              <a:chOff x="4247964" y="1189551"/>
              <a:chExt cx="288032" cy="356380"/>
            </a:xfrm>
            <a:grpFill/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7C8B099-829F-41CA-8A02-ACC64D7E080F}"/>
                  </a:ext>
                </a:extLst>
              </p:cNvPr>
              <p:cNvSpPr/>
              <p:nvPr/>
            </p:nvSpPr>
            <p:spPr>
              <a:xfrm>
                <a:off x="4301980" y="1401620"/>
                <a:ext cx="180000" cy="144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1" name="Rounded Rectangle 28">
                <a:extLst>
                  <a:ext uri="{FF2B5EF4-FFF2-40B4-BE49-F238E27FC236}">
                    <a16:creationId xmlns:a16="http://schemas.microsoft.com/office/drawing/2014/main" id="{765111DB-1ABA-4E4C-A717-9CC64EDF58ED}"/>
                  </a:ext>
                </a:extLst>
              </p:cNvPr>
              <p:cNvSpPr/>
              <p:nvPr/>
            </p:nvSpPr>
            <p:spPr>
              <a:xfrm>
                <a:off x="4247964" y="1189551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65DD4C-50DD-4A86-9583-4A0DF77174B0}"/>
                </a:ext>
              </a:extLst>
            </p:cNvPr>
            <p:cNvGrpSpPr/>
            <p:nvPr/>
          </p:nvGrpSpPr>
          <p:grpSpPr>
            <a:xfrm>
              <a:off x="3365762" y="409495"/>
              <a:ext cx="1048423" cy="1564742"/>
              <a:chOff x="4247964" y="1250226"/>
              <a:chExt cx="288032" cy="42988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2BB0CB3-A67D-4377-823C-34BB43D77046}"/>
                  </a:ext>
                </a:extLst>
              </p:cNvPr>
              <p:cNvSpPr/>
              <p:nvPr/>
            </p:nvSpPr>
            <p:spPr>
              <a:xfrm>
                <a:off x="4301980" y="1462295"/>
                <a:ext cx="180000" cy="2178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9" name="Rounded Rectangle 26">
                <a:extLst>
                  <a:ext uri="{FF2B5EF4-FFF2-40B4-BE49-F238E27FC236}">
                    <a16:creationId xmlns:a16="http://schemas.microsoft.com/office/drawing/2014/main" id="{9DDCAD2C-5525-40CB-BB9B-D0FDFB790870}"/>
                  </a:ext>
                </a:extLst>
              </p:cNvPr>
              <p:cNvSpPr/>
              <p:nvPr/>
            </p:nvSpPr>
            <p:spPr>
              <a:xfrm>
                <a:off x="4247964" y="1250226"/>
                <a:ext cx="288032" cy="216024"/>
              </a:xfrm>
              <a:prstGeom prst="roundRect">
                <a:avLst>
                  <a:gd name="adj" fmla="val 2268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47" name="Donut 24">
              <a:extLst>
                <a:ext uri="{FF2B5EF4-FFF2-40B4-BE49-F238E27FC236}">
                  <a16:creationId xmlns:a16="http://schemas.microsoft.com/office/drawing/2014/main" id="{D2DE1A33-4AC1-4364-B7A1-72A39E520AD7}"/>
                </a:ext>
              </a:extLst>
            </p:cNvPr>
            <p:cNvSpPr/>
            <p:nvPr/>
          </p:nvSpPr>
          <p:spPr>
            <a:xfrm>
              <a:off x="2890640" y="-257149"/>
              <a:ext cx="1998665" cy="1998664"/>
            </a:xfrm>
            <a:prstGeom prst="donut">
              <a:avLst>
                <a:gd name="adj" fmla="val 11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차트 4">
            <a:extLst>
              <a:ext uri="{FF2B5EF4-FFF2-40B4-BE49-F238E27FC236}">
                <a16:creationId xmlns:a16="http://schemas.microsoft.com/office/drawing/2014/main" id="{75E0862E-5A76-443A-A4AD-BA3BCC4FA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440393"/>
              </p:ext>
            </p:extLst>
          </p:nvPr>
        </p:nvGraphicFramePr>
        <p:xfrm>
          <a:off x="1241903" y="2552986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87CCC01D-588B-4372-8FF6-8E46439CAD5A}"/>
              </a:ext>
            </a:extLst>
          </p:cNvPr>
          <p:cNvGrpSpPr/>
          <p:nvPr/>
        </p:nvGrpSpPr>
        <p:grpSpPr>
          <a:xfrm>
            <a:off x="841219" y="4249559"/>
            <a:ext cx="2340000" cy="927205"/>
            <a:chOff x="6533673" y="3357955"/>
            <a:chExt cx="2150471" cy="9272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1F2CDA-5828-4D05-8C14-10F9B75E1BE9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AA76B4-D86C-4693-B308-F5870F697BD4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AFBCC1-12A8-4241-9BC7-276B55A51843}"/>
              </a:ext>
            </a:extLst>
          </p:cNvPr>
          <p:cNvGrpSpPr/>
          <p:nvPr/>
        </p:nvGrpSpPr>
        <p:grpSpPr>
          <a:xfrm>
            <a:off x="3566535" y="4249559"/>
            <a:ext cx="2340000" cy="927205"/>
            <a:chOff x="6533673" y="3357955"/>
            <a:chExt cx="2150471" cy="9272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0B68A1-B03B-4D7F-8CD2-11FDF92E533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D9BC7C-F312-44F1-A578-729398F51479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76965D-3DC0-4E4A-A205-7FC22DB0233B}"/>
              </a:ext>
            </a:extLst>
          </p:cNvPr>
          <p:cNvGrpSpPr/>
          <p:nvPr/>
        </p:nvGrpSpPr>
        <p:grpSpPr>
          <a:xfrm>
            <a:off x="6291851" y="4249559"/>
            <a:ext cx="2340000" cy="927205"/>
            <a:chOff x="6533673" y="3357955"/>
            <a:chExt cx="2150471" cy="92720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AC976-BF49-4572-9D4F-996E4FBDB97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093E4-3774-4059-9DDF-19C80CFBE2F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27C5A10-49EA-4DA4-8A3E-279B71A11197}"/>
              </a:ext>
            </a:extLst>
          </p:cNvPr>
          <p:cNvSpPr txBox="1"/>
          <p:nvPr/>
        </p:nvSpPr>
        <p:spPr>
          <a:xfrm>
            <a:off x="1903656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481F89-5DD7-45D7-8C96-8DDD831CD727}"/>
              </a:ext>
            </a:extLst>
          </p:cNvPr>
          <p:cNvSpPr txBox="1"/>
          <p:nvPr/>
        </p:nvSpPr>
        <p:spPr>
          <a:xfrm>
            <a:off x="4635570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3D8DA-8E9B-481B-A41B-9DA65DBF3533}"/>
              </a:ext>
            </a:extLst>
          </p:cNvPr>
          <p:cNvSpPr txBox="1"/>
          <p:nvPr/>
        </p:nvSpPr>
        <p:spPr>
          <a:xfrm>
            <a:off x="7367484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A7FD23-260F-4FC1-8B32-DE6449260879}"/>
              </a:ext>
            </a:extLst>
          </p:cNvPr>
          <p:cNvSpPr txBox="1"/>
          <p:nvPr/>
        </p:nvSpPr>
        <p:spPr>
          <a:xfrm>
            <a:off x="10099399" y="2883561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8852DD-AA32-4BA5-8974-E0295C4E0734}"/>
              </a:ext>
            </a:extLst>
          </p:cNvPr>
          <p:cNvGrpSpPr/>
          <p:nvPr/>
        </p:nvGrpSpPr>
        <p:grpSpPr>
          <a:xfrm>
            <a:off x="9017166" y="4249559"/>
            <a:ext cx="2340000" cy="927205"/>
            <a:chOff x="6533673" y="3357955"/>
            <a:chExt cx="2150471" cy="92720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631F28-A0FE-43C4-A83E-4436F66B9B62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4C96650-ACF4-4C25-8819-B3D09464BC40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DE8BC5F-62C8-4E60-8AB6-6DFF541AAD11}"/>
              </a:ext>
            </a:extLst>
          </p:cNvPr>
          <p:cNvSpPr txBox="1"/>
          <p:nvPr/>
        </p:nvSpPr>
        <p:spPr>
          <a:xfrm>
            <a:off x="1263499" y="5442872"/>
            <a:ext cx="19177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Content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8CDD-155E-461E-8B64-5096B67ABB5F}"/>
              </a:ext>
            </a:extLst>
          </p:cNvPr>
          <p:cNvSpPr txBox="1"/>
          <p:nvPr/>
        </p:nvSpPr>
        <p:spPr>
          <a:xfrm>
            <a:off x="1263498" y="5735260"/>
            <a:ext cx="96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4044239E-450B-473A-8039-D251EC76E72B}"/>
              </a:ext>
            </a:extLst>
          </p:cNvPr>
          <p:cNvSpPr/>
          <p:nvPr/>
        </p:nvSpPr>
        <p:spPr>
          <a:xfrm>
            <a:off x="916171" y="5293952"/>
            <a:ext cx="10368000" cy="45719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BE883-757C-4B14-B777-0D62E0E834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684D0D-49E1-4498-8D76-44E9CAA0150E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350555 w 12192000"/>
              <a:gd name="connsiteY0" fmla="*/ 170164 h 6858000"/>
              <a:gd name="connsiteX1" fmla="*/ 1302723 w 12192000"/>
              <a:gd name="connsiteY1" fmla="*/ 210590 h 6858000"/>
              <a:gd name="connsiteX2" fmla="*/ 1283156 w 12192000"/>
              <a:gd name="connsiteY2" fmla="*/ 263456 h 6858000"/>
              <a:gd name="connsiteX3" fmla="*/ 1298375 w 12192000"/>
              <a:gd name="connsiteY3" fmla="*/ 263456 h 6858000"/>
              <a:gd name="connsiteX4" fmla="*/ 1363599 w 12192000"/>
              <a:gd name="connsiteY4" fmla="*/ 319430 h 6858000"/>
              <a:gd name="connsiteX5" fmla="*/ 1389689 w 12192000"/>
              <a:gd name="connsiteY5" fmla="*/ 347418 h 6858000"/>
              <a:gd name="connsiteX6" fmla="*/ 1509267 w 12192000"/>
              <a:gd name="connsiteY6" fmla="*/ 406503 h 6858000"/>
              <a:gd name="connsiteX7" fmla="*/ 1657109 w 12192000"/>
              <a:gd name="connsiteY7" fmla="*/ 490465 h 6858000"/>
              <a:gd name="connsiteX8" fmla="*/ 1733204 w 12192000"/>
              <a:gd name="connsiteY8" fmla="*/ 555769 h 6858000"/>
              <a:gd name="connsiteX9" fmla="*/ 1787558 w 12192000"/>
              <a:gd name="connsiteY9" fmla="*/ 580647 h 6858000"/>
              <a:gd name="connsiteX10" fmla="*/ 1839737 w 12192000"/>
              <a:gd name="connsiteY10" fmla="*/ 639732 h 6858000"/>
              <a:gd name="connsiteX11" fmla="*/ 1907136 w 12192000"/>
              <a:gd name="connsiteY11" fmla="*/ 636622 h 6858000"/>
              <a:gd name="connsiteX12" fmla="*/ 1985405 w 12192000"/>
              <a:gd name="connsiteY12" fmla="*/ 670829 h 6858000"/>
              <a:gd name="connsiteX13" fmla="*/ 2059326 w 12192000"/>
              <a:gd name="connsiteY13" fmla="*/ 720584 h 6858000"/>
              <a:gd name="connsiteX14" fmla="*/ 2102809 w 12192000"/>
              <a:gd name="connsiteY14" fmla="*/ 742353 h 6858000"/>
              <a:gd name="connsiteX15" fmla="*/ 2161511 w 12192000"/>
              <a:gd name="connsiteY15" fmla="*/ 764121 h 6858000"/>
              <a:gd name="connsiteX16" fmla="*/ 2344139 w 12192000"/>
              <a:gd name="connsiteY16" fmla="*/ 860522 h 6858000"/>
              <a:gd name="connsiteX17" fmla="*/ 2455021 w 12192000"/>
              <a:gd name="connsiteY17" fmla="*/ 928936 h 6858000"/>
              <a:gd name="connsiteX18" fmla="*/ 2461543 w 12192000"/>
              <a:gd name="connsiteY18" fmla="*/ 981801 h 6858000"/>
              <a:gd name="connsiteX19" fmla="*/ 2461543 w 12192000"/>
              <a:gd name="connsiteY19" fmla="*/ 1003569 h 6858000"/>
              <a:gd name="connsiteX20" fmla="*/ 2474588 w 12192000"/>
              <a:gd name="connsiteY20" fmla="*/ 1034666 h 6858000"/>
              <a:gd name="connsiteX21" fmla="*/ 2539812 w 12192000"/>
              <a:gd name="connsiteY21" fmla="*/ 1028447 h 6858000"/>
              <a:gd name="connsiteX22" fmla="*/ 2546335 w 12192000"/>
              <a:gd name="connsiteY22" fmla="*/ 1016008 h 6858000"/>
              <a:gd name="connsiteX23" fmla="*/ 2559379 w 12192000"/>
              <a:gd name="connsiteY23" fmla="*/ 1084422 h 6858000"/>
              <a:gd name="connsiteX24" fmla="*/ 2578947 w 12192000"/>
              <a:gd name="connsiteY24" fmla="*/ 1050215 h 6858000"/>
              <a:gd name="connsiteX25" fmla="*/ 2639823 w 12192000"/>
              <a:gd name="connsiteY25" fmla="*/ 1053325 h 6858000"/>
              <a:gd name="connsiteX26" fmla="*/ 2668087 w 12192000"/>
              <a:gd name="connsiteY26" fmla="*/ 1109300 h 6858000"/>
              <a:gd name="connsiteX27" fmla="*/ 2724615 w 12192000"/>
              <a:gd name="connsiteY27" fmla="*/ 1137287 h 6858000"/>
              <a:gd name="connsiteX28" fmla="*/ 2761575 w 12192000"/>
              <a:gd name="connsiteY28" fmla="*/ 1146616 h 6858000"/>
              <a:gd name="connsiteX29" fmla="*/ 2807232 w 12192000"/>
              <a:gd name="connsiteY29" fmla="*/ 1137287 h 6858000"/>
              <a:gd name="connsiteX30" fmla="*/ 2828973 w 12192000"/>
              <a:gd name="connsiteY30" fmla="*/ 1171494 h 6858000"/>
              <a:gd name="connsiteX31" fmla="*/ 2861586 w 12192000"/>
              <a:gd name="connsiteY31" fmla="*/ 1155945 h 6858000"/>
              <a:gd name="connsiteX32" fmla="*/ 2894198 w 12192000"/>
              <a:gd name="connsiteY32" fmla="*/ 1162165 h 6858000"/>
              <a:gd name="connsiteX33" fmla="*/ 2944203 w 12192000"/>
              <a:gd name="connsiteY33" fmla="*/ 1236798 h 6858000"/>
              <a:gd name="connsiteX34" fmla="*/ 2970293 w 12192000"/>
              <a:gd name="connsiteY34" fmla="*/ 1233689 h 6858000"/>
              <a:gd name="connsiteX35" fmla="*/ 3011602 w 12192000"/>
              <a:gd name="connsiteY35" fmla="*/ 1221250 h 6858000"/>
              <a:gd name="connsiteX36" fmla="*/ 3057259 w 12192000"/>
              <a:gd name="connsiteY36" fmla="*/ 1249237 h 6858000"/>
              <a:gd name="connsiteX37" fmla="*/ 3065955 w 12192000"/>
              <a:gd name="connsiteY37" fmla="*/ 1283444 h 6858000"/>
              <a:gd name="connsiteX38" fmla="*/ 3061607 w 12192000"/>
              <a:gd name="connsiteY38" fmla="*/ 1289664 h 6858000"/>
              <a:gd name="connsiteX39" fmla="*/ 3022472 w 12192000"/>
              <a:gd name="connsiteY39" fmla="*/ 1305212 h 6858000"/>
              <a:gd name="connsiteX40" fmla="*/ 3035517 w 12192000"/>
              <a:gd name="connsiteY40" fmla="*/ 1358077 h 6858000"/>
              <a:gd name="connsiteX41" fmla="*/ 2992034 w 12192000"/>
              <a:gd name="connsiteY41" fmla="*/ 1348748 h 6858000"/>
              <a:gd name="connsiteX42" fmla="*/ 2955074 w 12192000"/>
              <a:gd name="connsiteY42" fmla="*/ 1358077 h 6858000"/>
              <a:gd name="connsiteX43" fmla="*/ 2937681 w 12192000"/>
              <a:gd name="connsiteY43" fmla="*/ 1379845 h 6858000"/>
              <a:gd name="connsiteX44" fmla="*/ 2892024 w 12192000"/>
              <a:gd name="connsiteY44" fmla="*/ 1354968 h 6858000"/>
              <a:gd name="connsiteX45" fmla="*/ 2881153 w 12192000"/>
              <a:gd name="connsiteY45" fmla="*/ 1336309 h 6858000"/>
              <a:gd name="connsiteX46" fmla="*/ 2878979 w 12192000"/>
              <a:gd name="connsiteY46" fmla="*/ 1442040 h 6858000"/>
              <a:gd name="connsiteX47" fmla="*/ 2892024 w 12192000"/>
              <a:gd name="connsiteY47" fmla="*/ 1463808 h 6858000"/>
              <a:gd name="connsiteX48" fmla="*/ 2905069 w 12192000"/>
              <a:gd name="connsiteY48" fmla="*/ 1448259 h 6858000"/>
              <a:gd name="connsiteX49" fmla="*/ 2920288 w 12192000"/>
              <a:gd name="connsiteY49" fmla="*/ 1429601 h 6858000"/>
              <a:gd name="connsiteX50" fmla="*/ 2926810 w 12192000"/>
              <a:gd name="connsiteY50" fmla="*/ 1460698 h 6858000"/>
              <a:gd name="connsiteX51" fmla="*/ 2872456 w 12192000"/>
              <a:gd name="connsiteY51" fmla="*/ 1479357 h 6858000"/>
              <a:gd name="connsiteX52" fmla="*/ 2846367 w 12192000"/>
              <a:gd name="connsiteY52" fmla="*/ 1482466 h 6858000"/>
              <a:gd name="connsiteX53" fmla="*/ 2794187 w 12192000"/>
              <a:gd name="connsiteY53" fmla="*/ 1513563 h 6858000"/>
              <a:gd name="connsiteX54" fmla="*/ 2755053 w 12192000"/>
              <a:gd name="connsiteY54" fmla="*/ 1498015 h 6858000"/>
              <a:gd name="connsiteX55" fmla="*/ 2720266 w 12192000"/>
              <a:gd name="connsiteY55" fmla="*/ 1426491 h 6858000"/>
              <a:gd name="connsiteX56" fmla="*/ 2724615 w 12192000"/>
              <a:gd name="connsiteY56" fmla="*/ 1345639 h 6858000"/>
              <a:gd name="connsiteX57" fmla="*/ 2596340 w 12192000"/>
              <a:gd name="connsiteY57" fmla="*/ 1249237 h 6858000"/>
              <a:gd name="connsiteX58" fmla="*/ 2557205 w 12192000"/>
              <a:gd name="connsiteY58" fmla="*/ 1271005 h 6858000"/>
              <a:gd name="connsiteX59" fmla="*/ 2531116 w 12192000"/>
              <a:gd name="connsiteY59" fmla="*/ 1246127 h 6858000"/>
              <a:gd name="connsiteX60" fmla="*/ 2531116 w 12192000"/>
              <a:gd name="connsiteY60" fmla="*/ 1230579 h 6858000"/>
              <a:gd name="connsiteX61" fmla="*/ 2505026 w 12192000"/>
              <a:gd name="connsiteY61" fmla="*/ 1202591 h 6858000"/>
              <a:gd name="connsiteX62" fmla="*/ 2481110 w 12192000"/>
              <a:gd name="connsiteY62" fmla="*/ 1193262 h 6858000"/>
              <a:gd name="connsiteX63" fmla="*/ 2431105 w 12192000"/>
              <a:gd name="connsiteY63" fmla="*/ 1211920 h 6858000"/>
              <a:gd name="connsiteX64" fmla="*/ 2387622 w 12192000"/>
              <a:gd name="connsiteY64" fmla="*/ 1243018 h 6858000"/>
              <a:gd name="connsiteX65" fmla="*/ 2341965 w 12192000"/>
              <a:gd name="connsiteY65" fmla="*/ 1193262 h 6858000"/>
              <a:gd name="connsiteX66" fmla="*/ 2315875 w 12192000"/>
              <a:gd name="connsiteY66" fmla="*/ 1131068 h 6858000"/>
              <a:gd name="connsiteX67" fmla="*/ 2246303 w 12192000"/>
              <a:gd name="connsiteY67" fmla="*/ 1099971 h 6858000"/>
              <a:gd name="connsiteX68" fmla="*/ 2222387 w 12192000"/>
              <a:gd name="connsiteY68" fmla="*/ 1093751 h 6858000"/>
              <a:gd name="connsiteX69" fmla="*/ 2185426 w 12192000"/>
              <a:gd name="connsiteY69" fmla="*/ 1059544 h 6858000"/>
              <a:gd name="connsiteX70" fmla="*/ 2152814 w 12192000"/>
              <a:gd name="connsiteY70" fmla="*/ 1043995 h 6858000"/>
              <a:gd name="connsiteX71" fmla="*/ 2139769 w 12192000"/>
              <a:gd name="connsiteY71" fmla="*/ 1028447 h 6858000"/>
              <a:gd name="connsiteX72" fmla="*/ 2154988 w 12192000"/>
              <a:gd name="connsiteY72" fmla="*/ 1016008 h 6858000"/>
              <a:gd name="connsiteX73" fmla="*/ 2176730 w 12192000"/>
              <a:gd name="connsiteY73" fmla="*/ 994240 h 6858000"/>
              <a:gd name="connsiteX74" fmla="*/ 2170207 w 12192000"/>
              <a:gd name="connsiteY74" fmla="*/ 975582 h 6858000"/>
              <a:gd name="connsiteX75" fmla="*/ 2139769 w 12192000"/>
              <a:gd name="connsiteY75" fmla="*/ 975582 h 6858000"/>
              <a:gd name="connsiteX76" fmla="*/ 2137595 w 12192000"/>
              <a:gd name="connsiteY76" fmla="*/ 978691 h 6858000"/>
              <a:gd name="connsiteX77" fmla="*/ 2037584 w 12192000"/>
              <a:gd name="connsiteY77" fmla="*/ 994240 h 6858000"/>
              <a:gd name="connsiteX78" fmla="*/ 2013669 w 12192000"/>
              <a:gd name="connsiteY78" fmla="*/ 975582 h 6858000"/>
              <a:gd name="connsiteX79" fmla="*/ 1926703 w 12192000"/>
              <a:gd name="connsiteY79" fmla="*/ 1028447 h 6858000"/>
              <a:gd name="connsiteX80" fmla="*/ 1913658 w 12192000"/>
              <a:gd name="connsiteY80" fmla="*/ 1053325 h 6858000"/>
              <a:gd name="connsiteX81" fmla="*/ 1894091 w 12192000"/>
              <a:gd name="connsiteY81" fmla="*/ 1031557 h 6858000"/>
              <a:gd name="connsiteX82" fmla="*/ 1881046 w 12192000"/>
              <a:gd name="connsiteY82" fmla="*/ 981801 h 6858000"/>
              <a:gd name="connsiteX83" fmla="*/ 1872349 w 12192000"/>
              <a:gd name="connsiteY83" fmla="*/ 994240 h 6858000"/>
              <a:gd name="connsiteX84" fmla="*/ 1850608 w 12192000"/>
              <a:gd name="connsiteY84" fmla="*/ 1016008 h 6858000"/>
              <a:gd name="connsiteX85" fmla="*/ 1835389 w 12192000"/>
              <a:gd name="connsiteY85" fmla="*/ 969362 h 6858000"/>
              <a:gd name="connsiteX86" fmla="*/ 1824518 w 12192000"/>
              <a:gd name="connsiteY86" fmla="*/ 932045 h 6858000"/>
              <a:gd name="connsiteX87" fmla="*/ 1794080 w 12192000"/>
              <a:gd name="connsiteY87" fmla="*/ 913387 h 6858000"/>
              <a:gd name="connsiteX88" fmla="*/ 1781035 w 12192000"/>
              <a:gd name="connsiteY88" fmla="*/ 882290 h 6858000"/>
              <a:gd name="connsiteX89" fmla="*/ 1774513 w 12192000"/>
              <a:gd name="connsiteY89" fmla="*/ 860522 h 6858000"/>
              <a:gd name="connsiteX90" fmla="*/ 1761468 w 12192000"/>
              <a:gd name="connsiteY90" fmla="*/ 876071 h 6858000"/>
              <a:gd name="connsiteX91" fmla="*/ 1739727 w 12192000"/>
              <a:gd name="connsiteY91" fmla="*/ 885400 h 6858000"/>
              <a:gd name="connsiteX92" fmla="*/ 1589711 w 12192000"/>
              <a:gd name="connsiteY92" fmla="*/ 754791 h 6858000"/>
              <a:gd name="connsiteX93" fmla="*/ 1539705 w 12192000"/>
              <a:gd name="connsiteY93" fmla="*/ 714365 h 6858000"/>
              <a:gd name="connsiteX94" fmla="*/ 1481003 w 12192000"/>
              <a:gd name="connsiteY94" fmla="*/ 689487 h 6858000"/>
              <a:gd name="connsiteX95" fmla="*/ 1433172 w 12192000"/>
              <a:gd name="connsiteY95" fmla="*/ 664610 h 6858000"/>
              <a:gd name="connsiteX96" fmla="*/ 1454914 w 12192000"/>
              <a:gd name="connsiteY96" fmla="*/ 792108 h 6858000"/>
              <a:gd name="connsiteX97" fmla="*/ 1457088 w 12192000"/>
              <a:gd name="connsiteY97" fmla="*/ 854303 h 6858000"/>
              <a:gd name="connsiteX98" fmla="*/ 1452739 w 12192000"/>
              <a:gd name="connsiteY98" fmla="*/ 885400 h 6858000"/>
              <a:gd name="connsiteX99" fmla="*/ 1424475 w 12192000"/>
              <a:gd name="connsiteY99" fmla="*/ 913387 h 6858000"/>
              <a:gd name="connsiteX100" fmla="*/ 1374470 w 12192000"/>
              <a:gd name="connsiteY100" fmla="*/ 866741 h 6858000"/>
              <a:gd name="connsiteX101" fmla="*/ 1330987 w 12192000"/>
              <a:gd name="connsiteY101" fmla="*/ 838754 h 6858000"/>
              <a:gd name="connsiteX102" fmla="*/ 1317942 w 12192000"/>
              <a:gd name="connsiteY102" fmla="*/ 841864 h 6858000"/>
              <a:gd name="connsiteX103" fmla="*/ 1289678 w 12192000"/>
              <a:gd name="connsiteY103" fmla="*/ 810766 h 6858000"/>
              <a:gd name="connsiteX104" fmla="*/ 1272285 w 12192000"/>
              <a:gd name="connsiteY104" fmla="*/ 798327 h 6858000"/>
              <a:gd name="connsiteX105" fmla="*/ 1226628 w 12192000"/>
              <a:gd name="connsiteY105" fmla="*/ 807657 h 6858000"/>
              <a:gd name="connsiteX106" fmla="*/ 1202713 w 12192000"/>
              <a:gd name="connsiteY106" fmla="*/ 745462 h 6858000"/>
              <a:gd name="connsiteX107" fmla="*/ 1180971 w 12192000"/>
              <a:gd name="connsiteY107" fmla="*/ 695707 h 6858000"/>
              <a:gd name="connsiteX108" fmla="*/ 1150533 w 12192000"/>
              <a:gd name="connsiteY108" fmla="*/ 658390 h 6858000"/>
              <a:gd name="connsiteX109" fmla="*/ 1141837 w 12192000"/>
              <a:gd name="connsiteY109" fmla="*/ 658390 h 6858000"/>
              <a:gd name="connsiteX110" fmla="*/ 1124443 w 12192000"/>
              <a:gd name="connsiteY110" fmla="*/ 711255 h 6858000"/>
              <a:gd name="connsiteX111" fmla="*/ 1083135 w 12192000"/>
              <a:gd name="connsiteY111" fmla="*/ 792108 h 6858000"/>
              <a:gd name="connsiteX112" fmla="*/ 1078787 w 12192000"/>
              <a:gd name="connsiteY112" fmla="*/ 788998 h 6858000"/>
              <a:gd name="connsiteX113" fmla="*/ 1017910 w 12192000"/>
              <a:gd name="connsiteY113" fmla="*/ 767230 h 6858000"/>
              <a:gd name="connsiteX114" fmla="*/ 972253 w 12192000"/>
              <a:gd name="connsiteY114" fmla="*/ 708146 h 6858000"/>
              <a:gd name="connsiteX115" fmla="*/ 952686 w 12192000"/>
              <a:gd name="connsiteY115" fmla="*/ 770340 h 6858000"/>
              <a:gd name="connsiteX116" fmla="*/ 920074 w 12192000"/>
              <a:gd name="connsiteY116" fmla="*/ 813876 h 6858000"/>
              <a:gd name="connsiteX117" fmla="*/ 809192 w 12192000"/>
              <a:gd name="connsiteY117" fmla="*/ 695707 h 6858000"/>
              <a:gd name="connsiteX118" fmla="*/ 776580 w 12192000"/>
              <a:gd name="connsiteY118" fmla="*/ 658390 h 6858000"/>
              <a:gd name="connsiteX119" fmla="*/ 739620 w 12192000"/>
              <a:gd name="connsiteY119" fmla="*/ 686378 h 6858000"/>
              <a:gd name="connsiteX120" fmla="*/ 672221 w 12192000"/>
              <a:gd name="connsiteY120" fmla="*/ 739243 h 6858000"/>
              <a:gd name="connsiteX121" fmla="*/ 648306 w 12192000"/>
              <a:gd name="connsiteY121" fmla="*/ 736133 h 6858000"/>
              <a:gd name="connsiteX122" fmla="*/ 643957 w 12192000"/>
              <a:gd name="connsiteY122" fmla="*/ 739243 h 6858000"/>
              <a:gd name="connsiteX123" fmla="*/ 646132 w 12192000"/>
              <a:gd name="connsiteY123" fmla="*/ 733023 h 6858000"/>
              <a:gd name="connsiteX124" fmla="*/ 650480 w 12192000"/>
              <a:gd name="connsiteY124" fmla="*/ 701926 h 6858000"/>
              <a:gd name="connsiteX125" fmla="*/ 609171 w 12192000"/>
              <a:gd name="connsiteY125" fmla="*/ 621073 h 6858000"/>
              <a:gd name="connsiteX126" fmla="*/ 556992 w 12192000"/>
              <a:gd name="connsiteY126" fmla="*/ 642841 h 6858000"/>
              <a:gd name="connsiteX127" fmla="*/ 517857 w 12192000"/>
              <a:gd name="connsiteY127" fmla="*/ 642841 h 6858000"/>
              <a:gd name="connsiteX128" fmla="*/ 493941 w 12192000"/>
              <a:gd name="connsiteY128" fmla="*/ 639732 h 6858000"/>
              <a:gd name="connsiteX129" fmla="*/ 498290 w 12192000"/>
              <a:gd name="connsiteY129" fmla="*/ 683268 h 6858000"/>
              <a:gd name="connsiteX130" fmla="*/ 596126 w 12192000"/>
              <a:gd name="connsiteY130" fmla="*/ 826315 h 6858000"/>
              <a:gd name="connsiteX131" fmla="*/ 613519 w 12192000"/>
              <a:gd name="connsiteY131" fmla="*/ 866741 h 6858000"/>
              <a:gd name="connsiteX132" fmla="*/ 652654 w 12192000"/>
              <a:gd name="connsiteY132" fmla="*/ 969362 h 6858000"/>
              <a:gd name="connsiteX133" fmla="*/ 698311 w 12192000"/>
              <a:gd name="connsiteY133" fmla="*/ 1050215 h 6858000"/>
              <a:gd name="connsiteX134" fmla="*/ 726575 w 12192000"/>
              <a:gd name="connsiteY134" fmla="*/ 1053325 h 6858000"/>
              <a:gd name="connsiteX135" fmla="*/ 737446 w 12192000"/>
              <a:gd name="connsiteY135" fmla="*/ 1040886 h 6858000"/>
              <a:gd name="connsiteX136" fmla="*/ 737446 w 12192000"/>
              <a:gd name="connsiteY136" fmla="*/ 1065764 h 6858000"/>
              <a:gd name="connsiteX137" fmla="*/ 770058 w 12192000"/>
              <a:gd name="connsiteY137" fmla="*/ 1124848 h 6858000"/>
              <a:gd name="connsiteX138" fmla="*/ 785277 w 12192000"/>
              <a:gd name="connsiteY138" fmla="*/ 1096861 h 6858000"/>
              <a:gd name="connsiteX139" fmla="*/ 793973 w 12192000"/>
              <a:gd name="connsiteY139" fmla="*/ 1071983 h 6858000"/>
              <a:gd name="connsiteX140" fmla="*/ 811367 w 12192000"/>
              <a:gd name="connsiteY140" fmla="*/ 1099971 h 6858000"/>
              <a:gd name="connsiteX141" fmla="*/ 809192 w 12192000"/>
              <a:gd name="connsiteY141" fmla="*/ 1115519 h 6858000"/>
              <a:gd name="connsiteX142" fmla="*/ 830934 w 12192000"/>
              <a:gd name="connsiteY142" fmla="*/ 1165275 h 6858000"/>
              <a:gd name="connsiteX143" fmla="*/ 887462 w 12192000"/>
              <a:gd name="connsiteY143" fmla="*/ 1193262 h 6858000"/>
              <a:gd name="connsiteX144" fmla="*/ 917900 w 12192000"/>
              <a:gd name="connsiteY144" fmla="*/ 1239908 h 6858000"/>
              <a:gd name="connsiteX145" fmla="*/ 935293 w 12192000"/>
              <a:gd name="connsiteY145" fmla="*/ 1252347 h 6858000"/>
              <a:gd name="connsiteX146" fmla="*/ 978776 w 12192000"/>
              <a:gd name="connsiteY146" fmla="*/ 1249237 h 6858000"/>
              <a:gd name="connsiteX147" fmla="*/ 1104876 w 12192000"/>
              <a:gd name="connsiteY147" fmla="*/ 1274115 h 6858000"/>
              <a:gd name="connsiteX148" fmla="*/ 1150533 w 12192000"/>
              <a:gd name="connsiteY148" fmla="*/ 1336309 h 6858000"/>
              <a:gd name="connsiteX149" fmla="*/ 1137488 w 12192000"/>
              <a:gd name="connsiteY149" fmla="*/ 1358077 h 6858000"/>
              <a:gd name="connsiteX150" fmla="*/ 1070090 w 12192000"/>
              <a:gd name="connsiteY150" fmla="*/ 1386065 h 6858000"/>
              <a:gd name="connsiteX151" fmla="*/ 1054871 w 12192000"/>
              <a:gd name="connsiteY151" fmla="*/ 1389175 h 6858000"/>
              <a:gd name="connsiteX152" fmla="*/ 1057045 w 12192000"/>
              <a:gd name="connsiteY152" fmla="*/ 1410943 h 6858000"/>
              <a:gd name="connsiteX153" fmla="*/ 1059219 w 12192000"/>
              <a:gd name="connsiteY153" fmla="*/ 1417162 h 6858000"/>
              <a:gd name="connsiteX154" fmla="*/ 1067916 w 12192000"/>
              <a:gd name="connsiteY154" fmla="*/ 1445150 h 6858000"/>
              <a:gd name="connsiteX155" fmla="*/ 1041826 w 12192000"/>
              <a:gd name="connsiteY155" fmla="*/ 1432711 h 6858000"/>
              <a:gd name="connsiteX156" fmla="*/ 1035303 w 12192000"/>
              <a:gd name="connsiteY156" fmla="*/ 1417162 h 6858000"/>
              <a:gd name="connsiteX157" fmla="*/ 1022259 w 12192000"/>
              <a:gd name="connsiteY157" fmla="*/ 1404723 h 6858000"/>
              <a:gd name="connsiteX158" fmla="*/ 1017910 w 12192000"/>
              <a:gd name="connsiteY158" fmla="*/ 1423382 h 6858000"/>
              <a:gd name="connsiteX159" fmla="*/ 972253 w 12192000"/>
              <a:gd name="connsiteY159" fmla="*/ 1442040 h 6858000"/>
              <a:gd name="connsiteX160" fmla="*/ 774406 w 12192000"/>
              <a:gd name="connsiteY160" fmla="*/ 1351858 h 6858000"/>
              <a:gd name="connsiteX161" fmla="*/ 724401 w 12192000"/>
              <a:gd name="connsiteY161" fmla="*/ 1351858 h 6858000"/>
              <a:gd name="connsiteX162" fmla="*/ 652654 w 12192000"/>
              <a:gd name="connsiteY162" fmla="*/ 1320761 h 6858000"/>
              <a:gd name="connsiteX163" fmla="*/ 598300 w 12192000"/>
              <a:gd name="connsiteY163" fmla="*/ 1314541 h 6858000"/>
              <a:gd name="connsiteX164" fmla="*/ 583081 w 12192000"/>
              <a:gd name="connsiteY164" fmla="*/ 1414052 h 6858000"/>
              <a:gd name="connsiteX165" fmla="*/ 615693 w 12192000"/>
              <a:gd name="connsiteY165" fmla="*/ 1485576 h 6858000"/>
              <a:gd name="connsiteX166" fmla="*/ 648306 w 12192000"/>
              <a:gd name="connsiteY166" fmla="*/ 1407833 h 6858000"/>
              <a:gd name="connsiteX167" fmla="*/ 667873 w 12192000"/>
              <a:gd name="connsiteY167" fmla="*/ 1429601 h 6858000"/>
              <a:gd name="connsiteX168" fmla="*/ 663525 w 12192000"/>
              <a:gd name="connsiteY168" fmla="*/ 1476247 h 6858000"/>
              <a:gd name="connsiteX169" fmla="*/ 711356 w 12192000"/>
              <a:gd name="connsiteY169" fmla="*/ 1547770 h 6858000"/>
              <a:gd name="connsiteX170" fmla="*/ 730923 w 12192000"/>
              <a:gd name="connsiteY170" fmla="*/ 1547770 h 6858000"/>
              <a:gd name="connsiteX171" fmla="*/ 750490 w 12192000"/>
              <a:gd name="connsiteY171" fmla="*/ 1572648 h 6858000"/>
              <a:gd name="connsiteX172" fmla="*/ 739620 w 12192000"/>
              <a:gd name="connsiteY172" fmla="*/ 1597526 h 6858000"/>
              <a:gd name="connsiteX173" fmla="*/ 724401 w 12192000"/>
              <a:gd name="connsiteY173" fmla="*/ 1628623 h 6858000"/>
              <a:gd name="connsiteX174" fmla="*/ 746142 w 12192000"/>
              <a:gd name="connsiteY174" fmla="*/ 1647281 h 6858000"/>
              <a:gd name="connsiteX175" fmla="*/ 1065742 w 12192000"/>
              <a:gd name="connsiteY175" fmla="*/ 1787219 h 6858000"/>
              <a:gd name="connsiteX176" fmla="*/ 1170101 w 12192000"/>
              <a:gd name="connsiteY176" fmla="*/ 1840084 h 6858000"/>
              <a:gd name="connsiteX177" fmla="*/ 1204887 w 12192000"/>
              <a:gd name="connsiteY177" fmla="*/ 1840084 h 6858000"/>
              <a:gd name="connsiteX178" fmla="*/ 1254892 w 12192000"/>
              <a:gd name="connsiteY178" fmla="*/ 1858742 h 6858000"/>
              <a:gd name="connsiteX179" fmla="*/ 1267937 w 12192000"/>
              <a:gd name="connsiteY179" fmla="*/ 1759231 h 6858000"/>
              <a:gd name="connsiteX180" fmla="*/ 1313594 w 12192000"/>
              <a:gd name="connsiteY180" fmla="*/ 1824536 h 6858000"/>
              <a:gd name="connsiteX181" fmla="*/ 1354903 w 12192000"/>
              <a:gd name="connsiteY181" fmla="*/ 1896059 h 6858000"/>
              <a:gd name="connsiteX182" fmla="*/ 1461436 w 12192000"/>
              <a:gd name="connsiteY182" fmla="*/ 1930266 h 6858000"/>
              <a:gd name="connsiteX183" fmla="*/ 1489700 w 12192000"/>
              <a:gd name="connsiteY183" fmla="*/ 1892949 h 6858000"/>
              <a:gd name="connsiteX184" fmla="*/ 1513616 w 12192000"/>
              <a:gd name="connsiteY184" fmla="*/ 1902279 h 6858000"/>
              <a:gd name="connsiteX185" fmla="*/ 1515790 w 12192000"/>
              <a:gd name="connsiteY185" fmla="*/ 1917827 h 6858000"/>
              <a:gd name="connsiteX186" fmla="*/ 1591885 w 12192000"/>
              <a:gd name="connsiteY186" fmla="*/ 2008009 h 6858000"/>
              <a:gd name="connsiteX187" fmla="*/ 1681025 w 12192000"/>
              <a:gd name="connsiteY187" fmla="*/ 2029777 h 6858000"/>
              <a:gd name="connsiteX188" fmla="*/ 1739727 w 12192000"/>
              <a:gd name="connsiteY188" fmla="*/ 2011119 h 6858000"/>
              <a:gd name="connsiteX189" fmla="*/ 1859305 w 12192000"/>
              <a:gd name="connsiteY189" fmla="*/ 2070203 h 6858000"/>
              <a:gd name="connsiteX190" fmla="*/ 1881046 w 12192000"/>
              <a:gd name="connsiteY190" fmla="*/ 2076423 h 6858000"/>
              <a:gd name="connsiteX191" fmla="*/ 1965838 w 12192000"/>
              <a:gd name="connsiteY191" fmla="*/ 2085752 h 6858000"/>
              <a:gd name="connsiteX192" fmla="*/ 2000624 w 12192000"/>
              <a:gd name="connsiteY192" fmla="*/ 2088862 h 6858000"/>
              <a:gd name="connsiteX193" fmla="*/ 2109331 w 12192000"/>
              <a:gd name="connsiteY193" fmla="*/ 2107520 h 6858000"/>
              <a:gd name="connsiteX194" fmla="*/ 2128899 w 12192000"/>
              <a:gd name="connsiteY194" fmla="*/ 2119959 h 6858000"/>
              <a:gd name="connsiteX195" fmla="*/ 2183252 w 12192000"/>
              <a:gd name="connsiteY195" fmla="*/ 2163495 h 6858000"/>
              <a:gd name="connsiteX196" fmla="*/ 2244128 w 12192000"/>
              <a:gd name="connsiteY196" fmla="*/ 2213251 h 6858000"/>
              <a:gd name="connsiteX197" fmla="*/ 2261522 w 12192000"/>
              <a:gd name="connsiteY197" fmla="*/ 2219470 h 6858000"/>
              <a:gd name="connsiteX198" fmla="*/ 2333268 w 12192000"/>
              <a:gd name="connsiteY198" fmla="*/ 2185263 h 6858000"/>
              <a:gd name="connsiteX199" fmla="*/ 2355010 w 12192000"/>
              <a:gd name="connsiteY199" fmla="*/ 2197702 h 6858000"/>
              <a:gd name="connsiteX200" fmla="*/ 2355010 w 12192000"/>
              <a:gd name="connsiteY200" fmla="*/ 2312762 h 6858000"/>
              <a:gd name="connsiteX201" fmla="*/ 2365881 w 12192000"/>
              <a:gd name="connsiteY201" fmla="*/ 2340749 h 6858000"/>
              <a:gd name="connsiteX202" fmla="*/ 2389796 w 12192000"/>
              <a:gd name="connsiteY202" fmla="*/ 2328311 h 6858000"/>
              <a:gd name="connsiteX203" fmla="*/ 2409363 w 12192000"/>
              <a:gd name="connsiteY203" fmla="*/ 2263006 h 6858000"/>
              <a:gd name="connsiteX204" fmla="*/ 2415886 w 12192000"/>
              <a:gd name="connsiteY204" fmla="*/ 2250567 h 6858000"/>
              <a:gd name="connsiteX205" fmla="*/ 2441976 w 12192000"/>
              <a:gd name="connsiteY205" fmla="*/ 2216361 h 6858000"/>
              <a:gd name="connsiteX206" fmla="*/ 2452846 w 12192000"/>
              <a:gd name="connsiteY206" fmla="*/ 2253677 h 6858000"/>
              <a:gd name="connsiteX207" fmla="*/ 2457195 w 12192000"/>
              <a:gd name="connsiteY207" fmla="*/ 2253677 h 6858000"/>
              <a:gd name="connsiteX208" fmla="*/ 2539812 w 12192000"/>
              <a:gd name="connsiteY208" fmla="*/ 2225690 h 6858000"/>
              <a:gd name="connsiteX209" fmla="*/ 2689828 w 12192000"/>
              <a:gd name="connsiteY209" fmla="*/ 2287884 h 6858000"/>
              <a:gd name="connsiteX210" fmla="*/ 2711570 w 12192000"/>
              <a:gd name="connsiteY210" fmla="*/ 2328311 h 6858000"/>
              <a:gd name="connsiteX211" fmla="*/ 2733311 w 12192000"/>
              <a:gd name="connsiteY211" fmla="*/ 2374956 h 6858000"/>
              <a:gd name="connsiteX212" fmla="*/ 2813754 w 12192000"/>
              <a:gd name="connsiteY212" fmla="*/ 2384285 h 6858000"/>
              <a:gd name="connsiteX213" fmla="*/ 2870282 w 12192000"/>
              <a:gd name="connsiteY213" fmla="*/ 2378066 h 6858000"/>
              <a:gd name="connsiteX214" fmla="*/ 2898546 w 12192000"/>
              <a:gd name="connsiteY214" fmla="*/ 2430931 h 6858000"/>
              <a:gd name="connsiteX215" fmla="*/ 2922462 w 12192000"/>
              <a:gd name="connsiteY215" fmla="*/ 2474467 h 6858000"/>
              <a:gd name="connsiteX216" fmla="*/ 2939855 w 12192000"/>
              <a:gd name="connsiteY216" fmla="*/ 2449590 h 6858000"/>
              <a:gd name="connsiteX217" fmla="*/ 2965945 w 12192000"/>
              <a:gd name="connsiteY217" fmla="*/ 2430931 h 6858000"/>
              <a:gd name="connsiteX218" fmla="*/ 3028995 w 12192000"/>
              <a:gd name="connsiteY218" fmla="*/ 2458919 h 6858000"/>
              <a:gd name="connsiteX219" fmla="*/ 3098567 w 12192000"/>
              <a:gd name="connsiteY219" fmla="*/ 2443370 h 6858000"/>
              <a:gd name="connsiteX220" fmla="*/ 3131180 w 12192000"/>
              <a:gd name="connsiteY220" fmla="*/ 2440260 h 6858000"/>
              <a:gd name="connsiteX221" fmla="*/ 3185533 w 12192000"/>
              <a:gd name="connsiteY221" fmla="*/ 2496235 h 6858000"/>
              <a:gd name="connsiteX222" fmla="*/ 3211623 w 12192000"/>
              <a:gd name="connsiteY222" fmla="*/ 2502455 h 6858000"/>
              <a:gd name="connsiteX223" fmla="*/ 3296414 w 12192000"/>
              <a:gd name="connsiteY223" fmla="*/ 2493126 h 6858000"/>
              <a:gd name="connsiteX224" fmla="*/ 3424689 w 12192000"/>
              <a:gd name="connsiteY224" fmla="*/ 2542881 h 6858000"/>
              <a:gd name="connsiteX225" fmla="*/ 3468172 w 12192000"/>
              <a:gd name="connsiteY225" fmla="*/ 2573979 h 6858000"/>
              <a:gd name="connsiteX226" fmla="*/ 3439908 w 12192000"/>
              <a:gd name="connsiteY226" fmla="*/ 2586417 h 6858000"/>
              <a:gd name="connsiteX227" fmla="*/ 3411644 w 12192000"/>
              <a:gd name="connsiteY227" fmla="*/ 2595746 h 6858000"/>
              <a:gd name="connsiteX228" fmla="*/ 3400773 w 12192000"/>
              <a:gd name="connsiteY228" fmla="*/ 2629953 h 6858000"/>
              <a:gd name="connsiteX229" fmla="*/ 3420341 w 12192000"/>
              <a:gd name="connsiteY229" fmla="*/ 2642392 h 6858000"/>
              <a:gd name="connsiteX230" fmla="*/ 3444257 w 12192000"/>
              <a:gd name="connsiteY230" fmla="*/ 2648612 h 6858000"/>
              <a:gd name="connsiteX231" fmla="*/ 3433386 w 12192000"/>
              <a:gd name="connsiteY231" fmla="*/ 2695257 h 6858000"/>
              <a:gd name="connsiteX232" fmla="*/ 3396425 w 12192000"/>
              <a:gd name="connsiteY232" fmla="*/ 2710806 h 6858000"/>
              <a:gd name="connsiteX233" fmla="*/ 3292066 w 12192000"/>
              <a:gd name="connsiteY233" fmla="*/ 2589527 h 6858000"/>
              <a:gd name="connsiteX234" fmla="*/ 3287718 w 12192000"/>
              <a:gd name="connsiteY234" fmla="*/ 2626844 h 6858000"/>
              <a:gd name="connsiteX235" fmla="*/ 3242061 w 12192000"/>
              <a:gd name="connsiteY235" fmla="*/ 2695257 h 6858000"/>
              <a:gd name="connsiteX236" fmla="*/ 3207275 w 12192000"/>
              <a:gd name="connsiteY236" fmla="*/ 2704587 h 6858000"/>
              <a:gd name="connsiteX237" fmla="*/ 3183359 w 12192000"/>
              <a:gd name="connsiteY237" fmla="*/ 2685929 h 6858000"/>
              <a:gd name="connsiteX238" fmla="*/ 3155095 w 12192000"/>
              <a:gd name="connsiteY238" fmla="*/ 2654831 h 6858000"/>
              <a:gd name="connsiteX239" fmla="*/ 3102916 w 12192000"/>
              <a:gd name="connsiteY239" fmla="*/ 2645502 h 6858000"/>
              <a:gd name="connsiteX240" fmla="*/ 3076826 w 12192000"/>
              <a:gd name="connsiteY240" fmla="*/ 2657941 h 6858000"/>
              <a:gd name="connsiteX241" fmla="*/ 3007253 w 12192000"/>
              <a:gd name="connsiteY241" fmla="*/ 2657941 h 6858000"/>
              <a:gd name="connsiteX242" fmla="*/ 2924636 w 12192000"/>
              <a:gd name="connsiteY242" fmla="*/ 2598856 h 6858000"/>
              <a:gd name="connsiteX243" fmla="*/ 2915939 w 12192000"/>
              <a:gd name="connsiteY243" fmla="*/ 2567759 h 6858000"/>
              <a:gd name="connsiteX244" fmla="*/ 2892024 w 12192000"/>
              <a:gd name="connsiteY244" fmla="*/ 2521113 h 6858000"/>
              <a:gd name="connsiteX245" fmla="*/ 2883327 w 12192000"/>
              <a:gd name="connsiteY245" fmla="*/ 2549101 h 6858000"/>
              <a:gd name="connsiteX246" fmla="*/ 2850715 w 12192000"/>
              <a:gd name="connsiteY246" fmla="*/ 2583307 h 6858000"/>
              <a:gd name="connsiteX247" fmla="*/ 2831148 w 12192000"/>
              <a:gd name="connsiteY247" fmla="*/ 2536662 h 6858000"/>
              <a:gd name="connsiteX248" fmla="*/ 2839844 w 12192000"/>
              <a:gd name="connsiteY248" fmla="*/ 2505564 h 6858000"/>
              <a:gd name="connsiteX249" fmla="*/ 2837670 w 12192000"/>
              <a:gd name="connsiteY249" fmla="*/ 2499345 h 6858000"/>
              <a:gd name="connsiteX250" fmla="*/ 2678957 w 12192000"/>
              <a:gd name="connsiteY250" fmla="*/ 2577088 h 6858000"/>
              <a:gd name="connsiteX251" fmla="*/ 2570250 w 12192000"/>
              <a:gd name="connsiteY251" fmla="*/ 2592637 h 6858000"/>
              <a:gd name="connsiteX252" fmla="*/ 2541986 w 12192000"/>
              <a:gd name="connsiteY252" fmla="*/ 2564649 h 6858000"/>
              <a:gd name="connsiteX253" fmla="*/ 2526767 w 12192000"/>
              <a:gd name="connsiteY253" fmla="*/ 2545991 h 6858000"/>
              <a:gd name="connsiteX254" fmla="*/ 2481110 w 12192000"/>
              <a:gd name="connsiteY254" fmla="*/ 2558430 h 6858000"/>
              <a:gd name="connsiteX255" fmla="*/ 2337617 w 12192000"/>
              <a:gd name="connsiteY255" fmla="*/ 2486906 h 6858000"/>
              <a:gd name="connsiteX256" fmla="*/ 2300656 w 12192000"/>
              <a:gd name="connsiteY256" fmla="*/ 2427821 h 6858000"/>
              <a:gd name="connsiteX257" fmla="*/ 2276741 w 12192000"/>
              <a:gd name="connsiteY257" fmla="*/ 2434041 h 6858000"/>
              <a:gd name="connsiteX258" fmla="*/ 2296308 w 12192000"/>
              <a:gd name="connsiteY258" fmla="*/ 2471358 h 6858000"/>
              <a:gd name="connsiteX259" fmla="*/ 2322398 w 12192000"/>
              <a:gd name="connsiteY259" fmla="*/ 2499345 h 6858000"/>
              <a:gd name="connsiteX260" fmla="*/ 2315875 w 12192000"/>
              <a:gd name="connsiteY260" fmla="*/ 2518003 h 6858000"/>
              <a:gd name="connsiteX261" fmla="*/ 2302830 w 12192000"/>
              <a:gd name="connsiteY261" fmla="*/ 2533552 h 6858000"/>
              <a:gd name="connsiteX262" fmla="*/ 2272392 w 12192000"/>
              <a:gd name="connsiteY262" fmla="*/ 2539771 h 6858000"/>
              <a:gd name="connsiteX263" fmla="*/ 2102809 w 12192000"/>
              <a:gd name="connsiteY263" fmla="*/ 2480687 h 6858000"/>
              <a:gd name="connsiteX264" fmla="*/ 2054978 w 12192000"/>
              <a:gd name="connsiteY264" fmla="*/ 2502455 h 6858000"/>
              <a:gd name="connsiteX265" fmla="*/ 1952793 w 12192000"/>
              <a:gd name="connsiteY265" fmla="*/ 2555320 h 6858000"/>
              <a:gd name="connsiteX266" fmla="*/ 1883220 w 12192000"/>
              <a:gd name="connsiteY266" fmla="*/ 2530442 h 6858000"/>
              <a:gd name="connsiteX267" fmla="*/ 1854956 w 12192000"/>
              <a:gd name="connsiteY267" fmla="*/ 2521113 h 6858000"/>
              <a:gd name="connsiteX268" fmla="*/ 1672328 w 12192000"/>
              <a:gd name="connsiteY268" fmla="*/ 2458919 h 6858000"/>
              <a:gd name="connsiteX269" fmla="*/ 1639716 w 12192000"/>
              <a:gd name="connsiteY269" fmla="*/ 2449590 h 6858000"/>
              <a:gd name="connsiteX270" fmla="*/ 1600581 w 12192000"/>
              <a:gd name="connsiteY270" fmla="*/ 2486906 h 6858000"/>
              <a:gd name="connsiteX271" fmla="*/ 1572317 w 12192000"/>
              <a:gd name="connsiteY271" fmla="*/ 2493126 h 6858000"/>
              <a:gd name="connsiteX272" fmla="*/ 1533183 w 12192000"/>
              <a:gd name="connsiteY272" fmla="*/ 2462028 h 6858000"/>
              <a:gd name="connsiteX273" fmla="*/ 1476655 w 12192000"/>
              <a:gd name="connsiteY273" fmla="*/ 2486906 h 6858000"/>
              <a:gd name="connsiteX274" fmla="*/ 1457088 w 12192000"/>
              <a:gd name="connsiteY274" fmla="*/ 2524223 h 6858000"/>
              <a:gd name="connsiteX275" fmla="*/ 1444043 w 12192000"/>
              <a:gd name="connsiteY275" fmla="*/ 2530442 h 6858000"/>
              <a:gd name="connsiteX276" fmla="*/ 1444043 w 12192000"/>
              <a:gd name="connsiteY276" fmla="*/ 2508674 h 6858000"/>
              <a:gd name="connsiteX277" fmla="*/ 1450565 w 12192000"/>
              <a:gd name="connsiteY277" fmla="*/ 2493126 h 6858000"/>
              <a:gd name="connsiteX278" fmla="*/ 1448391 w 12192000"/>
              <a:gd name="connsiteY278" fmla="*/ 2455809 h 6858000"/>
              <a:gd name="connsiteX279" fmla="*/ 1417953 w 12192000"/>
              <a:gd name="connsiteY279" fmla="*/ 2465138 h 6858000"/>
              <a:gd name="connsiteX280" fmla="*/ 1407082 w 12192000"/>
              <a:gd name="connsiteY280" fmla="*/ 2499345 h 6858000"/>
              <a:gd name="connsiteX281" fmla="*/ 1378819 w 12192000"/>
              <a:gd name="connsiteY281" fmla="*/ 2508674 h 6858000"/>
              <a:gd name="connsiteX282" fmla="*/ 1376644 w 12192000"/>
              <a:gd name="connsiteY282" fmla="*/ 2480687 h 6858000"/>
              <a:gd name="connsiteX283" fmla="*/ 1376644 w 12192000"/>
              <a:gd name="connsiteY283" fmla="*/ 2471358 h 6858000"/>
              <a:gd name="connsiteX284" fmla="*/ 1333161 w 12192000"/>
              <a:gd name="connsiteY284" fmla="*/ 2409163 h 6858000"/>
              <a:gd name="connsiteX285" fmla="*/ 1239673 w 12192000"/>
              <a:gd name="connsiteY285" fmla="*/ 2409163 h 6858000"/>
              <a:gd name="connsiteX286" fmla="*/ 1189668 w 12192000"/>
              <a:gd name="connsiteY286" fmla="*/ 2462028 h 6858000"/>
              <a:gd name="connsiteX287" fmla="*/ 1178797 w 12192000"/>
              <a:gd name="connsiteY287" fmla="*/ 2483796 h 6858000"/>
              <a:gd name="connsiteX288" fmla="*/ 1157056 w 12192000"/>
              <a:gd name="connsiteY288" fmla="*/ 2455809 h 6858000"/>
              <a:gd name="connsiteX289" fmla="*/ 1180971 w 12192000"/>
              <a:gd name="connsiteY289" fmla="*/ 2412273 h 6858000"/>
              <a:gd name="connsiteX290" fmla="*/ 1163578 w 12192000"/>
              <a:gd name="connsiteY290" fmla="*/ 2406054 h 6858000"/>
              <a:gd name="connsiteX291" fmla="*/ 1128792 w 12192000"/>
              <a:gd name="connsiteY291" fmla="*/ 2471358 h 6858000"/>
              <a:gd name="connsiteX292" fmla="*/ 1126618 w 12192000"/>
              <a:gd name="connsiteY292" fmla="*/ 2477577 h 6858000"/>
              <a:gd name="connsiteX293" fmla="*/ 1135314 w 12192000"/>
              <a:gd name="connsiteY293" fmla="*/ 2533552 h 6858000"/>
              <a:gd name="connsiteX294" fmla="*/ 1246196 w 12192000"/>
              <a:gd name="connsiteY294" fmla="*/ 2580198 h 6858000"/>
              <a:gd name="connsiteX295" fmla="*/ 1278808 w 12192000"/>
              <a:gd name="connsiteY295" fmla="*/ 2636173 h 6858000"/>
              <a:gd name="connsiteX296" fmla="*/ 1283156 w 12192000"/>
              <a:gd name="connsiteY296" fmla="*/ 2670380 h 6858000"/>
              <a:gd name="connsiteX297" fmla="*/ 1274460 w 12192000"/>
              <a:gd name="connsiteY297" fmla="*/ 2707696 h 6858000"/>
              <a:gd name="connsiteX298" fmla="*/ 1252718 w 12192000"/>
              <a:gd name="connsiteY298" fmla="*/ 2695257 h 6858000"/>
              <a:gd name="connsiteX299" fmla="*/ 1207061 w 12192000"/>
              <a:gd name="connsiteY299" fmla="*/ 2657941 h 6858000"/>
              <a:gd name="connsiteX300" fmla="*/ 1148359 w 12192000"/>
              <a:gd name="connsiteY300" fmla="*/ 2664160 h 6858000"/>
              <a:gd name="connsiteX301" fmla="*/ 1035303 w 12192000"/>
              <a:gd name="connsiteY301" fmla="*/ 2664160 h 6858000"/>
              <a:gd name="connsiteX302" fmla="*/ 1022259 w 12192000"/>
              <a:gd name="connsiteY302" fmla="*/ 2642392 h 6858000"/>
              <a:gd name="connsiteX303" fmla="*/ 1009214 w 12192000"/>
              <a:gd name="connsiteY303" fmla="*/ 2633063 h 6858000"/>
              <a:gd name="connsiteX304" fmla="*/ 961383 w 12192000"/>
              <a:gd name="connsiteY304" fmla="*/ 2629953 h 6858000"/>
              <a:gd name="connsiteX305" fmla="*/ 904855 w 12192000"/>
              <a:gd name="connsiteY305" fmla="*/ 2592637 h 6858000"/>
              <a:gd name="connsiteX306" fmla="*/ 891810 w 12192000"/>
              <a:gd name="connsiteY306" fmla="*/ 2573979 h 6858000"/>
              <a:gd name="connsiteX307" fmla="*/ 878765 w 12192000"/>
              <a:gd name="connsiteY307" fmla="*/ 2542881 h 6858000"/>
              <a:gd name="connsiteX308" fmla="*/ 846153 w 12192000"/>
              <a:gd name="connsiteY308" fmla="*/ 2558430 h 6858000"/>
              <a:gd name="connsiteX309" fmla="*/ 824411 w 12192000"/>
              <a:gd name="connsiteY309" fmla="*/ 2654831 h 6858000"/>
              <a:gd name="connsiteX310" fmla="*/ 854849 w 12192000"/>
              <a:gd name="connsiteY310" fmla="*/ 2692148 h 6858000"/>
              <a:gd name="connsiteX311" fmla="*/ 878765 w 12192000"/>
              <a:gd name="connsiteY311" fmla="*/ 2745013 h 6858000"/>
              <a:gd name="connsiteX312" fmla="*/ 896158 w 12192000"/>
              <a:gd name="connsiteY312" fmla="*/ 2692148 h 6858000"/>
              <a:gd name="connsiteX313" fmla="*/ 924422 w 12192000"/>
              <a:gd name="connsiteY313" fmla="*/ 2667270 h 6858000"/>
              <a:gd name="connsiteX314" fmla="*/ 952686 w 12192000"/>
              <a:gd name="connsiteY314" fmla="*/ 2707696 h 6858000"/>
              <a:gd name="connsiteX315" fmla="*/ 961383 w 12192000"/>
              <a:gd name="connsiteY315" fmla="*/ 2748123 h 6858000"/>
              <a:gd name="connsiteX316" fmla="*/ 1009214 w 12192000"/>
              <a:gd name="connsiteY316" fmla="*/ 2738794 h 6858000"/>
              <a:gd name="connsiteX317" fmla="*/ 1065742 w 12192000"/>
              <a:gd name="connsiteY317" fmla="*/ 2844524 h 6858000"/>
              <a:gd name="connsiteX318" fmla="*/ 1202713 w 12192000"/>
              <a:gd name="connsiteY318" fmla="*/ 2916048 h 6858000"/>
              <a:gd name="connsiteX319" fmla="*/ 1383167 w 12192000"/>
              <a:gd name="connsiteY319" fmla="*/ 2981352 h 6858000"/>
              <a:gd name="connsiteX320" fmla="*/ 1398386 w 12192000"/>
              <a:gd name="connsiteY320" fmla="*/ 2993791 h 6858000"/>
              <a:gd name="connsiteX321" fmla="*/ 1389689 w 12192000"/>
              <a:gd name="connsiteY321" fmla="*/ 3031107 h 6858000"/>
              <a:gd name="connsiteX322" fmla="*/ 1361425 w 12192000"/>
              <a:gd name="connsiteY322" fmla="*/ 3077753 h 6858000"/>
              <a:gd name="connsiteX323" fmla="*/ 1350555 w 12192000"/>
              <a:gd name="connsiteY323" fmla="*/ 3090192 h 6858000"/>
              <a:gd name="connsiteX324" fmla="*/ 1335336 w 12192000"/>
              <a:gd name="connsiteY324" fmla="*/ 3077753 h 6858000"/>
              <a:gd name="connsiteX325" fmla="*/ 1324465 w 12192000"/>
              <a:gd name="connsiteY325" fmla="*/ 3034217 h 6858000"/>
              <a:gd name="connsiteX326" fmla="*/ 1294027 w 12192000"/>
              <a:gd name="connsiteY326" fmla="*/ 3062205 h 6858000"/>
              <a:gd name="connsiteX327" fmla="*/ 1276634 w 12192000"/>
              <a:gd name="connsiteY327" fmla="*/ 3087083 h 6858000"/>
              <a:gd name="connsiteX328" fmla="*/ 1239673 w 12192000"/>
              <a:gd name="connsiteY328" fmla="*/ 3090192 h 6858000"/>
              <a:gd name="connsiteX329" fmla="*/ 1170101 w 12192000"/>
              <a:gd name="connsiteY329" fmla="*/ 3074643 h 6858000"/>
              <a:gd name="connsiteX330" fmla="*/ 1117921 w 12192000"/>
              <a:gd name="connsiteY330" fmla="*/ 3065314 h 6858000"/>
              <a:gd name="connsiteX331" fmla="*/ 1094005 w 12192000"/>
              <a:gd name="connsiteY331" fmla="*/ 3087083 h 6858000"/>
              <a:gd name="connsiteX332" fmla="*/ 1085309 w 12192000"/>
              <a:gd name="connsiteY332" fmla="*/ 3124399 h 6858000"/>
              <a:gd name="connsiteX333" fmla="*/ 1048348 w 12192000"/>
              <a:gd name="connsiteY333" fmla="*/ 3090192 h 6858000"/>
              <a:gd name="connsiteX334" fmla="*/ 1044000 w 12192000"/>
              <a:gd name="connsiteY334" fmla="*/ 3034217 h 6858000"/>
              <a:gd name="connsiteX335" fmla="*/ 970079 w 12192000"/>
              <a:gd name="connsiteY335" fmla="*/ 3083973 h 6858000"/>
              <a:gd name="connsiteX336" fmla="*/ 915726 w 12192000"/>
              <a:gd name="connsiteY336" fmla="*/ 3080863 h 6858000"/>
              <a:gd name="connsiteX337" fmla="*/ 822237 w 12192000"/>
              <a:gd name="connsiteY337" fmla="*/ 3027998 h 6858000"/>
              <a:gd name="connsiteX338" fmla="*/ 791799 w 12192000"/>
              <a:gd name="connsiteY338" fmla="*/ 3034217 h 6858000"/>
              <a:gd name="connsiteX339" fmla="*/ 687440 w 12192000"/>
              <a:gd name="connsiteY339" fmla="*/ 3049766 h 6858000"/>
              <a:gd name="connsiteX340" fmla="*/ 650480 w 12192000"/>
              <a:gd name="connsiteY340" fmla="*/ 3027998 h 6858000"/>
              <a:gd name="connsiteX341" fmla="*/ 587430 w 12192000"/>
              <a:gd name="connsiteY341" fmla="*/ 2993791 h 6858000"/>
              <a:gd name="connsiteX342" fmla="*/ 565688 w 12192000"/>
              <a:gd name="connsiteY342" fmla="*/ 3006230 h 6858000"/>
              <a:gd name="connsiteX343" fmla="*/ 561340 w 12192000"/>
              <a:gd name="connsiteY343" fmla="*/ 3034217 h 6858000"/>
              <a:gd name="connsiteX344" fmla="*/ 556992 w 12192000"/>
              <a:gd name="connsiteY344" fmla="*/ 3052875 h 6858000"/>
              <a:gd name="connsiteX345" fmla="*/ 509160 w 12192000"/>
              <a:gd name="connsiteY345" fmla="*/ 3043546 h 6858000"/>
              <a:gd name="connsiteX346" fmla="*/ 498290 w 12192000"/>
              <a:gd name="connsiteY346" fmla="*/ 3009340 h 6858000"/>
              <a:gd name="connsiteX347" fmla="*/ 452633 w 12192000"/>
              <a:gd name="connsiteY347" fmla="*/ 2950255 h 6858000"/>
              <a:gd name="connsiteX348" fmla="*/ 443936 w 12192000"/>
              <a:gd name="connsiteY348" fmla="*/ 2968913 h 6858000"/>
              <a:gd name="connsiteX349" fmla="*/ 426543 w 12192000"/>
              <a:gd name="connsiteY349" fmla="*/ 3012449 h 6858000"/>
              <a:gd name="connsiteX350" fmla="*/ 383060 w 12192000"/>
              <a:gd name="connsiteY350" fmla="*/ 3009340 h 6858000"/>
              <a:gd name="connsiteX351" fmla="*/ 337403 w 12192000"/>
              <a:gd name="connsiteY351" fmla="*/ 2996900 h 6858000"/>
              <a:gd name="connsiteX352" fmla="*/ 317836 w 12192000"/>
              <a:gd name="connsiteY352" fmla="*/ 3018668 h 6858000"/>
              <a:gd name="connsiteX353" fmla="*/ 296094 w 12192000"/>
              <a:gd name="connsiteY353" fmla="*/ 3037327 h 6858000"/>
              <a:gd name="connsiteX354" fmla="*/ 280875 w 12192000"/>
              <a:gd name="connsiteY354" fmla="*/ 3031107 h 6858000"/>
              <a:gd name="connsiteX355" fmla="*/ 259134 w 12192000"/>
              <a:gd name="connsiteY355" fmla="*/ 3034217 h 6858000"/>
              <a:gd name="connsiteX356" fmla="*/ 265656 w 12192000"/>
              <a:gd name="connsiteY356" fmla="*/ 3059095 h 6858000"/>
              <a:gd name="connsiteX357" fmla="*/ 237392 w 12192000"/>
              <a:gd name="connsiteY357" fmla="*/ 3105741 h 6858000"/>
              <a:gd name="connsiteX358" fmla="*/ 237392 w 12192000"/>
              <a:gd name="connsiteY358" fmla="*/ 3279885 h 6858000"/>
              <a:gd name="connsiteX359" fmla="*/ 272179 w 12192000"/>
              <a:gd name="connsiteY359" fmla="*/ 3245678 h 6858000"/>
              <a:gd name="connsiteX360" fmla="*/ 356970 w 12192000"/>
              <a:gd name="connsiteY360" fmla="*/ 3199033 h 6858000"/>
              <a:gd name="connsiteX361" fmla="*/ 411324 w 12192000"/>
              <a:gd name="connsiteY361" fmla="*/ 3217691 h 6858000"/>
              <a:gd name="connsiteX362" fmla="*/ 433065 w 12192000"/>
              <a:gd name="connsiteY362" fmla="*/ 3227020 h 6858000"/>
              <a:gd name="connsiteX363" fmla="*/ 422195 w 12192000"/>
              <a:gd name="connsiteY363" fmla="*/ 3251898 h 6858000"/>
              <a:gd name="connsiteX364" fmla="*/ 409150 w 12192000"/>
              <a:gd name="connsiteY364" fmla="*/ 3267446 h 6858000"/>
              <a:gd name="connsiteX365" fmla="*/ 393931 w 12192000"/>
              <a:gd name="connsiteY365" fmla="*/ 3298543 h 6858000"/>
              <a:gd name="connsiteX366" fmla="*/ 420020 w 12192000"/>
              <a:gd name="connsiteY366" fmla="*/ 3314092 h 6858000"/>
              <a:gd name="connsiteX367" fmla="*/ 465677 w 12192000"/>
              <a:gd name="connsiteY367" fmla="*/ 3314092 h 6858000"/>
              <a:gd name="connsiteX368" fmla="*/ 550469 w 12192000"/>
              <a:gd name="connsiteY368" fmla="*/ 3360738 h 6858000"/>
              <a:gd name="connsiteX369" fmla="*/ 563514 w 12192000"/>
              <a:gd name="connsiteY369" fmla="*/ 3360738 h 6858000"/>
              <a:gd name="connsiteX370" fmla="*/ 578733 w 12192000"/>
              <a:gd name="connsiteY370" fmla="*/ 3354518 h 6858000"/>
              <a:gd name="connsiteX371" fmla="*/ 591778 w 12192000"/>
              <a:gd name="connsiteY371" fmla="*/ 3357628 h 6858000"/>
              <a:gd name="connsiteX372" fmla="*/ 585256 w 12192000"/>
              <a:gd name="connsiteY372" fmla="*/ 3373177 h 6858000"/>
              <a:gd name="connsiteX373" fmla="*/ 567862 w 12192000"/>
              <a:gd name="connsiteY373" fmla="*/ 3407384 h 6858000"/>
              <a:gd name="connsiteX374" fmla="*/ 567862 w 12192000"/>
              <a:gd name="connsiteY374" fmla="*/ 3438481 h 6858000"/>
              <a:gd name="connsiteX375" fmla="*/ 589604 w 12192000"/>
              <a:gd name="connsiteY375" fmla="*/ 3438481 h 6858000"/>
              <a:gd name="connsiteX376" fmla="*/ 604823 w 12192000"/>
              <a:gd name="connsiteY376" fmla="*/ 3422932 h 6858000"/>
              <a:gd name="connsiteX377" fmla="*/ 652654 w 12192000"/>
              <a:gd name="connsiteY377" fmla="*/ 3410493 h 6858000"/>
              <a:gd name="connsiteX378" fmla="*/ 715704 w 12192000"/>
              <a:gd name="connsiteY378" fmla="*/ 3410493 h 6858000"/>
              <a:gd name="connsiteX379" fmla="*/ 743968 w 12192000"/>
              <a:gd name="connsiteY379" fmla="*/ 3413603 h 6858000"/>
              <a:gd name="connsiteX380" fmla="*/ 735271 w 12192000"/>
              <a:gd name="connsiteY380" fmla="*/ 3454029 h 6858000"/>
              <a:gd name="connsiteX381" fmla="*/ 724401 w 12192000"/>
              <a:gd name="connsiteY381" fmla="*/ 3472688 h 6858000"/>
              <a:gd name="connsiteX382" fmla="*/ 730923 w 12192000"/>
              <a:gd name="connsiteY382" fmla="*/ 3497565 h 6858000"/>
              <a:gd name="connsiteX383" fmla="*/ 846153 w 12192000"/>
              <a:gd name="connsiteY383" fmla="*/ 3640613 h 6858000"/>
              <a:gd name="connsiteX384" fmla="*/ 848327 w 12192000"/>
              <a:gd name="connsiteY384" fmla="*/ 3665490 h 6858000"/>
              <a:gd name="connsiteX385" fmla="*/ 874417 w 12192000"/>
              <a:gd name="connsiteY385" fmla="*/ 3693478 h 6858000"/>
              <a:gd name="connsiteX386" fmla="*/ 1013562 w 12192000"/>
              <a:gd name="connsiteY386" fmla="*/ 3743233 h 6858000"/>
              <a:gd name="connsiteX387" fmla="*/ 1107050 w 12192000"/>
              <a:gd name="connsiteY387" fmla="*/ 3789879 h 6858000"/>
              <a:gd name="connsiteX388" fmla="*/ 1144011 w 12192000"/>
              <a:gd name="connsiteY388" fmla="*/ 3824086 h 6858000"/>
              <a:gd name="connsiteX389" fmla="*/ 1174449 w 12192000"/>
              <a:gd name="connsiteY389" fmla="*/ 3842745 h 6858000"/>
              <a:gd name="connsiteX390" fmla="*/ 1287504 w 12192000"/>
              <a:gd name="connsiteY390" fmla="*/ 3867622 h 6858000"/>
              <a:gd name="connsiteX391" fmla="*/ 1415779 w 12192000"/>
              <a:gd name="connsiteY391" fmla="*/ 3914268 h 6858000"/>
              <a:gd name="connsiteX392" fmla="*/ 1448391 w 12192000"/>
              <a:gd name="connsiteY392" fmla="*/ 3945365 h 6858000"/>
              <a:gd name="connsiteX393" fmla="*/ 1520138 w 12192000"/>
              <a:gd name="connsiteY393" fmla="*/ 3973353 h 6858000"/>
              <a:gd name="connsiteX394" fmla="*/ 1572317 w 12192000"/>
              <a:gd name="connsiteY394" fmla="*/ 3976463 h 6858000"/>
              <a:gd name="connsiteX395" fmla="*/ 1735378 w 12192000"/>
              <a:gd name="connsiteY395" fmla="*/ 4038657 h 6858000"/>
              <a:gd name="connsiteX396" fmla="*/ 1785384 w 12192000"/>
              <a:gd name="connsiteY396" fmla="*/ 4035547 h 6858000"/>
              <a:gd name="connsiteX397" fmla="*/ 1811473 w 12192000"/>
              <a:gd name="connsiteY397" fmla="*/ 4044876 h 6858000"/>
              <a:gd name="connsiteX398" fmla="*/ 1883220 w 12192000"/>
              <a:gd name="connsiteY398" fmla="*/ 4082193 h 6858000"/>
              <a:gd name="connsiteX399" fmla="*/ 1983231 w 12192000"/>
              <a:gd name="connsiteY399" fmla="*/ 4097742 h 6858000"/>
              <a:gd name="connsiteX400" fmla="*/ 2044107 w 12192000"/>
              <a:gd name="connsiteY400" fmla="*/ 4097742 h 6858000"/>
              <a:gd name="connsiteX401" fmla="*/ 2128899 w 12192000"/>
              <a:gd name="connsiteY401" fmla="*/ 4113290 h 6858000"/>
              <a:gd name="connsiteX402" fmla="*/ 2333268 w 12192000"/>
              <a:gd name="connsiteY402" fmla="*/ 4187924 h 6858000"/>
              <a:gd name="connsiteX403" fmla="*/ 2528941 w 12192000"/>
              <a:gd name="connsiteY403" fmla="*/ 4231460 h 6858000"/>
              <a:gd name="connsiteX404" fmla="*/ 3142050 w 12192000"/>
              <a:gd name="connsiteY404" fmla="*/ 4390056 h 6858000"/>
              <a:gd name="connsiteX405" fmla="*/ 3644278 w 12192000"/>
              <a:gd name="connsiteY405" fmla="*/ 4467799 h 6858000"/>
              <a:gd name="connsiteX406" fmla="*/ 4220427 w 12192000"/>
              <a:gd name="connsiteY406" fmla="*/ 4523774 h 6858000"/>
              <a:gd name="connsiteX407" fmla="*/ 5120522 w 12192000"/>
              <a:gd name="connsiteY407" fmla="*/ 4539322 h 6858000"/>
              <a:gd name="connsiteX408" fmla="*/ 6101062 w 12192000"/>
              <a:gd name="connsiteY408" fmla="*/ 4502006 h 6858000"/>
              <a:gd name="connsiteX409" fmla="*/ 6146719 w 12192000"/>
              <a:gd name="connsiteY409" fmla="*/ 4498896 h 6858000"/>
              <a:gd name="connsiteX410" fmla="*/ 6168460 w 12192000"/>
              <a:gd name="connsiteY410" fmla="*/ 4533103 h 6858000"/>
              <a:gd name="connsiteX411" fmla="*/ 6153241 w 12192000"/>
              <a:gd name="connsiteY411" fmla="*/ 4551761 h 6858000"/>
              <a:gd name="connsiteX412" fmla="*/ 5927130 w 12192000"/>
              <a:gd name="connsiteY412" fmla="*/ 4557981 h 6858000"/>
              <a:gd name="connsiteX413" fmla="*/ 5781463 w 12192000"/>
              <a:gd name="connsiteY413" fmla="*/ 4573529 h 6858000"/>
              <a:gd name="connsiteX414" fmla="*/ 5533611 w 12192000"/>
              <a:gd name="connsiteY414" fmla="*/ 4601517 h 6858000"/>
              <a:gd name="connsiteX415" fmla="*/ 5348808 w 12192000"/>
              <a:gd name="connsiteY415" fmla="*/ 4617065 h 6858000"/>
              <a:gd name="connsiteX416" fmla="*/ 5214011 w 12192000"/>
              <a:gd name="connsiteY416" fmla="*/ 4641943 h 6858000"/>
              <a:gd name="connsiteX417" fmla="*/ 5105303 w 12192000"/>
              <a:gd name="connsiteY417" fmla="*/ 4635724 h 6858000"/>
              <a:gd name="connsiteX418" fmla="*/ 5003119 w 12192000"/>
              <a:gd name="connsiteY418" fmla="*/ 4635724 h 6858000"/>
              <a:gd name="connsiteX419" fmla="*/ 4837884 w 12192000"/>
              <a:gd name="connsiteY419" fmla="*/ 4648162 h 6858000"/>
              <a:gd name="connsiteX420" fmla="*/ 4698739 w 12192000"/>
              <a:gd name="connsiteY420" fmla="*/ 4635724 h 6858000"/>
              <a:gd name="connsiteX421" fmla="*/ 4422622 w 12192000"/>
              <a:gd name="connsiteY421" fmla="*/ 4635724 h 6858000"/>
              <a:gd name="connsiteX422" fmla="*/ 4246516 w 12192000"/>
              <a:gd name="connsiteY422" fmla="*/ 4620175 h 6858000"/>
              <a:gd name="connsiteX423" fmla="*/ 3987793 w 12192000"/>
              <a:gd name="connsiteY423" fmla="*/ 4610846 h 6858000"/>
              <a:gd name="connsiteX424" fmla="*/ 3729070 w 12192000"/>
              <a:gd name="connsiteY424" fmla="*/ 4579749 h 6858000"/>
              <a:gd name="connsiteX425" fmla="*/ 3609491 w 12192000"/>
              <a:gd name="connsiteY425" fmla="*/ 4567310 h 6858000"/>
              <a:gd name="connsiteX426" fmla="*/ 3418167 w 12192000"/>
              <a:gd name="connsiteY426" fmla="*/ 4539322 h 6858000"/>
              <a:gd name="connsiteX427" fmla="*/ 3292066 w 12192000"/>
              <a:gd name="connsiteY427" fmla="*/ 4526883 h 6858000"/>
              <a:gd name="connsiteX428" fmla="*/ 3157269 w 12192000"/>
              <a:gd name="connsiteY428" fmla="*/ 4489567 h 6858000"/>
              <a:gd name="connsiteX429" fmla="*/ 3094219 w 12192000"/>
              <a:gd name="connsiteY429" fmla="*/ 4480237 h 6858000"/>
              <a:gd name="connsiteX430" fmla="*/ 2933332 w 12192000"/>
              <a:gd name="connsiteY430" fmla="*/ 4477128 h 6858000"/>
              <a:gd name="connsiteX431" fmla="*/ 2718092 w 12192000"/>
              <a:gd name="connsiteY431" fmla="*/ 4405604 h 6858000"/>
              <a:gd name="connsiteX432" fmla="*/ 2533290 w 12192000"/>
              <a:gd name="connsiteY432" fmla="*/ 4374507 h 6858000"/>
              <a:gd name="connsiteX433" fmla="*/ 2244128 w 12192000"/>
              <a:gd name="connsiteY433" fmla="*/ 4306093 h 6858000"/>
              <a:gd name="connsiteX434" fmla="*/ 2207168 w 12192000"/>
              <a:gd name="connsiteY434" fmla="*/ 4337190 h 6858000"/>
              <a:gd name="connsiteX435" fmla="*/ 2204994 w 12192000"/>
              <a:gd name="connsiteY435" fmla="*/ 4340300 h 6858000"/>
              <a:gd name="connsiteX436" fmla="*/ 2131073 w 12192000"/>
              <a:gd name="connsiteY436" fmla="*/ 4418043 h 6858000"/>
              <a:gd name="connsiteX437" fmla="*/ 2081067 w 12192000"/>
              <a:gd name="connsiteY437" fmla="*/ 4414933 h 6858000"/>
              <a:gd name="connsiteX438" fmla="*/ 2048455 w 12192000"/>
              <a:gd name="connsiteY438" fmla="*/ 4377617 h 6858000"/>
              <a:gd name="connsiteX439" fmla="*/ 2024540 w 12192000"/>
              <a:gd name="connsiteY439" fmla="*/ 4408714 h 6858000"/>
              <a:gd name="connsiteX440" fmla="*/ 1981057 w 12192000"/>
              <a:gd name="connsiteY440" fmla="*/ 4399385 h 6858000"/>
              <a:gd name="connsiteX441" fmla="*/ 1937574 w 12192000"/>
              <a:gd name="connsiteY441" fmla="*/ 4374507 h 6858000"/>
              <a:gd name="connsiteX442" fmla="*/ 1920181 w 12192000"/>
              <a:gd name="connsiteY442" fmla="*/ 4374507 h 6858000"/>
              <a:gd name="connsiteX443" fmla="*/ 1726682 w 12192000"/>
              <a:gd name="connsiteY443" fmla="*/ 4330971 h 6858000"/>
              <a:gd name="connsiteX444" fmla="*/ 1687547 w 12192000"/>
              <a:gd name="connsiteY444" fmla="*/ 4296764 h 6858000"/>
              <a:gd name="connsiteX445" fmla="*/ 1678851 w 12192000"/>
              <a:gd name="connsiteY445" fmla="*/ 4284325 h 6858000"/>
              <a:gd name="connsiteX446" fmla="*/ 1596233 w 12192000"/>
              <a:gd name="connsiteY446" fmla="*/ 4265667 h 6858000"/>
              <a:gd name="connsiteX447" fmla="*/ 1557098 w 12192000"/>
              <a:gd name="connsiteY447" fmla="*/ 4256337 h 6858000"/>
              <a:gd name="connsiteX448" fmla="*/ 1544054 w 12192000"/>
              <a:gd name="connsiteY448" fmla="*/ 4281215 h 6858000"/>
              <a:gd name="connsiteX449" fmla="*/ 1544054 w 12192000"/>
              <a:gd name="connsiteY449" fmla="*/ 4318532 h 6858000"/>
              <a:gd name="connsiteX450" fmla="*/ 1520138 w 12192000"/>
              <a:gd name="connsiteY450" fmla="*/ 4309203 h 6858000"/>
              <a:gd name="connsiteX451" fmla="*/ 1485352 w 12192000"/>
              <a:gd name="connsiteY451" fmla="*/ 4306093 h 6858000"/>
              <a:gd name="connsiteX452" fmla="*/ 1270111 w 12192000"/>
              <a:gd name="connsiteY452" fmla="*/ 4228350 h 6858000"/>
              <a:gd name="connsiteX453" fmla="*/ 1233151 w 12192000"/>
              <a:gd name="connsiteY453" fmla="*/ 4222131 h 6858000"/>
              <a:gd name="connsiteX454" fmla="*/ 1139663 w 12192000"/>
              <a:gd name="connsiteY454" fmla="*/ 4237679 h 6858000"/>
              <a:gd name="connsiteX455" fmla="*/ 1026607 w 12192000"/>
              <a:gd name="connsiteY455" fmla="*/ 4191033 h 6858000"/>
              <a:gd name="connsiteX456" fmla="*/ 972253 w 12192000"/>
              <a:gd name="connsiteY456" fmla="*/ 4209692 h 6858000"/>
              <a:gd name="connsiteX457" fmla="*/ 917900 w 12192000"/>
              <a:gd name="connsiteY457" fmla="*/ 4200362 h 6858000"/>
              <a:gd name="connsiteX458" fmla="*/ 867894 w 12192000"/>
              <a:gd name="connsiteY458" fmla="*/ 4166156 h 6858000"/>
              <a:gd name="connsiteX459" fmla="*/ 813541 w 12192000"/>
              <a:gd name="connsiteY459" fmla="*/ 4128839 h 6858000"/>
              <a:gd name="connsiteX460" fmla="*/ 757013 w 12192000"/>
              <a:gd name="connsiteY460" fmla="*/ 4156826 h 6858000"/>
              <a:gd name="connsiteX461" fmla="*/ 757013 w 12192000"/>
              <a:gd name="connsiteY461" fmla="*/ 4203472 h 6858000"/>
              <a:gd name="connsiteX462" fmla="*/ 791799 w 12192000"/>
              <a:gd name="connsiteY462" fmla="*/ 4228350 h 6858000"/>
              <a:gd name="connsiteX463" fmla="*/ 872243 w 12192000"/>
              <a:gd name="connsiteY463" fmla="*/ 4265667 h 6858000"/>
              <a:gd name="connsiteX464" fmla="*/ 878765 w 12192000"/>
              <a:gd name="connsiteY464" fmla="*/ 4281215 h 6858000"/>
              <a:gd name="connsiteX465" fmla="*/ 876591 w 12192000"/>
              <a:gd name="connsiteY465" fmla="*/ 4365178 h 6858000"/>
              <a:gd name="connsiteX466" fmla="*/ 878765 w 12192000"/>
              <a:gd name="connsiteY466" fmla="*/ 4371397 h 6858000"/>
              <a:gd name="connsiteX467" fmla="*/ 920074 w 12192000"/>
              <a:gd name="connsiteY467" fmla="*/ 4337190 h 6858000"/>
              <a:gd name="connsiteX468" fmla="*/ 952686 w 12192000"/>
              <a:gd name="connsiteY468" fmla="*/ 4352739 h 6858000"/>
              <a:gd name="connsiteX469" fmla="*/ 972253 w 12192000"/>
              <a:gd name="connsiteY469" fmla="*/ 4377617 h 6858000"/>
              <a:gd name="connsiteX470" fmla="*/ 1000517 w 12192000"/>
              <a:gd name="connsiteY470" fmla="*/ 4390056 h 6858000"/>
              <a:gd name="connsiteX471" fmla="*/ 1037478 w 12192000"/>
              <a:gd name="connsiteY471" fmla="*/ 4380726 h 6858000"/>
              <a:gd name="connsiteX472" fmla="*/ 1065742 w 12192000"/>
              <a:gd name="connsiteY472" fmla="*/ 4380726 h 6858000"/>
              <a:gd name="connsiteX473" fmla="*/ 1111399 w 12192000"/>
              <a:gd name="connsiteY473" fmla="*/ 4383836 h 6858000"/>
              <a:gd name="connsiteX474" fmla="*/ 1148359 w 12192000"/>
              <a:gd name="connsiteY474" fmla="*/ 4421153 h 6858000"/>
              <a:gd name="connsiteX475" fmla="*/ 1167926 w 12192000"/>
              <a:gd name="connsiteY475" fmla="*/ 4467799 h 6858000"/>
              <a:gd name="connsiteX476" fmla="*/ 1239673 w 12192000"/>
              <a:gd name="connsiteY476" fmla="*/ 4483347 h 6858000"/>
              <a:gd name="connsiteX477" fmla="*/ 1435346 w 12192000"/>
              <a:gd name="connsiteY477" fmla="*/ 4548651 h 6858000"/>
              <a:gd name="connsiteX478" fmla="*/ 1459262 w 12192000"/>
              <a:gd name="connsiteY478" fmla="*/ 4604626 h 6858000"/>
              <a:gd name="connsiteX479" fmla="*/ 1452739 w 12192000"/>
              <a:gd name="connsiteY479" fmla="*/ 4648162 h 6858000"/>
              <a:gd name="connsiteX480" fmla="*/ 1476655 w 12192000"/>
              <a:gd name="connsiteY480" fmla="*/ 4623285 h 6858000"/>
              <a:gd name="connsiteX481" fmla="*/ 1637542 w 12192000"/>
              <a:gd name="connsiteY481" fmla="*/ 4582858 h 6858000"/>
              <a:gd name="connsiteX482" fmla="*/ 1691895 w 12192000"/>
              <a:gd name="connsiteY482" fmla="*/ 4582858 h 6858000"/>
              <a:gd name="connsiteX483" fmla="*/ 1709289 w 12192000"/>
              <a:gd name="connsiteY483" fmla="*/ 4585968 h 6858000"/>
              <a:gd name="connsiteX484" fmla="*/ 1707114 w 12192000"/>
              <a:gd name="connsiteY484" fmla="*/ 4607736 h 6858000"/>
              <a:gd name="connsiteX485" fmla="*/ 1715811 w 12192000"/>
              <a:gd name="connsiteY485" fmla="*/ 4635724 h 6858000"/>
              <a:gd name="connsiteX486" fmla="*/ 1735378 w 12192000"/>
              <a:gd name="connsiteY486" fmla="*/ 4645053 h 6858000"/>
              <a:gd name="connsiteX487" fmla="*/ 1748423 w 12192000"/>
              <a:gd name="connsiteY487" fmla="*/ 4685479 h 6858000"/>
              <a:gd name="connsiteX488" fmla="*/ 1746249 w 12192000"/>
              <a:gd name="connsiteY488" fmla="*/ 4716576 h 6858000"/>
              <a:gd name="connsiteX489" fmla="*/ 1770165 w 12192000"/>
              <a:gd name="connsiteY489" fmla="*/ 4719686 h 6858000"/>
              <a:gd name="connsiteX490" fmla="*/ 1837563 w 12192000"/>
              <a:gd name="connsiteY490" fmla="*/ 4682369 h 6858000"/>
              <a:gd name="connsiteX491" fmla="*/ 1857131 w 12192000"/>
              <a:gd name="connsiteY491" fmla="*/ 4701028 h 6858000"/>
              <a:gd name="connsiteX492" fmla="*/ 1857131 w 12192000"/>
              <a:gd name="connsiteY492" fmla="*/ 4722796 h 6858000"/>
              <a:gd name="connsiteX493" fmla="*/ 1872349 w 12192000"/>
              <a:gd name="connsiteY493" fmla="*/ 4738344 h 6858000"/>
              <a:gd name="connsiteX494" fmla="*/ 1931051 w 12192000"/>
              <a:gd name="connsiteY494" fmla="*/ 4757003 h 6858000"/>
              <a:gd name="connsiteX495" fmla="*/ 2037584 w 12192000"/>
              <a:gd name="connsiteY495" fmla="*/ 4763222 h 6858000"/>
              <a:gd name="connsiteX496" fmla="*/ 2111506 w 12192000"/>
              <a:gd name="connsiteY496" fmla="*/ 4781880 h 6858000"/>
              <a:gd name="connsiteX497" fmla="*/ 2235432 w 12192000"/>
              <a:gd name="connsiteY497" fmla="*/ 4834746 h 6858000"/>
              <a:gd name="connsiteX498" fmla="*/ 2315875 w 12192000"/>
              <a:gd name="connsiteY498" fmla="*/ 4865843 h 6858000"/>
              <a:gd name="connsiteX499" fmla="*/ 2372403 w 12192000"/>
              <a:gd name="connsiteY499" fmla="*/ 4865843 h 6858000"/>
              <a:gd name="connsiteX500" fmla="*/ 2396319 w 12192000"/>
              <a:gd name="connsiteY500" fmla="*/ 4868953 h 6858000"/>
              <a:gd name="connsiteX501" fmla="*/ 2491981 w 12192000"/>
              <a:gd name="connsiteY501" fmla="*/ 4924928 h 6858000"/>
              <a:gd name="connsiteX502" fmla="*/ 2733311 w 12192000"/>
              <a:gd name="connsiteY502" fmla="*/ 4977793 h 6858000"/>
              <a:gd name="connsiteX503" fmla="*/ 2876805 w 12192000"/>
              <a:gd name="connsiteY503" fmla="*/ 4987122 h 6858000"/>
              <a:gd name="connsiteX504" fmla="*/ 3011602 w 12192000"/>
              <a:gd name="connsiteY504" fmla="*/ 5039987 h 6858000"/>
              <a:gd name="connsiteX505" fmla="*/ 3033343 w 12192000"/>
              <a:gd name="connsiteY505" fmla="*/ 5049316 h 6858000"/>
              <a:gd name="connsiteX506" fmla="*/ 3294241 w 12192000"/>
              <a:gd name="connsiteY506" fmla="*/ 5086633 h 6858000"/>
              <a:gd name="connsiteX507" fmla="*/ 3574705 w 12192000"/>
              <a:gd name="connsiteY507" fmla="*/ 5123950 h 6858000"/>
              <a:gd name="connsiteX508" fmla="*/ 3931265 w 12192000"/>
              <a:gd name="connsiteY508" fmla="*/ 5164376 h 6858000"/>
              <a:gd name="connsiteX509" fmla="*/ 4094326 w 12192000"/>
              <a:gd name="connsiteY509" fmla="*/ 5179925 h 6858000"/>
              <a:gd name="connsiteX510" fmla="*/ 4713957 w 12192000"/>
              <a:gd name="connsiteY510" fmla="*/ 5204803 h 6858000"/>
              <a:gd name="connsiteX511" fmla="*/ 4722654 w 12192000"/>
              <a:gd name="connsiteY511" fmla="*/ 5207912 h 6858000"/>
              <a:gd name="connsiteX512" fmla="*/ 4763963 w 12192000"/>
              <a:gd name="connsiteY512" fmla="*/ 5207912 h 6858000"/>
              <a:gd name="connsiteX513" fmla="*/ 4896585 w 12192000"/>
              <a:gd name="connsiteY513" fmla="*/ 5204803 h 6858000"/>
              <a:gd name="connsiteX514" fmla="*/ 5107478 w 12192000"/>
              <a:gd name="connsiteY514" fmla="*/ 5192364 h 6858000"/>
              <a:gd name="connsiteX515" fmla="*/ 5400987 w 12192000"/>
              <a:gd name="connsiteY515" fmla="*/ 5161266 h 6858000"/>
              <a:gd name="connsiteX516" fmla="*/ 5785811 w 12192000"/>
              <a:gd name="connsiteY516" fmla="*/ 5136389 h 6858000"/>
              <a:gd name="connsiteX517" fmla="*/ 6288038 w 12192000"/>
              <a:gd name="connsiteY517" fmla="*/ 5095962 h 6858000"/>
              <a:gd name="connsiteX518" fmla="*/ 6814182 w 12192000"/>
              <a:gd name="connsiteY518" fmla="*/ 5005780 h 6858000"/>
              <a:gd name="connsiteX519" fmla="*/ 7296842 w 12192000"/>
              <a:gd name="connsiteY519" fmla="*/ 4934257 h 6858000"/>
              <a:gd name="connsiteX520" fmla="*/ 7414246 w 12192000"/>
              <a:gd name="connsiteY520" fmla="*/ 4906269 h 6858000"/>
              <a:gd name="connsiteX521" fmla="*/ 7577307 w 12192000"/>
              <a:gd name="connsiteY521" fmla="*/ 4881392 h 6858000"/>
              <a:gd name="connsiteX522" fmla="*/ 7746890 w 12192000"/>
              <a:gd name="connsiteY522" fmla="*/ 4837855 h 6858000"/>
              <a:gd name="connsiteX523" fmla="*/ 7949085 w 12192000"/>
              <a:gd name="connsiteY523" fmla="*/ 4806758 h 6858000"/>
              <a:gd name="connsiteX524" fmla="*/ 8099101 w 12192000"/>
              <a:gd name="connsiteY524" fmla="*/ 4781880 h 6858000"/>
              <a:gd name="connsiteX525" fmla="*/ 8190416 w 12192000"/>
              <a:gd name="connsiteY525" fmla="*/ 4788100 h 6858000"/>
              <a:gd name="connsiteX526" fmla="*/ 8436094 w 12192000"/>
              <a:gd name="connsiteY526" fmla="*/ 4781880 h 6858000"/>
              <a:gd name="connsiteX527" fmla="*/ 8525234 w 12192000"/>
              <a:gd name="connsiteY527" fmla="*/ 4797429 h 6858000"/>
              <a:gd name="connsiteX528" fmla="*/ 8553498 w 12192000"/>
              <a:gd name="connsiteY528" fmla="*/ 4791210 h 6858000"/>
              <a:gd name="connsiteX529" fmla="*/ 8596980 w 12192000"/>
              <a:gd name="connsiteY529" fmla="*/ 4760112 h 6858000"/>
              <a:gd name="connsiteX530" fmla="*/ 8723081 w 12192000"/>
              <a:gd name="connsiteY530" fmla="*/ 4716576 h 6858000"/>
              <a:gd name="connsiteX531" fmla="*/ 8742648 w 12192000"/>
              <a:gd name="connsiteY531" fmla="*/ 4713467 h 6858000"/>
              <a:gd name="connsiteX532" fmla="*/ 8773086 w 12192000"/>
              <a:gd name="connsiteY532" fmla="*/ 4688589 h 6858000"/>
              <a:gd name="connsiteX533" fmla="*/ 8814395 w 12192000"/>
              <a:gd name="connsiteY533" fmla="*/ 4638833 h 6858000"/>
              <a:gd name="connsiteX534" fmla="*/ 8844833 w 12192000"/>
              <a:gd name="connsiteY534" fmla="*/ 4657492 h 6858000"/>
              <a:gd name="connsiteX535" fmla="*/ 8870923 w 12192000"/>
              <a:gd name="connsiteY535" fmla="*/ 4654382 h 6858000"/>
              <a:gd name="connsiteX536" fmla="*/ 8918754 w 12192000"/>
              <a:gd name="connsiteY536" fmla="*/ 4617065 h 6858000"/>
              <a:gd name="connsiteX537" fmla="*/ 9118775 w 12192000"/>
              <a:gd name="connsiteY537" fmla="*/ 4539322 h 6858000"/>
              <a:gd name="connsiteX538" fmla="*/ 9157910 w 12192000"/>
              <a:gd name="connsiteY538" fmla="*/ 4536212 h 6858000"/>
              <a:gd name="connsiteX539" fmla="*/ 9201393 w 12192000"/>
              <a:gd name="connsiteY539" fmla="*/ 4542432 h 6858000"/>
              <a:gd name="connsiteX540" fmla="*/ 9216612 w 12192000"/>
              <a:gd name="connsiteY540" fmla="*/ 4548651 h 6858000"/>
              <a:gd name="connsiteX541" fmla="*/ 9216612 w 12192000"/>
              <a:gd name="connsiteY541" fmla="*/ 4570419 h 6858000"/>
              <a:gd name="connsiteX542" fmla="*/ 9199219 w 12192000"/>
              <a:gd name="connsiteY542" fmla="*/ 4607736 h 6858000"/>
              <a:gd name="connsiteX543" fmla="*/ 9155736 w 12192000"/>
              <a:gd name="connsiteY543" fmla="*/ 4626394 h 6858000"/>
              <a:gd name="connsiteX544" fmla="*/ 9120949 w 12192000"/>
              <a:gd name="connsiteY544" fmla="*/ 4641943 h 6858000"/>
              <a:gd name="connsiteX545" fmla="*/ 9105730 w 12192000"/>
              <a:gd name="connsiteY545" fmla="*/ 4685479 h 6858000"/>
              <a:gd name="connsiteX546" fmla="*/ 9147039 w 12192000"/>
              <a:gd name="connsiteY546" fmla="*/ 4701028 h 6858000"/>
              <a:gd name="connsiteX547" fmla="*/ 9305752 w 12192000"/>
              <a:gd name="connsiteY547" fmla="*/ 4595297 h 6858000"/>
              <a:gd name="connsiteX548" fmla="*/ 9327493 w 12192000"/>
              <a:gd name="connsiteY548" fmla="*/ 4582858 h 6858000"/>
              <a:gd name="connsiteX549" fmla="*/ 9381847 w 12192000"/>
              <a:gd name="connsiteY549" fmla="*/ 4548651 h 6858000"/>
              <a:gd name="connsiteX550" fmla="*/ 9518818 w 12192000"/>
              <a:gd name="connsiteY550" fmla="*/ 4458469 h 6858000"/>
              <a:gd name="connsiteX551" fmla="*/ 9603610 w 12192000"/>
              <a:gd name="connsiteY551" fmla="*/ 4411824 h 6858000"/>
              <a:gd name="connsiteX552" fmla="*/ 9810153 w 12192000"/>
              <a:gd name="connsiteY552" fmla="*/ 4240789 h 6858000"/>
              <a:gd name="connsiteX553" fmla="*/ 9881900 w 12192000"/>
              <a:gd name="connsiteY553" fmla="*/ 4178594 h 6858000"/>
              <a:gd name="connsiteX554" fmla="*/ 9931906 w 12192000"/>
              <a:gd name="connsiteY554" fmla="*/ 4166156 h 6858000"/>
              <a:gd name="connsiteX555" fmla="*/ 10025394 w 12192000"/>
              <a:gd name="connsiteY555" fmla="*/ 4122619 h 6858000"/>
              <a:gd name="connsiteX556" fmla="*/ 10055832 w 12192000"/>
              <a:gd name="connsiteY556" fmla="*/ 4051096 h 6858000"/>
              <a:gd name="connsiteX557" fmla="*/ 10177584 w 12192000"/>
              <a:gd name="connsiteY557" fmla="*/ 3911158 h 6858000"/>
              <a:gd name="connsiteX558" fmla="*/ 10325426 w 12192000"/>
              <a:gd name="connsiteY558" fmla="*/ 3923597 h 6858000"/>
              <a:gd name="connsiteX559" fmla="*/ 10371083 w 12192000"/>
              <a:gd name="connsiteY559" fmla="*/ 3892500 h 6858000"/>
              <a:gd name="connsiteX560" fmla="*/ 10377605 w 12192000"/>
              <a:gd name="connsiteY560" fmla="*/ 3867622 h 6858000"/>
              <a:gd name="connsiteX561" fmla="*/ 10381954 w 12192000"/>
              <a:gd name="connsiteY561" fmla="*/ 3864513 h 6858000"/>
              <a:gd name="connsiteX562" fmla="*/ 10449352 w 12192000"/>
              <a:gd name="connsiteY562" fmla="*/ 3833415 h 6858000"/>
              <a:gd name="connsiteX563" fmla="*/ 10471094 w 12192000"/>
              <a:gd name="connsiteY563" fmla="*/ 3768111 h 6858000"/>
              <a:gd name="connsiteX564" fmla="*/ 10553711 w 12192000"/>
              <a:gd name="connsiteY564" fmla="*/ 3730795 h 6858000"/>
              <a:gd name="connsiteX565" fmla="*/ 10608065 w 12192000"/>
              <a:gd name="connsiteY565" fmla="*/ 3780550 h 6858000"/>
              <a:gd name="connsiteX566" fmla="*/ 10627632 w 12192000"/>
              <a:gd name="connsiteY566" fmla="*/ 3783660 h 6858000"/>
              <a:gd name="connsiteX567" fmla="*/ 10716772 w 12192000"/>
              <a:gd name="connsiteY567" fmla="*/ 3646832 h 6858000"/>
              <a:gd name="connsiteX568" fmla="*/ 10773300 w 12192000"/>
              <a:gd name="connsiteY568" fmla="*/ 3531772 h 6858000"/>
              <a:gd name="connsiteX569" fmla="*/ 10888529 w 12192000"/>
              <a:gd name="connsiteY569" fmla="*/ 3447810 h 6858000"/>
              <a:gd name="connsiteX570" fmla="*/ 11045068 w 12192000"/>
              <a:gd name="connsiteY570" fmla="*/ 3363848 h 6858000"/>
              <a:gd name="connsiteX571" fmla="*/ 11116815 w 12192000"/>
              <a:gd name="connsiteY571" fmla="*/ 3301653 h 6858000"/>
              <a:gd name="connsiteX572" fmla="*/ 11216825 w 12192000"/>
              <a:gd name="connsiteY572" fmla="*/ 3214581 h 6858000"/>
              <a:gd name="connsiteX573" fmla="*/ 11327707 w 12192000"/>
              <a:gd name="connsiteY573" fmla="*/ 3071534 h 6858000"/>
              <a:gd name="connsiteX574" fmla="*/ 11469026 w 12192000"/>
              <a:gd name="connsiteY574" fmla="*/ 2850744 h 6858000"/>
              <a:gd name="connsiteX575" fmla="*/ 11503813 w 12192000"/>
              <a:gd name="connsiteY575" fmla="*/ 2695257 h 6858000"/>
              <a:gd name="connsiteX576" fmla="*/ 11510335 w 12192000"/>
              <a:gd name="connsiteY576" fmla="*/ 2648612 h 6858000"/>
              <a:gd name="connsiteX577" fmla="*/ 11501638 w 12192000"/>
              <a:gd name="connsiteY577" fmla="*/ 2623734 h 6858000"/>
              <a:gd name="connsiteX578" fmla="*/ 11355971 w 12192000"/>
              <a:gd name="connsiteY578" fmla="*/ 2598856 h 6858000"/>
              <a:gd name="connsiteX579" fmla="*/ 11375538 w 12192000"/>
              <a:gd name="connsiteY579" fmla="*/ 2542881 h 6858000"/>
              <a:gd name="connsiteX580" fmla="*/ 11386409 w 12192000"/>
              <a:gd name="connsiteY580" fmla="*/ 2524223 h 6858000"/>
              <a:gd name="connsiteX581" fmla="*/ 11392931 w 12192000"/>
              <a:gd name="connsiteY581" fmla="*/ 2483796 h 6858000"/>
              <a:gd name="connsiteX582" fmla="*/ 11366841 w 12192000"/>
              <a:gd name="connsiteY582" fmla="*/ 2480687 h 6858000"/>
              <a:gd name="connsiteX583" fmla="*/ 11160298 w 12192000"/>
              <a:gd name="connsiteY583" fmla="*/ 2577088 h 6858000"/>
              <a:gd name="connsiteX584" fmla="*/ 10982018 w 12192000"/>
              <a:gd name="connsiteY584" fmla="*/ 2720135 h 6858000"/>
              <a:gd name="connsiteX585" fmla="*/ 10958102 w 12192000"/>
              <a:gd name="connsiteY585" fmla="*/ 2726355 h 6858000"/>
              <a:gd name="connsiteX586" fmla="*/ 10949406 w 12192000"/>
              <a:gd name="connsiteY586" fmla="*/ 2682819 h 6858000"/>
              <a:gd name="connsiteX587" fmla="*/ 10968973 w 12192000"/>
              <a:gd name="connsiteY587" fmla="*/ 2589527 h 6858000"/>
              <a:gd name="connsiteX588" fmla="*/ 10984192 w 12192000"/>
              <a:gd name="connsiteY588" fmla="*/ 2573979 h 6858000"/>
              <a:gd name="connsiteX589" fmla="*/ 11168994 w 12192000"/>
              <a:gd name="connsiteY589" fmla="*/ 2415383 h 6858000"/>
              <a:gd name="connsiteX590" fmla="*/ 11219000 w 12192000"/>
              <a:gd name="connsiteY590" fmla="*/ 2368737 h 6858000"/>
              <a:gd name="connsiteX591" fmla="*/ 11442937 w 12192000"/>
              <a:gd name="connsiteY591" fmla="*/ 2216361 h 6858000"/>
              <a:gd name="connsiteX592" fmla="*/ 11510335 w 12192000"/>
              <a:gd name="connsiteY592" fmla="*/ 2169715 h 6858000"/>
              <a:gd name="connsiteX593" fmla="*/ 11519032 w 12192000"/>
              <a:gd name="connsiteY593" fmla="*/ 2088862 h 6858000"/>
              <a:gd name="connsiteX594" fmla="*/ 11497290 w 12192000"/>
              <a:gd name="connsiteY594" fmla="*/ 2060874 h 6858000"/>
              <a:gd name="connsiteX595" fmla="*/ 11386409 w 12192000"/>
              <a:gd name="connsiteY595" fmla="*/ 2008009 h 6858000"/>
              <a:gd name="connsiteX596" fmla="*/ 11369016 w 12192000"/>
              <a:gd name="connsiteY596" fmla="*/ 1967583 h 6858000"/>
              <a:gd name="connsiteX597" fmla="*/ 11375538 w 12192000"/>
              <a:gd name="connsiteY597" fmla="*/ 1945815 h 6858000"/>
              <a:gd name="connsiteX598" fmla="*/ 11355971 w 12192000"/>
              <a:gd name="connsiteY598" fmla="*/ 1914717 h 6858000"/>
              <a:gd name="connsiteX599" fmla="*/ 11319010 w 12192000"/>
              <a:gd name="connsiteY599" fmla="*/ 1871181 h 6858000"/>
              <a:gd name="connsiteX600" fmla="*/ 11288572 w 12192000"/>
              <a:gd name="connsiteY600" fmla="*/ 1849413 h 6858000"/>
              <a:gd name="connsiteX601" fmla="*/ 11264657 w 12192000"/>
              <a:gd name="connsiteY601" fmla="*/ 1880511 h 6858000"/>
              <a:gd name="connsiteX602" fmla="*/ 11245089 w 12192000"/>
              <a:gd name="connsiteY602" fmla="*/ 1889840 h 6858000"/>
              <a:gd name="connsiteX603" fmla="*/ 11245089 w 12192000"/>
              <a:gd name="connsiteY603" fmla="*/ 1861852 h 6858000"/>
              <a:gd name="connsiteX604" fmla="*/ 11275527 w 12192000"/>
              <a:gd name="connsiteY604" fmla="*/ 1787219 h 6858000"/>
              <a:gd name="connsiteX605" fmla="*/ 11186387 w 12192000"/>
              <a:gd name="connsiteY605" fmla="*/ 1774780 h 6858000"/>
              <a:gd name="connsiteX606" fmla="*/ 11147253 w 12192000"/>
              <a:gd name="connsiteY606" fmla="*/ 1840084 h 6858000"/>
              <a:gd name="connsiteX607" fmla="*/ 11145079 w 12192000"/>
              <a:gd name="connsiteY607" fmla="*/ 1864962 h 6858000"/>
              <a:gd name="connsiteX608" fmla="*/ 11132034 w 12192000"/>
              <a:gd name="connsiteY608" fmla="*/ 1877401 h 6858000"/>
              <a:gd name="connsiteX609" fmla="*/ 11121163 w 12192000"/>
              <a:gd name="connsiteY609" fmla="*/ 1861852 h 6858000"/>
              <a:gd name="connsiteX610" fmla="*/ 11153775 w 12192000"/>
              <a:gd name="connsiteY610" fmla="*/ 1731244 h 6858000"/>
              <a:gd name="connsiteX611" fmla="*/ 11188562 w 12192000"/>
              <a:gd name="connsiteY611" fmla="*/ 1656611 h 6858000"/>
              <a:gd name="connsiteX612" fmla="*/ 11277701 w 12192000"/>
              <a:gd name="connsiteY612" fmla="*/ 1566429 h 6858000"/>
              <a:gd name="connsiteX613" fmla="*/ 11332055 w 12192000"/>
              <a:gd name="connsiteY613" fmla="*/ 1560209 h 6858000"/>
              <a:gd name="connsiteX614" fmla="*/ 11519032 w 12192000"/>
              <a:gd name="connsiteY614" fmla="*/ 1494905 h 6858000"/>
              <a:gd name="connsiteX615" fmla="*/ 11551644 w 12192000"/>
              <a:gd name="connsiteY615" fmla="*/ 1473137 h 6858000"/>
              <a:gd name="connsiteX616" fmla="*/ 11590778 w 12192000"/>
              <a:gd name="connsiteY616" fmla="*/ 1401613 h 6858000"/>
              <a:gd name="connsiteX617" fmla="*/ 11649480 w 12192000"/>
              <a:gd name="connsiteY617" fmla="*/ 1354968 h 6858000"/>
              <a:gd name="connsiteX618" fmla="*/ 11712531 w 12192000"/>
              <a:gd name="connsiteY618" fmla="*/ 1345639 h 6858000"/>
              <a:gd name="connsiteX619" fmla="*/ 11777755 w 12192000"/>
              <a:gd name="connsiteY619" fmla="*/ 1317651 h 6858000"/>
              <a:gd name="connsiteX620" fmla="*/ 11819064 w 12192000"/>
              <a:gd name="connsiteY620" fmla="*/ 1264786 h 6858000"/>
              <a:gd name="connsiteX621" fmla="*/ 11877766 w 12192000"/>
              <a:gd name="connsiteY621" fmla="*/ 1165275 h 6858000"/>
              <a:gd name="connsiteX622" fmla="*/ 11882114 w 12192000"/>
              <a:gd name="connsiteY622" fmla="*/ 1211920 h 6858000"/>
              <a:gd name="connsiteX623" fmla="*/ 11938642 w 12192000"/>
              <a:gd name="connsiteY623" fmla="*/ 1152836 h 6858000"/>
              <a:gd name="connsiteX624" fmla="*/ 11986473 w 12192000"/>
              <a:gd name="connsiteY624" fmla="*/ 1025337 h 6858000"/>
              <a:gd name="connsiteX625" fmla="*/ 11966906 w 12192000"/>
              <a:gd name="connsiteY625" fmla="*/ 810766 h 6858000"/>
              <a:gd name="connsiteX626" fmla="*/ 11877766 w 12192000"/>
              <a:gd name="connsiteY626" fmla="*/ 636622 h 6858000"/>
              <a:gd name="connsiteX627" fmla="*/ 11845153 w 12192000"/>
              <a:gd name="connsiteY627" fmla="*/ 683268 h 6858000"/>
              <a:gd name="connsiteX628" fmla="*/ 11806019 w 12192000"/>
              <a:gd name="connsiteY628" fmla="*/ 683268 h 6858000"/>
              <a:gd name="connsiteX629" fmla="*/ 11732098 w 12192000"/>
              <a:gd name="connsiteY629" fmla="*/ 642841 h 6858000"/>
              <a:gd name="connsiteX630" fmla="*/ 11649480 w 12192000"/>
              <a:gd name="connsiteY630" fmla="*/ 664610 h 6858000"/>
              <a:gd name="connsiteX631" fmla="*/ 11584256 w 12192000"/>
              <a:gd name="connsiteY631" fmla="*/ 733023 h 6858000"/>
              <a:gd name="connsiteX632" fmla="*/ 11555992 w 12192000"/>
              <a:gd name="connsiteY632" fmla="*/ 776560 h 6858000"/>
              <a:gd name="connsiteX633" fmla="*/ 11575559 w 12192000"/>
              <a:gd name="connsiteY633" fmla="*/ 701926 h 6858000"/>
              <a:gd name="connsiteX634" fmla="*/ 11619042 w 12192000"/>
              <a:gd name="connsiteY634" fmla="*/ 617964 h 6858000"/>
              <a:gd name="connsiteX635" fmla="*/ 11623391 w 12192000"/>
              <a:gd name="connsiteY635" fmla="*/ 565098 h 6858000"/>
              <a:gd name="connsiteX636" fmla="*/ 11588604 w 12192000"/>
              <a:gd name="connsiteY636" fmla="*/ 565098 h 6858000"/>
              <a:gd name="connsiteX637" fmla="*/ 11523380 w 12192000"/>
              <a:gd name="connsiteY637" fmla="*/ 621073 h 6858000"/>
              <a:gd name="connsiteX638" fmla="*/ 11462504 w 12192000"/>
              <a:gd name="connsiteY638" fmla="*/ 658390 h 6858000"/>
              <a:gd name="connsiteX639" fmla="*/ 11458156 w 12192000"/>
              <a:gd name="connsiteY639" fmla="*/ 661500 h 6858000"/>
              <a:gd name="connsiteX640" fmla="*/ 11451633 w 12192000"/>
              <a:gd name="connsiteY640" fmla="*/ 661500 h 6858000"/>
              <a:gd name="connsiteX641" fmla="*/ 11455981 w 12192000"/>
              <a:gd name="connsiteY641" fmla="*/ 658390 h 6858000"/>
              <a:gd name="connsiteX642" fmla="*/ 11458156 w 12192000"/>
              <a:gd name="connsiteY642" fmla="*/ 652171 h 6858000"/>
              <a:gd name="connsiteX643" fmla="*/ 11499464 w 12192000"/>
              <a:gd name="connsiteY643" fmla="*/ 577537 h 6858000"/>
              <a:gd name="connsiteX644" fmla="*/ 11510335 w 12192000"/>
              <a:gd name="connsiteY644" fmla="*/ 543330 h 6858000"/>
              <a:gd name="connsiteX645" fmla="*/ 11499464 w 12192000"/>
              <a:gd name="connsiteY645" fmla="*/ 518453 h 6858000"/>
              <a:gd name="connsiteX646" fmla="*/ 11479897 w 12192000"/>
              <a:gd name="connsiteY646" fmla="*/ 524672 h 6858000"/>
              <a:gd name="connsiteX647" fmla="*/ 11475549 w 12192000"/>
              <a:gd name="connsiteY647" fmla="*/ 530891 h 6858000"/>
              <a:gd name="connsiteX648" fmla="*/ 11397279 w 12192000"/>
              <a:gd name="connsiteY648" fmla="*/ 661500 h 6858000"/>
              <a:gd name="connsiteX649" fmla="*/ 11358145 w 12192000"/>
              <a:gd name="connsiteY649" fmla="*/ 664610 h 6858000"/>
              <a:gd name="connsiteX650" fmla="*/ 11338578 w 12192000"/>
              <a:gd name="connsiteY650" fmla="*/ 677048 h 6858000"/>
              <a:gd name="connsiteX651" fmla="*/ 11303791 w 12192000"/>
              <a:gd name="connsiteY651" fmla="*/ 717475 h 6858000"/>
              <a:gd name="connsiteX652" fmla="*/ 11234219 w 12192000"/>
              <a:gd name="connsiteY652" fmla="*/ 751682 h 6858000"/>
              <a:gd name="connsiteX653" fmla="*/ 11110292 w 12192000"/>
              <a:gd name="connsiteY653" fmla="*/ 823205 h 6858000"/>
              <a:gd name="connsiteX654" fmla="*/ 11105944 w 12192000"/>
              <a:gd name="connsiteY654" fmla="*/ 823205 h 6858000"/>
              <a:gd name="connsiteX655" fmla="*/ 11108118 w 12192000"/>
              <a:gd name="connsiteY655" fmla="*/ 820096 h 6858000"/>
              <a:gd name="connsiteX656" fmla="*/ 11108118 w 12192000"/>
              <a:gd name="connsiteY656" fmla="*/ 776560 h 6858000"/>
              <a:gd name="connsiteX657" fmla="*/ 11138556 w 12192000"/>
              <a:gd name="connsiteY657" fmla="*/ 686378 h 6858000"/>
              <a:gd name="connsiteX658" fmla="*/ 11166820 w 12192000"/>
              <a:gd name="connsiteY658" fmla="*/ 692597 h 6858000"/>
              <a:gd name="connsiteX659" fmla="*/ 11190736 w 12192000"/>
              <a:gd name="connsiteY659" fmla="*/ 745462 h 6858000"/>
              <a:gd name="connsiteX660" fmla="*/ 11229870 w 12192000"/>
              <a:gd name="connsiteY660" fmla="*/ 717475 h 6858000"/>
              <a:gd name="connsiteX661" fmla="*/ 11253786 w 12192000"/>
              <a:gd name="connsiteY661" fmla="*/ 649061 h 6858000"/>
              <a:gd name="connsiteX662" fmla="*/ 11247263 w 12192000"/>
              <a:gd name="connsiteY662" fmla="*/ 593086 h 6858000"/>
              <a:gd name="connsiteX663" fmla="*/ 11210303 w 12192000"/>
              <a:gd name="connsiteY663" fmla="*/ 552660 h 6858000"/>
              <a:gd name="connsiteX664" fmla="*/ 11177691 w 12192000"/>
              <a:gd name="connsiteY664" fmla="*/ 558879 h 6858000"/>
              <a:gd name="connsiteX665" fmla="*/ 11140730 w 12192000"/>
              <a:gd name="connsiteY665" fmla="*/ 502904 h 6858000"/>
              <a:gd name="connsiteX666" fmla="*/ 11118989 w 12192000"/>
              <a:gd name="connsiteY666" fmla="*/ 453148 h 6858000"/>
              <a:gd name="connsiteX667" fmla="*/ 11029849 w 12192000"/>
              <a:gd name="connsiteY667" fmla="*/ 403393 h 6858000"/>
              <a:gd name="connsiteX668" fmla="*/ 11010282 w 12192000"/>
              <a:gd name="connsiteY668" fmla="*/ 362967 h 6858000"/>
              <a:gd name="connsiteX669" fmla="*/ 11027675 w 12192000"/>
              <a:gd name="connsiteY669" fmla="*/ 303882 h 6858000"/>
              <a:gd name="connsiteX670" fmla="*/ 10895052 w 12192000"/>
              <a:gd name="connsiteY670" fmla="*/ 372296 h 6858000"/>
              <a:gd name="connsiteX671" fmla="*/ 10810260 w 12192000"/>
              <a:gd name="connsiteY671" fmla="*/ 446929 h 6858000"/>
              <a:gd name="connsiteX672" fmla="*/ 10805912 w 12192000"/>
              <a:gd name="connsiteY672" fmla="*/ 446929 h 6858000"/>
              <a:gd name="connsiteX673" fmla="*/ 10747210 w 12192000"/>
              <a:gd name="connsiteY673" fmla="*/ 437600 h 6858000"/>
              <a:gd name="connsiteX674" fmla="*/ 10721120 w 12192000"/>
              <a:gd name="connsiteY674" fmla="*/ 474917 h 6858000"/>
              <a:gd name="connsiteX675" fmla="*/ 10708075 w 12192000"/>
              <a:gd name="connsiteY675" fmla="*/ 465587 h 6858000"/>
              <a:gd name="connsiteX676" fmla="*/ 10734165 w 12192000"/>
              <a:gd name="connsiteY676" fmla="*/ 375405 h 6858000"/>
              <a:gd name="connsiteX677" fmla="*/ 10779822 w 12192000"/>
              <a:gd name="connsiteY677" fmla="*/ 319430 h 6858000"/>
              <a:gd name="connsiteX678" fmla="*/ 10714598 w 12192000"/>
              <a:gd name="connsiteY678" fmla="*/ 313211 h 6858000"/>
              <a:gd name="connsiteX679" fmla="*/ 10734165 w 12192000"/>
              <a:gd name="connsiteY679" fmla="*/ 254126 h 6858000"/>
              <a:gd name="connsiteX680" fmla="*/ 10749384 w 12192000"/>
              <a:gd name="connsiteY680" fmla="*/ 204371 h 6858000"/>
              <a:gd name="connsiteX681" fmla="*/ 10734165 w 12192000"/>
              <a:gd name="connsiteY681" fmla="*/ 188822 h 6858000"/>
              <a:gd name="connsiteX682" fmla="*/ 10681986 w 12192000"/>
              <a:gd name="connsiteY682" fmla="*/ 260346 h 6858000"/>
              <a:gd name="connsiteX683" fmla="*/ 10642851 w 12192000"/>
              <a:gd name="connsiteY683" fmla="*/ 353637 h 6858000"/>
              <a:gd name="connsiteX684" fmla="*/ 10647199 w 12192000"/>
              <a:gd name="connsiteY684" fmla="*/ 300772 h 6858000"/>
              <a:gd name="connsiteX685" fmla="*/ 10636329 w 12192000"/>
              <a:gd name="connsiteY685" fmla="*/ 269675 h 6858000"/>
              <a:gd name="connsiteX686" fmla="*/ 10608065 w 12192000"/>
              <a:gd name="connsiteY686" fmla="*/ 291443 h 6858000"/>
              <a:gd name="connsiteX687" fmla="*/ 10603716 w 12192000"/>
              <a:gd name="connsiteY687" fmla="*/ 369186 h 6858000"/>
              <a:gd name="connsiteX688" fmla="*/ 10599368 w 12192000"/>
              <a:gd name="connsiteY688" fmla="*/ 378515 h 6858000"/>
              <a:gd name="connsiteX689" fmla="*/ 10564582 w 12192000"/>
              <a:gd name="connsiteY689" fmla="*/ 406503 h 6858000"/>
              <a:gd name="connsiteX690" fmla="*/ 10531970 w 12192000"/>
              <a:gd name="connsiteY690" fmla="*/ 403393 h 6858000"/>
              <a:gd name="connsiteX691" fmla="*/ 10503706 w 12192000"/>
              <a:gd name="connsiteY691" fmla="*/ 403393 h 6858000"/>
              <a:gd name="connsiteX692" fmla="*/ 10442830 w 12192000"/>
              <a:gd name="connsiteY692" fmla="*/ 443819 h 6858000"/>
              <a:gd name="connsiteX693" fmla="*/ 10410218 w 12192000"/>
              <a:gd name="connsiteY693" fmla="*/ 450039 h 6858000"/>
              <a:gd name="connsiteX694" fmla="*/ 10351516 w 12192000"/>
              <a:gd name="connsiteY694" fmla="*/ 506014 h 6858000"/>
              <a:gd name="connsiteX695" fmla="*/ 10190629 w 12192000"/>
              <a:gd name="connsiteY695" fmla="*/ 636622 h 6858000"/>
              <a:gd name="connsiteX696" fmla="*/ 10162365 w 12192000"/>
              <a:gd name="connsiteY696" fmla="*/ 633512 h 6858000"/>
              <a:gd name="connsiteX697" fmla="*/ 10108011 w 12192000"/>
              <a:gd name="connsiteY697" fmla="*/ 695707 h 6858000"/>
              <a:gd name="connsiteX698" fmla="*/ 10058006 w 12192000"/>
              <a:gd name="connsiteY698" fmla="*/ 751682 h 6858000"/>
              <a:gd name="connsiteX699" fmla="*/ 10023220 w 12192000"/>
              <a:gd name="connsiteY699" fmla="*/ 761011 h 6858000"/>
              <a:gd name="connsiteX700" fmla="*/ 10010175 w 12192000"/>
              <a:gd name="connsiteY700" fmla="*/ 754791 h 6858000"/>
              <a:gd name="connsiteX701" fmla="*/ 9979737 w 12192000"/>
              <a:gd name="connsiteY701" fmla="*/ 761011 h 6858000"/>
              <a:gd name="connsiteX702" fmla="*/ 9955821 w 12192000"/>
              <a:gd name="connsiteY702" fmla="*/ 798327 h 6858000"/>
              <a:gd name="connsiteX703" fmla="*/ 9934080 w 12192000"/>
              <a:gd name="connsiteY703" fmla="*/ 788998 h 6858000"/>
              <a:gd name="connsiteX704" fmla="*/ 9938428 w 12192000"/>
              <a:gd name="connsiteY704" fmla="*/ 739243 h 6858000"/>
              <a:gd name="connsiteX705" fmla="*/ 9947125 w 12192000"/>
              <a:gd name="connsiteY705" fmla="*/ 683268 h 6858000"/>
              <a:gd name="connsiteX706" fmla="*/ 9940602 w 12192000"/>
              <a:gd name="connsiteY706" fmla="*/ 658390 h 6858000"/>
              <a:gd name="connsiteX707" fmla="*/ 9925383 w 12192000"/>
              <a:gd name="connsiteY707" fmla="*/ 664610 h 6858000"/>
              <a:gd name="connsiteX708" fmla="*/ 9775367 w 12192000"/>
              <a:gd name="connsiteY708" fmla="*/ 844973 h 6858000"/>
              <a:gd name="connsiteX709" fmla="*/ 9664486 w 12192000"/>
              <a:gd name="connsiteY709" fmla="*/ 941375 h 6858000"/>
              <a:gd name="connsiteX710" fmla="*/ 9649267 w 12192000"/>
              <a:gd name="connsiteY710" fmla="*/ 944484 h 6858000"/>
              <a:gd name="connsiteX711" fmla="*/ 9653615 w 12192000"/>
              <a:gd name="connsiteY711" fmla="*/ 925826 h 6858000"/>
              <a:gd name="connsiteX712" fmla="*/ 9657963 w 12192000"/>
              <a:gd name="connsiteY712" fmla="*/ 888509 h 6858000"/>
              <a:gd name="connsiteX713" fmla="*/ 9634048 w 12192000"/>
              <a:gd name="connsiteY713" fmla="*/ 891619 h 6858000"/>
              <a:gd name="connsiteX714" fmla="*/ 9599261 w 12192000"/>
              <a:gd name="connsiteY714" fmla="*/ 913387 h 6858000"/>
              <a:gd name="connsiteX715" fmla="*/ 9575346 w 12192000"/>
              <a:gd name="connsiteY715" fmla="*/ 907168 h 6858000"/>
              <a:gd name="connsiteX716" fmla="*/ 9579694 w 12192000"/>
              <a:gd name="connsiteY716" fmla="*/ 869851 h 6858000"/>
              <a:gd name="connsiteX717" fmla="*/ 9605784 w 12192000"/>
              <a:gd name="connsiteY717" fmla="*/ 820096 h 6858000"/>
              <a:gd name="connsiteX718" fmla="*/ 9592739 w 12192000"/>
              <a:gd name="connsiteY718" fmla="*/ 798327 h 6858000"/>
              <a:gd name="connsiteX719" fmla="*/ 9470987 w 12192000"/>
              <a:gd name="connsiteY719" fmla="*/ 869851 h 6858000"/>
              <a:gd name="connsiteX720" fmla="*/ 9388369 w 12192000"/>
              <a:gd name="connsiteY720" fmla="*/ 941375 h 6858000"/>
              <a:gd name="connsiteX721" fmla="*/ 9379673 w 12192000"/>
              <a:gd name="connsiteY721" fmla="*/ 972472 h 6858000"/>
              <a:gd name="connsiteX722" fmla="*/ 9392718 w 12192000"/>
              <a:gd name="connsiteY722" fmla="*/ 1009789 h 6858000"/>
              <a:gd name="connsiteX723" fmla="*/ 9314448 w 12192000"/>
              <a:gd name="connsiteY723" fmla="*/ 1003569 h 6858000"/>
              <a:gd name="connsiteX724" fmla="*/ 9264443 w 12192000"/>
              <a:gd name="connsiteY724" fmla="*/ 972472 h 6858000"/>
              <a:gd name="connsiteX725" fmla="*/ 9247050 w 12192000"/>
              <a:gd name="connsiteY725" fmla="*/ 963143 h 6858000"/>
              <a:gd name="connsiteX726" fmla="*/ 9181825 w 12192000"/>
              <a:gd name="connsiteY726" fmla="*/ 981801 h 6858000"/>
              <a:gd name="connsiteX727" fmla="*/ 9094860 w 12192000"/>
              <a:gd name="connsiteY727" fmla="*/ 1003569 h 6858000"/>
              <a:gd name="connsiteX728" fmla="*/ 9062247 w 12192000"/>
              <a:gd name="connsiteY728" fmla="*/ 978691 h 6858000"/>
              <a:gd name="connsiteX729" fmla="*/ 9051377 w 12192000"/>
              <a:gd name="connsiteY729" fmla="*/ 953814 h 6858000"/>
              <a:gd name="connsiteX730" fmla="*/ 9027461 w 12192000"/>
              <a:gd name="connsiteY730" fmla="*/ 972472 h 6858000"/>
              <a:gd name="connsiteX731" fmla="*/ 9025287 w 12192000"/>
              <a:gd name="connsiteY731" fmla="*/ 978691 h 6858000"/>
              <a:gd name="connsiteX732" fmla="*/ 8975282 w 12192000"/>
              <a:gd name="connsiteY732" fmla="*/ 1009789 h 6858000"/>
              <a:gd name="connsiteX733" fmla="*/ 8955714 w 12192000"/>
              <a:gd name="connsiteY733" fmla="*/ 1022227 h 6858000"/>
              <a:gd name="connsiteX734" fmla="*/ 8873097 w 12192000"/>
              <a:gd name="connsiteY734" fmla="*/ 1056434 h 6858000"/>
              <a:gd name="connsiteX735" fmla="*/ 8768738 w 12192000"/>
              <a:gd name="connsiteY735" fmla="*/ 1071983 h 6858000"/>
              <a:gd name="connsiteX736" fmla="*/ 8736126 w 12192000"/>
              <a:gd name="connsiteY736" fmla="*/ 1071983 h 6858000"/>
              <a:gd name="connsiteX737" fmla="*/ 8703514 w 12192000"/>
              <a:gd name="connsiteY737" fmla="*/ 1034666 h 6858000"/>
              <a:gd name="connsiteX738" fmla="*/ 8714384 w 12192000"/>
              <a:gd name="connsiteY738" fmla="*/ 1093751 h 6858000"/>
              <a:gd name="connsiteX739" fmla="*/ 8692643 w 12192000"/>
              <a:gd name="connsiteY739" fmla="*/ 1134177 h 6858000"/>
              <a:gd name="connsiteX740" fmla="*/ 8655682 w 12192000"/>
              <a:gd name="connsiteY740" fmla="*/ 1146616 h 6858000"/>
              <a:gd name="connsiteX741" fmla="*/ 8631767 w 12192000"/>
              <a:gd name="connsiteY741" fmla="*/ 1118629 h 6858000"/>
              <a:gd name="connsiteX742" fmla="*/ 8633941 w 12192000"/>
              <a:gd name="connsiteY742" fmla="*/ 1081312 h 6858000"/>
              <a:gd name="connsiteX743" fmla="*/ 8607851 w 12192000"/>
              <a:gd name="connsiteY743" fmla="*/ 1115519 h 6858000"/>
              <a:gd name="connsiteX744" fmla="*/ 8496970 w 12192000"/>
              <a:gd name="connsiteY744" fmla="*/ 1131068 h 6858000"/>
              <a:gd name="connsiteX745" fmla="*/ 8483925 w 12192000"/>
              <a:gd name="connsiteY745" fmla="*/ 1096861 h 6858000"/>
              <a:gd name="connsiteX746" fmla="*/ 8466532 w 12192000"/>
              <a:gd name="connsiteY746" fmla="*/ 1090641 h 6858000"/>
              <a:gd name="connsiteX747" fmla="*/ 8442616 w 12192000"/>
              <a:gd name="connsiteY747" fmla="*/ 1127958 h 6858000"/>
              <a:gd name="connsiteX748" fmla="*/ 8420874 w 12192000"/>
              <a:gd name="connsiteY748" fmla="*/ 1131068 h 6858000"/>
              <a:gd name="connsiteX749" fmla="*/ 8423049 w 12192000"/>
              <a:gd name="connsiteY749" fmla="*/ 1099971 h 6858000"/>
              <a:gd name="connsiteX750" fmla="*/ 8431746 w 12192000"/>
              <a:gd name="connsiteY750" fmla="*/ 1071983 h 6858000"/>
              <a:gd name="connsiteX751" fmla="*/ 8460010 w 12192000"/>
              <a:gd name="connsiteY751" fmla="*/ 1009789 h 6858000"/>
              <a:gd name="connsiteX752" fmla="*/ 8338257 w 12192000"/>
              <a:gd name="connsiteY752" fmla="*/ 1000459 h 6858000"/>
              <a:gd name="connsiteX753" fmla="*/ 8316516 w 12192000"/>
              <a:gd name="connsiteY753" fmla="*/ 1006679 h 6858000"/>
              <a:gd name="connsiteX754" fmla="*/ 8233898 w 12192000"/>
              <a:gd name="connsiteY754" fmla="*/ 1025337 h 6858000"/>
              <a:gd name="connsiteX755" fmla="*/ 8183893 w 12192000"/>
              <a:gd name="connsiteY755" fmla="*/ 1065764 h 6858000"/>
              <a:gd name="connsiteX756" fmla="*/ 8151281 w 12192000"/>
              <a:gd name="connsiteY756" fmla="*/ 1112409 h 6858000"/>
              <a:gd name="connsiteX757" fmla="*/ 8090405 w 12192000"/>
              <a:gd name="connsiteY757" fmla="*/ 1084422 h 6858000"/>
              <a:gd name="connsiteX758" fmla="*/ 8075186 w 12192000"/>
              <a:gd name="connsiteY758" fmla="*/ 1062654 h 6858000"/>
              <a:gd name="connsiteX759" fmla="*/ 8020832 w 12192000"/>
              <a:gd name="connsiteY759" fmla="*/ 1059544 h 6858000"/>
              <a:gd name="connsiteX760" fmla="*/ 7975175 w 12192000"/>
              <a:gd name="connsiteY760" fmla="*/ 1065764 h 6858000"/>
              <a:gd name="connsiteX761" fmla="*/ 7912125 w 12192000"/>
              <a:gd name="connsiteY761" fmla="*/ 1050215 h 6858000"/>
              <a:gd name="connsiteX762" fmla="*/ 7853423 w 12192000"/>
              <a:gd name="connsiteY762" fmla="*/ 1043995 h 6858000"/>
              <a:gd name="connsiteX763" fmla="*/ 7799069 w 12192000"/>
              <a:gd name="connsiteY763" fmla="*/ 1053325 h 6858000"/>
              <a:gd name="connsiteX764" fmla="*/ 7731671 w 12192000"/>
              <a:gd name="connsiteY764" fmla="*/ 1131068 h 6858000"/>
              <a:gd name="connsiteX765" fmla="*/ 7705581 w 12192000"/>
              <a:gd name="connsiteY765" fmla="*/ 1137287 h 6858000"/>
              <a:gd name="connsiteX766" fmla="*/ 7703407 w 12192000"/>
              <a:gd name="connsiteY766" fmla="*/ 1093751 h 6858000"/>
              <a:gd name="connsiteX767" fmla="*/ 7720800 w 12192000"/>
              <a:gd name="connsiteY767" fmla="*/ 1071983 h 6858000"/>
              <a:gd name="connsiteX768" fmla="*/ 7675143 w 12192000"/>
              <a:gd name="connsiteY768" fmla="*/ 1081312 h 6858000"/>
              <a:gd name="connsiteX769" fmla="*/ 7655576 w 12192000"/>
              <a:gd name="connsiteY769" fmla="*/ 1075093 h 6858000"/>
              <a:gd name="connsiteX770" fmla="*/ 7601222 w 12192000"/>
              <a:gd name="connsiteY770" fmla="*/ 1043995 h 6858000"/>
              <a:gd name="connsiteX771" fmla="*/ 7566436 w 12192000"/>
              <a:gd name="connsiteY771" fmla="*/ 1056434 h 6858000"/>
              <a:gd name="connsiteX772" fmla="*/ 7499037 w 12192000"/>
              <a:gd name="connsiteY772" fmla="*/ 1096861 h 6858000"/>
              <a:gd name="connsiteX773" fmla="*/ 7451206 w 12192000"/>
              <a:gd name="connsiteY773" fmla="*/ 1022227 h 6858000"/>
              <a:gd name="connsiteX774" fmla="*/ 7427291 w 12192000"/>
              <a:gd name="connsiteY774" fmla="*/ 963143 h 6858000"/>
              <a:gd name="connsiteX775" fmla="*/ 7416420 w 12192000"/>
              <a:gd name="connsiteY775" fmla="*/ 1016008 h 6858000"/>
              <a:gd name="connsiteX776" fmla="*/ 7394678 w 12192000"/>
              <a:gd name="connsiteY776" fmla="*/ 1062654 h 6858000"/>
              <a:gd name="connsiteX777" fmla="*/ 7309887 w 12192000"/>
              <a:gd name="connsiteY777" fmla="*/ 1037776 h 6858000"/>
              <a:gd name="connsiteX778" fmla="*/ 7294668 w 12192000"/>
              <a:gd name="connsiteY778" fmla="*/ 1006679 h 6858000"/>
              <a:gd name="connsiteX779" fmla="*/ 7272926 w 12192000"/>
              <a:gd name="connsiteY779" fmla="*/ 975582 h 6858000"/>
              <a:gd name="connsiteX780" fmla="*/ 7229443 w 12192000"/>
              <a:gd name="connsiteY780" fmla="*/ 963143 h 6858000"/>
              <a:gd name="connsiteX781" fmla="*/ 7125084 w 12192000"/>
              <a:gd name="connsiteY781" fmla="*/ 1009789 h 6858000"/>
              <a:gd name="connsiteX782" fmla="*/ 7092472 w 12192000"/>
              <a:gd name="connsiteY782" fmla="*/ 1000459 h 6858000"/>
              <a:gd name="connsiteX783" fmla="*/ 7070731 w 12192000"/>
              <a:gd name="connsiteY783" fmla="*/ 994240 h 6858000"/>
              <a:gd name="connsiteX784" fmla="*/ 6994636 w 12192000"/>
              <a:gd name="connsiteY784" fmla="*/ 1025337 h 6858000"/>
              <a:gd name="connsiteX785" fmla="*/ 6909844 w 12192000"/>
              <a:gd name="connsiteY785" fmla="*/ 1043995 h 6858000"/>
              <a:gd name="connsiteX786" fmla="*/ 6901147 w 12192000"/>
              <a:gd name="connsiteY786" fmla="*/ 1037776 h 6858000"/>
              <a:gd name="connsiteX787" fmla="*/ 6872883 w 12192000"/>
              <a:gd name="connsiteY787" fmla="*/ 1016008 h 6858000"/>
              <a:gd name="connsiteX788" fmla="*/ 6818530 w 12192000"/>
              <a:gd name="connsiteY788" fmla="*/ 1009789 h 6858000"/>
              <a:gd name="connsiteX789" fmla="*/ 6768525 w 12192000"/>
              <a:gd name="connsiteY789" fmla="*/ 1053325 h 6858000"/>
              <a:gd name="connsiteX790" fmla="*/ 6725042 w 12192000"/>
              <a:gd name="connsiteY790" fmla="*/ 1071983 h 6858000"/>
              <a:gd name="connsiteX791" fmla="*/ 6622857 w 12192000"/>
              <a:gd name="connsiteY791" fmla="*/ 1012898 h 6858000"/>
              <a:gd name="connsiteX792" fmla="*/ 6553284 w 12192000"/>
              <a:gd name="connsiteY792" fmla="*/ 1012898 h 6858000"/>
              <a:gd name="connsiteX793" fmla="*/ 6522846 w 12192000"/>
              <a:gd name="connsiteY793" fmla="*/ 947594 h 6858000"/>
              <a:gd name="connsiteX794" fmla="*/ 6531543 w 12192000"/>
              <a:gd name="connsiteY794" fmla="*/ 922716 h 6858000"/>
              <a:gd name="connsiteX795" fmla="*/ 6451099 w 12192000"/>
              <a:gd name="connsiteY795" fmla="*/ 997350 h 6858000"/>
              <a:gd name="connsiteX796" fmla="*/ 6433706 w 12192000"/>
              <a:gd name="connsiteY796" fmla="*/ 947594 h 6858000"/>
              <a:gd name="connsiteX797" fmla="*/ 6401094 w 12192000"/>
              <a:gd name="connsiteY797" fmla="*/ 956923 h 6858000"/>
              <a:gd name="connsiteX798" fmla="*/ 6370656 w 12192000"/>
              <a:gd name="connsiteY798" fmla="*/ 950704 h 6858000"/>
              <a:gd name="connsiteX799" fmla="*/ 6324999 w 12192000"/>
              <a:gd name="connsiteY799" fmla="*/ 928936 h 6858000"/>
              <a:gd name="connsiteX800" fmla="*/ 6288038 w 12192000"/>
              <a:gd name="connsiteY800" fmla="*/ 916497 h 6858000"/>
              <a:gd name="connsiteX801" fmla="*/ 6205421 w 12192000"/>
              <a:gd name="connsiteY801" fmla="*/ 938265 h 6858000"/>
              <a:gd name="connsiteX802" fmla="*/ 6166286 w 12192000"/>
              <a:gd name="connsiteY802" fmla="*/ 947594 h 6858000"/>
              <a:gd name="connsiteX803" fmla="*/ 6148893 w 12192000"/>
              <a:gd name="connsiteY803" fmla="*/ 953814 h 6858000"/>
              <a:gd name="connsiteX804" fmla="*/ 6170635 w 12192000"/>
              <a:gd name="connsiteY804" fmla="*/ 1034666 h 6858000"/>
              <a:gd name="connsiteX805" fmla="*/ 6224988 w 12192000"/>
              <a:gd name="connsiteY805" fmla="*/ 1028447 h 6858000"/>
              <a:gd name="connsiteX806" fmla="*/ 6233685 w 12192000"/>
              <a:gd name="connsiteY806" fmla="*/ 1022227 h 6858000"/>
              <a:gd name="connsiteX807" fmla="*/ 6242381 w 12192000"/>
              <a:gd name="connsiteY807" fmla="*/ 1053325 h 6858000"/>
              <a:gd name="connsiteX808" fmla="*/ 6235859 w 12192000"/>
              <a:gd name="connsiteY808" fmla="*/ 1065764 h 6858000"/>
              <a:gd name="connsiteX809" fmla="*/ 6124978 w 12192000"/>
              <a:gd name="connsiteY809" fmla="*/ 1047105 h 6858000"/>
              <a:gd name="connsiteX810" fmla="*/ 6101062 w 12192000"/>
              <a:gd name="connsiteY810" fmla="*/ 1043995 h 6858000"/>
              <a:gd name="connsiteX811" fmla="*/ 6074972 w 12192000"/>
              <a:gd name="connsiteY811" fmla="*/ 1053325 h 6858000"/>
              <a:gd name="connsiteX812" fmla="*/ 6031489 w 12192000"/>
              <a:gd name="connsiteY812" fmla="*/ 969362 h 6858000"/>
              <a:gd name="connsiteX813" fmla="*/ 6046708 w 12192000"/>
              <a:gd name="connsiteY813" fmla="*/ 928936 h 6858000"/>
              <a:gd name="connsiteX814" fmla="*/ 6038012 w 12192000"/>
              <a:gd name="connsiteY814" fmla="*/ 891619 h 6858000"/>
              <a:gd name="connsiteX815" fmla="*/ 6018444 w 12192000"/>
              <a:gd name="connsiteY815" fmla="*/ 907168 h 6858000"/>
              <a:gd name="connsiteX816" fmla="*/ 5983658 w 12192000"/>
              <a:gd name="connsiteY816" fmla="*/ 922716 h 6858000"/>
              <a:gd name="connsiteX817" fmla="*/ 5935827 w 12192000"/>
              <a:gd name="connsiteY817" fmla="*/ 916497 h 6858000"/>
              <a:gd name="connsiteX818" fmla="*/ 5866254 w 12192000"/>
              <a:gd name="connsiteY818" fmla="*/ 872961 h 6858000"/>
              <a:gd name="connsiteX819" fmla="*/ 5803204 w 12192000"/>
              <a:gd name="connsiteY819" fmla="*/ 897839 h 6858000"/>
              <a:gd name="connsiteX820" fmla="*/ 5764069 w 12192000"/>
              <a:gd name="connsiteY820" fmla="*/ 907168 h 6858000"/>
              <a:gd name="connsiteX821" fmla="*/ 5614053 w 12192000"/>
              <a:gd name="connsiteY821" fmla="*/ 863632 h 6858000"/>
              <a:gd name="connsiteX822" fmla="*/ 5553177 w 12192000"/>
              <a:gd name="connsiteY822" fmla="*/ 872961 h 6858000"/>
              <a:gd name="connsiteX823" fmla="*/ 5481431 w 12192000"/>
              <a:gd name="connsiteY823" fmla="*/ 956923 h 6858000"/>
              <a:gd name="connsiteX824" fmla="*/ 5470560 w 12192000"/>
              <a:gd name="connsiteY824" fmla="*/ 991130 h 6858000"/>
              <a:gd name="connsiteX825" fmla="*/ 5427077 w 12192000"/>
              <a:gd name="connsiteY825" fmla="*/ 1012898 h 6858000"/>
              <a:gd name="connsiteX826" fmla="*/ 5414032 w 12192000"/>
              <a:gd name="connsiteY826" fmla="*/ 932045 h 6858000"/>
              <a:gd name="connsiteX827" fmla="*/ 5450993 w 12192000"/>
              <a:gd name="connsiteY827" fmla="*/ 860522 h 6858000"/>
              <a:gd name="connsiteX828" fmla="*/ 5459689 w 12192000"/>
              <a:gd name="connsiteY828" fmla="*/ 832534 h 6858000"/>
              <a:gd name="connsiteX829" fmla="*/ 5444470 w 12192000"/>
              <a:gd name="connsiteY829" fmla="*/ 795218 h 6858000"/>
              <a:gd name="connsiteX830" fmla="*/ 5420554 w 12192000"/>
              <a:gd name="connsiteY830" fmla="*/ 801437 h 6858000"/>
              <a:gd name="connsiteX831" fmla="*/ 5222707 w 12192000"/>
              <a:gd name="connsiteY831" fmla="*/ 885400 h 6858000"/>
              <a:gd name="connsiteX832" fmla="*/ 5266190 w 12192000"/>
              <a:gd name="connsiteY832" fmla="*/ 838754 h 6858000"/>
              <a:gd name="connsiteX833" fmla="*/ 5298802 w 12192000"/>
              <a:gd name="connsiteY833" fmla="*/ 795218 h 6858000"/>
              <a:gd name="connsiteX834" fmla="*/ 5287932 w 12192000"/>
              <a:gd name="connsiteY834" fmla="*/ 745462 h 6858000"/>
              <a:gd name="connsiteX835" fmla="*/ 5148786 w 12192000"/>
              <a:gd name="connsiteY835" fmla="*/ 677048 h 6858000"/>
              <a:gd name="connsiteX836" fmla="*/ 5100955 w 12192000"/>
              <a:gd name="connsiteY836" fmla="*/ 661500 h 6858000"/>
              <a:gd name="connsiteX837" fmla="*/ 5037905 w 12192000"/>
              <a:gd name="connsiteY837" fmla="*/ 677048 h 6858000"/>
              <a:gd name="connsiteX838" fmla="*/ 4990074 w 12192000"/>
              <a:gd name="connsiteY838" fmla="*/ 658390 h 6858000"/>
              <a:gd name="connsiteX839" fmla="*/ 4983551 w 12192000"/>
              <a:gd name="connsiteY839" fmla="*/ 633512 h 6858000"/>
              <a:gd name="connsiteX840" fmla="*/ 4968332 w 12192000"/>
              <a:gd name="connsiteY840" fmla="*/ 695707 h 6858000"/>
              <a:gd name="connsiteX841" fmla="*/ 4957462 w 12192000"/>
              <a:gd name="connsiteY841" fmla="*/ 720584 h 6858000"/>
              <a:gd name="connsiteX842" fmla="*/ 4913979 w 12192000"/>
              <a:gd name="connsiteY842" fmla="*/ 773450 h 6858000"/>
              <a:gd name="connsiteX843" fmla="*/ 4898760 w 12192000"/>
              <a:gd name="connsiteY843" fmla="*/ 804547 h 6858000"/>
              <a:gd name="connsiteX844" fmla="*/ 4818316 w 12192000"/>
              <a:gd name="connsiteY844" fmla="*/ 820096 h 6858000"/>
              <a:gd name="connsiteX845" fmla="*/ 4872670 w 12192000"/>
              <a:gd name="connsiteY845" fmla="*/ 748572 h 6858000"/>
              <a:gd name="connsiteX846" fmla="*/ 4859625 w 12192000"/>
              <a:gd name="connsiteY846" fmla="*/ 686378 h 6858000"/>
              <a:gd name="connsiteX847" fmla="*/ 4846581 w 12192000"/>
              <a:gd name="connsiteY847" fmla="*/ 754791 h 6858000"/>
              <a:gd name="connsiteX848" fmla="*/ 4800923 w 12192000"/>
              <a:gd name="connsiteY848" fmla="*/ 754791 h 6858000"/>
              <a:gd name="connsiteX849" fmla="*/ 4779182 w 12192000"/>
              <a:gd name="connsiteY849" fmla="*/ 776560 h 6858000"/>
              <a:gd name="connsiteX850" fmla="*/ 4733525 w 12192000"/>
              <a:gd name="connsiteY850" fmla="*/ 826315 h 6858000"/>
              <a:gd name="connsiteX851" fmla="*/ 4679171 w 12192000"/>
              <a:gd name="connsiteY851" fmla="*/ 835644 h 6858000"/>
              <a:gd name="connsiteX852" fmla="*/ 4657430 w 12192000"/>
              <a:gd name="connsiteY852" fmla="*/ 823205 h 6858000"/>
              <a:gd name="connsiteX853" fmla="*/ 4631340 w 12192000"/>
              <a:gd name="connsiteY853" fmla="*/ 810766 h 6858000"/>
              <a:gd name="connsiteX854" fmla="*/ 4522632 w 12192000"/>
              <a:gd name="connsiteY854" fmla="*/ 857412 h 6858000"/>
              <a:gd name="connsiteX855" fmla="*/ 4476975 w 12192000"/>
              <a:gd name="connsiteY855" fmla="*/ 820096 h 6858000"/>
              <a:gd name="connsiteX856" fmla="*/ 4470453 w 12192000"/>
              <a:gd name="connsiteY856" fmla="*/ 792108 h 6858000"/>
              <a:gd name="connsiteX857" fmla="*/ 4446537 w 12192000"/>
              <a:gd name="connsiteY857" fmla="*/ 785889 h 6858000"/>
              <a:gd name="connsiteX858" fmla="*/ 4442189 w 12192000"/>
              <a:gd name="connsiteY858" fmla="*/ 788998 h 6858000"/>
              <a:gd name="connsiteX859" fmla="*/ 4407403 w 12192000"/>
              <a:gd name="connsiteY859" fmla="*/ 785889 h 6858000"/>
              <a:gd name="connsiteX860" fmla="*/ 4346527 w 12192000"/>
              <a:gd name="connsiteY860" fmla="*/ 776560 h 6858000"/>
              <a:gd name="connsiteX861" fmla="*/ 4289999 w 12192000"/>
              <a:gd name="connsiteY861" fmla="*/ 788998 h 6858000"/>
              <a:gd name="connsiteX862" fmla="*/ 4209555 w 12192000"/>
              <a:gd name="connsiteY862" fmla="*/ 745462 h 6858000"/>
              <a:gd name="connsiteX863" fmla="*/ 4157376 w 12192000"/>
              <a:gd name="connsiteY863" fmla="*/ 757901 h 6858000"/>
              <a:gd name="connsiteX864" fmla="*/ 4120416 w 12192000"/>
              <a:gd name="connsiteY864" fmla="*/ 745462 h 6858000"/>
              <a:gd name="connsiteX865" fmla="*/ 4096500 w 12192000"/>
              <a:gd name="connsiteY865" fmla="*/ 745462 h 6858000"/>
              <a:gd name="connsiteX866" fmla="*/ 4068236 w 12192000"/>
              <a:gd name="connsiteY866" fmla="*/ 816986 h 6858000"/>
              <a:gd name="connsiteX867" fmla="*/ 4061714 w 12192000"/>
              <a:gd name="connsiteY867" fmla="*/ 798327 h 6858000"/>
              <a:gd name="connsiteX868" fmla="*/ 4018231 w 12192000"/>
              <a:gd name="connsiteY868" fmla="*/ 754791 h 6858000"/>
              <a:gd name="connsiteX869" fmla="*/ 3959529 w 12192000"/>
              <a:gd name="connsiteY869" fmla="*/ 757901 h 6858000"/>
              <a:gd name="connsiteX870" fmla="*/ 3876911 w 12192000"/>
              <a:gd name="connsiteY870" fmla="*/ 686378 h 6858000"/>
              <a:gd name="connsiteX871" fmla="*/ 3857344 w 12192000"/>
              <a:gd name="connsiteY871" fmla="*/ 617964 h 6858000"/>
              <a:gd name="connsiteX872" fmla="*/ 3842125 w 12192000"/>
              <a:gd name="connsiteY872" fmla="*/ 599305 h 6858000"/>
              <a:gd name="connsiteX873" fmla="*/ 3835602 w 12192000"/>
              <a:gd name="connsiteY873" fmla="*/ 624183 h 6858000"/>
              <a:gd name="connsiteX874" fmla="*/ 3826906 w 12192000"/>
              <a:gd name="connsiteY874" fmla="*/ 673939 h 6858000"/>
              <a:gd name="connsiteX875" fmla="*/ 3829080 w 12192000"/>
              <a:gd name="connsiteY875" fmla="*/ 698816 h 6858000"/>
              <a:gd name="connsiteX876" fmla="*/ 3809513 w 12192000"/>
              <a:gd name="connsiteY876" fmla="*/ 742353 h 6858000"/>
              <a:gd name="connsiteX877" fmla="*/ 3726895 w 12192000"/>
              <a:gd name="connsiteY877" fmla="*/ 726804 h 6858000"/>
              <a:gd name="connsiteX878" fmla="*/ 3687761 w 12192000"/>
              <a:gd name="connsiteY878" fmla="*/ 689487 h 6858000"/>
              <a:gd name="connsiteX879" fmla="*/ 3652975 w 12192000"/>
              <a:gd name="connsiteY879" fmla="*/ 664610 h 6858000"/>
              <a:gd name="connsiteX880" fmla="*/ 3509481 w 12192000"/>
              <a:gd name="connsiteY880" fmla="*/ 624183 h 6858000"/>
              <a:gd name="connsiteX881" fmla="*/ 3505132 w 12192000"/>
              <a:gd name="connsiteY881" fmla="*/ 621073 h 6858000"/>
              <a:gd name="connsiteX882" fmla="*/ 3392077 w 12192000"/>
              <a:gd name="connsiteY882" fmla="*/ 658390 h 6858000"/>
              <a:gd name="connsiteX883" fmla="*/ 3389903 w 12192000"/>
              <a:gd name="connsiteY883" fmla="*/ 639732 h 6858000"/>
              <a:gd name="connsiteX884" fmla="*/ 3372510 w 12192000"/>
              <a:gd name="connsiteY884" fmla="*/ 621073 h 6858000"/>
              <a:gd name="connsiteX885" fmla="*/ 3359465 w 12192000"/>
              <a:gd name="connsiteY885" fmla="*/ 624183 h 6858000"/>
              <a:gd name="connsiteX886" fmla="*/ 3359465 w 12192000"/>
              <a:gd name="connsiteY886" fmla="*/ 596196 h 6858000"/>
              <a:gd name="connsiteX887" fmla="*/ 3363813 w 12192000"/>
              <a:gd name="connsiteY887" fmla="*/ 577537 h 6858000"/>
              <a:gd name="connsiteX888" fmla="*/ 3352942 w 12192000"/>
              <a:gd name="connsiteY888" fmla="*/ 565098 h 6858000"/>
              <a:gd name="connsiteX889" fmla="*/ 3300763 w 12192000"/>
              <a:gd name="connsiteY889" fmla="*/ 580647 h 6858000"/>
              <a:gd name="connsiteX890" fmla="*/ 3268151 w 12192000"/>
              <a:gd name="connsiteY890" fmla="*/ 521562 h 6858000"/>
              <a:gd name="connsiteX891" fmla="*/ 3279022 w 12192000"/>
              <a:gd name="connsiteY891" fmla="*/ 636622 h 6858000"/>
              <a:gd name="connsiteX892" fmla="*/ 3285544 w 12192000"/>
              <a:gd name="connsiteY892" fmla="*/ 642841 h 6858000"/>
              <a:gd name="connsiteX893" fmla="*/ 3309460 w 12192000"/>
              <a:gd name="connsiteY893" fmla="*/ 680158 h 6858000"/>
              <a:gd name="connsiteX894" fmla="*/ 3274673 w 12192000"/>
              <a:gd name="connsiteY894" fmla="*/ 695707 h 6858000"/>
              <a:gd name="connsiteX895" fmla="*/ 3183359 w 12192000"/>
              <a:gd name="connsiteY895" fmla="*/ 686378 h 6858000"/>
              <a:gd name="connsiteX896" fmla="*/ 3163792 w 12192000"/>
              <a:gd name="connsiteY896" fmla="*/ 686378 h 6858000"/>
              <a:gd name="connsiteX897" fmla="*/ 3122483 w 12192000"/>
              <a:gd name="connsiteY897" fmla="*/ 664610 h 6858000"/>
              <a:gd name="connsiteX898" fmla="*/ 3094219 w 12192000"/>
              <a:gd name="connsiteY898" fmla="*/ 645951 h 6858000"/>
              <a:gd name="connsiteX899" fmla="*/ 3070304 w 12192000"/>
              <a:gd name="connsiteY899" fmla="*/ 605525 h 6858000"/>
              <a:gd name="connsiteX900" fmla="*/ 3042040 w 12192000"/>
              <a:gd name="connsiteY900" fmla="*/ 577537 h 6858000"/>
              <a:gd name="connsiteX901" fmla="*/ 3020298 w 12192000"/>
              <a:gd name="connsiteY901" fmla="*/ 583757 h 6858000"/>
              <a:gd name="connsiteX902" fmla="*/ 3005079 w 12192000"/>
              <a:gd name="connsiteY902" fmla="*/ 596196 h 6858000"/>
              <a:gd name="connsiteX903" fmla="*/ 2952900 w 12192000"/>
              <a:gd name="connsiteY903" fmla="*/ 605525 h 6858000"/>
              <a:gd name="connsiteX904" fmla="*/ 2931158 w 12192000"/>
              <a:gd name="connsiteY904" fmla="*/ 593086 h 6858000"/>
              <a:gd name="connsiteX905" fmla="*/ 2796361 w 12192000"/>
              <a:gd name="connsiteY905" fmla="*/ 524672 h 6858000"/>
              <a:gd name="connsiteX906" fmla="*/ 2724615 w 12192000"/>
              <a:gd name="connsiteY906" fmla="*/ 521562 h 6858000"/>
              <a:gd name="connsiteX907" fmla="*/ 2676783 w 12192000"/>
              <a:gd name="connsiteY907" fmla="*/ 555769 h 6858000"/>
              <a:gd name="connsiteX908" fmla="*/ 2648519 w 12192000"/>
              <a:gd name="connsiteY908" fmla="*/ 515343 h 6858000"/>
              <a:gd name="connsiteX909" fmla="*/ 2583295 w 12192000"/>
              <a:gd name="connsiteY909" fmla="*/ 552660 h 6858000"/>
              <a:gd name="connsiteX910" fmla="*/ 2570250 w 12192000"/>
              <a:gd name="connsiteY910" fmla="*/ 577537 h 6858000"/>
              <a:gd name="connsiteX911" fmla="*/ 2546335 w 12192000"/>
              <a:gd name="connsiteY911" fmla="*/ 593086 h 6858000"/>
              <a:gd name="connsiteX912" fmla="*/ 2533290 w 12192000"/>
              <a:gd name="connsiteY912" fmla="*/ 561989 h 6858000"/>
              <a:gd name="connsiteX913" fmla="*/ 2502852 w 12192000"/>
              <a:gd name="connsiteY913" fmla="*/ 422051 h 6858000"/>
              <a:gd name="connsiteX914" fmla="*/ 2459369 w 12192000"/>
              <a:gd name="connsiteY914" fmla="*/ 397174 h 6858000"/>
              <a:gd name="connsiteX915" fmla="*/ 2407189 w 12192000"/>
              <a:gd name="connsiteY915" fmla="*/ 381625 h 6858000"/>
              <a:gd name="connsiteX916" fmla="*/ 2339791 w 12192000"/>
              <a:gd name="connsiteY916" fmla="*/ 353637 h 6858000"/>
              <a:gd name="connsiteX917" fmla="*/ 2250651 w 12192000"/>
              <a:gd name="connsiteY917" fmla="*/ 310101 h 6858000"/>
              <a:gd name="connsiteX918" fmla="*/ 2178904 w 12192000"/>
              <a:gd name="connsiteY918" fmla="*/ 288333 h 6858000"/>
              <a:gd name="connsiteX919" fmla="*/ 2118028 w 12192000"/>
              <a:gd name="connsiteY919" fmla="*/ 341198 h 6858000"/>
              <a:gd name="connsiteX920" fmla="*/ 2015843 w 12192000"/>
              <a:gd name="connsiteY920" fmla="*/ 325650 h 6858000"/>
              <a:gd name="connsiteX921" fmla="*/ 2013669 w 12192000"/>
              <a:gd name="connsiteY921" fmla="*/ 316321 h 6858000"/>
              <a:gd name="connsiteX922" fmla="*/ 1985405 w 12192000"/>
              <a:gd name="connsiteY922" fmla="*/ 313211 h 6858000"/>
              <a:gd name="connsiteX923" fmla="*/ 1931051 w 12192000"/>
              <a:gd name="connsiteY923" fmla="*/ 325650 h 6858000"/>
              <a:gd name="connsiteX924" fmla="*/ 1861479 w 12192000"/>
              <a:gd name="connsiteY924" fmla="*/ 306992 h 6858000"/>
              <a:gd name="connsiteX925" fmla="*/ 1909310 w 12192000"/>
              <a:gd name="connsiteY925" fmla="*/ 350528 h 6858000"/>
              <a:gd name="connsiteX926" fmla="*/ 1965838 w 12192000"/>
              <a:gd name="connsiteY926" fmla="*/ 378515 h 6858000"/>
              <a:gd name="connsiteX927" fmla="*/ 1954967 w 12192000"/>
              <a:gd name="connsiteY927" fmla="*/ 422051 h 6858000"/>
              <a:gd name="connsiteX928" fmla="*/ 1944096 w 12192000"/>
              <a:gd name="connsiteY928" fmla="*/ 443819 h 6858000"/>
              <a:gd name="connsiteX929" fmla="*/ 1872349 w 12192000"/>
              <a:gd name="connsiteY929" fmla="*/ 456258 h 6858000"/>
              <a:gd name="connsiteX930" fmla="*/ 1837563 w 12192000"/>
              <a:gd name="connsiteY930" fmla="*/ 428271 h 6858000"/>
              <a:gd name="connsiteX931" fmla="*/ 1824518 w 12192000"/>
              <a:gd name="connsiteY931" fmla="*/ 422051 h 6858000"/>
              <a:gd name="connsiteX932" fmla="*/ 1798428 w 12192000"/>
              <a:gd name="connsiteY932" fmla="*/ 403393 h 6858000"/>
              <a:gd name="connsiteX933" fmla="*/ 1796254 w 12192000"/>
              <a:gd name="connsiteY933" fmla="*/ 390954 h 6858000"/>
              <a:gd name="connsiteX934" fmla="*/ 1761468 w 12192000"/>
              <a:gd name="connsiteY934" fmla="*/ 456258 h 6858000"/>
              <a:gd name="connsiteX935" fmla="*/ 1748423 w 12192000"/>
              <a:gd name="connsiteY935" fmla="*/ 468697 h 6858000"/>
              <a:gd name="connsiteX936" fmla="*/ 1731030 w 12192000"/>
              <a:gd name="connsiteY936" fmla="*/ 437600 h 6858000"/>
              <a:gd name="connsiteX937" fmla="*/ 1741901 w 12192000"/>
              <a:gd name="connsiteY937" fmla="*/ 387844 h 6858000"/>
              <a:gd name="connsiteX938" fmla="*/ 1735378 w 12192000"/>
              <a:gd name="connsiteY938" fmla="*/ 356747 h 6858000"/>
              <a:gd name="connsiteX939" fmla="*/ 1615800 w 12192000"/>
              <a:gd name="connsiteY939" fmla="*/ 303882 h 6858000"/>
              <a:gd name="connsiteX940" fmla="*/ 1567969 w 12192000"/>
              <a:gd name="connsiteY940" fmla="*/ 331869 h 6858000"/>
              <a:gd name="connsiteX941" fmla="*/ 1513616 w 12192000"/>
              <a:gd name="connsiteY941" fmla="*/ 353637 h 6858000"/>
              <a:gd name="connsiteX942" fmla="*/ 1511441 w 12192000"/>
              <a:gd name="connsiteY942" fmla="*/ 325650 h 6858000"/>
              <a:gd name="connsiteX943" fmla="*/ 1528834 w 12192000"/>
              <a:gd name="connsiteY943" fmla="*/ 322540 h 6858000"/>
              <a:gd name="connsiteX944" fmla="*/ 1554924 w 12192000"/>
              <a:gd name="connsiteY944" fmla="*/ 325650 h 6858000"/>
              <a:gd name="connsiteX945" fmla="*/ 1557098 w 12192000"/>
              <a:gd name="connsiteY945" fmla="*/ 291443 h 6858000"/>
              <a:gd name="connsiteX946" fmla="*/ 1531009 w 12192000"/>
              <a:gd name="connsiteY946" fmla="*/ 275894 h 6858000"/>
              <a:gd name="connsiteX947" fmla="*/ 1511441 w 12192000"/>
              <a:gd name="connsiteY947" fmla="*/ 254126 h 6858000"/>
              <a:gd name="connsiteX948" fmla="*/ 1511441 w 12192000"/>
              <a:gd name="connsiteY948" fmla="*/ 238578 h 6858000"/>
              <a:gd name="connsiteX949" fmla="*/ 1504919 w 12192000"/>
              <a:gd name="connsiteY949" fmla="*/ 219919 h 6858000"/>
              <a:gd name="connsiteX950" fmla="*/ 1491874 w 12192000"/>
              <a:gd name="connsiteY950" fmla="*/ 229249 h 6858000"/>
              <a:gd name="connsiteX951" fmla="*/ 1435346 w 12192000"/>
              <a:gd name="connsiteY951" fmla="*/ 263456 h 6858000"/>
              <a:gd name="connsiteX952" fmla="*/ 1420127 w 12192000"/>
              <a:gd name="connsiteY952" fmla="*/ 241687 h 6858000"/>
              <a:gd name="connsiteX953" fmla="*/ 1420127 w 12192000"/>
              <a:gd name="connsiteY953" fmla="*/ 204371 h 6858000"/>
              <a:gd name="connsiteX954" fmla="*/ 1387515 w 12192000"/>
              <a:gd name="connsiteY954" fmla="*/ 173274 h 6858000"/>
              <a:gd name="connsiteX955" fmla="*/ 1350555 w 12192000"/>
              <a:gd name="connsiteY955" fmla="*/ 170164 h 6858000"/>
              <a:gd name="connsiteX956" fmla="*/ 0 w 12192000"/>
              <a:gd name="connsiteY956" fmla="*/ 0 h 6858000"/>
              <a:gd name="connsiteX957" fmla="*/ 12192000 w 12192000"/>
              <a:gd name="connsiteY957" fmla="*/ 0 h 6858000"/>
              <a:gd name="connsiteX958" fmla="*/ 12192000 w 12192000"/>
              <a:gd name="connsiteY958" fmla="*/ 6858000 h 6858000"/>
              <a:gd name="connsiteX959" fmla="*/ 0 w 12192000"/>
              <a:gd name="connsiteY95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</a:cxnLst>
            <a:rect l="l" t="t" r="r" b="b"/>
            <a:pathLst>
              <a:path w="12192000" h="6858000">
                <a:moveTo>
                  <a:pt x="1350555" y="170164"/>
                </a:moveTo>
                <a:cubicBezTo>
                  <a:pt x="1328813" y="167054"/>
                  <a:pt x="1311420" y="179493"/>
                  <a:pt x="1302723" y="210590"/>
                </a:cubicBezTo>
                <a:cubicBezTo>
                  <a:pt x="1296201" y="226139"/>
                  <a:pt x="1289678" y="244797"/>
                  <a:pt x="1283156" y="263456"/>
                </a:cubicBezTo>
                <a:cubicBezTo>
                  <a:pt x="1289678" y="263456"/>
                  <a:pt x="1294027" y="263456"/>
                  <a:pt x="1298375" y="263456"/>
                </a:cubicBezTo>
                <a:cubicBezTo>
                  <a:pt x="1344032" y="260346"/>
                  <a:pt x="1346206" y="260346"/>
                  <a:pt x="1363599" y="319430"/>
                </a:cubicBezTo>
                <a:cubicBezTo>
                  <a:pt x="1367948" y="338089"/>
                  <a:pt x="1376644" y="347418"/>
                  <a:pt x="1389689" y="347418"/>
                </a:cubicBezTo>
                <a:cubicBezTo>
                  <a:pt x="1433172" y="353637"/>
                  <a:pt x="1472307" y="375405"/>
                  <a:pt x="1509267" y="406503"/>
                </a:cubicBezTo>
                <a:cubicBezTo>
                  <a:pt x="1554924" y="446929"/>
                  <a:pt x="1607104" y="465587"/>
                  <a:pt x="1657109" y="490465"/>
                </a:cubicBezTo>
                <a:cubicBezTo>
                  <a:pt x="1685373" y="506014"/>
                  <a:pt x="1711463" y="521562"/>
                  <a:pt x="1733204" y="555769"/>
                </a:cubicBezTo>
                <a:cubicBezTo>
                  <a:pt x="1748423" y="577537"/>
                  <a:pt x="1767990" y="580647"/>
                  <a:pt x="1787558" y="580647"/>
                </a:cubicBezTo>
                <a:cubicBezTo>
                  <a:pt x="1813648" y="583757"/>
                  <a:pt x="1837563" y="586867"/>
                  <a:pt x="1839737" y="639732"/>
                </a:cubicBezTo>
                <a:cubicBezTo>
                  <a:pt x="1863653" y="608634"/>
                  <a:pt x="1885394" y="617964"/>
                  <a:pt x="1907136" y="636622"/>
                </a:cubicBezTo>
                <a:cubicBezTo>
                  <a:pt x="1931051" y="661500"/>
                  <a:pt x="1959315" y="661500"/>
                  <a:pt x="1985405" y="670829"/>
                </a:cubicBezTo>
                <a:cubicBezTo>
                  <a:pt x="2013669" y="680158"/>
                  <a:pt x="2037584" y="695707"/>
                  <a:pt x="2059326" y="720584"/>
                </a:cubicBezTo>
                <a:cubicBezTo>
                  <a:pt x="2070197" y="736133"/>
                  <a:pt x="2085416" y="745462"/>
                  <a:pt x="2102809" y="742353"/>
                </a:cubicBezTo>
                <a:cubicBezTo>
                  <a:pt x="2124550" y="739243"/>
                  <a:pt x="2144118" y="745462"/>
                  <a:pt x="2161511" y="764121"/>
                </a:cubicBezTo>
                <a:cubicBezTo>
                  <a:pt x="2215864" y="823205"/>
                  <a:pt x="2281089" y="838754"/>
                  <a:pt x="2344139" y="860522"/>
                </a:cubicBezTo>
                <a:cubicBezTo>
                  <a:pt x="2383274" y="876071"/>
                  <a:pt x="2422408" y="891619"/>
                  <a:pt x="2455021" y="928936"/>
                </a:cubicBezTo>
                <a:cubicBezTo>
                  <a:pt x="2465891" y="944484"/>
                  <a:pt x="2478936" y="960033"/>
                  <a:pt x="2461543" y="981801"/>
                </a:cubicBezTo>
                <a:cubicBezTo>
                  <a:pt x="2457195" y="991130"/>
                  <a:pt x="2459369" y="997350"/>
                  <a:pt x="2461543" y="1003569"/>
                </a:cubicBezTo>
                <a:cubicBezTo>
                  <a:pt x="2465891" y="1016008"/>
                  <a:pt x="2470240" y="1025337"/>
                  <a:pt x="2474588" y="1034666"/>
                </a:cubicBezTo>
                <a:cubicBezTo>
                  <a:pt x="2498503" y="1084422"/>
                  <a:pt x="2520245" y="1084422"/>
                  <a:pt x="2539812" y="1028447"/>
                </a:cubicBezTo>
                <a:cubicBezTo>
                  <a:pt x="2541986" y="1025337"/>
                  <a:pt x="2541986" y="1022227"/>
                  <a:pt x="2546335" y="1016008"/>
                </a:cubicBezTo>
                <a:cubicBezTo>
                  <a:pt x="2550683" y="1040886"/>
                  <a:pt x="2555031" y="1059544"/>
                  <a:pt x="2559379" y="1084422"/>
                </a:cubicBezTo>
                <a:cubicBezTo>
                  <a:pt x="2568076" y="1071983"/>
                  <a:pt x="2572424" y="1059544"/>
                  <a:pt x="2578947" y="1050215"/>
                </a:cubicBezTo>
                <a:cubicBezTo>
                  <a:pt x="2605037" y="1006679"/>
                  <a:pt x="2615907" y="1006679"/>
                  <a:pt x="2639823" y="1053325"/>
                </a:cubicBezTo>
                <a:cubicBezTo>
                  <a:pt x="2650694" y="1071983"/>
                  <a:pt x="2659390" y="1090641"/>
                  <a:pt x="2668087" y="1109300"/>
                </a:cubicBezTo>
                <a:cubicBezTo>
                  <a:pt x="2685480" y="1152836"/>
                  <a:pt x="2692002" y="1155945"/>
                  <a:pt x="2724615" y="1137287"/>
                </a:cubicBezTo>
                <a:cubicBezTo>
                  <a:pt x="2739834" y="1124848"/>
                  <a:pt x="2750704" y="1137287"/>
                  <a:pt x="2761575" y="1146616"/>
                </a:cubicBezTo>
                <a:cubicBezTo>
                  <a:pt x="2787665" y="1174604"/>
                  <a:pt x="2787665" y="1174604"/>
                  <a:pt x="2807232" y="1137287"/>
                </a:cubicBezTo>
                <a:cubicBezTo>
                  <a:pt x="2813754" y="1149726"/>
                  <a:pt x="2815929" y="1168384"/>
                  <a:pt x="2828973" y="1171494"/>
                </a:cubicBezTo>
                <a:cubicBezTo>
                  <a:pt x="2842018" y="1177714"/>
                  <a:pt x="2850715" y="1165275"/>
                  <a:pt x="2861586" y="1155945"/>
                </a:cubicBezTo>
                <a:cubicBezTo>
                  <a:pt x="2874631" y="1146616"/>
                  <a:pt x="2883327" y="1149726"/>
                  <a:pt x="2894198" y="1162165"/>
                </a:cubicBezTo>
                <a:cubicBezTo>
                  <a:pt x="2913765" y="1183933"/>
                  <a:pt x="2926810" y="1211920"/>
                  <a:pt x="2944203" y="1236798"/>
                </a:cubicBezTo>
                <a:cubicBezTo>
                  <a:pt x="2952900" y="1249237"/>
                  <a:pt x="2959422" y="1255457"/>
                  <a:pt x="2970293" y="1233689"/>
                </a:cubicBezTo>
                <a:cubicBezTo>
                  <a:pt x="2978990" y="1211920"/>
                  <a:pt x="2994209" y="1208811"/>
                  <a:pt x="3011602" y="1221250"/>
                </a:cubicBezTo>
                <a:cubicBezTo>
                  <a:pt x="3024647" y="1233689"/>
                  <a:pt x="3039866" y="1246127"/>
                  <a:pt x="3057259" y="1249237"/>
                </a:cubicBezTo>
                <a:cubicBezTo>
                  <a:pt x="3072478" y="1252347"/>
                  <a:pt x="3068129" y="1267895"/>
                  <a:pt x="3065955" y="1283444"/>
                </a:cubicBezTo>
                <a:cubicBezTo>
                  <a:pt x="3065955" y="1286554"/>
                  <a:pt x="3061607" y="1289664"/>
                  <a:pt x="3061607" y="1289664"/>
                </a:cubicBezTo>
                <a:cubicBezTo>
                  <a:pt x="3042040" y="1261676"/>
                  <a:pt x="3031169" y="1289664"/>
                  <a:pt x="3022472" y="1305212"/>
                </a:cubicBezTo>
                <a:cubicBezTo>
                  <a:pt x="3009428" y="1323870"/>
                  <a:pt x="3028995" y="1336309"/>
                  <a:pt x="3035517" y="1358077"/>
                </a:cubicBezTo>
                <a:cubicBezTo>
                  <a:pt x="3020298" y="1351858"/>
                  <a:pt x="3005079" y="1351858"/>
                  <a:pt x="2992034" y="1348748"/>
                </a:cubicBezTo>
                <a:cubicBezTo>
                  <a:pt x="2976815" y="1342529"/>
                  <a:pt x="2965945" y="1348748"/>
                  <a:pt x="2955074" y="1358077"/>
                </a:cubicBezTo>
                <a:cubicBezTo>
                  <a:pt x="2948551" y="1364297"/>
                  <a:pt x="2946377" y="1382955"/>
                  <a:pt x="2937681" y="1379845"/>
                </a:cubicBezTo>
                <a:cubicBezTo>
                  <a:pt x="2922462" y="1373626"/>
                  <a:pt x="2905069" y="1373626"/>
                  <a:pt x="2892024" y="1354968"/>
                </a:cubicBezTo>
                <a:cubicBezTo>
                  <a:pt x="2889850" y="1348748"/>
                  <a:pt x="2887675" y="1345639"/>
                  <a:pt x="2881153" y="1336309"/>
                </a:cubicBezTo>
                <a:cubicBezTo>
                  <a:pt x="2878979" y="1373626"/>
                  <a:pt x="2881153" y="1407833"/>
                  <a:pt x="2878979" y="1442040"/>
                </a:cubicBezTo>
                <a:cubicBezTo>
                  <a:pt x="2876805" y="1454479"/>
                  <a:pt x="2883327" y="1463808"/>
                  <a:pt x="2892024" y="1463808"/>
                </a:cubicBezTo>
                <a:cubicBezTo>
                  <a:pt x="2900720" y="1466918"/>
                  <a:pt x="2905069" y="1457588"/>
                  <a:pt x="2905069" y="1448259"/>
                </a:cubicBezTo>
                <a:cubicBezTo>
                  <a:pt x="2907243" y="1435820"/>
                  <a:pt x="2909417" y="1423382"/>
                  <a:pt x="2920288" y="1429601"/>
                </a:cubicBezTo>
                <a:cubicBezTo>
                  <a:pt x="2928984" y="1435820"/>
                  <a:pt x="2928984" y="1448259"/>
                  <a:pt x="2926810" y="1460698"/>
                </a:cubicBezTo>
                <a:cubicBezTo>
                  <a:pt x="2913765" y="1504234"/>
                  <a:pt x="2896372" y="1510454"/>
                  <a:pt x="2872456" y="1479357"/>
                </a:cubicBezTo>
                <a:cubicBezTo>
                  <a:pt x="2861586" y="1463808"/>
                  <a:pt x="2855063" y="1460698"/>
                  <a:pt x="2846367" y="1482466"/>
                </a:cubicBezTo>
                <a:cubicBezTo>
                  <a:pt x="2835496" y="1519783"/>
                  <a:pt x="2820277" y="1526002"/>
                  <a:pt x="2794187" y="1513563"/>
                </a:cubicBezTo>
                <a:cubicBezTo>
                  <a:pt x="2781142" y="1507344"/>
                  <a:pt x="2768097" y="1504234"/>
                  <a:pt x="2755053" y="1498015"/>
                </a:cubicBezTo>
                <a:cubicBezTo>
                  <a:pt x="2728963" y="1485576"/>
                  <a:pt x="2718092" y="1466918"/>
                  <a:pt x="2720266" y="1426491"/>
                </a:cubicBezTo>
                <a:cubicBezTo>
                  <a:pt x="2720266" y="1398504"/>
                  <a:pt x="2728963" y="1373626"/>
                  <a:pt x="2724615" y="1345639"/>
                </a:cubicBezTo>
                <a:cubicBezTo>
                  <a:pt x="2711570" y="1271005"/>
                  <a:pt x="2652868" y="1224359"/>
                  <a:pt x="2596340" y="1249237"/>
                </a:cubicBezTo>
                <a:cubicBezTo>
                  <a:pt x="2583295" y="1252347"/>
                  <a:pt x="2570250" y="1264786"/>
                  <a:pt x="2557205" y="1271005"/>
                </a:cubicBezTo>
                <a:cubicBezTo>
                  <a:pt x="2539812" y="1280334"/>
                  <a:pt x="2531116" y="1271005"/>
                  <a:pt x="2531116" y="1246127"/>
                </a:cubicBezTo>
                <a:cubicBezTo>
                  <a:pt x="2528941" y="1239908"/>
                  <a:pt x="2528941" y="1236798"/>
                  <a:pt x="2531116" y="1230579"/>
                </a:cubicBezTo>
                <a:cubicBezTo>
                  <a:pt x="2531116" y="1190152"/>
                  <a:pt x="2531116" y="1190152"/>
                  <a:pt x="2505026" y="1202591"/>
                </a:cubicBezTo>
                <a:cubicBezTo>
                  <a:pt x="2494155" y="1205701"/>
                  <a:pt x="2489807" y="1199482"/>
                  <a:pt x="2481110" y="1193262"/>
                </a:cubicBezTo>
                <a:cubicBezTo>
                  <a:pt x="2457195" y="1171494"/>
                  <a:pt x="2441976" y="1174604"/>
                  <a:pt x="2431105" y="1211920"/>
                </a:cubicBezTo>
                <a:cubicBezTo>
                  <a:pt x="2420234" y="1246127"/>
                  <a:pt x="2409363" y="1252347"/>
                  <a:pt x="2387622" y="1243018"/>
                </a:cubicBezTo>
                <a:cubicBezTo>
                  <a:pt x="2368055" y="1233689"/>
                  <a:pt x="2352836" y="1218140"/>
                  <a:pt x="2341965" y="1193262"/>
                </a:cubicBezTo>
                <a:cubicBezTo>
                  <a:pt x="2333268" y="1171494"/>
                  <a:pt x="2326746" y="1149726"/>
                  <a:pt x="2315875" y="1131068"/>
                </a:cubicBezTo>
                <a:cubicBezTo>
                  <a:pt x="2296308" y="1093751"/>
                  <a:pt x="2276741" y="1084422"/>
                  <a:pt x="2246303" y="1099971"/>
                </a:cubicBezTo>
                <a:cubicBezTo>
                  <a:pt x="2235432" y="1106190"/>
                  <a:pt x="2228909" y="1106190"/>
                  <a:pt x="2222387" y="1093751"/>
                </a:cubicBezTo>
                <a:cubicBezTo>
                  <a:pt x="2213690" y="1075093"/>
                  <a:pt x="2200645" y="1065764"/>
                  <a:pt x="2185426" y="1059544"/>
                </a:cubicBezTo>
                <a:cubicBezTo>
                  <a:pt x="2174556" y="1053325"/>
                  <a:pt x="2163685" y="1050215"/>
                  <a:pt x="2152814" y="1043995"/>
                </a:cubicBezTo>
                <a:cubicBezTo>
                  <a:pt x="2148466" y="1037776"/>
                  <a:pt x="2137595" y="1040886"/>
                  <a:pt x="2139769" y="1028447"/>
                </a:cubicBezTo>
                <a:cubicBezTo>
                  <a:pt x="2139769" y="1019118"/>
                  <a:pt x="2148466" y="1016008"/>
                  <a:pt x="2154988" y="1016008"/>
                </a:cubicBezTo>
                <a:cubicBezTo>
                  <a:pt x="2163685" y="1012898"/>
                  <a:pt x="2174556" y="1009789"/>
                  <a:pt x="2176730" y="994240"/>
                </a:cubicBezTo>
                <a:cubicBezTo>
                  <a:pt x="2178904" y="984911"/>
                  <a:pt x="2174556" y="978691"/>
                  <a:pt x="2170207" y="975582"/>
                </a:cubicBezTo>
                <a:cubicBezTo>
                  <a:pt x="2159337" y="966252"/>
                  <a:pt x="2150640" y="969362"/>
                  <a:pt x="2139769" y="975582"/>
                </a:cubicBezTo>
                <a:cubicBezTo>
                  <a:pt x="2139769" y="978691"/>
                  <a:pt x="2137595" y="978691"/>
                  <a:pt x="2137595" y="978691"/>
                </a:cubicBezTo>
                <a:cubicBezTo>
                  <a:pt x="2107157" y="1031557"/>
                  <a:pt x="2074545" y="1022227"/>
                  <a:pt x="2037584" y="994240"/>
                </a:cubicBezTo>
                <a:cubicBezTo>
                  <a:pt x="2031062" y="984911"/>
                  <a:pt x="2022366" y="981801"/>
                  <a:pt x="2013669" y="975582"/>
                </a:cubicBezTo>
                <a:cubicBezTo>
                  <a:pt x="1970186" y="950704"/>
                  <a:pt x="1944096" y="966252"/>
                  <a:pt x="1926703" y="1028447"/>
                </a:cubicBezTo>
                <a:cubicBezTo>
                  <a:pt x="1924529" y="1037776"/>
                  <a:pt x="1924529" y="1053325"/>
                  <a:pt x="1913658" y="1053325"/>
                </a:cubicBezTo>
                <a:cubicBezTo>
                  <a:pt x="1904962" y="1053325"/>
                  <a:pt x="1898439" y="1043995"/>
                  <a:pt x="1894091" y="1031557"/>
                </a:cubicBezTo>
                <a:cubicBezTo>
                  <a:pt x="1891917" y="1012898"/>
                  <a:pt x="1885394" y="997350"/>
                  <a:pt x="1881046" y="981801"/>
                </a:cubicBezTo>
                <a:cubicBezTo>
                  <a:pt x="1874524" y="981801"/>
                  <a:pt x="1874524" y="988021"/>
                  <a:pt x="1872349" y="994240"/>
                </a:cubicBezTo>
                <a:cubicBezTo>
                  <a:pt x="1868001" y="1006679"/>
                  <a:pt x="1868001" y="1031557"/>
                  <a:pt x="1850608" y="1016008"/>
                </a:cubicBezTo>
                <a:cubicBezTo>
                  <a:pt x="1837563" y="1003569"/>
                  <a:pt x="1820170" y="997350"/>
                  <a:pt x="1835389" y="969362"/>
                </a:cubicBezTo>
                <a:cubicBezTo>
                  <a:pt x="1841911" y="950704"/>
                  <a:pt x="1839737" y="938265"/>
                  <a:pt x="1824518" y="932045"/>
                </a:cubicBezTo>
                <a:cubicBezTo>
                  <a:pt x="1813648" y="928936"/>
                  <a:pt x="1804951" y="916497"/>
                  <a:pt x="1794080" y="913387"/>
                </a:cubicBezTo>
                <a:cubicBezTo>
                  <a:pt x="1785384" y="910278"/>
                  <a:pt x="1783210" y="897839"/>
                  <a:pt x="1781035" y="882290"/>
                </a:cubicBezTo>
                <a:cubicBezTo>
                  <a:pt x="1781035" y="876071"/>
                  <a:pt x="1781035" y="863632"/>
                  <a:pt x="1774513" y="860522"/>
                </a:cubicBezTo>
                <a:cubicBezTo>
                  <a:pt x="1765816" y="857412"/>
                  <a:pt x="1763642" y="869851"/>
                  <a:pt x="1761468" y="876071"/>
                </a:cubicBezTo>
                <a:cubicBezTo>
                  <a:pt x="1757120" y="891619"/>
                  <a:pt x="1750597" y="897839"/>
                  <a:pt x="1739727" y="885400"/>
                </a:cubicBezTo>
                <a:cubicBezTo>
                  <a:pt x="1694069" y="829425"/>
                  <a:pt x="1639716" y="795218"/>
                  <a:pt x="1589711" y="754791"/>
                </a:cubicBezTo>
                <a:cubicBezTo>
                  <a:pt x="1572317" y="742353"/>
                  <a:pt x="1554924" y="729914"/>
                  <a:pt x="1539705" y="714365"/>
                </a:cubicBezTo>
                <a:cubicBezTo>
                  <a:pt x="1522312" y="695707"/>
                  <a:pt x="1502745" y="686378"/>
                  <a:pt x="1481003" y="689487"/>
                </a:cubicBezTo>
                <a:cubicBezTo>
                  <a:pt x="1463610" y="689487"/>
                  <a:pt x="1448391" y="677048"/>
                  <a:pt x="1433172" y="664610"/>
                </a:cubicBezTo>
                <a:cubicBezTo>
                  <a:pt x="1433172" y="711255"/>
                  <a:pt x="1430998" y="754791"/>
                  <a:pt x="1454914" y="792108"/>
                </a:cubicBezTo>
                <a:cubicBezTo>
                  <a:pt x="1463610" y="810766"/>
                  <a:pt x="1457088" y="832534"/>
                  <a:pt x="1457088" y="854303"/>
                </a:cubicBezTo>
                <a:cubicBezTo>
                  <a:pt x="1454914" y="863632"/>
                  <a:pt x="1452739" y="876071"/>
                  <a:pt x="1452739" y="885400"/>
                </a:cubicBezTo>
                <a:cubicBezTo>
                  <a:pt x="1457088" y="919607"/>
                  <a:pt x="1439695" y="919607"/>
                  <a:pt x="1424475" y="913387"/>
                </a:cubicBezTo>
                <a:cubicBezTo>
                  <a:pt x="1404908" y="910278"/>
                  <a:pt x="1385341" y="894729"/>
                  <a:pt x="1374470" y="866741"/>
                </a:cubicBezTo>
                <a:cubicBezTo>
                  <a:pt x="1365774" y="835644"/>
                  <a:pt x="1350555" y="832534"/>
                  <a:pt x="1330987" y="838754"/>
                </a:cubicBezTo>
                <a:cubicBezTo>
                  <a:pt x="1326639" y="841864"/>
                  <a:pt x="1322291" y="841864"/>
                  <a:pt x="1317942" y="841864"/>
                </a:cubicBezTo>
                <a:cubicBezTo>
                  <a:pt x="1300549" y="848083"/>
                  <a:pt x="1289678" y="838754"/>
                  <a:pt x="1289678" y="810766"/>
                </a:cubicBezTo>
                <a:cubicBezTo>
                  <a:pt x="1289678" y="792108"/>
                  <a:pt x="1285330" y="779669"/>
                  <a:pt x="1272285" y="798327"/>
                </a:cubicBezTo>
                <a:cubicBezTo>
                  <a:pt x="1257066" y="813876"/>
                  <a:pt x="1241847" y="823205"/>
                  <a:pt x="1226628" y="807657"/>
                </a:cubicBezTo>
                <a:cubicBezTo>
                  <a:pt x="1209235" y="795218"/>
                  <a:pt x="1200539" y="773450"/>
                  <a:pt x="1202713" y="745462"/>
                </a:cubicBezTo>
                <a:cubicBezTo>
                  <a:pt x="1204887" y="720584"/>
                  <a:pt x="1196190" y="705036"/>
                  <a:pt x="1180971" y="695707"/>
                </a:cubicBezTo>
                <a:cubicBezTo>
                  <a:pt x="1167926" y="686378"/>
                  <a:pt x="1152707" y="683268"/>
                  <a:pt x="1150533" y="658390"/>
                </a:cubicBezTo>
                <a:cubicBezTo>
                  <a:pt x="1150533" y="649061"/>
                  <a:pt x="1144011" y="655280"/>
                  <a:pt x="1141837" y="658390"/>
                </a:cubicBezTo>
                <a:cubicBezTo>
                  <a:pt x="1124443" y="667719"/>
                  <a:pt x="1124443" y="689487"/>
                  <a:pt x="1124443" y="711255"/>
                </a:cubicBezTo>
                <a:cubicBezTo>
                  <a:pt x="1122269" y="751682"/>
                  <a:pt x="1109225" y="779669"/>
                  <a:pt x="1083135" y="792108"/>
                </a:cubicBezTo>
                <a:cubicBezTo>
                  <a:pt x="1080961" y="792108"/>
                  <a:pt x="1078787" y="792108"/>
                  <a:pt x="1078787" y="788998"/>
                </a:cubicBezTo>
                <a:cubicBezTo>
                  <a:pt x="1063567" y="757901"/>
                  <a:pt x="1039652" y="767230"/>
                  <a:pt x="1017910" y="767230"/>
                </a:cubicBezTo>
                <a:cubicBezTo>
                  <a:pt x="985298" y="764121"/>
                  <a:pt x="978776" y="754791"/>
                  <a:pt x="972253" y="708146"/>
                </a:cubicBezTo>
                <a:cubicBezTo>
                  <a:pt x="952686" y="720584"/>
                  <a:pt x="948338" y="736133"/>
                  <a:pt x="952686" y="770340"/>
                </a:cubicBezTo>
                <a:cubicBezTo>
                  <a:pt x="961383" y="832534"/>
                  <a:pt x="961383" y="832534"/>
                  <a:pt x="920074" y="813876"/>
                </a:cubicBezTo>
                <a:cubicBezTo>
                  <a:pt x="870068" y="798327"/>
                  <a:pt x="833108" y="757901"/>
                  <a:pt x="809192" y="695707"/>
                </a:cubicBezTo>
                <a:cubicBezTo>
                  <a:pt x="800496" y="673939"/>
                  <a:pt x="791799" y="661500"/>
                  <a:pt x="776580" y="658390"/>
                </a:cubicBezTo>
                <a:cubicBezTo>
                  <a:pt x="757013" y="652171"/>
                  <a:pt x="743968" y="658390"/>
                  <a:pt x="739620" y="686378"/>
                </a:cubicBezTo>
                <a:cubicBezTo>
                  <a:pt x="726575" y="745462"/>
                  <a:pt x="713530" y="754791"/>
                  <a:pt x="672221" y="739243"/>
                </a:cubicBezTo>
                <a:cubicBezTo>
                  <a:pt x="663525" y="736133"/>
                  <a:pt x="657002" y="736133"/>
                  <a:pt x="648306" y="736133"/>
                </a:cubicBezTo>
                <a:cubicBezTo>
                  <a:pt x="646132" y="739243"/>
                  <a:pt x="646132" y="739243"/>
                  <a:pt x="643957" y="739243"/>
                </a:cubicBezTo>
                <a:cubicBezTo>
                  <a:pt x="643957" y="739243"/>
                  <a:pt x="646132" y="736133"/>
                  <a:pt x="646132" y="733023"/>
                </a:cubicBezTo>
                <a:cubicBezTo>
                  <a:pt x="646132" y="723694"/>
                  <a:pt x="648306" y="711255"/>
                  <a:pt x="650480" y="701926"/>
                </a:cubicBezTo>
                <a:cubicBezTo>
                  <a:pt x="659176" y="658390"/>
                  <a:pt x="641783" y="624183"/>
                  <a:pt x="609171" y="621073"/>
                </a:cubicBezTo>
                <a:cubicBezTo>
                  <a:pt x="589604" y="621073"/>
                  <a:pt x="572211" y="627293"/>
                  <a:pt x="556992" y="642841"/>
                </a:cubicBezTo>
                <a:cubicBezTo>
                  <a:pt x="543947" y="655280"/>
                  <a:pt x="530902" y="658390"/>
                  <a:pt x="517857" y="642841"/>
                </a:cubicBezTo>
                <a:cubicBezTo>
                  <a:pt x="511335" y="633512"/>
                  <a:pt x="500464" y="624183"/>
                  <a:pt x="493941" y="639732"/>
                </a:cubicBezTo>
                <a:cubicBezTo>
                  <a:pt x="489593" y="655280"/>
                  <a:pt x="487419" y="670829"/>
                  <a:pt x="498290" y="683268"/>
                </a:cubicBezTo>
                <a:cubicBezTo>
                  <a:pt x="539598" y="720584"/>
                  <a:pt x="552643" y="795218"/>
                  <a:pt x="596126" y="826315"/>
                </a:cubicBezTo>
                <a:cubicBezTo>
                  <a:pt x="606997" y="832534"/>
                  <a:pt x="611345" y="851193"/>
                  <a:pt x="613519" y="866741"/>
                </a:cubicBezTo>
                <a:cubicBezTo>
                  <a:pt x="615693" y="910278"/>
                  <a:pt x="633087" y="941375"/>
                  <a:pt x="652654" y="969362"/>
                </a:cubicBezTo>
                <a:cubicBezTo>
                  <a:pt x="670047" y="991130"/>
                  <a:pt x="687440" y="1016008"/>
                  <a:pt x="698311" y="1050215"/>
                </a:cubicBezTo>
                <a:cubicBezTo>
                  <a:pt x="707008" y="1071983"/>
                  <a:pt x="715704" y="1071983"/>
                  <a:pt x="726575" y="1053325"/>
                </a:cubicBezTo>
                <a:cubicBezTo>
                  <a:pt x="730923" y="1050215"/>
                  <a:pt x="730923" y="1040886"/>
                  <a:pt x="737446" y="1040886"/>
                </a:cubicBezTo>
                <a:cubicBezTo>
                  <a:pt x="741794" y="1050215"/>
                  <a:pt x="737446" y="1056434"/>
                  <a:pt x="737446" y="1065764"/>
                </a:cubicBezTo>
                <a:cubicBezTo>
                  <a:pt x="733097" y="1093751"/>
                  <a:pt x="750490" y="1124848"/>
                  <a:pt x="770058" y="1124848"/>
                </a:cubicBezTo>
                <a:cubicBezTo>
                  <a:pt x="783103" y="1121739"/>
                  <a:pt x="783103" y="1109300"/>
                  <a:pt x="785277" y="1096861"/>
                </a:cubicBezTo>
                <a:cubicBezTo>
                  <a:pt x="785277" y="1084422"/>
                  <a:pt x="785277" y="1068873"/>
                  <a:pt x="793973" y="1071983"/>
                </a:cubicBezTo>
                <a:cubicBezTo>
                  <a:pt x="804844" y="1071983"/>
                  <a:pt x="811367" y="1084422"/>
                  <a:pt x="811367" y="1099971"/>
                </a:cubicBezTo>
                <a:cubicBezTo>
                  <a:pt x="809192" y="1106190"/>
                  <a:pt x="809192" y="1112409"/>
                  <a:pt x="809192" y="1115519"/>
                </a:cubicBezTo>
                <a:cubicBezTo>
                  <a:pt x="807018" y="1140397"/>
                  <a:pt x="813541" y="1159055"/>
                  <a:pt x="830934" y="1165275"/>
                </a:cubicBezTo>
                <a:cubicBezTo>
                  <a:pt x="850501" y="1174604"/>
                  <a:pt x="870068" y="1183933"/>
                  <a:pt x="887462" y="1193262"/>
                </a:cubicBezTo>
                <a:cubicBezTo>
                  <a:pt x="904855" y="1199482"/>
                  <a:pt x="915726" y="1215030"/>
                  <a:pt x="917900" y="1239908"/>
                </a:cubicBezTo>
                <a:cubicBezTo>
                  <a:pt x="920074" y="1258566"/>
                  <a:pt x="924422" y="1261676"/>
                  <a:pt x="935293" y="1252347"/>
                </a:cubicBezTo>
                <a:cubicBezTo>
                  <a:pt x="948338" y="1236798"/>
                  <a:pt x="963557" y="1243018"/>
                  <a:pt x="978776" y="1249237"/>
                </a:cubicBezTo>
                <a:cubicBezTo>
                  <a:pt x="1020085" y="1277225"/>
                  <a:pt x="1061393" y="1286554"/>
                  <a:pt x="1104876" y="1274115"/>
                </a:cubicBezTo>
                <a:cubicBezTo>
                  <a:pt x="1126618" y="1267895"/>
                  <a:pt x="1150533" y="1302102"/>
                  <a:pt x="1150533" y="1336309"/>
                </a:cubicBezTo>
                <a:cubicBezTo>
                  <a:pt x="1150533" y="1345639"/>
                  <a:pt x="1141837" y="1351858"/>
                  <a:pt x="1137488" y="1358077"/>
                </a:cubicBezTo>
                <a:cubicBezTo>
                  <a:pt x="1120095" y="1392284"/>
                  <a:pt x="1096180" y="1404723"/>
                  <a:pt x="1070090" y="1386065"/>
                </a:cubicBezTo>
                <a:cubicBezTo>
                  <a:pt x="1063567" y="1379845"/>
                  <a:pt x="1059219" y="1379845"/>
                  <a:pt x="1054871" y="1389175"/>
                </a:cubicBezTo>
                <a:cubicBezTo>
                  <a:pt x="1050522" y="1395394"/>
                  <a:pt x="1052697" y="1404723"/>
                  <a:pt x="1057045" y="1410943"/>
                </a:cubicBezTo>
                <a:cubicBezTo>
                  <a:pt x="1057045" y="1414052"/>
                  <a:pt x="1059219" y="1414052"/>
                  <a:pt x="1059219" y="1417162"/>
                </a:cubicBezTo>
                <a:cubicBezTo>
                  <a:pt x="1063567" y="1426491"/>
                  <a:pt x="1080961" y="1429601"/>
                  <a:pt x="1067916" y="1445150"/>
                </a:cubicBezTo>
                <a:cubicBezTo>
                  <a:pt x="1057045" y="1460698"/>
                  <a:pt x="1048348" y="1448259"/>
                  <a:pt x="1041826" y="1432711"/>
                </a:cubicBezTo>
                <a:cubicBezTo>
                  <a:pt x="1039652" y="1429601"/>
                  <a:pt x="1037478" y="1423382"/>
                  <a:pt x="1035303" y="1417162"/>
                </a:cubicBezTo>
                <a:cubicBezTo>
                  <a:pt x="1033129" y="1410943"/>
                  <a:pt x="1028781" y="1404723"/>
                  <a:pt x="1022259" y="1404723"/>
                </a:cubicBezTo>
                <a:cubicBezTo>
                  <a:pt x="1015736" y="1407833"/>
                  <a:pt x="1020085" y="1417162"/>
                  <a:pt x="1017910" y="1423382"/>
                </a:cubicBezTo>
                <a:cubicBezTo>
                  <a:pt x="1007040" y="1460698"/>
                  <a:pt x="993995" y="1470027"/>
                  <a:pt x="972253" y="1442040"/>
                </a:cubicBezTo>
                <a:cubicBezTo>
                  <a:pt x="915726" y="1367407"/>
                  <a:pt x="846153" y="1351858"/>
                  <a:pt x="774406" y="1351858"/>
                </a:cubicBezTo>
                <a:cubicBezTo>
                  <a:pt x="757013" y="1351858"/>
                  <a:pt x="739620" y="1351858"/>
                  <a:pt x="724401" y="1351858"/>
                </a:cubicBezTo>
                <a:cubicBezTo>
                  <a:pt x="698311" y="1351858"/>
                  <a:pt x="674395" y="1339419"/>
                  <a:pt x="652654" y="1320761"/>
                </a:cubicBezTo>
                <a:cubicBezTo>
                  <a:pt x="637435" y="1308322"/>
                  <a:pt x="617868" y="1292773"/>
                  <a:pt x="598300" y="1314541"/>
                </a:cubicBezTo>
                <a:cubicBezTo>
                  <a:pt x="583081" y="1333200"/>
                  <a:pt x="576559" y="1389175"/>
                  <a:pt x="583081" y="1414052"/>
                </a:cubicBezTo>
                <a:cubicBezTo>
                  <a:pt x="589604" y="1438930"/>
                  <a:pt x="600474" y="1460698"/>
                  <a:pt x="615693" y="1485576"/>
                </a:cubicBezTo>
                <a:cubicBezTo>
                  <a:pt x="613519" y="1442040"/>
                  <a:pt x="624390" y="1417162"/>
                  <a:pt x="648306" y="1407833"/>
                </a:cubicBezTo>
                <a:cubicBezTo>
                  <a:pt x="661350" y="1401613"/>
                  <a:pt x="670047" y="1410943"/>
                  <a:pt x="667873" y="1429601"/>
                </a:cubicBezTo>
                <a:cubicBezTo>
                  <a:pt x="663525" y="1445150"/>
                  <a:pt x="663525" y="1460698"/>
                  <a:pt x="663525" y="1476247"/>
                </a:cubicBezTo>
                <a:cubicBezTo>
                  <a:pt x="663525" y="1519783"/>
                  <a:pt x="680918" y="1544661"/>
                  <a:pt x="711356" y="1547770"/>
                </a:cubicBezTo>
                <a:cubicBezTo>
                  <a:pt x="717878" y="1547770"/>
                  <a:pt x="724401" y="1547770"/>
                  <a:pt x="730923" y="1547770"/>
                </a:cubicBezTo>
                <a:cubicBezTo>
                  <a:pt x="739620" y="1550880"/>
                  <a:pt x="748316" y="1557100"/>
                  <a:pt x="750490" y="1572648"/>
                </a:cubicBezTo>
                <a:cubicBezTo>
                  <a:pt x="754839" y="1585087"/>
                  <a:pt x="746142" y="1591306"/>
                  <a:pt x="739620" y="1597526"/>
                </a:cubicBezTo>
                <a:cubicBezTo>
                  <a:pt x="733097" y="1606855"/>
                  <a:pt x="722227" y="1613075"/>
                  <a:pt x="724401" y="1628623"/>
                </a:cubicBezTo>
                <a:cubicBezTo>
                  <a:pt x="724401" y="1644172"/>
                  <a:pt x="737446" y="1644172"/>
                  <a:pt x="746142" y="1647281"/>
                </a:cubicBezTo>
                <a:cubicBezTo>
                  <a:pt x="850501" y="1706366"/>
                  <a:pt x="959208" y="1737463"/>
                  <a:pt x="1065742" y="1787219"/>
                </a:cubicBezTo>
                <a:cubicBezTo>
                  <a:pt x="1100528" y="1802768"/>
                  <a:pt x="1135314" y="1818316"/>
                  <a:pt x="1170101" y="1840084"/>
                </a:cubicBezTo>
                <a:cubicBezTo>
                  <a:pt x="1183146" y="1849413"/>
                  <a:pt x="1191842" y="1846304"/>
                  <a:pt x="1204887" y="1840084"/>
                </a:cubicBezTo>
                <a:cubicBezTo>
                  <a:pt x="1235325" y="1818316"/>
                  <a:pt x="1235325" y="1818316"/>
                  <a:pt x="1254892" y="1858742"/>
                </a:cubicBezTo>
                <a:cubicBezTo>
                  <a:pt x="1267937" y="1827645"/>
                  <a:pt x="1254892" y="1790329"/>
                  <a:pt x="1267937" y="1759231"/>
                </a:cubicBezTo>
                <a:cubicBezTo>
                  <a:pt x="1278808" y="1787219"/>
                  <a:pt x="1296201" y="1805877"/>
                  <a:pt x="1313594" y="1824536"/>
                </a:cubicBezTo>
                <a:cubicBezTo>
                  <a:pt x="1333161" y="1843194"/>
                  <a:pt x="1346206" y="1868072"/>
                  <a:pt x="1354903" y="1896059"/>
                </a:cubicBezTo>
                <a:cubicBezTo>
                  <a:pt x="1378819" y="1961363"/>
                  <a:pt x="1422301" y="1976912"/>
                  <a:pt x="1461436" y="1930266"/>
                </a:cubicBezTo>
                <a:cubicBezTo>
                  <a:pt x="1472307" y="1917827"/>
                  <a:pt x="1481003" y="1905388"/>
                  <a:pt x="1489700" y="1892949"/>
                </a:cubicBezTo>
                <a:cubicBezTo>
                  <a:pt x="1500571" y="1877401"/>
                  <a:pt x="1509267" y="1880511"/>
                  <a:pt x="1513616" y="1902279"/>
                </a:cubicBezTo>
                <a:cubicBezTo>
                  <a:pt x="1513616" y="1908498"/>
                  <a:pt x="1515790" y="1911608"/>
                  <a:pt x="1515790" y="1917827"/>
                </a:cubicBezTo>
                <a:cubicBezTo>
                  <a:pt x="1526660" y="1983131"/>
                  <a:pt x="1550576" y="2001790"/>
                  <a:pt x="1591885" y="2008009"/>
                </a:cubicBezTo>
                <a:cubicBezTo>
                  <a:pt x="1622323" y="2011119"/>
                  <a:pt x="1652761" y="2014229"/>
                  <a:pt x="1681025" y="2029777"/>
                </a:cubicBezTo>
                <a:cubicBezTo>
                  <a:pt x="1700592" y="2039106"/>
                  <a:pt x="1722334" y="2035997"/>
                  <a:pt x="1739727" y="2011119"/>
                </a:cubicBezTo>
                <a:cubicBezTo>
                  <a:pt x="1759294" y="2057765"/>
                  <a:pt x="1822344" y="2088862"/>
                  <a:pt x="1859305" y="2070203"/>
                </a:cubicBezTo>
                <a:cubicBezTo>
                  <a:pt x="1868001" y="2063984"/>
                  <a:pt x="1874524" y="2067094"/>
                  <a:pt x="1881046" y="2076423"/>
                </a:cubicBezTo>
                <a:cubicBezTo>
                  <a:pt x="1909310" y="2104410"/>
                  <a:pt x="1937574" y="2104410"/>
                  <a:pt x="1965838" y="2085752"/>
                </a:cubicBezTo>
                <a:cubicBezTo>
                  <a:pt x="1978883" y="2076423"/>
                  <a:pt x="1987579" y="2076423"/>
                  <a:pt x="2000624" y="2088862"/>
                </a:cubicBezTo>
                <a:cubicBezTo>
                  <a:pt x="2033236" y="2123069"/>
                  <a:pt x="2070197" y="2123069"/>
                  <a:pt x="2109331" y="2107520"/>
                </a:cubicBezTo>
                <a:cubicBezTo>
                  <a:pt x="2120202" y="2104410"/>
                  <a:pt x="2124550" y="2104410"/>
                  <a:pt x="2128899" y="2119959"/>
                </a:cubicBezTo>
                <a:cubicBezTo>
                  <a:pt x="2139769" y="2147947"/>
                  <a:pt x="2161511" y="2154166"/>
                  <a:pt x="2183252" y="2163495"/>
                </a:cubicBezTo>
                <a:cubicBezTo>
                  <a:pt x="2207168" y="2169715"/>
                  <a:pt x="2231083" y="2175934"/>
                  <a:pt x="2244128" y="2213251"/>
                </a:cubicBezTo>
                <a:cubicBezTo>
                  <a:pt x="2246303" y="2222580"/>
                  <a:pt x="2252825" y="2222580"/>
                  <a:pt x="2261522" y="2219470"/>
                </a:cubicBezTo>
                <a:cubicBezTo>
                  <a:pt x="2285437" y="2213251"/>
                  <a:pt x="2311527" y="2210141"/>
                  <a:pt x="2333268" y="2185263"/>
                </a:cubicBezTo>
                <a:cubicBezTo>
                  <a:pt x="2346313" y="2166605"/>
                  <a:pt x="2350662" y="2175934"/>
                  <a:pt x="2355010" y="2197702"/>
                </a:cubicBezTo>
                <a:cubicBezTo>
                  <a:pt x="2363706" y="2235019"/>
                  <a:pt x="2374577" y="2272335"/>
                  <a:pt x="2355010" y="2312762"/>
                </a:cubicBezTo>
                <a:cubicBezTo>
                  <a:pt x="2350662" y="2325201"/>
                  <a:pt x="2359358" y="2334530"/>
                  <a:pt x="2365881" y="2340749"/>
                </a:cubicBezTo>
                <a:cubicBezTo>
                  <a:pt x="2376751" y="2346969"/>
                  <a:pt x="2385448" y="2343859"/>
                  <a:pt x="2389796" y="2328311"/>
                </a:cubicBezTo>
                <a:cubicBezTo>
                  <a:pt x="2394144" y="2306542"/>
                  <a:pt x="2400667" y="2284774"/>
                  <a:pt x="2409363" y="2263006"/>
                </a:cubicBezTo>
                <a:cubicBezTo>
                  <a:pt x="2411538" y="2259897"/>
                  <a:pt x="2413712" y="2253677"/>
                  <a:pt x="2415886" y="2250567"/>
                </a:cubicBezTo>
                <a:cubicBezTo>
                  <a:pt x="2422408" y="2235019"/>
                  <a:pt x="2431105" y="2216361"/>
                  <a:pt x="2441976" y="2216361"/>
                </a:cubicBezTo>
                <a:cubicBezTo>
                  <a:pt x="2455021" y="2216361"/>
                  <a:pt x="2444150" y="2244348"/>
                  <a:pt x="2452846" y="2253677"/>
                </a:cubicBezTo>
                <a:cubicBezTo>
                  <a:pt x="2452846" y="2253677"/>
                  <a:pt x="2455021" y="2253677"/>
                  <a:pt x="2457195" y="2253677"/>
                </a:cubicBezTo>
                <a:cubicBezTo>
                  <a:pt x="2481110" y="2200812"/>
                  <a:pt x="2502852" y="2203922"/>
                  <a:pt x="2539812" y="2225690"/>
                </a:cubicBezTo>
                <a:cubicBezTo>
                  <a:pt x="2587643" y="2256787"/>
                  <a:pt x="2635475" y="2284774"/>
                  <a:pt x="2689828" y="2287884"/>
                </a:cubicBezTo>
                <a:cubicBezTo>
                  <a:pt x="2707221" y="2287884"/>
                  <a:pt x="2715918" y="2306542"/>
                  <a:pt x="2711570" y="2328311"/>
                </a:cubicBezTo>
                <a:cubicBezTo>
                  <a:pt x="2707221" y="2359408"/>
                  <a:pt x="2718092" y="2368737"/>
                  <a:pt x="2733311" y="2374956"/>
                </a:cubicBezTo>
                <a:cubicBezTo>
                  <a:pt x="2759401" y="2390505"/>
                  <a:pt x="2785491" y="2384285"/>
                  <a:pt x="2813754" y="2384285"/>
                </a:cubicBezTo>
                <a:cubicBezTo>
                  <a:pt x="2831148" y="2381176"/>
                  <a:pt x="2850715" y="2378066"/>
                  <a:pt x="2870282" y="2378066"/>
                </a:cubicBezTo>
                <a:cubicBezTo>
                  <a:pt x="2900720" y="2378066"/>
                  <a:pt x="2907243" y="2387395"/>
                  <a:pt x="2898546" y="2430931"/>
                </a:cubicBezTo>
                <a:cubicBezTo>
                  <a:pt x="2892024" y="2462028"/>
                  <a:pt x="2898546" y="2477577"/>
                  <a:pt x="2922462" y="2474467"/>
                </a:cubicBezTo>
                <a:cubicBezTo>
                  <a:pt x="2933332" y="2474467"/>
                  <a:pt x="2937681" y="2465138"/>
                  <a:pt x="2939855" y="2449590"/>
                </a:cubicBezTo>
                <a:cubicBezTo>
                  <a:pt x="2942029" y="2424712"/>
                  <a:pt x="2950726" y="2421602"/>
                  <a:pt x="2965945" y="2430931"/>
                </a:cubicBezTo>
                <a:cubicBezTo>
                  <a:pt x="2985512" y="2440260"/>
                  <a:pt x="3007253" y="2449590"/>
                  <a:pt x="3028995" y="2458919"/>
                </a:cubicBezTo>
                <a:cubicBezTo>
                  <a:pt x="3052910" y="2468248"/>
                  <a:pt x="3076826" y="2462028"/>
                  <a:pt x="3098567" y="2443370"/>
                </a:cubicBezTo>
                <a:cubicBezTo>
                  <a:pt x="3109438" y="2434041"/>
                  <a:pt x="3120309" y="2434041"/>
                  <a:pt x="3131180" y="2440260"/>
                </a:cubicBezTo>
                <a:cubicBezTo>
                  <a:pt x="3150747" y="2455809"/>
                  <a:pt x="3170314" y="2471358"/>
                  <a:pt x="3185533" y="2496235"/>
                </a:cubicBezTo>
                <a:cubicBezTo>
                  <a:pt x="3194230" y="2508674"/>
                  <a:pt x="3202926" y="2511784"/>
                  <a:pt x="3211623" y="2502455"/>
                </a:cubicBezTo>
                <a:cubicBezTo>
                  <a:pt x="3239887" y="2477577"/>
                  <a:pt x="3268151" y="2477577"/>
                  <a:pt x="3296414" y="2493126"/>
                </a:cubicBezTo>
                <a:cubicBezTo>
                  <a:pt x="3337723" y="2514894"/>
                  <a:pt x="3379032" y="2536662"/>
                  <a:pt x="3424689" y="2542881"/>
                </a:cubicBezTo>
                <a:cubicBezTo>
                  <a:pt x="3439908" y="2542881"/>
                  <a:pt x="3457301" y="2552210"/>
                  <a:pt x="3468172" y="2573979"/>
                </a:cubicBezTo>
                <a:cubicBezTo>
                  <a:pt x="3461650" y="2586417"/>
                  <a:pt x="3450779" y="2586417"/>
                  <a:pt x="3439908" y="2586417"/>
                </a:cubicBezTo>
                <a:cubicBezTo>
                  <a:pt x="3431211" y="2586417"/>
                  <a:pt x="3420341" y="2586417"/>
                  <a:pt x="3411644" y="2595746"/>
                </a:cubicBezTo>
                <a:cubicBezTo>
                  <a:pt x="3402948" y="2601966"/>
                  <a:pt x="3398600" y="2617514"/>
                  <a:pt x="3400773" y="2629953"/>
                </a:cubicBezTo>
                <a:cubicBezTo>
                  <a:pt x="3402948" y="2645502"/>
                  <a:pt x="3413819" y="2642392"/>
                  <a:pt x="3420341" y="2642392"/>
                </a:cubicBezTo>
                <a:cubicBezTo>
                  <a:pt x="3429038" y="2642392"/>
                  <a:pt x="3439908" y="2633063"/>
                  <a:pt x="3444257" y="2648612"/>
                </a:cubicBezTo>
                <a:cubicBezTo>
                  <a:pt x="3448605" y="2667270"/>
                  <a:pt x="3444257" y="2682819"/>
                  <a:pt x="3433386" y="2695257"/>
                </a:cubicBezTo>
                <a:cubicBezTo>
                  <a:pt x="3422515" y="2707696"/>
                  <a:pt x="3411644" y="2717025"/>
                  <a:pt x="3396425" y="2710806"/>
                </a:cubicBezTo>
                <a:cubicBezTo>
                  <a:pt x="3346420" y="2698367"/>
                  <a:pt x="3298589" y="2682819"/>
                  <a:pt x="3292066" y="2589527"/>
                </a:cubicBezTo>
                <a:cubicBezTo>
                  <a:pt x="3289892" y="2601966"/>
                  <a:pt x="3289892" y="2614405"/>
                  <a:pt x="3287718" y="2626844"/>
                </a:cubicBezTo>
                <a:cubicBezTo>
                  <a:pt x="3283370" y="2664160"/>
                  <a:pt x="3268151" y="2685929"/>
                  <a:pt x="3242061" y="2695257"/>
                </a:cubicBezTo>
                <a:cubicBezTo>
                  <a:pt x="3231190" y="2698367"/>
                  <a:pt x="3218145" y="2701477"/>
                  <a:pt x="3207275" y="2704587"/>
                </a:cubicBezTo>
                <a:cubicBezTo>
                  <a:pt x="3194230" y="2710806"/>
                  <a:pt x="3185533" y="2707696"/>
                  <a:pt x="3183359" y="2685929"/>
                </a:cubicBezTo>
                <a:cubicBezTo>
                  <a:pt x="3179011" y="2664160"/>
                  <a:pt x="3168140" y="2654831"/>
                  <a:pt x="3155095" y="2654831"/>
                </a:cubicBezTo>
                <a:cubicBezTo>
                  <a:pt x="3137702" y="2651722"/>
                  <a:pt x="3120309" y="2648612"/>
                  <a:pt x="3102916" y="2645502"/>
                </a:cubicBezTo>
                <a:cubicBezTo>
                  <a:pt x="3092045" y="2645502"/>
                  <a:pt x="3083348" y="2648612"/>
                  <a:pt x="3076826" y="2657941"/>
                </a:cubicBezTo>
                <a:cubicBezTo>
                  <a:pt x="3052910" y="2679709"/>
                  <a:pt x="3028995" y="2676599"/>
                  <a:pt x="3007253" y="2657941"/>
                </a:cubicBezTo>
                <a:cubicBezTo>
                  <a:pt x="2981164" y="2633063"/>
                  <a:pt x="2952900" y="2614405"/>
                  <a:pt x="2924636" y="2598856"/>
                </a:cubicBezTo>
                <a:cubicBezTo>
                  <a:pt x="2911591" y="2592637"/>
                  <a:pt x="2909417" y="2583307"/>
                  <a:pt x="2915939" y="2567759"/>
                </a:cubicBezTo>
                <a:cubicBezTo>
                  <a:pt x="2924636" y="2542881"/>
                  <a:pt x="2911591" y="2518003"/>
                  <a:pt x="2892024" y="2521113"/>
                </a:cubicBezTo>
                <a:cubicBezTo>
                  <a:pt x="2878979" y="2521113"/>
                  <a:pt x="2883327" y="2539771"/>
                  <a:pt x="2883327" y="2549101"/>
                </a:cubicBezTo>
                <a:cubicBezTo>
                  <a:pt x="2881153" y="2583307"/>
                  <a:pt x="2874631" y="2589527"/>
                  <a:pt x="2850715" y="2583307"/>
                </a:cubicBezTo>
                <a:cubicBezTo>
                  <a:pt x="2831148" y="2577088"/>
                  <a:pt x="2826799" y="2564649"/>
                  <a:pt x="2831148" y="2536662"/>
                </a:cubicBezTo>
                <a:cubicBezTo>
                  <a:pt x="2833322" y="2524223"/>
                  <a:pt x="2837670" y="2514894"/>
                  <a:pt x="2839844" y="2505564"/>
                </a:cubicBezTo>
                <a:cubicBezTo>
                  <a:pt x="2839844" y="2502455"/>
                  <a:pt x="2837670" y="2499345"/>
                  <a:pt x="2837670" y="2499345"/>
                </a:cubicBezTo>
                <a:cubicBezTo>
                  <a:pt x="2792013" y="2561539"/>
                  <a:pt x="2737659" y="2580198"/>
                  <a:pt x="2678957" y="2577088"/>
                </a:cubicBezTo>
                <a:cubicBezTo>
                  <a:pt x="2641997" y="2577088"/>
                  <a:pt x="2607211" y="2577088"/>
                  <a:pt x="2570250" y="2592637"/>
                </a:cubicBezTo>
                <a:cubicBezTo>
                  <a:pt x="2550683" y="2601966"/>
                  <a:pt x="2544160" y="2592637"/>
                  <a:pt x="2541986" y="2564649"/>
                </a:cubicBezTo>
                <a:cubicBezTo>
                  <a:pt x="2541986" y="2549101"/>
                  <a:pt x="2537638" y="2545991"/>
                  <a:pt x="2526767" y="2545991"/>
                </a:cubicBezTo>
                <a:cubicBezTo>
                  <a:pt x="2511548" y="2542881"/>
                  <a:pt x="2496329" y="2549101"/>
                  <a:pt x="2481110" y="2558430"/>
                </a:cubicBezTo>
                <a:cubicBezTo>
                  <a:pt x="2420234" y="2601966"/>
                  <a:pt x="2368055" y="2573979"/>
                  <a:pt x="2337617" y="2486906"/>
                </a:cubicBezTo>
                <a:cubicBezTo>
                  <a:pt x="2331094" y="2462028"/>
                  <a:pt x="2324572" y="2434041"/>
                  <a:pt x="2300656" y="2427821"/>
                </a:cubicBezTo>
                <a:cubicBezTo>
                  <a:pt x="2291960" y="2424712"/>
                  <a:pt x="2278915" y="2418492"/>
                  <a:pt x="2276741" y="2434041"/>
                </a:cubicBezTo>
                <a:cubicBezTo>
                  <a:pt x="2274566" y="2452699"/>
                  <a:pt x="2281089" y="2471358"/>
                  <a:pt x="2296308" y="2471358"/>
                </a:cubicBezTo>
                <a:cubicBezTo>
                  <a:pt x="2309353" y="2471358"/>
                  <a:pt x="2318049" y="2480687"/>
                  <a:pt x="2322398" y="2499345"/>
                </a:cubicBezTo>
                <a:cubicBezTo>
                  <a:pt x="2324572" y="2508674"/>
                  <a:pt x="2326746" y="2514894"/>
                  <a:pt x="2315875" y="2518003"/>
                </a:cubicBezTo>
                <a:cubicBezTo>
                  <a:pt x="2311527" y="2521113"/>
                  <a:pt x="2307179" y="2527333"/>
                  <a:pt x="2302830" y="2533552"/>
                </a:cubicBezTo>
                <a:cubicBezTo>
                  <a:pt x="2291960" y="2545991"/>
                  <a:pt x="2283263" y="2549101"/>
                  <a:pt x="2272392" y="2539771"/>
                </a:cubicBezTo>
                <a:cubicBezTo>
                  <a:pt x="2220213" y="2499345"/>
                  <a:pt x="2159337" y="2499345"/>
                  <a:pt x="2102809" y="2480687"/>
                </a:cubicBezTo>
                <a:cubicBezTo>
                  <a:pt x="2085416" y="2477577"/>
                  <a:pt x="2070197" y="2490016"/>
                  <a:pt x="2054978" y="2502455"/>
                </a:cubicBezTo>
                <a:cubicBezTo>
                  <a:pt x="2022366" y="2527333"/>
                  <a:pt x="1989753" y="2542881"/>
                  <a:pt x="1952793" y="2555320"/>
                </a:cubicBezTo>
                <a:cubicBezTo>
                  <a:pt x="1926703" y="2561539"/>
                  <a:pt x="1902787" y="2558430"/>
                  <a:pt x="1883220" y="2530442"/>
                </a:cubicBezTo>
                <a:cubicBezTo>
                  <a:pt x="1874524" y="2521113"/>
                  <a:pt x="1865827" y="2518003"/>
                  <a:pt x="1854956" y="2521113"/>
                </a:cubicBezTo>
                <a:cubicBezTo>
                  <a:pt x="1787558" y="2539771"/>
                  <a:pt x="1726682" y="2524223"/>
                  <a:pt x="1672328" y="2458919"/>
                </a:cubicBezTo>
                <a:cubicBezTo>
                  <a:pt x="1661457" y="2446480"/>
                  <a:pt x="1652761" y="2452699"/>
                  <a:pt x="1639716" y="2449590"/>
                </a:cubicBezTo>
                <a:cubicBezTo>
                  <a:pt x="1617975" y="2446480"/>
                  <a:pt x="1611452" y="2468248"/>
                  <a:pt x="1600581" y="2486906"/>
                </a:cubicBezTo>
                <a:cubicBezTo>
                  <a:pt x="1591885" y="2502455"/>
                  <a:pt x="1581014" y="2499345"/>
                  <a:pt x="1572317" y="2493126"/>
                </a:cubicBezTo>
                <a:cubicBezTo>
                  <a:pt x="1559272" y="2483796"/>
                  <a:pt x="1546228" y="2471358"/>
                  <a:pt x="1533183" y="2462028"/>
                </a:cubicBezTo>
                <a:cubicBezTo>
                  <a:pt x="1504919" y="2440260"/>
                  <a:pt x="1491874" y="2446480"/>
                  <a:pt x="1476655" y="2486906"/>
                </a:cubicBezTo>
                <a:cubicBezTo>
                  <a:pt x="1472307" y="2502455"/>
                  <a:pt x="1465784" y="2514894"/>
                  <a:pt x="1457088" y="2524223"/>
                </a:cubicBezTo>
                <a:cubicBezTo>
                  <a:pt x="1452739" y="2527333"/>
                  <a:pt x="1450565" y="2536662"/>
                  <a:pt x="1444043" y="2530442"/>
                </a:cubicBezTo>
                <a:cubicBezTo>
                  <a:pt x="1439695" y="2524223"/>
                  <a:pt x="1439695" y="2514894"/>
                  <a:pt x="1444043" y="2508674"/>
                </a:cubicBezTo>
                <a:cubicBezTo>
                  <a:pt x="1446217" y="2502455"/>
                  <a:pt x="1448391" y="2499345"/>
                  <a:pt x="1450565" y="2493126"/>
                </a:cubicBezTo>
                <a:cubicBezTo>
                  <a:pt x="1459262" y="2480687"/>
                  <a:pt x="1461436" y="2465138"/>
                  <a:pt x="1448391" y="2455809"/>
                </a:cubicBezTo>
                <a:cubicBezTo>
                  <a:pt x="1435346" y="2443370"/>
                  <a:pt x="1426650" y="2446480"/>
                  <a:pt x="1417953" y="2465138"/>
                </a:cubicBezTo>
                <a:cubicBezTo>
                  <a:pt x="1415779" y="2477577"/>
                  <a:pt x="1411431" y="2486906"/>
                  <a:pt x="1407082" y="2499345"/>
                </a:cubicBezTo>
                <a:cubicBezTo>
                  <a:pt x="1400560" y="2518003"/>
                  <a:pt x="1389689" y="2511784"/>
                  <a:pt x="1378819" y="2508674"/>
                </a:cubicBezTo>
                <a:cubicBezTo>
                  <a:pt x="1367948" y="2502455"/>
                  <a:pt x="1374470" y="2490016"/>
                  <a:pt x="1376644" y="2480687"/>
                </a:cubicBezTo>
                <a:cubicBezTo>
                  <a:pt x="1376644" y="2477577"/>
                  <a:pt x="1376644" y="2474467"/>
                  <a:pt x="1376644" y="2471358"/>
                </a:cubicBezTo>
                <a:cubicBezTo>
                  <a:pt x="1383167" y="2412273"/>
                  <a:pt x="1374470" y="2399834"/>
                  <a:pt x="1333161" y="2409163"/>
                </a:cubicBezTo>
                <a:cubicBezTo>
                  <a:pt x="1302723" y="2415383"/>
                  <a:pt x="1270111" y="2415383"/>
                  <a:pt x="1239673" y="2409163"/>
                </a:cubicBezTo>
                <a:cubicBezTo>
                  <a:pt x="1207061" y="2406054"/>
                  <a:pt x="1198364" y="2415383"/>
                  <a:pt x="1189668" y="2462028"/>
                </a:cubicBezTo>
                <a:cubicBezTo>
                  <a:pt x="1187494" y="2471358"/>
                  <a:pt x="1185319" y="2483796"/>
                  <a:pt x="1178797" y="2483796"/>
                </a:cubicBezTo>
                <a:cubicBezTo>
                  <a:pt x="1167926" y="2483796"/>
                  <a:pt x="1161404" y="2471358"/>
                  <a:pt x="1157056" y="2455809"/>
                </a:cubicBezTo>
                <a:cubicBezTo>
                  <a:pt x="1174449" y="2452699"/>
                  <a:pt x="1185319" y="2440260"/>
                  <a:pt x="1180971" y="2412273"/>
                </a:cubicBezTo>
                <a:cubicBezTo>
                  <a:pt x="1178797" y="2399834"/>
                  <a:pt x="1174449" y="2393614"/>
                  <a:pt x="1163578" y="2406054"/>
                </a:cubicBezTo>
                <a:cubicBezTo>
                  <a:pt x="1148359" y="2421602"/>
                  <a:pt x="1133140" y="2440260"/>
                  <a:pt x="1128792" y="2471358"/>
                </a:cubicBezTo>
                <a:cubicBezTo>
                  <a:pt x="1128792" y="2474467"/>
                  <a:pt x="1128792" y="2477577"/>
                  <a:pt x="1126618" y="2477577"/>
                </a:cubicBezTo>
                <a:cubicBezTo>
                  <a:pt x="1111399" y="2502455"/>
                  <a:pt x="1113573" y="2518003"/>
                  <a:pt x="1135314" y="2533552"/>
                </a:cubicBezTo>
                <a:cubicBezTo>
                  <a:pt x="1172275" y="2552210"/>
                  <a:pt x="1207061" y="2567759"/>
                  <a:pt x="1246196" y="2580198"/>
                </a:cubicBezTo>
                <a:cubicBezTo>
                  <a:pt x="1267937" y="2586417"/>
                  <a:pt x="1278808" y="2601966"/>
                  <a:pt x="1278808" y="2636173"/>
                </a:cubicBezTo>
                <a:cubicBezTo>
                  <a:pt x="1276634" y="2648612"/>
                  <a:pt x="1280982" y="2657941"/>
                  <a:pt x="1283156" y="2670380"/>
                </a:cubicBezTo>
                <a:cubicBezTo>
                  <a:pt x="1285330" y="2685929"/>
                  <a:pt x="1285330" y="2698367"/>
                  <a:pt x="1274460" y="2707696"/>
                </a:cubicBezTo>
                <a:cubicBezTo>
                  <a:pt x="1263589" y="2717025"/>
                  <a:pt x="1259240" y="2704587"/>
                  <a:pt x="1252718" y="2695257"/>
                </a:cubicBezTo>
                <a:cubicBezTo>
                  <a:pt x="1239673" y="2679709"/>
                  <a:pt x="1224454" y="2664160"/>
                  <a:pt x="1207061" y="2657941"/>
                </a:cubicBezTo>
                <a:cubicBezTo>
                  <a:pt x="1187494" y="2651722"/>
                  <a:pt x="1167926" y="2651722"/>
                  <a:pt x="1148359" y="2664160"/>
                </a:cubicBezTo>
                <a:cubicBezTo>
                  <a:pt x="1111399" y="2682819"/>
                  <a:pt x="1072264" y="2682819"/>
                  <a:pt x="1035303" y="2664160"/>
                </a:cubicBezTo>
                <a:cubicBezTo>
                  <a:pt x="1026607" y="2657941"/>
                  <a:pt x="1022259" y="2654831"/>
                  <a:pt x="1022259" y="2642392"/>
                </a:cubicBezTo>
                <a:cubicBezTo>
                  <a:pt x="1024433" y="2623734"/>
                  <a:pt x="1020085" y="2617514"/>
                  <a:pt x="1009214" y="2633063"/>
                </a:cubicBezTo>
                <a:cubicBezTo>
                  <a:pt x="993995" y="2654831"/>
                  <a:pt x="976602" y="2648612"/>
                  <a:pt x="961383" y="2629953"/>
                </a:cubicBezTo>
                <a:cubicBezTo>
                  <a:pt x="946164" y="2608185"/>
                  <a:pt x="930944" y="2589527"/>
                  <a:pt x="904855" y="2592637"/>
                </a:cubicBezTo>
                <a:cubicBezTo>
                  <a:pt x="898332" y="2592637"/>
                  <a:pt x="891810" y="2586417"/>
                  <a:pt x="891810" y="2573979"/>
                </a:cubicBezTo>
                <a:cubicBezTo>
                  <a:pt x="893984" y="2555320"/>
                  <a:pt x="889636" y="2549101"/>
                  <a:pt x="878765" y="2542881"/>
                </a:cubicBezTo>
                <a:cubicBezTo>
                  <a:pt x="863546" y="2539771"/>
                  <a:pt x="854849" y="2542881"/>
                  <a:pt x="846153" y="2558430"/>
                </a:cubicBezTo>
                <a:cubicBezTo>
                  <a:pt x="830934" y="2586417"/>
                  <a:pt x="828760" y="2620624"/>
                  <a:pt x="824411" y="2654831"/>
                </a:cubicBezTo>
                <a:cubicBezTo>
                  <a:pt x="822237" y="2673489"/>
                  <a:pt x="839630" y="2689038"/>
                  <a:pt x="854849" y="2692148"/>
                </a:cubicBezTo>
                <a:cubicBezTo>
                  <a:pt x="872243" y="2698367"/>
                  <a:pt x="885287" y="2707696"/>
                  <a:pt x="878765" y="2745013"/>
                </a:cubicBezTo>
                <a:cubicBezTo>
                  <a:pt x="891810" y="2726355"/>
                  <a:pt x="891810" y="2707696"/>
                  <a:pt x="896158" y="2692148"/>
                </a:cubicBezTo>
                <a:cubicBezTo>
                  <a:pt x="902681" y="2676599"/>
                  <a:pt x="909203" y="2661050"/>
                  <a:pt x="924422" y="2667270"/>
                </a:cubicBezTo>
                <a:cubicBezTo>
                  <a:pt x="939641" y="2670380"/>
                  <a:pt x="954860" y="2679709"/>
                  <a:pt x="952686" y="2707696"/>
                </a:cubicBezTo>
                <a:cubicBezTo>
                  <a:pt x="950512" y="2723245"/>
                  <a:pt x="954860" y="2738794"/>
                  <a:pt x="961383" y="2748123"/>
                </a:cubicBezTo>
                <a:cubicBezTo>
                  <a:pt x="983124" y="2779220"/>
                  <a:pt x="993995" y="2776110"/>
                  <a:pt x="1009214" y="2738794"/>
                </a:cubicBezTo>
                <a:cubicBezTo>
                  <a:pt x="1024433" y="2779220"/>
                  <a:pt x="1041826" y="2816537"/>
                  <a:pt x="1065742" y="2844524"/>
                </a:cubicBezTo>
                <a:cubicBezTo>
                  <a:pt x="1107050" y="2891170"/>
                  <a:pt x="1152707" y="2906718"/>
                  <a:pt x="1202713" y="2916048"/>
                </a:cubicBezTo>
                <a:cubicBezTo>
                  <a:pt x="1265763" y="2925377"/>
                  <a:pt x="1326639" y="2944035"/>
                  <a:pt x="1383167" y="2981352"/>
                </a:cubicBezTo>
                <a:cubicBezTo>
                  <a:pt x="1389689" y="2984461"/>
                  <a:pt x="1396212" y="2987571"/>
                  <a:pt x="1398386" y="2993791"/>
                </a:cubicBezTo>
                <a:cubicBezTo>
                  <a:pt x="1411431" y="3015559"/>
                  <a:pt x="1409257" y="3027998"/>
                  <a:pt x="1389689" y="3031107"/>
                </a:cubicBezTo>
                <a:cubicBezTo>
                  <a:pt x="1370122" y="3034217"/>
                  <a:pt x="1357077" y="3043546"/>
                  <a:pt x="1361425" y="3077753"/>
                </a:cubicBezTo>
                <a:cubicBezTo>
                  <a:pt x="1363599" y="3090192"/>
                  <a:pt x="1357077" y="3090192"/>
                  <a:pt x="1350555" y="3090192"/>
                </a:cubicBezTo>
                <a:cubicBezTo>
                  <a:pt x="1344032" y="3087083"/>
                  <a:pt x="1335336" y="3093302"/>
                  <a:pt x="1335336" y="3077753"/>
                </a:cubicBezTo>
                <a:cubicBezTo>
                  <a:pt x="1335336" y="3062205"/>
                  <a:pt x="1337510" y="3040436"/>
                  <a:pt x="1324465" y="3034217"/>
                </a:cubicBezTo>
                <a:cubicBezTo>
                  <a:pt x="1311420" y="3027998"/>
                  <a:pt x="1304898" y="3049766"/>
                  <a:pt x="1294027" y="3062205"/>
                </a:cubicBezTo>
                <a:cubicBezTo>
                  <a:pt x="1289678" y="3068424"/>
                  <a:pt x="1283156" y="3077753"/>
                  <a:pt x="1276634" y="3087083"/>
                </a:cubicBezTo>
                <a:cubicBezTo>
                  <a:pt x="1265763" y="3102631"/>
                  <a:pt x="1252718" y="3105741"/>
                  <a:pt x="1239673" y="3090192"/>
                </a:cubicBezTo>
                <a:cubicBezTo>
                  <a:pt x="1217932" y="3065314"/>
                  <a:pt x="1194016" y="3065314"/>
                  <a:pt x="1170101" y="3074643"/>
                </a:cubicBezTo>
                <a:cubicBezTo>
                  <a:pt x="1150533" y="3077753"/>
                  <a:pt x="1135314" y="3077753"/>
                  <a:pt x="1117921" y="3065314"/>
                </a:cubicBezTo>
                <a:cubicBezTo>
                  <a:pt x="1104876" y="3055985"/>
                  <a:pt x="1096180" y="3068424"/>
                  <a:pt x="1094005" y="3087083"/>
                </a:cubicBezTo>
                <a:cubicBezTo>
                  <a:pt x="1091831" y="3099521"/>
                  <a:pt x="1102702" y="3121289"/>
                  <a:pt x="1085309" y="3124399"/>
                </a:cubicBezTo>
                <a:cubicBezTo>
                  <a:pt x="1070090" y="3124399"/>
                  <a:pt x="1054871" y="3115070"/>
                  <a:pt x="1048348" y="3090192"/>
                </a:cubicBezTo>
                <a:cubicBezTo>
                  <a:pt x="1041826" y="3071534"/>
                  <a:pt x="1044000" y="3055985"/>
                  <a:pt x="1044000" y="3034217"/>
                </a:cubicBezTo>
                <a:cubicBezTo>
                  <a:pt x="1030955" y="3090192"/>
                  <a:pt x="1002691" y="3090192"/>
                  <a:pt x="970079" y="3083973"/>
                </a:cubicBezTo>
                <a:cubicBezTo>
                  <a:pt x="950512" y="3080863"/>
                  <a:pt x="933119" y="3083973"/>
                  <a:pt x="915726" y="3080863"/>
                </a:cubicBezTo>
                <a:cubicBezTo>
                  <a:pt x="880939" y="3077753"/>
                  <a:pt x="848327" y="3065314"/>
                  <a:pt x="822237" y="3027998"/>
                </a:cubicBezTo>
                <a:cubicBezTo>
                  <a:pt x="811367" y="3009340"/>
                  <a:pt x="800496" y="3015559"/>
                  <a:pt x="791799" y="3034217"/>
                </a:cubicBezTo>
                <a:cubicBezTo>
                  <a:pt x="761361" y="3102631"/>
                  <a:pt x="728749" y="3105741"/>
                  <a:pt x="687440" y="3049766"/>
                </a:cubicBezTo>
                <a:cubicBezTo>
                  <a:pt x="676570" y="3034217"/>
                  <a:pt x="663525" y="3031107"/>
                  <a:pt x="650480" y="3027998"/>
                </a:cubicBezTo>
                <a:cubicBezTo>
                  <a:pt x="626564" y="3027998"/>
                  <a:pt x="604823" y="3027998"/>
                  <a:pt x="587430" y="2993791"/>
                </a:cubicBezTo>
                <a:cubicBezTo>
                  <a:pt x="580907" y="2975132"/>
                  <a:pt x="572211" y="2996900"/>
                  <a:pt x="565688" y="3006230"/>
                </a:cubicBezTo>
                <a:cubicBezTo>
                  <a:pt x="561340" y="3012449"/>
                  <a:pt x="561340" y="3024888"/>
                  <a:pt x="561340" y="3034217"/>
                </a:cubicBezTo>
                <a:cubicBezTo>
                  <a:pt x="563514" y="3040436"/>
                  <a:pt x="561340" y="3052875"/>
                  <a:pt x="556992" y="3052875"/>
                </a:cubicBezTo>
                <a:cubicBezTo>
                  <a:pt x="539598" y="3059095"/>
                  <a:pt x="524379" y="3052875"/>
                  <a:pt x="509160" y="3043546"/>
                </a:cubicBezTo>
                <a:cubicBezTo>
                  <a:pt x="500464" y="3037327"/>
                  <a:pt x="498290" y="3024888"/>
                  <a:pt x="498290" y="3009340"/>
                </a:cubicBezTo>
                <a:cubicBezTo>
                  <a:pt x="496115" y="2962694"/>
                  <a:pt x="485245" y="2950255"/>
                  <a:pt x="452633" y="2950255"/>
                </a:cubicBezTo>
                <a:cubicBezTo>
                  <a:pt x="443936" y="2953364"/>
                  <a:pt x="439588" y="2959584"/>
                  <a:pt x="443936" y="2968913"/>
                </a:cubicBezTo>
                <a:cubicBezTo>
                  <a:pt x="454807" y="3000010"/>
                  <a:pt x="439588" y="3006230"/>
                  <a:pt x="426543" y="3012449"/>
                </a:cubicBezTo>
                <a:cubicBezTo>
                  <a:pt x="411324" y="3018668"/>
                  <a:pt x="396105" y="3012449"/>
                  <a:pt x="383060" y="3009340"/>
                </a:cubicBezTo>
                <a:cubicBezTo>
                  <a:pt x="367841" y="3006230"/>
                  <a:pt x="352622" y="3006230"/>
                  <a:pt x="337403" y="2996900"/>
                </a:cubicBezTo>
                <a:cubicBezTo>
                  <a:pt x="326532" y="2987571"/>
                  <a:pt x="320010" y="3006230"/>
                  <a:pt x="317836" y="3018668"/>
                </a:cubicBezTo>
                <a:cubicBezTo>
                  <a:pt x="315661" y="3040436"/>
                  <a:pt x="309139" y="3043546"/>
                  <a:pt x="296094" y="3037327"/>
                </a:cubicBezTo>
                <a:cubicBezTo>
                  <a:pt x="291746" y="3034217"/>
                  <a:pt x="287398" y="3031107"/>
                  <a:pt x="280875" y="3031107"/>
                </a:cubicBezTo>
                <a:cubicBezTo>
                  <a:pt x="274353" y="3027998"/>
                  <a:pt x="265656" y="3024888"/>
                  <a:pt x="259134" y="3034217"/>
                </a:cubicBezTo>
                <a:cubicBezTo>
                  <a:pt x="254785" y="3043546"/>
                  <a:pt x="263482" y="3049766"/>
                  <a:pt x="265656" y="3059095"/>
                </a:cubicBezTo>
                <a:cubicBezTo>
                  <a:pt x="274353" y="3087083"/>
                  <a:pt x="267830" y="3102631"/>
                  <a:pt x="237392" y="3105741"/>
                </a:cubicBezTo>
                <a:cubicBezTo>
                  <a:pt x="237392" y="3164826"/>
                  <a:pt x="237392" y="3220800"/>
                  <a:pt x="237392" y="3279885"/>
                </a:cubicBezTo>
                <a:cubicBezTo>
                  <a:pt x="254785" y="3282995"/>
                  <a:pt x="265656" y="3270556"/>
                  <a:pt x="272179" y="3245678"/>
                </a:cubicBezTo>
                <a:cubicBezTo>
                  <a:pt x="289572" y="3183484"/>
                  <a:pt x="313487" y="3167935"/>
                  <a:pt x="356970" y="3199033"/>
                </a:cubicBezTo>
                <a:cubicBezTo>
                  <a:pt x="376538" y="3211471"/>
                  <a:pt x="391756" y="3217691"/>
                  <a:pt x="411324" y="3217691"/>
                </a:cubicBezTo>
                <a:cubicBezTo>
                  <a:pt x="420020" y="3214581"/>
                  <a:pt x="430891" y="3214581"/>
                  <a:pt x="433065" y="3227020"/>
                </a:cubicBezTo>
                <a:cubicBezTo>
                  <a:pt x="437414" y="3239459"/>
                  <a:pt x="426543" y="3245678"/>
                  <a:pt x="422195" y="3251898"/>
                </a:cubicBezTo>
                <a:cubicBezTo>
                  <a:pt x="417846" y="3258117"/>
                  <a:pt x="413498" y="3261227"/>
                  <a:pt x="409150" y="3267446"/>
                </a:cubicBezTo>
                <a:cubicBezTo>
                  <a:pt x="402627" y="3276775"/>
                  <a:pt x="391756" y="3286105"/>
                  <a:pt x="393931" y="3298543"/>
                </a:cubicBezTo>
                <a:cubicBezTo>
                  <a:pt x="398279" y="3314092"/>
                  <a:pt x="411324" y="3314092"/>
                  <a:pt x="420020" y="3314092"/>
                </a:cubicBezTo>
                <a:cubicBezTo>
                  <a:pt x="435239" y="3317202"/>
                  <a:pt x="450459" y="3317202"/>
                  <a:pt x="465677" y="3314092"/>
                </a:cubicBezTo>
                <a:cubicBezTo>
                  <a:pt x="498290" y="3310982"/>
                  <a:pt x="526553" y="3326531"/>
                  <a:pt x="550469" y="3360738"/>
                </a:cubicBezTo>
                <a:cubicBezTo>
                  <a:pt x="554818" y="3366957"/>
                  <a:pt x="559166" y="3366957"/>
                  <a:pt x="563514" y="3360738"/>
                </a:cubicBezTo>
                <a:cubicBezTo>
                  <a:pt x="567862" y="3354518"/>
                  <a:pt x="572211" y="3354518"/>
                  <a:pt x="578733" y="3354518"/>
                </a:cubicBezTo>
                <a:cubicBezTo>
                  <a:pt x="583081" y="3354518"/>
                  <a:pt x="589604" y="3351409"/>
                  <a:pt x="591778" y="3357628"/>
                </a:cubicBezTo>
                <a:cubicBezTo>
                  <a:pt x="593952" y="3366957"/>
                  <a:pt x="589604" y="3370067"/>
                  <a:pt x="585256" y="3373177"/>
                </a:cubicBezTo>
                <a:cubicBezTo>
                  <a:pt x="576559" y="3382506"/>
                  <a:pt x="574385" y="3394945"/>
                  <a:pt x="567862" y="3407384"/>
                </a:cubicBezTo>
                <a:cubicBezTo>
                  <a:pt x="561340" y="3416713"/>
                  <a:pt x="561340" y="3429152"/>
                  <a:pt x="567862" y="3438481"/>
                </a:cubicBezTo>
                <a:cubicBezTo>
                  <a:pt x="576559" y="3450920"/>
                  <a:pt x="583081" y="3447810"/>
                  <a:pt x="589604" y="3438481"/>
                </a:cubicBezTo>
                <a:cubicBezTo>
                  <a:pt x="596126" y="3435371"/>
                  <a:pt x="600474" y="3429152"/>
                  <a:pt x="604823" y="3422932"/>
                </a:cubicBezTo>
                <a:cubicBezTo>
                  <a:pt x="620042" y="3398054"/>
                  <a:pt x="630912" y="3388725"/>
                  <a:pt x="652654" y="3410493"/>
                </a:cubicBezTo>
                <a:cubicBezTo>
                  <a:pt x="670047" y="3429152"/>
                  <a:pt x="693963" y="3419822"/>
                  <a:pt x="715704" y="3410493"/>
                </a:cubicBezTo>
                <a:cubicBezTo>
                  <a:pt x="726575" y="3407384"/>
                  <a:pt x="737446" y="3394945"/>
                  <a:pt x="743968" y="3413603"/>
                </a:cubicBezTo>
                <a:cubicBezTo>
                  <a:pt x="752665" y="3432261"/>
                  <a:pt x="743968" y="3441591"/>
                  <a:pt x="735271" y="3454029"/>
                </a:cubicBezTo>
                <a:cubicBezTo>
                  <a:pt x="730923" y="3460249"/>
                  <a:pt x="726575" y="3466468"/>
                  <a:pt x="724401" y="3472688"/>
                </a:cubicBezTo>
                <a:cubicBezTo>
                  <a:pt x="720052" y="3485127"/>
                  <a:pt x="717878" y="3494456"/>
                  <a:pt x="730923" y="3497565"/>
                </a:cubicBezTo>
                <a:cubicBezTo>
                  <a:pt x="789625" y="3513114"/>
                  <a:pt x="817889" y="3575309"/>
                  <a:pt x="846153" y="3640613"/>
                </a:cubicBezTo>
                <a:cubicBezTo>
                  <a:pt x="848327" y="3646832"/>
                  <a:pt x="848327" y="3656161"/>
                  <a:pt x="848327" y="3665490"/>
                </a:cubicBezTo>
                <a:cubicBezTo>
                  <a:pt x="848327" y="3693478"/>
                  <a:pt x="854849" y="3699697"/>
                  <a:pt x="874417" y="3693478"/>
                </a:cubicBezTo>
                <a:cubicBezTo>
                  <a:pt x="926596" y="3671710"/>
                  <a:pt x="974427" y="3690368"/>
                  <a:pt x="1013562" y="3743233"/>
                </a:cubicBezTo>
                <a:cubicBezTo>
                  <a:pt x="1039652" y="3780550"/>
                  <a:pt x="1070090" y="3802318"/>
                  <a:pt x="1107050" y="3789879"/>
                </a:cubicBezTo>
                <a:cubicBezTo>
                  <a:pt x="1124443" y="3783660"/>
                  <a:pt x="1135314" y="3805428"/>
                  <a:pt x="1144011" y="3824086"/>
                </a:cubicBezTo>
                <a:cubicBezTo>
                  <a:pt x="1150533" y="3839635"/>
                  <a:pt x="1159230" y="3845854"/>
                  <a:pt x="1174449" y="3842745"/>
                </a:cubicBezTo>
                <a:cubicBezTo>
                  <a:pt x="1213584" y="3833415"/>
                  <a:pt x="1250544" y="3848964"/>
                  <a:pt x="1287504" y="3867622"/>
                </a:cubicBezTo>
                <a:cubicBezTo>
                  <a:pt x="1328813" y="3886281"/>
                  <a:pt x="1370122" y="3911158"/>
                  <a:pt x="1415779" y="3914268"/>
                </a:cubicBezTo>
                <a:cubicBezTo>
                  <a:pt x="1428824" y="3914268"/>
                  <a:pt x="1439695" y="3926707"/>
                  <a:pt x="1448391" y="3945365"/>
                </a:cubicBezTo>
                <a:cubicBezTo>
                  <a:pt x="1472307" y="3992011"/>
                  <a:pt x="1483178" y="3995121"/>
                  <a:pt x="1520138" y="3973353"/>
                </a:cubicBezTo>
                <a:cubicBezTo>
                  <a:pt x="1537531" y="3960914"/>
                  <a:pt x="1554924" y="3964024"/>
                  <a:pt x="1572317" y="3976463"/>
                </a:cubicBezTo>
                <a:cubicBezTo>
                  <a:pt x="1624497" y="4007560"/>
                  <a:pt x="1683199" y="4013779"/>
                  <a:pt x="1735378" y="4038657"/>
                </a:cubicBezTo>
                <a:cubicBezTo>
                  <a:pt x="1752772" y="4047986"/>
                  <a:pt x="1770165" y="4044876"/>
                  <a:pt x="1785384" y="4035547"/>
                </a:cubicBezTo>
                <a:cubicBezTo>
                  <a:pt x="1796254" y="4029328"/>
                  <a:pt x="1804951" y="4032438"/>
                  <a:pt x="1811473" y="4044876"/>
                </a:cubicBezTo>
                <a:cubicBezTo>
                  <a:pt x="1831041" y="4079083"/>
                  <a:pt x="1852782" y="4091522"/>
                  <a:pt x="1883220" y="4082193"/>
                </a:cubicBezTo>
                <a:cubicBezTo>
                  <a:pt x="1918007" y="4069754"/>
                  <a:pt x="1950619" y="4088413"/>
                  <a:pt x="1983231" y="4097742"/>
                </a:cubicBezTo>
                <a:cubicBezTo>
                  <a:pt x="2004972" y="4103961"/>
                  <a:pt x="2024540" y="4107071"/>
                  <a:pt x="2044107" y="4097742"/>
                </a:cubicBezTo>
                <a:cubicBezTo>
                  <a:pt x="2074545" y="4085303"/>
                  <a:pt x="2104983" y="4088413"/>
                  <a:pt x="2128899" y="4113290"/>
                </a:cubicBezTo>
                <a:cubicBezTo>
                  <a:pt x="2189775" y="4178594"/>
                  <a:pt x="2259347" y="4187924"/>
                  <a:pt x="2333268" y="4187924"/>
                </a:cubicBezTo>
                <a:cubicBezTo>
                  <a:pt x="2398493" y="4184814"/>
                  <a:pt x="2463717" y="4215911"/>
                  <a:pt x="2528941" y="4231460"/>
                </a:cubicBezTo>
                <a:cubicBezTo>
                  <a:pt x="2733311" y="4287435"/>
                  <a:pt x="2935507" y="4349629"/>
                  <a:pt x="3142050" y="4390056"/>
                </a:cubicBezTo>
                <a:cubicBezTo>
                  <a:pt x="3309460" y="4421153"/>
                  <a:pt x="3476869" y="4449140"/>
                  <a:pt x="3644278" y="4467799"/>
                </a:cubicBezTo>
                <a:cubicBezTo>
                  <a:pt x="3835602" y="4492676"/>
                  <a:pt x="4026927" y="4511335"/>
                  <a:pt x="4220427" y="4523774"/>
                </a:cubicBezTo>
                <a:cubicBezTo>
                  <a:pt x="4520459" y="4542432"/>
                  <a:pt x="4820490" y="4542432"/>
                  <a:pt x="5120522" y="4539322"/>
                </a:cubicBezTo>
                <a:cubicBezTo>
                  <a:pt x="5446644" y="4533103"/>
                  <a:pt x="5774940" y="4514444"/>
                  <a:pt x="6101062" y="4502006"/>
                </a:cubicBezTo>
                <a:cubicBezTo>
                  <a:pt x="6116281" y="4502006"/>
                  <a:pt x="6131500" y="4498896"/>
                  <a:pt x="6146719" y="4498896"/>
                </a:cubicBezTo>
                <a:cubicBezTo>
                  <a:pt x="6161938" y="4498896"/>
                  <a:pt x="6168460" y="4511335"/>
                  <a:pt x="6168460" y="4533103"/>
                </a:cubicBezTo>
                <a:cubicBezTo>
                  <a:pt x="6168460" y="4548651"/>
                  <a:pt x="6164112" y="4554871"/>
                  <a:pt x="6153241" y="4551761"/>
                </a:cubicBezTo>
                <a:cubicBezTo>
                  <a:pt x="6077146" y="4523774"/>
                  <a:pt x="6003225" y="4548651"/>
                  <a:pt x="5927130" y="4557981"/>
                </a:cubicBezTo>
                <a:cubicBezTo>
                  <a:pt x="5879299" y="4564200"/>
                  <a:pt x="5831468" y="4570419"/>
                  <a:pt x="5781463" y="4573529"/>
                </a:cubicBezTo>
                <a:cubicBezTo>
                  <a:pt x="5698845" y="4582858"/>
                  <a:pt x="5616228" y="4592187"/>
                  <a:pt x="5533611" y="4601517"/>
                </a:cubicBezTo>
                <a:cubicBezTo>
                  <a:pt x="5472734" y="4607736"/>
                  <a:pt x="5411858" y="4610846"/>
                  <a:pt x="5348808" y="4617065"/>
                </a:cubicBezTo>
                <a:cubicBezTo>
                  <a:pt x="5303151" y="4620175"/>
                  <a:pt x="5257494" y="4626394"/>
                  <a:pt x="5214011" y="4641943"/>
                </a:cubicBezTo>
                <a:cubicBezTo>
                  <a:pt x="5177050" y="4651272"/>
                  <a:pt x="5142264" y="4648162"/>
                  <a:pt x="5105303" y="4635724"/>
                </a:cubicBezTo>
                <a:cubicBezTo>
                  <a:pt x="5072691" y="4626394"/>
                  <a:pt x="5037905" y="4623285"/>
                  <a:pt x="5003119" y="4635724"/>
                </a:cubicBezTo>
                <a:cubicBezTo>
                  <a:pt x="4948765" y="4654382"/>
                  <a:pt x="4892237" y="4641943"/>
                  <a:pt x="4837884" y="4648162"/>
                </a:cubicBezTo>
                <a:cubicBezTo>
                  <a:pt x="4790052" y="4651272"/>
                  <a:pt x="4744395" y="4641943"/>
                  <a:pt x="4698739" y="4635724"/>
                </a:cubicBezTo>
                <a:cubicBezTo>
                  <a:pt x="4607425" y="4629504"/>
                  <a:pt x="4516110" y="4617065"/>
                  <a:pt x="4422622" y="4635724"/>
                </a:cubicBezTo>
                <a:cubicBezTo>
                  <a:pt x="4363920" y="4645053"/>
                  <a:pt x="4305218" y="4629504"/>
                  <a:pt x="4246516" y="4620175"/>
                </a:cubicBezTo>
                <a:cubicBezTo>
                  <a:pt x="4161724" y="4610846"/>
                  <a:pt x="4074758" y="4613956"/>
                  <a:pt x="3987793" y="4610846"/>
                </a:cubicBezTo>
                <a:cubicBezTo>
                  <a:pt x="3900827" y="4607736"/>
                  <a:pt x="3813861" y="4598407"/>
                  <a:pt x="3729070" y="4579749"/>
                </a:cubicBezTo>
                <a:cubicBezTo>
                  <a:pt x="3689935" y="4573529"/>
                  <a:pt x="3650800" y="4567310"/>
                  <a:pt x="3609491" y="4567310"/>
                </a:cubicBezTo>
                <a:cubicBezTo>
                  <a:pt x="3544267" y="4567310"/>
                  <a:pt x="3481217" y="4557981"/>
                  <a:pt x="3418167" y="4539322"/>
                </a:cubicBezTo>
                <a:cubicBezTo>
                  <a:pt x="3376858" y="4523774"/>
                  <a:pt x="3333375" y="4520664"/>
                  <a:pt x="3292066" y="4526883"/>
                </a:cubicBezTo>
                <a:cubicBezTo>
                  <a:pt x="3244235" y="4529993"/>
                  <a:pt x="3198578" y="4517554"/>
                  <a:pt x="3157269" y="4489567"/>
                </a:cubicBezTo>
                <a:cubicBezTo>
                  <a:pt x="3135528" y="4474018"/>
                  <a:pt x="3115961" y="4467799"/>
                  <a:pt x="3094219" y="4480237"/>
                </a:cubicBezTo>
                <a:cubicBezTo>
                  <a:pt x="3039866" y="4508225"/>
                  <a:pt x="2987686" y="4495786"/>
                  <a:pt x="2933332" y="4477128"/>
                </a:cubicBezTo>
                <a:cubicBezTo>
                  <a:pt x="2861586" y="4449140"/>
                  <a:pt x="2792013" y="4418043"/>
                  <a:pt x="2718092" y="4405604"/>
                </a:cubicBezTo>
                <a:cubicBezTo>
                  <a:pt x="2657216" y="4396275"/>
                  <a:pt x="2594166" y="4386946"/>
                  <a:pt x="2533290" y="4374507"/>
                </a:cubicBezTo>
                <a:cubicBezTo>
                  <a:pt x="2437627" y="4352739"/>
                  <a:pt x="2339791" y="4334080"/>
                  <a:pt x="2244128" y="4306093"/>
                </a:cubicBezTo>
                <a:cubicBezTo>
                  <a:pt x="2222387" y="4296764"/>
                  <a:pt x="2213690" y="4306093"/>
                  <a:pt x="2207168" y="4337190"/>
                </a:cubicBezTo>
                <a:cubicBezTo>
                  <a:pt x="2207168" y="4340300"/>
                  <a:pt x="2204994" y="4340300"/>
                  <a:pt x="2204994" y="4340300"/>
                </a:cubicBezTo>
                <a:cubicBezTo>
                  <a:pt x="2194123" y="4427372"/>
                  <a:pt x="2187601" y="4421153"/>
                  <a:pt x="2131073" y="4418043"/>
                </a:cubicBezTo>
                <a:cubicBezTo>
                  <a:pt x="2115854" y="4418043"/>
                  <a:pt x="2098461" y="4414933"/>
                  <a:pt x="2081067" y="4414933"/>
                </a:cubicBezTo>
                <a:cubicBezTo>
                  <a:pt x="2065848" y="4414933"/>
                  <a:pt x="2057152" y="4396275"/>
                  <a:pt x="2048455" y="4377617"/>
                </a:cubicBezTo>
                <a:cubicBezTo>
                  <a:pt x="2039759" y="4390056"/>
                  <a:pt x="2033236" y="4399385"/>
                  <a:pt x="2024540" y="4408714"/>
                </a:cubicBezTo>
                <a:cubicBezTo>
                  <a:pt x="2004972" y="4433592"/>
                  <a:pt x="1991928" y="4430482"/>
                  <a:pt x="1981057" y="4399385"/>
                </a:cubicBezTo>
                <a:cubicBezTo>
                  <a:pt x="1970186" y="4368288"/>
                  <a:pt x="1957141" y="4358958"/>
                  <a:pt x="1937574" y="4374507"/>
                </a:cubicBezTo>
                <a:cubicBezTo>
                  <a:pt x="1931051" y="4377617"/>
                  <a:pt x="1924529" y="4377617"/>
                  <a:pt x="1920181" y="4374507"/>
                </a:cubicBezTo>
                <a:cubicBezTo>
                  <a:pt x="1857131" y="4343410"/>
                  <a:pt x="1791906" y="4334080"/>
                  <a:pt x="1726682" y="4330971"/>
                </a:cubicBezTo>
                <a:cubicBezTo>
                  <a:pt x="1709289" y="4330971"/>
                  <a:pt x="1694069" y="4324751"/>
                  <a:pt x="1687547" y="4296764"/>
                </a:cubicBezTo>
                <a:cubicBezTo>
                  <a:pt x="1685373" y="4290544"/>
                  <a:pt x="1685373" y="4284325"/>
                  <a:pt x="1678851" y="4284325"/>
                </a:cubicBezTo>
                <a:cubicBezTo>
                  <a:pt x="1648413" y="4293654"/>
                  <a:pt x="1624497" y="4278105"/>
                  <a:pt x="1596233" y="4265667"/>
                </a:cubicBezTo>
                <a:cubicBezTo>
                  <a:pt x="1583188" y="4262557"/>
                  <a:pt x="1570143" y="4256337"/>
                  <a:pt x="1557098" y="4256337"/>
                </a:cubicBezTo>
                <a:cubicBezTo>
                  <a:pt x="1544054" y="4256337"/>
                  <a:pt x="1537531" y="4262557"/>
                  <a:pt x="1544054" y="4281215"/>
                </a:cubicBezTo>
                <a:cubicBezTo>
                  <a:pt x="1546228" y="4293654"/>
                  <a:pt x="1552750" y="4306093"/>
                  <a:pt x="1544054" y="4318532"/>
                </a:cubicBezTo>
                <a:cubicBezTo>
                  <a:pt x="1535357" y="4327861"/>
                  <a:pt x="1526660" y="4315422"/>
                  <a:pt x="1520138" y="4309203"/>
                </a:cubicBezTo>
                <a:cubicBezTo>
                  <a:pt x="1509267" y="4302983"/>
                  <a:pt x="1498396" y="4296764"/>
                  <a:pt x="1485352" y="4306093"/>
                </a:cubicBezTo>
                <a:cubicBezTo>
                  <a:pt x="1400560" y="4358958"/>
                  <a:pt x="1330987" y="4315422"/>
                  <a:pt x="1270111" y="4228350"/>
                </a:cubicBezTo>
                <a:cubicBezTo>
                  <a:pt x="1257066" y="4209692"/>
                  <a:pt x="1248370" y="4203472"/>
                  <a:pt x="1233151" y="4222131"/>
                </a:cubicBezTo>
                <a:cubicBezTo>
                  <a:pt x="1204887" y="4250118"/>
                  <a:pt x="1172275" y="4250118"/>
                  <a:pt x="1139663" y="4237679"/>
                </a:cubicBezTo>
                <a:cubicBezTo>
                  <a:pt x="1102702" y="4225240"/>
                  <a:pt x="1065742" y="4200362"/>
                  <a:pt x="1026607" y="4191033"/>
                </a:cubicBezTo>
                <a:cubicBezTo>
                  <a:pt x="1004865" y="4184814"/>
                  <a:pt x="989646" y="4191033"/>
                  <a:pt x="972253" y="4209692"/>
                </a:cubicBezTo>
                <a:cubicBezTo>
                  <a:pt x="948338" y="4240789"/>
                  <a:pt x="937467" y="4237679"/>
                  <a:pt x="917900" y="4200362"/>
                </a:cubicBezTo>
                <a:cubicBezTo>
                  <a:pt x="904855" y="4178594"/>
                  <a:pt x="887462" y="4169265"/>
                  <a:pt x="867894" y="4166156"/>
                </a:cubicBezTo>
                <a:cubicBezTo>
                  <a:pt x="848327" y="4159936"/>
                  <a:pt x="830934" y="4150607"/>
                  <a:pt x="813541" y="4128839"/>
                </a:cubicBezTo>
                <a:cubicBezTo>
                  <a:pt x="791799" y="4100851"/>
                  <a:pt x="763535" y="4113290"/>
                  <a:pt x="757013" y="4156826"/>
                </a:cubicBezTo>
                <a:cubicBezTo>
                  <a:pt x="754839" y="4172375"/>
                  <a:pt x="754839" y="4187924"/>
                  <a:pt x="757013" y="4203472"/>
                </a:cubicBezTo>
                <a:cubicBezTo>
                  <a:pt x="759187" y="4234569"/>
                  <a:pt x="772232" y="4243899"/>
                  <a:pt x="791799" y="4228350"/>
                </a:cubicBezTo>
                <a:cubicBezTo>
                  <a:pt x="828760" y="4203472"/>
                  <a:pt x="854849" y="4212801"/>
                  <a:pt x="872243" y="4265667"/>
                </a:cubicBezTo>
                <a:cubicBezTo>
                  <a:pt x="874417" y="4268776"/>
                  <a:pt x="876591" y="4274996"/>
                  <a:pt x="878765" y="4281215"/>
                </a:cubicBezTo>
                <a:cubicBezTo>
                  <a:pt x="896158" y="4324751"/>
                  <a:pt x="896158" y="4324751"/>
                  <a:pt x="876591" y="4365178"/>
                </a:cubicBezTo>
                <a:cubicBezTo>
                  <a:pt x="876591" y="4368288"/>
                  <a:pt x="878765" y="4368288"/>
                  <a:pt x="878765" y="4371397"/>
                </a:cubicBezTo>
                <a:cubicBezTo>
                  <a:pt x="893984" y="4365178"/>
                  <a:pt x="907029" y="4349629"/>
                  <a:pt x="920074" y="4337190"/>
                </a:cubicBezTo>
                <a:cubicBezTo>
                  <a:pt x="941815" y="4318532"/>
                  <a:pt x="946164" y="4321642"/>
                  <a:pt x="952686" y="4352739"/>
                </a:cubicBezTo>
                <a:cubicBezTo>
                  <a:pt x="954860" y="4368288"/>
                  <a:pt x="959208" y="4377617"/>
                  <a:pt x="972253" y="4377617"/>
                </a:cubicBezTo>
                <a:cubicBezTo>
                  <a:pt x="980950" y="4377617"/>
                  <a:pt x="991821" y="4386946"/>
                  <a:pt x="1000517" y="4390056"/>
                </a:cubicBezTo>
                <a:cubicBezTo>
                  <a:pt x="1013562" y="4399385"/>
                  <a:pt x="1026607" y="4396275"/>
                  <a:pt x="1037478" y="4380726"/>
                </a:cubicBezTo>
                <a:cubicBezTo>
                  <a:pt x="1048348" y="4368288"/>
                  <a:pt x="1057045" y="4368288"/>
                  <a:pt x="1065742" y="4380726"/>
                </a:cubicBezTo>
                <a:cubicBezTo>
                  <a:pt x="1080961" y="4393165"/>
                  <a:pt x="1094005" y="4396275"/>
                  <a:pt x="1111399" y="4383836"/>
                </a:cubicBezTo>
                <a:cubicBezTo>
                  <a:pt x="1133140" y="4368288"/>
                  <a:pt x="1150533" y="4386946"/>
                  <a:pt x="1148359" y="4421153"/>
                </a:cubicBezTo>
                <a:cubicBezTo>
                  <a:pt x="1144011" y="4449140"/>
                  <a:pt x="1152707" y="4458469"/>
                  <a:pt x="1167926" y="4467799"/>
                </a:cubicBezTo>
                <a:cubicBezTo>
                  <a:pt x="1191842" y="4480237"/>
                  <a:pt x="1215758" y="4477128"/>
                  <a:pt x="1239673" y="4483347"/>
                </a:cubicBezTo>
                <a:cubicBezTo>
                  <a:pt x="1304898" y="4505115"/>
                  <a:pt x="1370122" y="4526883"/>
                  <a:pt x="1435346" y="4548651"/>
                </a:cubicBezTo>
                <a:cubicBezTo>
                  <a:pt x="1454914" y="4554871"/>
                  <a:pt x="1463610" y="4573529"/>
                  <a:pt x="1459262" y="4604626"/>
                </a:cubicBezTo>
                <a:cubicBezTo>
                  <a:pt x="1457088" y="4620175"/>
                  <a:pt x="1454914" y="4632614"/>
                  <a:pt x="1452739" y="4648162"/>
                </a:cubicBezTo>
                <a:cubicBezTo>
                  <a:pt x="1463610" y="4645053"/>
                  <a:pt x="1467958" y="4629504"/>
                  <a:pt x="1476655" y="4623285"/>
                </a:cubicBezTo>
                <a:cubicBezTo>
                  <a:pt x="1526660" y="4579749"/>
                  <a:pt x="1578840" y="4557981"/>
                  <a:pt x="1637542" y="4582858"/>
                </a:cubicBezTo>
                <a:cubicBezTo>
                  <a:pt x="1657109" y="4589078"/>
                  <a:pt x="1674502" y="4595297"/>
                  <a:pt x="1691895" y="4582858"/>
                </a:cubicBezTo>
                <a:cubicBezTo>
                  <a:pt x="1698418" y="4579749"/>
                  <a:pt x="1704940" y="4576639"/>
                  <a:pt x="1709289" y="4585968"/>
                </a:cubicBezTo>
                <a:cubicBezTo>
                  <a:pt x="1715811" y="4592187"/>
                  <a:pt x="1711463" y="4601517"/>
                  <a:pt x="1707114" y="4607736"/>
                </a:cubicBezTo>
                <a:cubicBezTo>
                  <a:pt x="1698418" y="4626394"/>
                  <a:pt x="1700592" y="4635724"/>
                  <a:pt x="1715811" y="4635724"/>
                </a:cubicBezTo>
                <a:cubicBezTo>
                  <a:pt x="1722334" y="4635724"/>
                  <a:pt x="1728856" y="4641943"/>
                  <a:pt x="1735378" y="4645053"/>
                </a:cubicBezTo>
                <a:cubicBezTo>
                  <a:pt x="1752772" y="4648162"/>
                  <a:pt x="1759294" y="4660601"/>
                  <a:pt x="1748423" y="4685479"/>
                </a:cubicBezTo>
                <a:cubicBezTo>
                  <a:pt x="1744075" y="4694808"/>
                  <a:pt x="1739727" y="4707247"/>
                  <a:pt x="1746249" y="4716576"/>
                </a:cubicBezTo>
                <a:cubicBezTo>
                  <a:pt x="1752772" y="4725905"/>
                  <a:pt x="1761468" y="4722796"/>
                  <a:pt x="1770165" y="4719686"/>
                </a:cubicBezTo>
                <a:cubicBezTo>
                  <a:pt x="1791906" y="4710357"/>
                  <a:pt x="1815822" y="4697918"/>
                  <a:pt x="1837563" y="4682369"/>
                </a:cubicBezTo>
                <a:cubicBezTo>
                  <a:pt x="1857131" y="4666821"/>
                  <a:pt x="1859305" y="4666821"/>
                  <a:pt x="1857131" y="4701028"/>
                </a:cubicBezTo>
                <a:cubicBezTo>
                  <a:pt x="1857131" y="4707247"/>
                  <a:pt x="1857131" y="4713467"/>
                  <a:pt x="1857131" y="4722796"/>
                </a:cubicBezTo>
                <a:cubicBezTo>
                  <a:pt x="1857131" y="4735235"/>
                  <a:pt x="1861479" y="4744564"/>
                  <a:pt x="1872349" y="4738344"/>
                </a:cubicBezTo>
                <a:cubicBezTo>
                  <a:pt x="1894091" y="4732125"/>
                  <a:pt x="1913658" y="4744564"/>
                  <a:pt x="1931051" y="4757003"/>
                </a:cubicBezTo>
                <a:cubicBezTo>
                  <a:pt x="1965838" y="4784990"/>
                  <a:pt x="1998450" y="4797429"/>
                  <a:pt x="2037584" y="4763222"/>
                </a:cubicBezTo>
                <a:cubicBezTo>
                  <a:pt x="2059326" y="4744564"/>
                  <a:pt x="2089764" y="4757003"/>
                  <a:pt x="2111506" y="4781880"/>
                </a:cubicBezTo>
                <a:cubicBezTo>
                  <a:pt x="2148466" y="4822307"/>
                  <a:pt x="2189775" y="4837855"/>
                  <a:pt x="2235432" y="4834746"/>
                </a:cubicBezTo>
                <a:cubicBezTo>
                  <a:pt x="2265870" y="4831636"/>
                  <a:pt x="2291960" y="4837855"/>
                  <a:pt x="2315875" y="4865843"/>
                </a:cubicBezTo>
                <a:cubicBezTo>
                  <a:pt x="2333268" y="4890721"/>
                  <a:pt x="2352836" y="4881392"/>
                  <a:pt x="2372403" y="4865843"/>
                </a:cubicBezTo>
                <a:cubicBezTo>
                  <a:pt x="2381100" y="4856514"/>
                  <a:pt x="2387622" y="4856514"/>
                  <a:pt x="2396319" y="4868953"/>
                </a:cubicBezTo>
                <a:cubicBezTo>
                  <a:pt x="2422408" y="4906269"/>
                  <a:pt x="2455021" y="4924928"/>
                  <a:pt x="2491981" y="4924928"/>
                </a:cubicBezTo>
                <a:cubicBezTo>
                  <a:pt x="2574598" y="4928037"/>
                  <a:pt x="2652868" y="4956025"/>
                  <a:pt x="2733311" y="4977793"/>
                </a:cubicBezTo>
                <a:cubicBezTo>
                  <a:pt x="2781142" y="4990232"/>
                  <a:pt x="2828973" y="4990232"/>
                  <a:pt x="2876805" y="4987122"/>
                </a:cubicBezTo>
                <a:cubicBezTo>
                  <a:pt x="2926810" y="4984012"/>
                  <a:pt x="2972467" y="4990232"/>
                  <a:pt x="3011602" y="5039987"/>
                </a:cubicBezTo>
                <a:cubicBezTo>
                  <a:pt x="3018124" y="5049316"/>
                  <a:pt x="3024647" y="5049316"/>
                  <a:pt x="3033343" y="5049316"/>
                </a:cubicBezTo>
                <a:cubicBezTo>
                  <a:pt x="3120309" y="5043097"/>
                  <a:pt x="3207275" y="5061755"/>
                  <a:pt x="3294241" y="5086633"/>
                </a:cubicBezTo>
                <a:cubicBezTo>
                  <a:pt x="3387729" y="5111511"/>
                  <a:pt x="3481217" y="5117730"/>
                  <a:pt x="3574705" y="5123950"/>
                </a:cubicBezTo>
                <a:cubicBezTo>
                  <a:pt x="3694283" y="5133279"/>
                  <a:pt x="3811687" y="5145718"/>
                  <a:pt x="3931265" y="5164376"/>
                </a:cubicBezTo>
                <a:cubicBezTo>
                  <a:pt x="3985619" y="5173705"/>
                  <a:pt x="4039972" y="5173705"/>
                  <a:pt x="4094326" y="5179925"/>
                </a:cubicBezTo>
                <a:cubicBezTo>
                  <a:pt x="4300870" y="5204803"/>
                  <a:pt x="4507413" y="5189254"/>
                  <a:pt x="4713957" y="5204803"/>
                </a:cubicBezTo>
                <a:cubicBezTo>
                  <a:pt x="4716131" y="5204803"/>
                  <a:pt x="4718306" y="5207912"/>
                  <a:pt x="4722654" y="5207912"/>
                </a:cubicBezTo>
                <a:cubicBezTo>
                  <a:pt x="4735699" y="5207912"/>
                  <a:pt x="4748744" y="5207912"/>
                  <a:pt x="4763963" y="5207912"/>
                </a:cubicBezTo>
                <a:cubicBezTo>
                  <a:pt x="4807446" y="5204803"/>
                  <a:pt x="4853103" y="5204803"/>
                  <a:pt x="4896585" y="5204803"/>
                </a:cubicBezTo>
                <a:cubicBezTo>
                  <a:pt x="4968332" y="5198583"/>
                  <a:pt x="5037905" y="5195473"/>
                  <a:pt x="5107478" y="5192364"/>
                </a:cubicBezTo>
                <a:cubicBezTo>
                  <a:pt x="5205314" y="5186144"/>
                  <a:pt x="5303151" y="5173705"/>
                  <a:pt x="5400987" y="5161266"/>
                </a:cubicBezTo>
                <a:cubicBezTo>
                  <a:pt x="5529262" y="5145718"/>
                  <a:pt x="5657536" y="5136389"/>
                  <a:pt x="5785811" y="5136389"/>
                </a:cubicBezTo>
                <a:cubicBezTo>
                  <a:pt x="5953220" y="5136389"/>
                  <a:pt x="6120629" y="5120840"/>
                  <a:pt x="6288038" y="5095962"/>
                </a:cubicBezTo>
                <a:cubicBezTo>
                  <a:pt x="6464144" y="5071085"/>
                  <a:pt x="6638076" y="5036878"/>
                  <a:pt x="6814182" y="5005780"/>
                </a:cubicBezTo>
                <a:cubicBezTo>
                  <a:pt x="6972894" y="4980903"/>
                  <a:pt x="7133781" y="4949805"/>
                  <a:pt x="7296842" y="4934257"/>
                </a:cubicBezTo>
                <a:cubicBezTo>
                  <a:pt x="7335976" y="4928037"/>
                  <a:pt x="7375111" y="4921818"/>
                  <a:pt x="7414246" y="4906269"/>
                </a:cubicBezTo>
                <a:cubicBezTo>
                  <a:pt x="7468599" y="4884501"/>
                  <a:pt x="7522953" y="4884501"/>
                  <a:pt x="7577307" y="4881392"/>
                </a:cubicBezTo>
                <a:cubicBezTo>
                  <a:pt x="7636008" y="4875172"/>
                  <a:pt x="7692536" y="4865843"/>
                  <a:pt x="7746890" y="4837855"/>
                </a:cubicBezTo>
                <a:cubicBezTo>
                  <a:pt x="7814288" y="4806758"/>
                  <a:pt x="7881687" y="4809868"/>
                  <a:pt x="7949085" y="4806758"/>
                </a:cubicBezTo>
                <a:cubicBezTo>
                  <a:pt x="7999091" y="4803648"/>
                  <a:pt x="8049096" y="4794319"/>
                  <a:pt x="8099101" y="4781880"/>
                </a:cubicBezTo>
                <a:cubicBezTo>
                  <a:pt x="8129539" y="4772551"/>
                  <a:pt x="8159977" y="4775661"/>
                  <a:pt x="8190416" y="4788100"/>
                </a:cubicBezTo>
                <a:cubicBezTo>
                  <a:pt x="8273033" y="4822307"/>
                  <a:pt x="8353476" y="4809868"/>
                  <a:pt x="8436094" y="4781880"/>
                </a:cubicBezTo>
                <a:cubicBezTo>
                  <a:pt x="8468706" y="4772551"/>
                  <a:pt x="8496970" y="4766332"/>
                  <a:pt x="8525234" y="4797429"/>
                </a:cubicBezTo>
                <a:cubicBezTo>
                  <a:pt x="8536104" y="4809868"/>
                  <a:pt x="8544801" y="4803648"/>
                  <a:pt x="8553498" y="4791210"/>
                </a:cubicBezTo>
                <a:cubicBezTo>
                  <a:pt x="8564368" y="4769442"/>
                  <a:pt x="8579587" y="4763222"/>
                  <a:pt x="8596980" y="4760112"/>
                </a:cubicBezTo>
                <a:cubicBezTo>
                  <a:pt x="8640463" y="4747674"/>
                  <a:pt x="8681772" y="4732125"/>
                  <a:pt x="8723081" y="4716576"/>
                </a:cubicBezTo>
                <a:cubicBezTo>
                  <a:pt x="8729603" y="4713467"/>
                  <a:pt x="8736126" y="4713467"/>
                  <a:pt x="8742648" y="4713467"/>
                </a:cubicBezTo>
                <a:cubicBezTo>
                  <a:pt x="8757867" y="4713467"/>
                  <a:pt x="8766564" y="4707247"/>
                  <a:pt x="8773086" y="4688589"/>
                </a:cubicBezTo>
                <a:cubicBezTo>
                  <a:pt x="8781783" y="4666821"/>
                  <a:pt x="8797002" y="4651272"/>
                  <a:pt x="8814395" y="4638833"/>
                </a:cubicBezTo>
                <a:cubicBezTo>
                  <a:pt x="8829614" y="4629504"/>
                  <a:pt x="8838311" y="4641943"/>
                  <a:pt x="8844833" y="4657492"/>
                </a:cubicBezTo>
                <a:cubicBezTo>
                  <a:pt x="8855704" y="4676150"/>
                  <a:pt x="8864400" y="4676150"/>
                  <a:pt x="8870923" y="4654382"/>
                </a:cubicBezTo>
                <a:cubicBezTo>
                  <a:pt x="8881793" y="4626394"/>
                  <a:pt x="8897012" y="4620175"/>
                  <a:pt x="8918754" y="4617065"/>
                </a:cubicBezTo>
                <a:cubicBezTo>
                  <a:pt x="8988327" y="4610846"/>
                  <a:pt x="9057899" y="4595297"/>
                  <a:pt x="9118775" y="4539322"/>
                </a:cubicBezTo>
                <a:cubicBezTo>
                  <a:pt x="9129646" y="4529993"/>
                  <a:pt x="9144865" y="4533103"/>
                  <a:pt x="9157910" y="4536212"/>
                </a:cubicBezTo>
                <a:cubicBezTo>
                  <a:pt x="9170955" y="4539322"/>
                  <a:pt x="9186174" y="4551761"/>
                  <a:pt x="9201393" y="4542432"/>
                </a:cubicBezTo>
                <a:cubicBezTo>
                  <a:pt x="9207915" y="4536212"/>
                  <a:pt x="9212264" y="4542432"/>
                  <a:pt x="9216612" y="4548651"/>
                </a:cubicBezTo>
                <a:cubicBezTo>
                  <a:pt x="9220960" y="4554871"/>
                  <a:pt x="9218786" y="4564200"/>
                  <a:pt x="9216612" y="4570419"/>
                </a:cubicBezTo>
                <a:cubicBezTo>
                  <a:pt x="9210089" y="4582858"/>
                  <a:pt x="9203567" y="4595297"/>
                  <a:pt x="9199219" y="4607736"/>
                </a:cubicBezTo>
                <a:cubicBezTo>
                  <a:pt x="9184000" y="4645053"/>
                  <a:pt x="9184000" y="4645053"/>
                  <a:pt x="9155736" y="4626394"/>
                </a:cubicBezTo>
                <a:cubicBezTo>
                  <a:pt x="9140517" y="4617065"/>
                  <a:pt x="9127472" y="4623285"/>
                  <a:pt x="9120949" y="4641943"/>
                </a:cubicBezTo>
                <a:cubicBezTo>
                  <a:pt x="9114427" y="4654382"/>
                  <a:pt x="9092686" y="4657492"/>
                  <a:pt x="9105730" y="4685479"/>
                </a:cubicBezTo>
                <a:cubicBezTo>
                  <a:pt x="9114427" y="4707247"/>
                  <a:pt x="9129646" y="4707247"/>
                  <a:pt x="9147039" y="4701028"/>
                </a:cubicBezTo>
                <a:cubicBezTo>
                  <a:pt x="9205741" y="4685479"/>
                  <a:pt x="9262269" y="4654382"/>
                  <a:pt x="9305752" y="4595297"/>
                </a:cubicBezTo>
                <a:cubicBezTo>
                  <a:pt x="9312274" y="4585968"/>
                  <a:pt x="9318797" y="4582858"/>
                  <a:pt x="9327493" y="4582858"/>
                </a:cubicBezTo>
                <a:cubicBezTo>
                  <a:pt x="9349235" y="4582858"/>
                  <a:pt x="9366628" y="4567310"/>
                  <a:pt x="9381847" y="4548651"/>
                </a:cubicBezTo>
                <a:cubicBezTo>
                  <a:pt x="9420981" y="4498896"/>
                  <a:pt x="9464464" y="4461579"/>
                  <a:pt x="9518818" y="4458469"/>
                </a:cubicBezTo>
                <a:cubicBezTo>
                  <a:pt x="9551430" y="4458469"/>
                  <a:pt x="9579694" y="4439811"/>
                  <a:pt x="9603610" y="4411824"/>
                </a:cubicBezTo>
                <a:cubicBezTo>
                  <a:pt x="9666660" y="4340300"/>
                  <a:pt x="9736233" y="4284325"/>
                  <a:pt x="9810153" y="4240789"/>
                </a:cubicBezTo>
                <a:cubicBezTo>
                  <a:pt x="9834069" y="4225240"/>
                  <a:pt x="9857985" y="4203472"/>
                  <a:pt x="9881900" y="4178594"/>
                </a:cubicBezTo>
                <a:cubicBezTo>
                  <a:pt x="9897119" y="4163046"/>
                  <a:pt x="9912338" y="4159936"/>
                  <a:pt x="9931906" y="4166156"/>
                </a:cubicBezTo>
                <a:cubicBezTo>
                  <a:pt x="9968866" y="4178594"/>
                  <a:pt x="10001478" y="4166156"/>
                  <a:pt x="10025394" y="4122619"/>
                </a:cubicBezTo>
                <a:cubicBezTo>
                  <a:pt x="10038439" y="4100851"/>
                  <a:pt x="10049309" y="4075974"/>
                  <a:pt x="10055832" y="4051096"/>
                </a:cubicBezTo>
                <a:cubicBezTo>
                  <a:pt x="10077573" y="3970243"/>
                  <a:pt x="10123230" y="3936036"/>
                  <a:pt x="10177584" y="3911158"/>
                </a:cubicBezTo>
                <a:cubicBezTo>
                  <a:pt x="10227589" y="3892500"/>
                  <a:pt x="10277595" y="3886281"/>
                  <a:pt x="10325426" y="3923597"/>
                </a:cubicBezTo>
                <a:cubicBezTo>
                  <a:pt x="10351516" y="3945365"/>
                  <a:pt x="10360212" y="3936036"/>
                  <a:pt x="10371083" y="3892500"/>
                </a:cubicBezTo>
                <a:cubicBezTo>
                  <a:pt x="10373257" y="3883171"/>
                  <a:pt x="10375431" y="3876951"/>
                  <a:pt x="10377605" y="3867622"/>
                </a:cubicBezTo>
                <a:cubicBezTo>
                  <a:pt x="10379779" y="3867622"/>
                  <a:pt x="10381954" y="3864513"/>
                  <a:pt x="10381954" y="3864513"/>
                </a:cubicBezTo>
                <a:cubicBezTo>
                  <a:pt x="10416740" y="3895610"/>
                  <a:pt x="10431959" y="3886281"/>
                  <a:pt x="10449352" y="3833415"/>
                </a:cubicBezTo>
                <a:cubicBezTo>
                  <a:pt x="10455875" y="3811647"/>
                  <a:pt x="10462397" y="3789879"/>
                  <a:pt x="10471094" y="3768111"/>
                </a:cubicBezTo>
                <a:cubicBezTo>
                  <a:pt x="10492835" y="3727685"/>
                  <a:pt x="10518925" y="3715246"/>
                  <a:pt x="10553711" y="3730795"/>
                </a:cubicBezTo>
                <a:cubicBezTo>
                  <a:pt x="10573278" y="3743233"/>
                  <a:pt x="10590672" y="3758782"/>
                  <a:pt x="10608065" y="3780550"/>
                </a:cubicBezTo>
                <a:cubicBezTo>
                  <a:pt x="10614587" y="3789879"/>
                  <a:pt x="10618935" y="3789879"/>
                  <a:pt x="10627632" y="3783660"/>
                </a:cubicBezTo>
                <a:cubicBezTo>
                  <a:pt x="10664593" y="3746343"/>
                  <a:pt x="10690682" y="3696588"/>
                  <a:pt x="10716772" y="3646832"/>
                </a:cubicBezTo>
                <a:cubicBezTo>
                  <a:pt x="10736339" y="3606406"/>
                  <a:pt x="10755907" y="3569089"/>
                  <a:pt x="10773300" y="3531772"/>
                </a:cubicBezTo>
                <a:cubicBezTo>
                  <a:pt x="10801564" y="3472688"/>
                  <a:pt x="10840698" y="3447810"/>
                  <a:pt x="10888529" y="3447810"/>
                </a:cubicBezTo>
                <a:cubicBezTo>
                  <a:pt x="10949406" y="3450920"/>
                  <a:pt x="10999411" y="3422932"/>
                  <a:pt x="11045068" y="3363848"/>
                </a:cubicBezTo>
                <a:cubicBezTo>
                  <a:pt x="11064635" y="3335860"/>
                  <a:pt x="11090725" y="3317202"/>
                  <a:pt x="11116815" y="3301653"/>
                </a:cubicBezTo>
                <a:cubicBezTo>
                  <a:pt x="11155949" y="3282995"/>
                  <a:pt x="11188562" y="3255007"/>
                  <a:pt x="11216825" y="3214581"/>
                </a:cubicBezTo>
                <a:cubicBezTo>
                  <a:pt x="11251612" y="3161716"/>
                  <a:pt x="11288572" y="3118180"/>
                  <a:pt x="11327707" y="3071534"/>
                </a:cubicBezTo>
                <a:cubicBezTo>
                  <a:pt x="11382060" y="3009340"/>
                  <a:pt x="11421195" y="2925377"/>
                  <a:pt x="11469026" y="2850744"/>
                </a:cubicBezTo>
                <a:cubicBezTo>
                  <a:pt x="11499464" y="2804098"/>
                  <a:pt x="11512509" y="2757452"/>
                  <a:pt x="11503813" y="2695257"/>
                </a:cubicBezTo>
                <a:cubicBezTo>
                  <a:pt x="11501638" y="2679709"/>
                  <a:pt x="11503813" y="2661050"/>
                  <a:pt x="11510335" y="2648612"/>
                </a:cubicBezTo>
                <a:cubicBezTo>
                  <a:pt x="11521206" y="2629953"/>
                  <a:pt x="11512509" y="2620624"/>
                  <a:pt x="11501638" y="2623734"/>
                </a:cubicBezTo>
                <a:cubicBezTo>
                  <a:pt x="11451633" y="2633063"/>
                  <a:pt x="11405976" y="2601966"/>
                  <a:pt x="11355971" y="2598856"/>
                </a:cubicBezTo>
                <a:cubicBezTo>
                  <a:pt x="11358145" y="2577088"/>
                  <a:pt x="11369016" y="2561539"/>
                  <a:pt x="11375538" y="2542881"/>
                </a:cubicBezTo>
                <a:cubicBezTo>
                  <a:pt x="11379886" y="2536662"/>
                  <a:pt x="11382060" y="2530442"/>
                  <a:pt x="11386409" y="2524223"/>
                </a:cubicBezTo>
                <a:cubicBezTo>
                  <a:pt x="11390757" y="2511784"/>
                  <a:pt x="11397279" y="2496235"/>
                  <a:pt x="11392931" y="2483796"/>
                </a:cubicBezTo>
                <a:cubicBezTo>
                  <a:pt x="11388583" y="2474467"/>
                  <a:pt x="11375538" y="2480687"/>
                  <a:pt x="11366841" y="2480687"/>
                </a:cubicBezTo>
                <a:cubicBezTo>
                  <a:pt x="11292920" y="2490016"/>
                  <a:pt x="11225522" y="2527333"/>
                  <a:pt x="11160298" y="2577088"/>
                </a:cubicBezTo>
                <a:cubicBezTo>
                  <a:pt x="11099422" y="2623734"/>
                  <a:pt x="11040720" y="2673489"/>
                  <a:pt x="10982018" y="2720135"/>
                </a:cubicBezTo>
                <a:cubicBezTo>
                  <a:pt x="10975495" y="2726355"/>
                  <a:pt x="10966799" y="2738794"/>
                  <a:pt x="10958102" y="2726355"/>
                </a:cubicBezTo>
                <a:cubicBezTo>
                  <a:pt x="10947231" y="2713916"/>
                  <a:pt x="10947231" y="2701477"/>
                  <a:pt x="10949406" y="2682819"/>
                </a:cubicBezTo>
                <a:cubicBezTo>
                  <a:pt x="10955928" y="2651722"/>
                  <a:pt x="10966799" y="2623734"/>
                  <a:pt x="10968973" y="2589527"/>
                </a:cubicBezTo>
                <a:cubicBezTo>
                  <a:pt x="10968973" y="2580198"/>
                  <a:pt x="10977669" y="2577088"/>
                  <a:pt x="10984192" y="2573979"/>
                </a:cubicBezTo>
                <a:cubicBezTo>
                  <a:pt x="11055939" y="2545991"/>
                  <a:pt x="11118989" y="2496235"/>
                  <a:pt x="11168994" y="2415383"/>
                </a:cubicBezTo>
                <a:cubicBezTo>
                  <a:pt x="11182039" y="2393614"/>
                  <a:pt x="11201606" y="2381176"/>
                  <a:pt x="11219000" y="2368737"/>
                </a:cubicBezTo>
                <a:cubicBezTo>
                  <a:pt x="11290746" y="2309652"/>
                  <a:pt x="11366841" y="2259897"/>
                  <a:pt x="11442937" y="2216361"/>
                </a:cubicBezTo>
                <a:cubicBezTo>
                  <a:pt x="11466852" y="2203922"/>
                  <a:pt x="11488594" y="2188373"/>
                  <a:pt x="11510335" y="2169715"/>
                </a:cubicBezTo>
                <a:cubicBezTo>
                  <a:pt x="11536425" y="2151056"/>
                  <a:pt x="11538599" y="2119959"/>
                  <a:pt x="11519032" y="2088862"/>
                </a:cubicBezTo>
                <a:cubicBezTo>
                  <a:pt x="11512509" y="2076423"/>
                  <a:pt x="11505987" y="2067094"/>
                  <a:pt x="11497290" y="2060874"/>
                </a:cubicBezTo>
                <a:cubicBezTo>
                  <a:pt x="11460330" y="2042216"/>
                  <a:pt x="11427717" y="2008009"/>
                  <a:pt x="11386409" y="2008009"/>
                </a:cubicBezTo>
                <a:cubicBezTo>
                  <a:pt x="11369016" y="2004899"/>
                  <a:pt x="11364667" y="1989351"/>
                  <a:pt x="11369016" y="1967583"/>
                </a:cubicBezTo>
                <a:cubicBezTo>
                  <a:pt x="11371190" y="1961363"/>
                  <a:pt x="11373364" y="1955144"/>
                  <a:pt x="11375538" y="1945815"/>
                </a:cubicBezTo>
                <a:cubicBezTo>
                  <a:pt x="11379886" y="1920937"/>
                  <a:pt x="11373364" y="1911608"/>
                  <a:pt x="11355971" y="1914717"/>
                </a:cubicBezTo>
                <a:cubicBezTo>
                  <a:pt x="11327707" y="1917827"/>
                  <a:pt x="11321184" y="1911608"/>
                  <a:pt x="11319010" y="1871181"/>
                </a:cubicBezTo>
                <a:cubicBezTo>
                  <a:pt x="11316836" y="1840084"/>
                  <a:pt x="11308140" y="1833865"/>
                  <a:pt x="11288572" y="1849413"/>
                </a:cubicBezTo>
                <a:cubicBezTo>
                  <a:pt x="11277701" y="1855633"/>
                  <a:pt x="11271179" y="1868072"/>
                  <a:pt x="11264657" y="1880511"/>
                </a:cubicBezTo>
                <a:cubicBezTo>
                  <a:pt x="11260308" y="1886730"/>
                  <a:pt x="11251612" y="1896059"/>
                  <a:pt x="11245089" y="1889840"/>
                </a:cubicBezTo>
                <a:cubicBezTo>
                  <a:pt x="11238567" y="1883620"/>
                  <a:pt x="11242915" y="1871181"/>
                  <a:pt x="11245089" y="1861852"/>
                </a:cubicBezTo>
                <a:cubicBezTo>
                  <a:pt x="11255960" y="1836974"/>
                  <a:pt x="11264657" y="1812097"/>
                  <a:pt x="11275527" y="1787219"/>
                </a:cubicBezTo>
                <a:cubicBezTo>
                  <a:pt x="11245089" y="1790329"/>
                  <a:pt x="11216825" y="1771670"/>
                  <a:pt x="11186387" y="1774780"/>
                </a:cubicBezTo>
                <a:cubicBezTo>
                  <a:pt x="11151601" y="1777890"/>
                  <a:pt x="11142904" y="1787219"/>
                  <a:pt x="11147253" y="1840084"/>
                </a:cubicBezTo>
                <a:cubicBezTo>
                  <a:pt x="11147253" y="1849413"/>
                  <a:pt x="11147253" y="1855633"/>
                  <a:pt x="11145079" y="1864962"/>
                </a:cubicBezTo>
                <a:cubicBezTo>
                  <a:pt x="11145079" y="1874291"/>
                  <a:pt x="11138556" y="1880511"/>
                  <a:pt x="11132034" y="1877401"/>
                </a:cubicBezTo>
                <a:cubicBezTo>
                  <a:pt x="11125511" y="1877401"/>
                  <a:pt x="11123337" y="1871181"/>
                  <a:pt x="11121163" y="1861852"/>
                </a:cubicBezTo>
                <a:cubicBezTo>
                  <a:pt x="11112466" y="1815206"/>
                  <a:pt x="11125511" y="1762341"/>
                  <a:pt x="11153775" y="1731244"/>
                </a:cubicBezTo>
                <a:cubicBezTo>
                  <a:pt x="11171168" y="1712585"/>
                  <a:pt x="11182039" y="1687708"/>
                  <a:pt x="11188562" y="1656611"/>
                </a:cubicBezTo>
                <a:cubicBezTo>
                  <a:pt x="11205955" y="1581977"/>
                  <a:pt x="11223348" y="1563319"/>
                  <a:pt x="11277701" y="1566429"/>
                </a:cubicBezTo>
                <a:cubicBezTo>
                  <a:pt x="11297269" y="1569538"/>
                  <a:pt x="11314662" y="1566429"/>
                  <a:pt x="11332055" y="1560209"/>
                </a:cubicBezTo>
                <a:cubicBezTo>
                  <a:pt x="11392931" y="1535331"/>
                  <a:pt x="11460330" y="1535331"/>
                  <a:pt x="11519032" y="1494905"/>
                </a:cubicBezTo>
                <a:cubicBezTo>
                  <a:pt x="11529902" y="1485576"/>
                  <a:pt x="11540773" y="1476247"/>
                  <a:pt x="11551644" y="1473137"/>
                </a:cubicBezTo>
                <a:cubicBezTo>
                  <a:pt x="11573385" y="1457588"/>
                  <a:pt x="11586430" y="1438930"/>
                  <a:pt x="11590778" y="1401613"/>
                </a:cubicBezTo>
                <a:cubicBezTo>
                  <a:pt x="11597301" y="1351858"/>
                  <a:pt x="11612520" y="1342529"/>
                  <a:pt x="11649480" y="1354968"/>
                </a:cubicBezTo>
                <a:cubicBezTo>
                  <a:pt x="11669048" y="1361187"/>
                  <a:pt x="11690789" y="1358077"/>
                  <a:pt x="11712531" y="1345639"/>
                </a:cubicBezTo>
                <a:cubicBezTo>
                  <a:pt x="11732098" y="1336309"/>
                  <a:pt x="11753839" y="1320761"/>
                  <a:pt x="11777755" y="1317651"/>
                </a:cubicBezTo>
                <a:cubicBezTo>
                  <a:pt x="11799496" y="1314541"/>
                  <a:pt x="11810367" y="1292773"/>
                  <a:pt x="11819064" y="1264786"/>
                </a:cubicBezTo>
                <a:cubicBezTo>
                  <a:pt x="11829934" y="1215030"/>
                  <a:pt x="11842979" y="1193262"/>
                  <a:pt x="11877766" y="1165275"/>
                </a:cubicBezTo>
                <a:cubicBezTo>
                  <a:pt x="11882114" y="1180823"/>
                  <a:pt x="11879940" y="1193262"/>
                  <a:pt x="11882114" y="1211920"/>
                </a:cubicBezTo>
                <a:cubicBezTo>
                  <a:pt x="11906029" y="1202591"/>
                  <a:pt x="11925597" y="1180823"/>
                  <a:pt x="11938642" y="1152836"/>
                </a:cubicBezTo>
                <a:cubicBezTo>
                  <a:pt x="11956035" y="1112409"/>
                  <a:pt x="11971254" y="1068873"/>
                  <a:pt x="11986473" y="1025337"/>
                </a:cubicBezTo>
                <a:cubicBezTo>
                  <a:pt x="12019085" y="944484"/>
                  <a:pt x="12001692" y="876071"/>
                  <a:pt x="11966906" y="810766"/>
                </a:cubicBezTo>
                <a:cubicBezTo>
                  <a:pt x="11936467" y="751682"/>
                  <a:pt x="11897333" y="705036"/>
                  <a:pt x="11877766" y="636622"/>
                </a:cubicBezTo>
                <a:cubicBezTo>
                  <a:pt x="11860372" y="645951"/>
                  <a:pt x="11856024" y="667719"/>
                  <a:pt x="11845153" y="683268"/>
                </a:cubicBezTo>
                <a:cubicBezTo>
                  <a:pt x="11832109" y="711255"/>
                  <a:pt x="11814715" y="714365"/>
                  <a:pt x="11806019" y="683268"/>
                </a:cubicBezTo>
                <a:cubicBezTo>
                  <a:pt x="11788626" y="627293"/>
                  <a:pt x="11769058" y="621073"/>
                  <a:pt x="11732098" y="642841"/>
                </a:cubicBezTo>
                <a:cubicBezTo>
                  <a:pt x="11706008" y="658390"/>
                  <a:pt x="11677744" y="658390"/>
                  <a:pt x="11649480" y="664610"/>
                </a:cubicBezTo>
                <a:cubicBezTo>
                  <a:pt x="11619042" y="670829"/>
                  <a:pt x="11597301" y="695707"/>
                  <a:pt x="11584256" y="733023"/>
                </a:cubicBezTo>
                <a:cubicBezTo>
                  <a:pt x="11577734" y="748572"/>
                  <a:pt x="11573385" y="770340"/>
                  <a:pt x="11555992" y="776560"/>
                </a:cubicBezTo>
                <a:cubicBezTo>
                  <a:pt x="11555992" y="748572"/>
                  <a:pt x="11562515" y="723694"/>
                  <a:pt x="11575559" y="701926"/>
                </a:cubicBezTo>
                <a:cubicBezTo>
                  <a:pt x="11588604" y="673939"/>
                  <a:pt x="11603823" y="645951"/>
                  <a:pt x="11619042" y="617964"/>
                </a:cubicBezTo>
                <a:cubicBezTo>
                  <a:pt x="11629913" y="602415"/>
                  <a:pt x="11634261" y="586867"/>
                  <a:pt x="11623391" y="565098"/>
                </a:cubicBezTo>
                <a:cubicBezTo>
                  <a:pt x="11610346" y="543330"/>
                  <a:pt x="11599475" y="540221"/>
                  <a:pt x="11588604" y="565098"/>
                </a:cubicBezTo>
                <a:cubicBezTo>
                  <a:pt x="11571211" y="596196"/>
                  <a:pt x="11547295" y="608634"/>
                  <a:pt x="11523380" y="621073"/>
                </a:cubicBezTo>
                <a:cubicBezTo>
                  <a:pt x="11503813" y="633512"/>
                  <a:pt x="11482071" y="645951"/>
                  <a:pt x="11462504" y="658390"/>
                </a:cubicBezTo>
                <a:cubicBezTo>
                  <a:pt x="11460330" y="658390"/>
                  <a:pt x="11458156" y="661500"/>
                  <a:pt x="11458156" y="661500"/>
                </a:cubicBezTo>
                <a:cubicBezTo>
                  <a:pt x="11455981" y="661500"/>
                  <a:pt x="11453807" y="661500"/>
                  <a:pt x="11451633" y="661500"/>
                </a:cubicBezTo>
                <a:cubicBezTo>
                  <a:pt x="11453807" y="661500"/>
                  <a:pt x="11453807" y="658390"/>
                  <a:pt x="11455981" y="658390"/>
                </a:cubicBezTo>
                <a:cubicBezTo>
                  <a:pt x="11455981" y="655280"/>
                  <a:pt x="11455981" y="652171"/>
                  <a:pt x="11458156" y="652171"/>
                </a:cubicBezTo>
                <a:cubicBezTo>
                  <a:pt x="11471200" y="627293"/>
                  <a:pt x="11486419" y="602415"/>
                  <a:pt x="11499464" y="577537"/>
                </a:cubicBezTo>
                <a:cubicBezTo>
                  <a:pt x="11503813" y="568208"/>
                  <a:pt x="11510335" y="558879"/>
                  <a:pt x="11510335" y="543330"/>
                </a:cubicBezTo>
                <a:cubicBezTo>
                  <a:pt x="11510335" y="530891"/>
                  <a:pt x="11505987" y="524672"/>
                  <a:pt x="11499464" y="518453"/>
                </a:cubicBezTo>
                <a:cubicBezTo>
                  <a:pt x="11490768" y="512233"/>
                  <a:pt x="11486419" y="518453"/>
                  <a:pt x="11479897" y="524672"/>
                </a:cubicBezTo>
                <a:cubicBezTo>
                  <a:pt x="11477723" y="527782"/>
                  <a:pt x="11477723" y="530891"/>
                  <a:pt x="11475549" y="530891"/>
                </a:cubicBezTo>
                <a:cubicBezTo>
                  <a:pt x="11466852" y="596196"/>
                  <a:pt x="11423369" y="617964"/>
                  <a:pt x="11397279" y="661500"/>
                </a:cubicBezTo>
                <a:cubicBezTo>
                  <a:pt x="11384235" y="680158"/>
                  <a:pt x="11371190" y="683268"/>
                  <a:pt x="11358145" y="664610"/>
                </a:cubicBezTo>
                <a:cubicBezTo>
                  <a:pt x="11347274" y="652171"/>
                  <a:pt x="11340752" y="658390"/>
                  <a:pt x="11338578" y="677048"/>
                </a:cubicBezTo>
                <a:cubicBezTo>
                  <a:pt x="11336403" y="708146"/>
                  <a:pt x="11325533" y="720584"/>
                  <a:pt x="11303791" y="717475"/>
                </a:cubicBezTo>
                <a:cubicBezTo>
                  <a:pt x="11277701" y="717475"/>
                  <a:pt x="11253786" y="729914"/>
                  <a:pt x="11234219" y="751682"/>
                </a:cubicBezTo>
                <a:cubicBezTo>
                  <a:pt x="11195084" y="785889"/>
                  <a:pt x="11155949" y="810766"/>
                  <a:pt x="11110292" y="823205"/>
                </a:cubicBezTo>
                <a:cubicBezTo>
                  <a:pt x="11110292" y="823205"/>
                  <a:pt x="11108118" y="823205"/>
                  <a:pt x="11105944" y="823205"/>
                </a:cubicBezTo>
                <a:cubicBezTo>
                  <a:pt x="11105944" y="820096"/>
                  <a:pt x="11108118" y="820096"/>
                  <a:pt x="11108118" y="820096"/>
                </a:cubicBezTo>
                <a:cubicBezTo>
                  <a:pt x="11108118" y="804547"/>
                  <a:pt x="11110292" y="792108"/>
                  <a:pt x="11108118" y="776560"/>
                </a:cubicBezTo>
                <a:cubicBezTo>
                  <a:pt x="11103770" y="736133"/>
                  <a:pt x="11116815" y="711255"/>
                  <a:pt x="11138556" y="686378"/>
                </a:cubicBezTo>
                <a:cubicBezTo>
                  <a:pt x="11149427" y="670829"/>
                  <a:pt x="11158123" y="670829"/>
                  <a:pt x="11166820" y="692597"/>
                </a:cubicBezTo>
                <a:cubicBezTo>
                  <a:pt x="11175517" y="711255"/>
                  <a:pt x="11175517" y="739243"/>
                  <a:pt x="11190736" y="745462"/>
                </a:cubicBezTo>
                <a:cubicBezTo>
                  <a:pt x="11208129" y="754791"/>
                  <a:pt x="11214651" y="723694"/>
                  <a:pt x="11229870" y="717475"/>
                </a:cubicBezTo>
                <a:cubicBezTo>
                  <a:pt x="11251612" y="705036"/>
                  <a:pt x="11258134" y="680158"/>
                  <a:pt x="11253786" y="649061"/>
                </a:cubicBezTo>
                <a:cubicBezTo>
                  <a:pt x="11251612" y="630403"/>
                  <a:pt x="11249438" y="611744"/>
                  <a:pt x="11247263" y="593086"/>
                </a:cubicBezTo>
                <a:cubicBezTo>
                  <a:pt x="11245089" y="561989"/>
                  <a:pt x="11229870" y="546440"/>
                  <a:pt x="11210303" y="552660"/>
                </a:cubicBezTo>
                <a:cubicBezTo>
                  <a:pt x="11199432" y="555769"/>
                  <a:pt x="11190736" y="568208"/>
                  <a:pt x="11177691" y="558879"/>
                </a:cubicBezTo>
                <a:cubicBezTo>
                  <a:pt x="11162472" y="543330"/>
                  <a:pt x="11149427" y="527782"/>
                  <a:pt x="11140730" y="502904"/>
                </a:cubicBezTo>
                <a:cubicBezTo>
                  <a:pt x="11134208" y="487355"/>
                  <a:pt x="11127685" y="468697"/>
                  <a:pt x="11118989" y="453148"/>
                </a:cubicBezTo>
                <a:cubicBezTo>
                  <a:pt x="11095073" y="412722"/>
                  <a:pt x="11062461" y="403393"/>
                  <a:pt x="11029849" y="403393"/>
                </a:cubicBezTo>
                <a:cubicBezTo>
                  <a:pt x="11003759" y="403393"/>
                  <a:pt x="11001585" y="394064"/>
                  <a:pt x="11010282" y="362967"/>
                </a:cubicBezTo>
                <a:cubicBezTo>
                  <a:pt x="11016804" y="344308"/>
                  <a:pt x="11025501" y="328760"/>
                  <a:pt x="11027675" y="303882"/>
                </a:cubicBezTo>
                <a:cubicBezTo>
                  <a:pt x="10986366" y="353637"/>
                  <a:pt x="10940709" y="356747"/>
                  <a:pt x="10895052" y="372296"/>
                </a:cubicBezTo>
                <a:cubicBezTo>
                  <a:pt x="10860266" y="381625"/>
                  <a:pt x="10829828" y="403393"/>
                  <a:pt x="10810260" y="446929"/>
                </a:cubicBezTo>
                <a:cubicBezTo>
                  <a:pt x="10808086" y="446929"/>
                  <a:pt x="10805912" y="446929"/>
                  <a:pt x="10805912" y="446929"/>
                </a:cubicBezTo>
                <a:cubicBezTo>
                  <a:pt x="10784171" y="397174"/>
                  <a:pt x="10775474" y="397174"/>
                  <a:pt x="10747210" y="437600"/>
                </a:cubicBezTo>
                <a:cubicBezTo>
                  <a:pt x="10738513" y="450039"/>
                  <a:pt x="10729817" y="462478"/>
                  <a:pt x="10721120" y="474917"/>
                </a:cubicBezTo>
                <a:cubicBezTo>
                  <a:pt x="10714598" y="481136"/>
                  <a:pt x="10708075" y="481136"/>
                  <a:pt x="10708075" y="465587"/>
                </a:cubicBezTo>
                <a:cubicBezTo>
                  <a:pt x="10705901" y="428271"/>
                  <a:pt x="10714598" y="400283"/>
                  <a:pt x="10734165" y="375405"/>
                </a:cubicBezTo>
                <a:cubicBezTo>
                  <a:pt x="10749384" y="356747"/>
                  <a:pt x="10766777" y="341198"/>
                  <a:pt x="10779822" y="319430"/>
                </a:cubicBezTo>
                <a:cubicBezTo>
                  <a:pt x="10758081" y="297662"/>
                  <a:pt x="10736339" y="294553"/>
                  <a:pt x="10714598" y="313211"/>
                </a:cubicBezTo>
                <a:cubicBezTo>
                  <a:pt x="10714598" y="288333"/>
                  <a:pt x="10725469" y="272785"/>
                  <a:pt x="10734165" y="254126"/>
                </a:cubicBezTo>
                <a:cubicBezTo>
                  <a:pt x="10742862" y="238578"/>
                  <a:pt x="10749384" y="223029"/>
                  <a:pt x="10749384" y="204371"/>
                </a:cubicBezTo>
                <a:cubicBezTo>
                  <a:pt x="10749384" y="188822"/>
                  <a:pt x="10745036" y="182603"/>
                  <a:pt x="10734165" y="188822"/>
                </a:cubicBezTo>
                <a:cubicBezTo>
                  <a:pt x="10710250" y="204371"/>
                  <a:pt x="10695031" y="229249"/>
                  <a:pt x="10681986" y="260346"/>
                </a:cubicBezTo>
                <a:cubicBezTo>
                  <a:pt x="10668941" y="291443"/>
                  <a:pt x="10658070" y="322540"/>
                  <a:pt x="10642851" y="353637"/>
                </a:cubicBezTo>
                <a:cubicBezTo>
                  <a:pt x="10645025" y="338089"/>
                  <a:pt x="10645025" y="319430"/>
                  <a:pt x="10647199" y="300772"/>
                </a:cubicBezTo>
                <a:cubicBezTo>
                  <a:pt x="10649374" y="288333"/>
                  <a:pt x="10647199" y="272785"/>
                  <a:pt x="10636329" y="269675"/>
                </a:cubicBezTo>
                <a:cubicBezTo>
                  <a:pt x="10623284" y="266565"/>
                  <a:pt x="10610239" y="269675"/>
                  <a:pt x="10608065" y="291443"/>
                </a:cubicBezTo>
                <a:cubicBezTo>
                  <a:pt x="10605891" y="316321"/>
                  <a:pt x="10597194" y="341198"/>
                  <a:pt x="10603716" y="369186"/>
                </a:cubicBezTo>
                <a:cubicBezTo>
                  <a:pt x="10603716" y="372296"/>
                  <a:pt x="10605891" y="381625"/>
                  <a:pt x="10599368" y="378515"/>
                </a:cubicBezTo>
                <a:cubicBezTo>
                  <a:pt x="10581975" y="372296"/>
                  <a:pt x="10573278" y="394064"/>
                  <a:pt x="10564582" y="406503"/>
                </a:cubicBezTo>
                <a:cubicBezTo>
                  <a:pt x="10553711" y="425161"/>
                  <a:pt x="10542840" y="428271"/>
                  <a:pt x="10531970" y="403393"/>
                </a:cubicBezTo>
                <a:cubicBezTo>
                  <a:pt x="10521099" y="375405"/>
                  <a:pt x="10516751" y="378515"/>
                  <a:pt x="10503706" y="403393"/>
                </a:cubicBezTo>
                <a:cubicBezTo>
                  <a:pt x="10488487" y="434490"/>
                  <a:pt x="10466745" y="437600"/>
                  <a:pt x="10442830" y="443819"/>
                </a:cubicBezTo>
                <a:cubicBezTo>
                  <a:pt x="10431959" y="443819"/>
                  <a:pt x="10421088" y="446929"/>
                  <a:pt x="10410218" y="450039"/>
                </a:cubicBezTo>
                <a:cubicBezTo>
                  <a:pt x="10384128" y="453148"/>
                  <a:pt x="10364560" y="474917"/>
                  <a:pt x="10351516" y="506014"/>
                </a:cubicBezTo>
                <a:cubicBezTo>
                  <a:pt x="10316729" y="599305"/>
                  <a:pt x="10260202" y="630403"/>
                  <a:pt x="10190629" y="636622"/>
                </a:cubicBezTo>
                <a:cubicBezTo>
                  <a:pt x="10181932" y="636622"/>
                  <a:pt x="10171062" y="633512"/>
                  <a:pt x="10162365" y="633512"/>
                </a:cubicBezTo>
                <a:cubicBezTo>
                  <a:pt x="10131927" y="636622"/>
                  <a:pt x="10114534" y="655280"/>
                  <a:pt x="10108011" y="695707"/>
                </a:cubicBezTo>
                <a:cubicBezTo>
                  <a:pt x="10099315" y="739243"/>
                  <a:pt x="10090618" y="748572"/>
                  <a:pt x="10058006" y="751682"/>
                </a:cubicBezTo>
                <a:cubicBezTo>
                  <a:pt x="10047135" y="754791"/>
                  <a:pt x="10034090" y="751682"/>
                  <a:pt x="10023220" y="761011"/>
                </a:cubicBezTo>
                <a:cubicBezTo>
                  <a:pt x="10018871" y="764121"/>
                  <a:pt x="10014523" y="761011"/>
                  <a:pt x="10010175" y="754791"/>
                </a:cubicBezTo>
                <a:cubicBezTo>
                  <a:pt x="9999304" y="733023"/>
                  <a:pt x="9988433" y="742353"/>
                  <a:pt x="9979737" y="761011"/>
                </a:cubicBezTo>
                <a:cubicBezTo>
                  <a:pt x="9971040" y="773450"/>
                  <a:pt x="9964518" y="785889"/>
                  <a:pt x="9955821" y="798327"/>
                </a:cubicBezTo>
                <a:cubicBezTo>
                  <a:pt x="9947125" y="813876"/>
                  <a:pt x="9938428" y="807657"/>
                  <a:pt x="9934080" y="788998"/>
                </a:cubicBezTo>
                <a:cubicBezTo>
                  <a:pt x="9929731" y="773450"/>
                  <a:pt x="9934080" y="754791"/>
                  <a:pt x="9938428" y="739243"/>
                </a:cubicBezTo>
                <a:cubicBezTo>
                  <a:pt x="9942776" y="720584"/>
                  <a:pt x="9947125" y="701926"/>
                  <a:pt x="9947125" y="683268"/>
                </a:cubicBezTo>
                <a:cubicBezTo>
                  <a:pt x="9949299" y="673939"/>
                  <a:pt x="9947125" y="664610"/>
                  <a:pt x="9940602" y="658390"/>
                </a:cubicBezTo>
                <a:cubicBezTo>
                  <a:pt x="9934080" y="652171"/>
                  <a:pt x="9929731" y="661500"/>
                  <a:pt x="9925383" y="664610"/>
                </a:cubicBezTo>
                <a:cubicBezTo>
                  <a:pt x="9871030" y="717475"/>
                  <a:pt x="9825372" y="785889"/>
                  <a:pt x="9775367" y="844973"/>
                </a:cubicBezTo>
                <a:cubicBezTo>
                  <a:pt x="9740581" y="885400"/>
                  <a:pt x="9703620" y="919607"/>
                  <a:pt x="9664486" y="941375"/>
                </a:cubicBezTo>
                <a:cubicBezTo>
                  <a:pt x="9660137" y="944484"/>
                  <a:pt x="9653615" y="953814"/>
                  <a:pt x="9649267" y="944484"/>
                </a:cubicBezTo>
                <a:cubicBezTo>
                  <a:pt x="9644918" y="938265"/>
                  <a:pt x="9651441" y="932045"/>
                  <a:pt x="9653615" y="925826"/>
                </a:cubicBezTo>
                <a:cubicBezTo>
                  <a:pt x="9657963" y="913387"/>
                  <a:pt x="9666660" y="900948"/>
                  <a:pt x="9657963" y="888509"/>
                </a:cubicBezTo>
                <a:cubicBezTo>
                  <a:pt x="9651441" y="876071"/>
                  <a:pt x="9640570" y="885400"/>
                  <a:pt x="9634048" y="891619"/>
                </a:cubicBezTo>
                <a:cubicBezTo>
                  <a:pt x="9623177" y="897839"/>
                  <a:pt x="9610132" y="907168"/>
                  <a:pt x="9599261" y="913387"/>
                </a:cubicBezTo>
                <a:cubicBezTo>
                  <a:pt x="9590565" y="916497"/>
                  <a:pt x="9581868" y="919607"/>
                  <a:pt x="9575346" y="907168"/>
                </a:cubicBezTo>
                <a:cubicBezTo>
                  <a:pt x="9568823" y="891619"/>
                  <a:pt x="9570997" y="882290"/>
                  <a:pt x="9579694" y="869851"/>
                </a:cubicBezTo>
                <a:cubicBezTo>
                  <a:pt x="9592739" y="857412"/>
                  <a:pt x="9605784" y="844973"/>
                  <a:pt x="9605784" y="820096"/>
                </a:cubicBezTo>
                <a:cubicBezTo>
                  <a:pt x="9607958" y="804547"/>
                  <a:pt x="9605784" y="798327"/>
                  <a:pt x="9592739" y="798327"/>
                </a:cubicBezTo>
                <a:cubicBezTo>
                  <a:pt x="9547082" y="804547"/>
                  <a:pt x="9507947" y="832534"/>
                  <a:pt x="9470987" y="869851"/>
                </a:cubicBezTo>
                <a:cubicBezTo>
                  <a:pt x="9444897" y="894729"/>
                  <a:pt x="9420981" y="932045"/>
                  <a:pt x="9388369" y="941375"/>
                </a:cubicBezTo>
                <a:cubicBezTo>
                  <a:pt x="9377499" y="944484"/>
                  <a:pt x="9373150" y="956923"/>
                  <a:pt x="9379673" y="972472"/>
                </a:cubicBezTo>
                <a:cubicBezTo>
                  <a:pt x="9384021" y="981801"/>
                  <a:pt x="9386195" y="994240"/>
                  <a:pt x="9392718" y="1009789"/>
                </a:cubicBezTo>
                <a:cubicBezTo>
                  <a:pt x="9364454" y="994240"/>
                  <a:pt x="9340538" y="1000459"/>
                  <a:pt x="9314448" y="1003569"/>
                </a:cubicBezTo>
                <a:cubicBezTo>
                  <a:pt x="9294881" y="1006679"/>
                  <a:pt x="9275314" y="997350"/>
                  <a:pt x="9264443" y="972472"/>
                </a:cubicBezTo>
                <a:cubicBezTo>
                  <a:pt x="9260095" y="960033"/>
                  <a:pt x="9255746" y="956923"/>
                  <a:pt x="9247050" y="963143"/>
                </a:cubicBezTo>
                <a:cubicBezTo>
                  <a:pt x="9225308" y="975582"/>
                  <a:pt x="9203567" y="981801"/>
                  <a:pt x="9181825" y="981801"/>
                </a:cubicBezTo>
                <a:cubicBezTo>
                  <a:pt x="9151387" y="981801"/>
                  <a:pt x="9123124" y="984911"/>
                  <a:pt x="9094860" y="1003569"/>
                </a:cubicBezTo>
                <a:cubicBezTo>
                  <a:pt x="9075292" y="1019118"/>
                  <a:pt x="9068770" y="1009789"/>
                  <a:pt x="9062247" y="978691"/>
                </a:cubicBezTo>
                <a:cubicBezTo>
                  <a:pt x="9060073" y="969362"/>
                  <a:pt x="9064422" y="953814"/>
                  <a:pt x="9051377" y="953814"/>
                </a:cubicBezTo>
                <a:cubicBezTo>
                  <a:pt x="9040506" y="953814"/>
                  <a:pt x="9033984" y="960033"/>
                  <a:pt x="9027461" y="972472"/>
                </a:cubicBezTo>
                <a:cubicBezTo>
                  <a:pt x="9025287" y="972472"/>
                  <a:pt x="9025287" y="975582"/>
                  <a:pt x="9025287" y="978691"/>
                </a:cubicBezTo>
                <a:cubicBezTo>
                  <a:pt x="9007894" y="1016008"/>
                  <a:pt x="9003546" y="1019118"/>
                  <a:pt x="8975282" y="1009789"/>
                </a:cubicBezTo>
                <a:cubicBezTo>
                  <a:pt x="8964411" y="1006679"/>
                  <a:pt x="8960063" y="1003569"/>
                  <a:pt x="8955714" y="1022227"/>
                </a:cubicBezTo>
                <a:cubicBezTo>
                  <a:pt x="8944844" y="1059544"/>
                  <a:pt x="8899187" y="1075093"/>
                  <a:pt x="8873097" y="1056434"/>
                </a:cubicBezTo>
                <a:cubicBezTo>
                  <a:pt x="8823092" y="1016008"/>
                  <a:pt x="8810047" y="1016008"/>
                  <a:pt x="8768738" y="1071983"/>
                </a:cubicBezTo>
                <a:cubicBezTo>
                  <a:pt x="8757867" y="1084422"/>
                  <a:pt x="8746996" y="1084422"/>
                  <a:pt x="8736126" y="1071983"/>
                </a:cubicBezTo>
                <a:cubicBezTo>
                  <a:pt x="8725255" y="1059544"/>
                  <a:pt x="8716558" y="1047105"/>
                  <a:pt x="8703514" y="1034666"/>
                </a:cubicBezTo>
                <a:cubicBezTo>
                  <a:pt x="8703514" y="1056434"/>
                  <a:pt x="8712210" y="1071983"/>
                  <a:pt x="8714384" y="1093751"/>
                </a:cubicBezTo>
                <a:cubicBezTo>
                  <a:pt x="8714384" y="1115519"/>
                  <a:pt x="8707862" y="1127958"/>
                  <a:pt x="8692643" y="1134177"/>
                </a:cubicBezTo>
                <a:cubicBezTo>
                  <a:pt x="8679598" y="1140397"/>
                  <a:pt x="8668727" y="1143507"/>
                  <a:pt x="8655682" y="1146616"/>
                </a:cubicBezTo>
                <a:cubicBezTo>
                  <a:pt x="8638289" y="1152836"/>
                  <a:pt x="8631767" y="1146616"/>
                  <a:pt x="8631767" y="1118629"/>
                </a:cubicBezTo>
                <a:cubicBezTo>
                  <a:pt x="8633941" y="1106190"/>
                  <a:pt x="8633941" y="1093751"/>
                  <a:pt x="8633941" y="1081312"/>
                </a:cubicBezTo>
                <a:cubicBezTo>
                  <a:pt x="8625244" y="1093751"/>
                  <a:pt x="8616548" y="1106190"/>
                  <a:pt x="8607851" y="1115519"/>
                </a:cubicBezTo>
                <a:cubicBezTo>
                  <a:pt x="8577413" y="1159055"/>
                  <a:pt x="8533930" y="1165275"/>
                  <a:pt x="8496970" y="1131068"/>
                </a:cubicBezTo>
                <a:cubicBezTo>
                  <a:pt x="8488273" y="1121739"/>
                  <a:pt x="8488273" y="1109300"/>
                  <a:pt x="8483925" y="1096861"/>
                </a:cubicBezTo>
                <a:cubicBezTo>
                  <a:pt x="8479576" y="1081312"/>
                  <a:pt x="8473054" y="1078202"/>
                  <a:pt x="8466532" y="1090641"/>
                </a:cubicBezTo>
                <a:cubicBezTo>
                  <a:pt x="8457835" y="1103080"/>
                  <a:pt x="8451312" y="1115519"/>
                  <a:pt x="8442616" y="1127958"/>
                </a:cubicBezTo>
                <a:cubicBezTo>
                  <a:pt x="8436094" y="1137287"/>
                  <a:pt x="8429571" y="1140397"/>
                  <a:pt x="8420874" y="1131068"/>
                </a:cubicBezTo>
                <a:cubicBezTo>
                  <a:pt x="8412178" y="1121739"/>
                  <a:pt x="8416526" y="1109300"/>
                  <a:pt x="8423049" y="1099971"/>
                </a:cubicBezTo>
                <a:cubicBezTo>
                  <a:pt x="8429571" y="1093751"/>
                  <a:pt x="8429571" y="1081312"/>
                  <a:pt x="8431746" y="1071983"/>
                </a:cubicBezTo>
                <a:cubicBezTo>
                  <a:pt x="8436094" y="1047105"/>
                  <a:pt x="8442616" y="1028447"/>
                  <a:pt x="8460010" y="1009789"/>
                </a:cubicBezTo>
                <a:cubicBezTo>
                  <a:pt x="8416526" y="1016008"/>
                  <a:pt x="8377392" y="994240"/>
                  <a:pt x="8338257" y="1000459"/>
                </a:cubicBezTo>
                <a:cubicBezTo>
                  <a:pt x="8331735" y="1003569"/>
                  <a:pt x="8323038" y="1003569"/>
                  <a:pt x="8316516" y="1006679"/>
                </a:cubicBezTo>
                <a:cubicBezTo>
                  <a:pt x="8290426" y="1028447"/>
                  <a:pt x="8268685" y="1050215"/>
                  <a:pt x="8233898" y="1025337"/>
                </a:cubicBezTo>
                <a:cubicBezTo>
                  <a:pt x="8218679" y="1012898"/>
                  <a:pt x="8192590" y="1037776"/>
                  <a:pt x="8183893" y="1065764"/>
                </a:cubicBezTo>
                <a:cubicBezTo>
                  <a:pt x="8177371" y="1087532"/>
                  <a:pt x="8170848" y="1109300"/>
                  <a:pt x="8151281" y="1112409"/>
                </a:cubicBezTo>
                <a:cubicBezTo>
                  <a:pt x="8127365" y="1115519"/>
                  <a:pt x="8107798" y="1109300"/>
                  <a:pt x="8090405" y="1084422"/>
                </a:cubicBezTo>
                <a:cubicBezTo>
                  <a:pt x="8086057" y="1078202"/>
                  <a:pt x="8081708" y="1068873"/>
                  <a:pt x="8075186" y="1062654"/>
                </a:cubicBezTo>
                <a:cubicBezTo>
                  <a:pt x="8055618" y="1034666"/>
                  <a:pt x="8042574" y="1034666"/>
                  <a:pt x="8020832" y="1059544"/>
                </a:cubicBezTo>
                <a:cubicBezTo>
                  <a:pt x="8005613" y="1081312"/>
                  <a:pt x="7994742" y="1090641"/>
                  <a:pt x="7975175" y="1065764"/>
                </a:cubicBezTo>
                <a:cubicBezTo>
                  <a:pt x="7957782" y="1040886"/>
                  <a:pt x="7933866" y="1043995"/>
                  <a:pt x="7912125" y="1050215"/>
                </a:cubicBezTo>
                <a:cubicBezTo>
                  <a:pt x="7892558" y="1053325"/>
                  <a:pt x="7872990" y="1053325"/>
                  <a:pt x="7853423" y="1043995"/>
                </a:cubicBezTo>
                <a:cubicBezTo>
                  <a:pt x="7833856" y="1034666"/>
                  <a:pt x="7816463" y="1040886"/>
                  <a:pt x="7799069" y="1053325"/>
                </a:cubicBezTo>
                <a:cubicBezTo>
                  <a:pt x="7775154" y="1075093"/>
                  <a:pt x="7749064" y="1093751"/>
                  <a:pt x="7731671" y="1131068"/>
                </a:cubicBezTo>
                <a:cubicBezTo>
                  <a:pt x="7725148" y="1149726"/>
                  <a:pt x="7716452" y="1149726"/>
                  <a:pt x="7705581" y="1137287"/>
                </a:cubicBezTo>
                <a:cubicBezTo>
                  <a:pt x="7692536" y="1124848"/>
                  <a:pt x="7692536" y="1109300"/>
                  <a:pt x="7703407" y="1093751"/>
                </a:cubicBezTo>
                <a:cubicBezTo>
                  <a:pt x="7707755" y="1087532"/>
                  <a:pt x="7714278" y="1081312"/>
                  <a:pt x="7720800" y="1071983"/>
                </a:cubicBezTo>
                <a:cubicBezTo>
                  <a:pt x="7701233" y="1053325"/>
                  <a:pt x="7688188" y="1062654"/>
                  <a:pt x="7675143" y="1081312"/>
                </a:cubicBezTo>
                <a:cubicBezTo>
                  <a:pt x="7666447" y="1096861"/>
                  <a:pt x="7659924" y="1099971"/>
                  <a:pt x="7655576" y="1075093"/>
                </a:cubicBezTo>
                <a:cubicBezTo>
                  <a:pt x="7649053" y="1028447"/>
                  <a:pt x="7631660" y="1019118"/>
                  <a:pt x="7601222" y="1043995"/>
                </a:cubicBezTo>
                <a:cubicBezTo>
                  <a:pt x="7590351" y="1053325"/>
                  <a:pt x="7579481" y="1062654"/>
                  <a:pt x="7566436" y="1056434"/>
                </a:cubicBezTo>
                <a:cubicBezTo>
                  <a:pt x="7538172" y="1047105"/>
                  <a:pt x="7514256" y="1050215"/>
                  <a:pt x="7499037" y="1096861"/>
                </a:cubicBezTo>
                <a:cubicBezTo>
                  <a:pt x="7503386" y="1040886"/>
                  <a:pt x="7479470" y="1028447"/>
                  <a:pt x="7451206" y="1022227"/>
                </a:cubicBezTo>
                <a:cubicBezTo>
                  <a:pt x="7431639" y="1016008"/>
                  <a:pt x="7422942" y="994240"/>
                  <a:pt x="7427291" y="963143"/>
                </a:cubicBezTo>
                <a:cubicBezTo>
                  <a:pt x="7414246" y="978691"/>
                  <a:pt x="7412072" y="994240"/>
                  <a:pt x="7416420" y="1016008"/>
                </a:cubicBezTo>
                <a:cubicBezTo>
                  <a:pt x="7420768" y="1053325"/>
                  <a:pt x="7420768" y="1056434"/>
                  <a:pt x="7394678" y="1062654"/>
                </a:cubicBezTo>
                <a:cubicBezTo>
                  <a:pt x="7364240" y="1068873"/>
                  <a:pt x="7335976" y="1059544"/>
                  <a:pt x="7309887" y="1037776"/>
                </a:cubicBezTo>
                <a:cubicBezTo>
                  <a:pt x="7303364" y="1031557"/>
                  <a:pt x="7292494" y="1019118"/>
                  <a:pt x="7294668" y="1006679"/>
                </a:cubicBezTo>
                <a:cubicBezTo>
                  <a:pt x="7299016" y="978691"/>
                  <a:pt x="7283797" y="981801"/>
                  <a:pt x="7272926" y="975582"/>
                </a:cubicBezTo>
                <a:cubicBezTo>
                  <a:pt x="7257707" y="972472"/>
                  <a:pt x="7242488" y="966252"/>
                  <a:pt x="7229443" y="963143"/>
                </a:cubicBezTo>
                <a:cubicBezTo>
                  <a:pt x="7188135" y="947594"/>
                  <a:pt x="7155522" y="972472"/>
                  <a:pt x="7125084" y="1009789"/>
                </a:cubicBezTo>
                <a:cubicBezTo>
                  <a:pt x="7107691" y="1031557"/>
                  <a:pt x="7105517" y="1031557"/>
                  <a:pt x="7092472" y="1000459"/>
                </a:cubicBezTo>
                <a:cubicBezTo>
                  <a:pt x="7085950" y="984911"/>
                  <a:pt x="7079427" y="981801"/>
                  <a:pt x="7070731" y="994240"/>
                </a:cubicBezTo>
                <a:cubicBezTo>
                  <a:pt x="7048989" y="1025337"/>
                  <a:pt x="7022900" y="1028447"/>
                  <a:pt x="6994636" y="1025337"/>
                </a:cubicBezTo>
                <a:cubicBezTo>
                  <a:pt x="6966372" y="1022227"/>
                  <a:pt x="6935934" y="1016008"/>
                  <a:pt x="6909844" y="1043995"/>
                </a:cubicBezTo>
                <a:cubicBezTo>
                  <a:pt x="6903322" y="1050215"/>
                  <a:pt x="6903322" y="1043995"/>
                  <a:pt x="6901147" y="1037776"/>
                </a:cubicBezTo>
                <a:cubicBezTo>
                  <a:pt x="6894625" y="1022227"/>
                  <a:pt x="6883754" y="1016008"/>
                  <a:pt x="6872883" y="1016008"/>
                </a:cubicBezTo>
                <a:cubicBezTo>
                  <a:pt x="6853316" y="1019118"/>
                  <a:pt x="6835923" y="1012898"/>
                  <a:pt x="6818530" y="1009789"/>
                </a:cubicBezTo>
                <a:cubicBezTo>
                  <a:pt x="6790266" y="1000459"/>
                  <a:pt x="6775047" y="1012898"/>
                  <a:pt x="6768525" y="1053325"/>
                </a:cubicBezTo>
                <a:cubicBezTo>
                  <a:pt x="6759828" y="1087532"/>
                  <a:pt x="6748957" y="1093751"/>
                  <a:pt x="6725042" y="1071983"/>
                </a:cubicBezTo>
                <a:cubicBezTo>
                  <a:pt x="6694604" y="1040886"/>
                  <a:pt x="6659817" y="1022227"/>
                  <a:pt x="6622857" y="1012898"/>
                </a:cubicBezTo>
                <a:cubicBezTo>
                  <a:pt x="6598941" y="1009789"/>
                  <a:pt x="6577200" y="1009789"/>
                  <a:pt x="6553284" y="1012898"/>
                </a:cubicBezTo>
                <a:cubicBezTo>
                  <a:pt x="6518498" y="1012898"/>
                  <a:pt x="6509801" y="994240"/>
                  <a:pt x="6522846" y="947594"/>
                </a:cubicBezTo>
                <a:cubicBezTo>
                  <a:pt x="6525020" y="941375"/>
                  <a:pt x="6527194" y="935155"/>
                  <a:pt x="6531543" y="922716"/>
                </a:cubicBezTo>
                <a:cubicBezTo>
                  <a:pt x="6503279" y="950704"/>
                  <a:pt x="6461970" y="932045"/>
                  <a:pt x="6451099" y="997350"/>
                </a:cubicBezTo>
                <a:cubicBezTo>
                  <a:pt x="6442403" y="972472"/>
                  <a:pt x="6448925" y="950704"/>
                  <a:pt x="6433706" y="947594"/>
                </a:cubicBezTo>
                <a:cubicBezTo>
                  <a:pt x="6422835" y="941375"/>
                  <a:pt x="6411965" y="950704"/>
                  <a:pt x="6401094" y="956923"/>
                </a:cubicBezTo>
                <a:cubicBezTo>
                  <a:pt x="6390223" y="963143"/>
                  <a:pt x="6377178" y="969362"/>
                  <a:pt x="6370656" y="950704"/>
                </a:cubicBezTo>
                <a:cubicBezTo>
                  <a:pt x="6359785" y="922716"/>
                  <a:pt x="6342392" y="922716"/>
                  <a:pt x="6324999" y="928936"/>
                </a:cubicBezTo>
                <a:cubicBezTo>
                  <a:pt x="6311954" y="935155"/>
                  <a:pt x="6301083" y="935155"/>
                  <a:pt x="6288038" y="916497"/>
                </a:cubicBezTo>
                <a:cubicBezTo>
                  <a:pt x="6270645" y="894729"/>
                  <a:pt x="6224988" y="904058"/>
                  <a:pt x="6205421" y="938265"/>
                </a:cubicBezTo>
                <a:cubicBezTo>
                  <a:pt x="6190202" y="960033"/>
                  <a:pt x="6181505" y="966252"/>
                  <a:pt x="6166286" y="947594"/>
                </a:cubicBezTo>
                <a:cubicBezTo>
                  <a:pt x="6157590" y="935155"/>
                  <a:pt x="6151067" y="938265"/>
                  <a:pt x="6148893" y="953814"/>
                </a:cubicBezTo>
                <a:cubicBezTo>
                  <a:pt x="6142371" y="981801"/>
                  <a:pt x="6151067" y="1016008"/>
                  <a:pt x="6170635" y="1034666"/>
                </a:cubicBezTo>
                <a:cubicBezTo>
                  <a:pt x="6188028" y="1053325"/>
                  <a:pt x="6205421" y="1050215"/>
                  <a:pt x="6224988" y="1028447"/>
                </a:cubicBezTo>
                <a:cubicBezTo>
                  <a:pt x="6227162" y="1025337"/>
                  <a:pt x="6229337" y="1016008"/>
                  <a:pt x="6233685" y="1022227"/>
                </a:cubicBezTo>
                <a:cubicBezTo>
                  <a:pt x="6240207" y="1031557"/>
                  <a:pt x="6240207" y="1043995"/>
                  <a:pt x="6242381" y="1053325"/>
                </a:cubicBezTo>
                <a:cubicBezTo>
                  <a:pt x="6244556" y="1062654"/>
                  <a:pt x="6240207" y="1062654"/>
                  <a:pt x="6235859" y="1065764"/>
                </a:cubicBezTo>
                <a:cubicBezTo>
                  <a:pt x="6198898" y="1075093"/>
                  <a:pt x="6159764" y="1090641"/>
                  <a:pt x="6124978" y="1047105"/>
                </a:cubicBezTo>
                <a:cubicBezTo>
                  <a:pt x="6118455" y="1037776"/>
                  <a:pt x="6109759" y="1040886"/>
                  <a:pt x="6101062" y="1043995"/>
                </a:cubicBezTo>
                <a:cubicBezTo>
                  <a:pt x="6092365" y="1047105"/>
                  <a:pt x="6083669" y="1053325"/>
                  <a:pt x="6074972" y="1053325"/>
                </a:cubicBezTo>
                <a:cubicBezTo>
                  <a:pt x="6038012" y="1056434"/>
                  <a:pt x="6016270" y="1019118"/>
                  <a:pt x="6031489" y="969362"/>
                </a:cubicBezTo>
                <a:cubicBezTo>
                  <a:pt x="6035838" y="953814"/>
                  <a:pt x="6042360" y="941375"/>
                  <a:pt x="6046708" y="928936"/>
                </a:cubicBezTo>
                <a:cubicBezTo>
                  <a:pt x="6053231" y="910278"/>
                  <a:pt x="6046708" y="900948"/>
                  <a:pt x="6038012" y="891619"/>
                </a:cubicBezTo>
                <a:cubicBezTo>
                  <a:pt x="6027141" y="882290"/>
                  <a:pt x="6022793" y="894729"/>
                  <a:pt x="6018444" y="907168"/>
                </a:cubicBezTo>
                <a:cubicBezTo>
                  <a:pt x="6009748" y="932045"/>
                  <a:pt x="6001051" y="941375"/>
                  <a:pt x="5983658" y="922716"/>
                </a:cubicBezTo>
                <a:cubicBezTo>
                  <a:pt x="5968439" y="907168"/>
                  <a:pt x="5951046" y="913387"/>
                  <a:pt x="5935827" y="916497"/>
                </a:cubicBezTo>
                <a:cubicBezTo>
                  <a:pt x="5907563" y="916497"/>
                  <a:pt x="5883647" y="913387"/>
                  <a:pt x="5866254" y="872961"/>
                </a:cubicBezTo>
                <a:cubicBezTo>
                  <a:pt x="5855384" y="851193"/>
                  <a:pt x="5816249" y="866741"/>
                  <a:pt x="5803204" y="897839"/>
                </a:cubicBezTo>
                <a:cubicBezTo>
                  <a:pt x="5785811" y="938265"/>
                  <a:pt x="5785811" y="938265"/>
                  <a:pt x="5764069" y="907168"/>
                </a:cubicBezTo>
                <a:cubicBezTo>
                  <a:pt x="5720587" y="841864"/>
                  <a:pt x="5668407" y="835644"/>
                  <a:pt x="5614053" y="863632"/>
                </a:cubicBezTo>
                <a:cubicBezTo>
                  <a:pt x="5594486" y="872961"/>
                  <a:pt x="5574919" y="876071"/>
                  <a:pt x="5553177" y="872961"/>
                </a:cubicBezTo>
                <a:cubicBezTo>
                  <a:pt x="5505346" y="866741"/>
                  <a:pt x="5487953" y="888509"/>
                  <a:pt x="5481431" y="956923"/>
                </a:cubicBezTo>
                <a:cubicBezTo>
                  <a:pt x="5479256" y="969362"/>
                  <a:pt x="5479256" y="981801"/>
                  <a:pt x="5470560" y="991130"/>
                </a:cubicBezTo>
                <a:cubicBezTo>
                  <a:pt x="5457515" y="1006679"/>
                  <a:pt x="5444470" y="1025337"/>
                  <a:pt x="5427077" y="1012898"/>
                </a:cubicBezTo>
                <a:cubicBezTo>
                  <a:pt x="5411858" y="1003569"/>
                  <a:pt x="5405335" y="960033"/>
                  <a:pt x="5414032" y="932045"/>
                </a:cubicBezTo>
                <a:cubicBezTo>
                  <a:pt x="5422729" y="904058"/>
                  <a:pt x="5440122" y="885400"/>
                  <a:pt x="5450993" y="860522"/>
                </a:cubicBezTo>
                <a:cubicBezTo>
                  <a:pt x="5455341" y="851193"/>
                  <a:pt x="5459689" y="841864"/>
                  <a:pt x="5459689" y="832534"/>
                </a:cubicBezTo>
                <a:cubicBezTo>
                  <a:pt x="5459689" y="813876"/>
                  <a:pt x="5453167" y="804547"/>
                  <a:pt x="5444470" y="795218"/>
                </a:cubicBezTo>
                <a:cubicBezTo>
                  <a:pt x="5435773" y="788998"/>
                  <a:pt x="5427077" y="795218"/>
                  <a:pt x="5420554" y="801437"/>
                </a:cubicBezTo>
                <a:cubicBezTo>
                  <a:pt x="5366201" y="882290"/>
                  <a:pt x="5296628" y="882290"/>
                  <a:pt x="5222707" y="885400"/>
                </a:cubicBezTo>
                <a:cubicBezTo>
                  <a:pt x="5235752" y="863632"/>
                  <a:pt x="5253145" y="854303"/>
                  <a:pt x="5266190" y="838754"/>
                </a:cubicBezTo>
                <a:cubicBezTo>
                  <a:pt x="5279235" y="826315"/>
                  <a:pt x="5290106" y="813876"/>
                  <a:pt x="5298802" y="795218"/>
                </a:cubicBezTo>
                <a:cubicBezTo>
                  <a:pt x="5307499" y="773450"/>
                  <a:pt x="5305325" y="757901"/>
                  <a:pt x="5287932" y="745462"/>
                </a:cubicBezTo>
                <a:cubicBezTo>
                  <a:pt x="5244449" y="711255"/>
                  <a:pt x="5196618" y="692597"/>
                  <a:pt x="5148786" y="677048"/>
                </a:cubicBezTo>
                <a:cubicBezTo>
                  <a:pt x="5131393" y="670829"/>
                  <a:pt x="5116175" y="667719"/>
                  <a:pt x="5100955" y="661500"/>
                </a:cubicBezTo>
                <a:cubicBezTo>
                  <a:pt x="5079214" y="655280"/>
                  <a:pt x="5057472" y="658390"/>
                  <a:pt x="5037905" y="677048"/>
                </a:cubicBezTo>
                <a:cubicBezTo>
                  <a:pt x="5016163" y="695707"/>
                  <a:pt x="5003119" y="689487"/>
                  <a:pt x="4990074" y="658390"/>
                </a:cubicBezTo>
                <a:cubicBezTo>
                  <a:pt x="4987900" y="649061"/>
                  <a:pt x="4985725" y="642841"/>
                  <a:pt x="4983551" y="633512"/>
                </a:cubicBezTo>
                <a:cubicBezTo>
                  <a:pt x="4970506" y="652171"/>
                  <a:pt x="4972681" y="677048"/>
                  <a:pt x="4968332" y="695707"/>
                </a:cubicBezTo>
                <a:cubicBezTo>
                  <a:pt x="4966158" y="708146"/>
                  <a:pt x="4966158" y="717475"/>
                  <a:pt x="4957462" y="720584"/>
                </a:cubicBezTo>
                <a:cubicBezTo>
                  <a:pt x="4935720" y="726804"/>
                  <a:pt x="4924849" y="748572"/>
                  <a:pt x="4913979" y="773450"/>
                </a:cubicBezTo>
                <a:cubicBezTo>
                  <a:pt x="4909630" y="785889"/>
                  <a:pt x="4903108" y="795218"/>
                  <a:pt x="4898760" y="804547"/>
                </a:cubicBezTo>
                <a:cubicBezTo>
                  <a:pt x="4874844" y="857412"/>
                  <a:pt x="4853103" y="860522"/>
                  <a:pt x="4818316" y="820096"/>
                </a:cubicBezTo>
                <a:cubicBezTo>
                  <a:pt x="4837884" y="798327"/>
                  <a:pt x="4868322" y="792108"/>
                  <a:pt x="4872670" y="748572"/>
                </a:cubicBezTo>
                <a:cubicBezTo>
                  <a:pt x="4874844" y="726804"/>
                  <a:pt x="4870496" y="708146"/>
                  <a:pt x="4859625" y="686378"/>
                </a:cubicBezTo>
                <a:cubicBezTo>
                  <a:pt x="4853103" y="711255"/>
                  <a:pt x="4859625" y="739243"/>
                  <a:pt x="4846581" y="754791"/>
                </a:cubicBezTo>
                <a:cubicBezTo>
                  <a:pt x="4831361" y="773450"/>
                  <a:pt x="4816143" y="754791"/>
                  <a:pt x="4800923" y="754791"/>
                </a:cubicBezTo>
                <a:cubicBezTo>
                  <a:pt x="4787878" y="754791"/>
                  <a:pt x="4781356" y="754791"/>
                  <a:pt x="4779182" y="776560"/>
                </a:cubicBezTo>
                <a:cubicBezTo>
                  <a:pt x="4772660" y="813876"/>
                  <a:pt x="4761788" y="826315"/>
                  <a:pt x="4733525" y="826315"/>
                </a:cubicBezTo>
                <a:cubicBezTo>
                  <a:pt x="4716131" y="826315"/>
                  <a:pt x="4696564" y="826315"/>
                  <a:pt x="4679171" y="835644"/>
                </a:cubicBezTo>
                <a:cubicBezTo>
                  <a:pt x="4670474" y="841864"/>
                  <a:pt x="4661778" y="841864"/>
                  <a:pt x="4657430" y="823205"/>
                </a:cubicBezTo>
                <a:cubicBezTo>
                  <a:pt x="4655255" y="798327"/>
                  <a:pt x="4642210" y="801437"/>
                  <a:pt x="4631340" y="810766"/>
                </a:cubicBezTo>
                <a:cubicBezTo>
                  <a:pt x="4596553" y="838754"/>
                  <a:pt x="4559593" y="841864"/>
                  <a:pt x="4522632" y="857412"/>
                </a:cubicBezTo>
                <a:cubicBezTo>
                  <a:pt x="4500891" y="866741"/>
                  <a:pt x="4485672" y="851193"/>
                  <a:pt x="4476975" y="820096"/>
                </a:cubicBezTo>
                <a:cubicBezTo>
                  <a:pt x="4474801" y="810766"/>
                  <a:pt x="4472628" y="801437"/>
                  <a:pt x="4470453" y="792108"/>
                </a:cubicBezTo>
                <a:cubicBezTo>
                  <a:pt x="4463931" y="773450"/>
                  <a:pt x="4455234" y="770340"/>
                  <a:pt x="4446537" y="785889"/>
                </a:cubicBezTo>
                <a:cubicBezTo>
                  <a:pt x="4444363" y="785889"/>
                  <a:pt x="4444363" y="788998"/>
                  <a:pt x="4442189" y="788998"/>
                </a:cubicBezTo>
                <a:cubicBezTo>
                  <a:pt x="4422622" y="820096"/>
                  <a:pt x="4422622" y="820096"/>
                  <a:pt x="4407403" y="785889"/>
                </a:cubicBezTo>
                <a:cubicBezTo>
                  <a:pt x="4392184" y="745462"/>
                  <a:pt x="4368268" y="742353"/>
                  <a:pt x="4346527" y="776560"/>
                </a:cubicBezTo>
                <a:cubicBezTo>
                  <a:pt x="4326959" y="804547"/>
                  <a:pt x="4316089" y="807657"/>
                  <a:pt x="4289999" y="788998"/>
                </a:cubicBezTo>
                <a:cubicBezTo>
                  <a:pt x="4263909" y="770340"/>
                  <a:pt x="4237820" y="751682"/>
                  <a:pt x="4209555" y="745462"/>
                </a:cubicBezTo>
                <a:cubicBezTo>
                  <a:pt x="4189988" y="739243"/>
                  <a:pt x="4172595" y="742353"/>
                  <a:pt x="4157376" y="757901"/>
                </a:cubicBezTo>
                <a:cubicBezTo>
                  <a:pt x="4139983" y="776560"/>
                  <a:pt x="4129112" y="770340"/>
                  <a:pt x="4120416" y="745462"/>
                </a:cubicBezTo>
                <a:cubicBezTo>
                  <a:pt x="4109545" y="717475"/>
                  <a:pt x="4109545" y="717475"/>
                  <a:pt x="4096500" y="745462"/>
                </a:cubicBezTo>
                <a:cubicBezTo>
                  <a:pt x="4087803" y="770340"/>
                  <a:pt x="4076933" y="795218"/>
                  <a:pt x="4068236" y="816986"/>
                </a:cubicBezTo>
                <a:cubicBezTo>
                  <a:pt x="4061714" y="813876"/>
                  <a:pt x="4063888" y="804547"/>
                  <a:pt x="4061714" y="798327"/>
                </a:cubicBezTo>
                <a:cubicBezTo>
                  <a:pt x="4055191" y="767230"/>
                  <a:pt x="4042147" y="751682"/>
                  <a:pt x="4018231" y="754791"/>
                </a:cubicBezTo>
                <a:cubicBezTo>
                  <a:pt x="3998664" y="754791"/>
                  <a:pt x="3979096" y="757901"/>
                  <a:pt x="3959529" y="757901"/>
                </a:cubicBezTo>
                <a:cubicBezTo>
                  <a:pt x="3920394" y="761011"/>
                  <a:pt x="3894305" y="736133"/>
                  <a:pt x="3876911" y="686378"/>
                </a:cubicBezTo>
                <a:cubicBezTo>
                  <a:pt x="3870389" y="664610"/>
                  <a:pt x="3863867" y="642841"/>
                  <a:pt x="3857344" y="617964"/>
                </a:cubicBezTo>
                <a:cubicBezTo>
                  <a:pt x="3855170" y="608634"/>
                  <a:pt x="3850822" y="596196"/>
                  <a:pt x="3842125" y="599305"/>
                </a:cubicBezTo>
                <a:cubicBezTo>
                  <a:pt x="3833429" y="602415"/>
                  <a:pt x="3835602" y="614854"/>
                  <a:pt x="3835602" y="624183"/>
                </a:cubicBezTo>
                <a:cubicBezTo>
                  <a:pt x="3835602" y="642841"/>
                  <a:pt x="3837777" y="661500"/>
                  <a:pt x="3826906" y="673939"/>
                </a:cubicBezTo>
                <a:cubicBezTo>
                  <a:pt x="3820384" y="683268"/>
                  <a:pt x="3826906" y="689487"/>
                  <a:pt x="3829080" y="698816"/>
                </a:cubicBezTo>
                <a:cubicBezTo>
                  <a:pt x="3837777" y="729914"/>
                  <a:pt x="3833429" y="742353"/>
                  <a:pt x="3809513" y="742353"/>
                </a:cubicBezTo>
                <a:cubicBezTo>
                  <a:pt x="3781249" y="742353"/>
                  <a:pt x="3752985" y="736133"/>
                  <a:pt x="3726895" y="726804"/>
                </a:cubicBezTo>
                <a:cubicBezTo>
                  <a:pt x="3711676" y="723694"/>
                  <a:pt x="3696457" y="711255"/>
                  <a:pt x="3687761" y="689487"/>
                </a:cubicBezTo>
                <a:cubicBezTo>
                  <a:pt x="3681238" y="670829"/>
                  <a:pt x="3670367" y="661500"/>
                  <a:pt x="3652975" y="664610"/>
                </a:cubicBezTo>
                <a:cubicBezTo>
                  <a:pt x="3602969" y="673939"/>
                  <a:pt x="3555138" y="655280"/>
                  <a:pt x="3509481" y="624183"/>
                </a:cubicBezTo>
                <a:cubicBezTo>
                  <a:pt x="3507307" y="621073"/>
                  <a:pt x="3507307" y="621073"/>
                  <a:pt x="3505132" y="621073"/>
                </a:cubicBezTo>
                <a:cubicBezTo>
                  <a:pt x="3446431" y="583757"/>
                  <a:pt x="3429038" y="589976"/>
                  <a:pt x="3392077" y="658390"/>
                </a:cubicBezTo>
                <a:cubicBezTo>
                  <a:pt x="3385555" y="652171"/>
                  <a:pt x="3389903" y="645951"/>
                  <a:pt x="3389903" y="639732"/>
                </a:cubicBezTo>
                <a:cubicBezTo>
                  <a:pt x="3392077" y="621073"/>
                  <a:pt x="3387729" y="611744"/>
                  <a:pt x="3372510" y="621073"/>
                </a:cubicBezTo>
                <a:cubicBezTo>
                  <a:pt x="3368162" y="621073"/>
                  <a:pt x="3361639" y="630403"/>
                  <a:pt x="3359465" y="624183"/>
                </a:cubicBezTo>
                <a:cubicBezTo>
                  <a:pt x="3355117" y="614854"/>
                  <a:pt x="3357291" y="605525"/>
                  <a:pt x="3359465" y="596196"/>
                </a:cubicBezTo>
                <a:cubicBezTo>
                  <a:pt x="3361639" y="589976"/>
                  <a:pt x="3361639" y="583757"/>
                  <a:pt x="3363813" y="577537"/>
                </a:cubicBezTo>
                <a:cubicBezTo>
                  <a:pt x="3365987" y="561989"/>
                  <a:pt x="3359465" y="558879"/>
                  <a:pt x="3352942" y="565098"/>
                </a:cubicBezTo>
                <a:cubicBezTo>
                  <a:pt x="3335549" y="574428"/>
                  <a:pt x="3320330" y="593086"/>
                  <a:pt x="3300763" y="580647"/>
                </a:cubicBezTo>
                <a:cubicBezTo>
                  <a:pt x="3283370" y="568208"/>
                  <a:pt x="3276847" y="540221"/>
                  <a:pt x="3268151" y="521562"/>
                </a:cubicBezTo>
                <a:cubicBezTo>
                  <a:pt x="3242061" y="568208"/>
                  <a:pt x="3246409" y="602415"/>
                  <a:pt x="3279022" y="636622"/>
                </a:cubicBezTo>
                <a:cubicBezTo>
                  <a:pt x="3281196" y="636622"/>
                  <a:pt x="3283370" y="639732"/>
                  <a:pt x="3285544" y="642841"/>
                </a:cubicBezTo>
                <a:cubicBezTo>
                  <a:pt x="3296414" y="652171"/>
                  <a:pt x="3313808" y="661500"/>
                  <a:pt x="3309460" y="680158"/>
                </a:cubicBezTo>
                <a:cubicBezTo>
                  <a:pt x="3305111" y="692597"/>
                  <a:pt x="3287718" y="692597"/>
                  <a:pt x="3274673" y="695707"/>
                </a:cubicBezTo>
                <a:cubicBezTo>
                  <a:pt x="3244235" y="698816"/>
                  <a:pt x="3213797" y="689487"/>
                  <a:pt x="3183359" y="686378"/>
                </a:cubicBezTo>
                <a:cubicBezTo>
                  <a:pt x="3176837" y="686378"/>
                  <a:pt x="3170314" y="683268"/>
                  <a:pt x="3163792" y="686378"/>
                </a:cubicBezTo>
                <a:cubicBezTo>
                  <a:pt x="3146399" y="686378"/>
                  <a:pt x="3131180" y="692597"/>
                  <a:pt x="3122483" y="664610"/>
                </a:cubicBezTo>
                <a:cubicBezTo>
                  <a:pt x="3118135" y="652171"/>
                  <a:pt x="3105090" y="652171"/>
                  <a:pt x="3094219" y="645951"/>
                </a:cubicBezTo>
                <a:cubicBezTo>
                  <a:pt x="3081174" y="639732"/>
                  <a:pt x="3070304" y="630403"/>
                  <a:pt x="3070304" y="605525"/>
                </a:cubicBezTo>
                <a:cubicBezTo>
                  <a:pt x="3068129" y="580647"/>
                  <a:pt x="3052910" y="583757"/>
                  <a:pt x="3042040" y="577537"/>
                </a:cubicBezTo>
                <a:cubicBezTo>
                  <a:pt x="3033343" y="571318"/>
                  <a:pt x="3024647" y="568208"/>
                  <a:pt x="3020298" y="583757"/>
                </a:cubicBezTo>
                <a:cubicBezTo>
                  <a:pt x="3015950" y="593086"/>
                  <a:pt x="3011602" y="596196"/>
                  <a:pt x="3005079" y="596196"/>
                </a:cubicBezTo>
                <a:cubicBezTo>
                  <a:pt x="2987686" y="593086"/>
                  <a:pt x="2970293" y="589976"/>
                  <a:pt x="2952900" y="605525"/>
                </a:cubicBezTo>
                <a:cubicBezTo>
                  <a:pt x="2944203" y="611744"/>
                  <a:pt x="2937681" y="602415"/>
                  <a:pt x="2931158" y="593086"/>
                </a:cubicBezTo>
                <a:cubicBezTo>
                  <a:pt x="2894198" y="537111"/>
                  <a:pt x="2846367" y="521562"/>
                  <a:pt x="2796361" y="524672"/>
                </a:cubicBezTo>
                <a:cubicBezTo>
                  <a:pt x="2772446" y="527782"/>
                  <a:pt x="2748530" y="530891"/>
                  <a:pt x="2724615" y="521562"/>
                </a:cubicBezTo>
                <a:cubicBezTo>
                  <a:pt x="2705047" y="515343"/>
                  <a:pt x="2687654" y="527782"/>
                  <a:pt x="2676783" y="555769"/>
                </a:cubicBezTo>
                <a:cubicBezTo>
                  <a:pt x="2668087" y="540221"/>
                  <a:pt x="2668087" y="515343"/>
                  <a:pt x="2648519" y="515343"/>
                </a:cubicBezTo>
                <a:cubicBezTo>
                  <a:pt x="2624604" y="518453"/>
                  <a:pt x="2600688" y="524672"/>
                  <a:pt x="2583295" y="552660"/>
                </a:cubicBezTo>
                <a:cubicBezTo>
                  <a:pt x="2578947" y="558879"/>
                  <a:pt x="2574598" y="568208"/>
                  <a:pt x="2570250" y="577537"/>
                </a:cubicBezTo>
                <a:cubicBezTo>
                  <a:pt x="2563728" y="586867"/>
                  <a:pt x="2559379" y="602415"/>
                  <a:pt x="2546335" y="593086"/>
                </a:cubicBezTo>
                <a:cubicBezTo>
                  <a:pt x="2533290" y="586867"/>
                  <a:pt x="2533290" y="574428"/>
                  <a:pt x="2533290" y="561989"/>
                </a:cubicBezTo>
                <a:cubicBezTo>
                  <a:pt x="2533290" y="509123"/>
                  <a:pt x="2522419" y="462478"/>
                  <a:pt x="2502852" y="422051"/>
                </a:cubicBezTo>
                <a:cubicBezTo>
                  <a:pt x="2491981" y="400283"/>
                  <a:pt x="2481110" y="384735"/>
                  <a:pt x="2459369" y="397174"/>
                </a:cubicBezTo>
                <a:cubicBezTo>
                  <a:pt x="2441976" y="406503"/>
                  <a:pt x="2422408" y="394064"/>
                  <a:pt x="2407189" y="381625"/>
                </a:cubicBezTo>
                <a:cubicBezTo>
                  <a:pt x="2387622" y="366076"/>
                  <a:pt x="2363706" y="356747"/>
                  <a:pt x="2339791" y="353637"/>
                </a:cubicBezTo>
                <a:cubicBezTo>
                  <a:pt x="2309353" y="347418"/>
                  <a:pt x="2278915" y="328760"/>
                  <a:pt x="2250651" y="310101"/>
                </a:cubicBezTo>
                <a:cubicBezTo>
                  <a:pt x="2226735" y="297662"/>
                  <a:pt x="2204994" y="285224"/>
                  <a:pt x="2178904" y="288333"/>
                </a:cubicBezTo>
                <a:cubicBezTo>
                  <a:pt x="2154988" y="294553"/>
                  <a:pt x="2133247" y="313211"/>
                  <a:pt x="2118028" y="341198"/>
                </a:cubicBezTo>
                <a:cubicBezTo>
                  <a:pt x="2076719" y="409612"/>
                  <a:pt x="2046281" y="406503"/>
                  <a:pt x="2015843" y="325650"/>
                </a:cubicBezTo>
                <a:cubicBezTo>
                  <a:pt x="2015843" y="322540"/>
                  <a:pt x="2013669" y="319430"/>
                  <a:pt x="2013669" y="316321"/>
                </a:cubicBezTo>
                <a:cubicBezTo>
                  <a:pt x="2000624" y="282114"/>
                  <a:pt x="2000624" y="282114"/>
                  <a:pt x="1985405" y="313211"/>
                </a:cubicBezTo>
                <a:cubicBezTo>
                  <a:pt x="1970186" y="341198"/>
                  <a:pt x="1957141" y="344308"/>
                  <a:pt x="1931051" y="325650"/>
                </a:cubicBezTo>
                <a:cubicBezTo>
                  <a:pt x="1889743" y="297662"/>
                  <a:pt x="1889743" y="297662"/>
                  <a:pt x="1861479" y="306992"/>
                </a:cubicBezTo>
                <a:cubicBezTo>
                  <a:pt x="1874524" y="328760"/>
                  <a:pt x="1891917" y="341198"/>
                  <a:pt x="1909310" y="350528"/>
                </a:cubicBezTo>
                <a:cubicBezTo>
                  <a:pt x="1926703" y="362967"/>
                  <a:pt x="1946270" y="369186"/>
                  <a:pt x="1965838" y="378515"/>
                </a:cubicBezTo>
                <a:cubicBezTo>
                  <a:pt x="1950619" y="390954"/>
                  <a:pt x="1948445" y="403393"/>
                  <a:pt x="1954967" y="422051"/>
                </a:cubicBezTo>
                <a:cubicBezTo>
                  <a:pt x="1963663" y="440710"/>
                  <a:pt x="1957141" y="443819"/>
                  <a:pt x="1944096" y="443819"/>
                </a:cubicBezTo>
                <a:cubicBezTo>
                  <a:pt x="1920181" y="443819"/>
                  <a:pt x="1896265" y="440710"/>
                  <a:pt x="1872349" y="456258"/>
                </a:cubicBezTo>
                <a:cubicBezTo>
                  <a:pt x="1857131" y="462478"/>
                  <a:pt x="1844086" y="453148"/>
                  <a:pt x="1837563" y="428271"/>
                </a:cubicBezTo>
                <a:cubicBezTo>
                  <a:pt x="1835389" y="418941"/>
                  <a:pt x="1833215" y="412722"/>
                  <a:pt x="1824518" y="422051"/>
                </a:cubicBezTo>
                <a:cubicBezTo>
                  <a:pt x="1800603" y="440710"/>
                  <a:pt x="1800603" y="440710"/>
                  <a:pt x="1798428" y="403393"/>
                </a:cubicBezTo>
                <a:cubicBezTo>
                  <a:pt x="1798428" y="400283"/>
                  <a:pt x="1798428" y="397174"/>
                  <a:pt x="1796254" y="390954"/>
                </a:cubicBezTo>
                <a:cubicBezTo>
                  <a:pt x="1785384" y="412722"/>
                  <a:pt x="1772339" y="434490"/>
                  <a:pt x="1761468" y="456258"/>
                </a:cubicBezTo>
                <a:cubicBezTo>
                  <a:pt x="1757120" y="459368"/>
                  <a:pt x="1754946" y="474917"/>
                  <a:pt x="1748423" y="468697"/>
                </a:cubicBezTo>
                <a:cubicBezTo>
                  <a:pt x="1739727" y="462478"/>
                  <a:pt x="1731030" y="456258"/>
                  <a:pt x="1731030" y="437600"/>
                </a:cubicBezTo>
                <a:cubicBezTo>
                  <a:pt x="1733204" y="418941"/>
                  <a:pt x="1737552" y="403393"/>
                  <a:pt x="1741901" y="387844"/>
                </a:cubicBezTo>
                <a:cubicBezTo>
                  <a:pt x="1746249" y="375405"/>
                  <a:pt x="1746249" y="362967"/>
                  <a:pt x="1735378" y="356747"/>
                </a:cubicBezTo>
                <a:cubicBezTo>
                  <a:pt x="1696244" y="341198"/>
                  <a:pt x="1657109" y="313211"/>
                  <a:pt x="1615800" y="303882"/>
                </a:cubicBezTo>
                <a:cubicBezTo>
                  <a:pt x="1596233" y="297662"/>
                  <a:pt x="1576666" y="291443"/>
                  <a:pt x="1567969" y="331869"/>
                </a:cubicBezTo>
                <a:cubicBezTo>
                  <a:pt x="1563621" y="356747"/>
                  <a:pt x="1524486" y="369186"/>
                  <a:pt x="1513616" y="353637"/>
                </a:cubicBezTo>
                <a:cubicBezTo>
                  <a:pt x="1509267" y="344308"/>
                  <a:pt x="1504919" y="338089"/>
                  <a:pt x="1511441" y="325650"/>
                </a:cubicBezTo>
                <a:cubicBezTo>
                  <a:pt x="1517964" y="313211"/>
                  <a:pt x="1522312" y="319430"/>
                  <a:pt x="1528834" y="322540"/>
                </a:cubicBezTo>
                <a:cubicBezTo>
                  <a:pt x="1537531" y="331869"/>
                  <a:pt x="1548402" y="338089"/>
                  <a:pt x="1554924" y="325650"/>
                </a:cubicBezTo>
                <a:cubicBezTo>
                  <a:pt x="1561447" y="316321"/>
                  <a:pt x="1563621" y="303882"/>
                  <a:pt x="1557098" y="291443"/>
                </a:cubicBezTo>
                <a:cubicBezTo>
                  <a:pt x="1550576" y="275894"/>
                  <a:pt x="1544054" y="266565"/>
                  <a:pt x="1531009" y="275894"/>
                </a:cubicBezTo>
                <a:cubicBezTo>
                  <a:pt x="1517964" y="282114"/>
                  <a:pt x="1511441" y="275894"/>
                  <a:pt x="1511441" y="254126"/>
                </a:cubicBezTo>
                <a:cubicBezTo>
                  <a:pt x="1511441" y="247907"/>
                  <a:pt x="1511441" y="244797"/>
                  <a:pt x="1511441" y="238578"/>
                </a:cubicBezTo>
                <a:cubicBezTo>
                  <a:pt x="1509267" y="232358"/>
                  <a:pt x="1509267" y="223029"/>
                  <a:pt x="1504919" y="219919"/>
                </a:cubicBezTo>
                <a:cubicBezTo>
                  <a:pt x="1498396" y="216810"/>
                  <a:pt x="1496222" y="226139"/>
                  <a:pt x="1491874" y="229249"/>
                </a:cubicBezTo>
                <a:cubicBezTo>
                  <a:pt x="1476655" y="251017"/>
                  <a:pt x="1459262" y="266565"/>
                  <a:pt x="1435346" y="263456"/>
                </a:cubicBezTo>
                <a:cubicBezTo>
                  <a:pt x="1424475" y="263456"/>
                  <a:pt x="1417953" y="260346"/>
                  <a:pt x="1420127" y="241687"/>
                </a:cubicBezTo>
                <a:cubicBezTo>
                  <a:pt x="1420127" y="229249"/>
                  <a:pt x="1420127" y="216810"/>
                  <a:pt x="1420127" y="204371"/>
                </a:cubicBezTo>
                <a:cubicBezTo>
                  <a:pt x="1415779" y="173274"/>
                  <a:pt x="1409257" y="167054"/>
                  <a:pt x="1387515" y="173274"/>
                </a:cubicBezTo>
                <a:cubicBezTo>
                  <a:pt x="1374470" y="176383"/>
                  <a:pt x="1363599" y="170164"/>
                  <a:pt x="1350555" y="1701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DEA8F3-C31F-4ACC-86A2-09F94A710D4B}"/>
              </a:ext>
            </a:extLst>
          </p:cNvPr>
          <p:cNvGrpSpPr/>
          <p:nvPr/>
        </p:nvGrpSpPr>
        <p:grpSpPr>
          <a:xfrm>
            <a:off x="449426" y="5162187"/>
            <a:ext cx="4635459" cy="1472690"/>
            <a:chOff x="3862980" y="4141798"/>
            <a:chExt cx="3433328" cy="25025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BB562F-DC15-43C0-9FDE-534278A3A491}"/>
                </a:ext>
              </a:extLst>
            </p:cNvPr>
            <p:cNvSpPr txBox="1"/>
            <p:nvPr/>
          </p:nvSpPr>
          <p:spPr>
            <a:xfrm>
              <a:off x="3862980" y="4141798"/>
              <a:ext cx="3433328" cy="1568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8528C3-BCF8-49B1-A0AA-88D30CC67933}"/>
                </a:ext>
              </a:extLst>
            </p:cNvPr>
            <p:cNvSpPr txBox="1"/>
            <p:nvPr/>
          </p:nvSpPr>
          <p:spPr>
            <a:xfrm>
              <a:off x="3862980" y="5320862"/>
              <a:ext cx="3433328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33736C-1D12-48ED-BE17-A07545E85B7C}"/>
              </a:ext>
            </a:extLst>
          </p:cNvPr>
          <p:cNvSpPr txBox="1"/>
          <p:nvPr/>
        </p:nvSpPr>
        <p:spPr>
          <a:xfrm>
            <a:off x="7582585" y="5513226"/>
            <a:ext cx="4292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Graphic 37">
            <a:extLst>
              <a:ext uri="{FF2B5EF4-FFF2-40B4-BE49-F238E27FC236}">
                <a16:creationId xmlns:a16="http://schemas.microsoft.com/office/drawing/2014/main" id="{4FDD6AB1-C196-4E93-9B65-58CB8DE13130}"/>
              </a:ext>
            </a:extLst>
          </p:cNvPr>
          <p:cNvSpPr/>
          <p:nvPr/>
        </p:nvSpPr>
        <p:spPr>
          <a:xfrm rot="206859">
            <a:off x="2001830" y="2406157"/>
            <a:ext cx="4190885" cy="2632399"/>
          </a:xfrm>
          <a:custGeom>
            <a:avLst/>
            <a:gdLst>
              <a:gd name="connsiteX0" fmla="*/ 4188267 w 4190885"/>
              <a:gd name="connsiteY0" fmla="*/ 2425289 h 2632399"/>
              <a:gd name="connsiteX1" fmla="*/ 4177791 w 4190885"/>
              <a:gd name="connsiteY1" fmla="*/ 2414814 h 2632399"/>
              <a:gd name="connsiteX2" fmla="*/ 4167971 w 4190885"/>
              <a:gd name="connsiteY2" fmla="*/ 2312022 h 2632399"/>
              <a:gd name="connsiteX3" fmla="*/ 4177573 w 4190885"/>
              <a:gd name="connsiteY3" fmla="*/ 2306348 h 2632399"/>
              <a:gd name="connsiteX4" fmla="*/ 4188267 w 4190885"/>
              <a:gd name="connsiteY4" fmla="*/ 2311585 h 2632399"/>
              <a:gd name="connsiteX5" fmla="*/ 4188267 w 4190885"/>
              <a:gd name="connsiteY5" fmla="*/ 2246113 h 2632399"/>
              <a:gd name="connsiteX6" fmla="*/ 4157277 w 4190885"/>
              <a:gd name="connsiteY6" fmla="*/ 2200937 h 2632399"/>
              <a:gd name="connsiteX7" fmla="*/ 4154221 w 4190885"/>
              <a:gd name="connsiteY7" fmla="*/ 2162963 h 2632399"/>
              <a:gd name="connsiteX8" fmla="*/ 4164697 w 4190885"/>
              <a:gd name="connsiteY8" fmla="*/ 2152488 h 2632399"/>
              <a:gd name="connsiteX9" fmla="*/ 4188267 w 4190885"/>
              <a:gd name="connsiteY9" fmla="*/ 2156416 h 2632399"/>
              <a:gd name="connsiteX10" fmla="*/ 4188267 w 4190885"/>
              <a:gd name="connsiteY10" fmla="*/ 2125862 h 2632399"/>
              <a:gd name="connsiteX11" fmla="*/ 4162733 w 4190885"/>
              <a:gd name="connsiteY11" fmla="*/ 2121061 h 2632399"/>
              <a:gd name="connsiteX12" fmla="*/ 4148983 w 4190885"/>
              <a:gd name="connsiteY12" fmla="*/ 2107312 h 2632399"/>
              <a:gd name="connsiteX13" fmla="*/ 4140254 w 4190885"/>
              <a:gd name="connsiteY13" fmla="*/ 2003429 h 2632399"/>
              <a:gd name="connsiteX14" fmla="*/ 4151603 w 4190885"/>
              <a:gd name="connsiteY14" fmla="*/ 1992080 h 2632399"/>
              <a:gd name="connsiteX15" fmla="*/ 4188485 w 4190885"/>
              <a:gd name="connsiteY15" fmla="*/ 1994699 h 2632399"/>
              <a:gd name="connsiteX16" fmla="*/ 4188485 w 4190885"/>
              <a:gd name="connsiteY16" fmla="*/ 1964145 h 2632399"/>
              <a:gd name="connsiteX17" fmla="*/ 4145273 w 4190885"/>
              <a:gd name="connsiteY17" fmla="*/ 1959999 h 2632399"/>
              <a:gd name="connsiteX18" fmla="*/ 4136544 w 4190885"/>
              <a:gd name="connsiteY18" fmla="*/ 1950614 h 2632399"/>
              <a:gd name="connsiteX19" fmla="*/ 4132179 w 4190885"/>
              <a:gd name="connsiteY19" fmla="*/ 1886670 h 2632399"/>
              <a:gd name="connsiteX20" fmla="*/ 4142873 w 4190885"/>
              <a:gd name="connsiteY20" fmla="*/ 1878377 h 2632399"/>
              <a:gd name="connsiteX21" fmla="*/ 4155531 w 4190885"/>
              <a:gd name="connsiteY21" fmla="*/ 1876631 h 2632399"/>
              <a:gd name="connsiteX22" fmla="*/ 4188485 w 4190885"/>
              <a:gd name="connsiteY22" fmla="*/ 1889943 h 2632399"/>
              <a:gd name="connsiteX23" fmla="*/ 4188485 w 4190885"/>
              <a:gd name="connsiteY23" fmla="*/ 1776458 h 2632399"/>
              <a:gd name="connsiteX24" fmla="*/ 4176045 w 4190885"/>
              <a:gd name="connsiteY24" fmla="*/ 1766637 h 2632399"/>
              <a:gd name="connsiteX25" fmla="*/ 4163387 w 4190885"/>
              <a:gd name="connsiteY25" fmla="*/ 1769911 h 2632399"/>
              <a:gd name="connsiteX26" fmla="*/ 4101625 w 4190885"/>
              <a:gd name="connsiteY26" fmla="*/ 1761399 h 2632399"/>
              <a:gd name="connsiteX27" fmla="*/ 4080238 w 4190885"/>
              <a:gd name="connsiteY27" fmla="*/ 1757689 h 2632399"/>
              <a:gd name="connsiteX28" fmla="*/ 4041827 w 4190885"/>
              <a:gd name="connsiteY28" fmla="*/ 1761618 h 2632399"/>
              <a:gd name="connsiteX29" fmla="*/ 4012583 w 4190885"/>
              <a:gd name="connsiteY29" fmla="*/ 1757689 h 2632399"/>
              <a:gd name="connsiteX30" fmla="*/ 3988794 w 4190885"/>
              <a:gd name="connsiteY30" fmla="*/ 1747868 h 2632399"/>
              <a:gd name="connsiteX31" fmla="*/ 3965443 w 4190885"/>
              <a:gd name="connsiteY31" fmla="*/ 1744595 h 2632399"/>
              <a:gd name="connsiteX32" fmla="*/ 3899097 w 4190885"/>
              <a:gd name="connsiteY32" fmla="*/ 1737611 h 2632399"/>
              <a:gd name="connsiteX33" fmla="*/ 3868107 w 4190885"/>
              <a:gd name="connsiteY33" fmla="*/ 1734337 h 2632399"/>
              <a:gd name="connsiteX34" fmla="*/ 3818785 w 4190885"/>
              <a:gd name="connsiteY34" fmla="*/ 1727572 h 2632399"/>
              <a:gd name="connsiteX35" fmla="*/ 3791286 w 4190885"/>
              <a:gd name="connsiteY35" fmla="*/ 1722771 h 2632399"/>
              <a:gd name="connsiteX36" fmla="*/ 3773172 w 4190885"/>
              <a:gd name="connsiteY36" fmla="*/ 1714696 h 2632399"/>
              <a:gd name="connsiteX37" fmla="*/ 3768807 w 4190885"/>
              <a:gd name="connsiteY37" fmla="*/ 1703565 h 2632399"/>
              <a:gd name="connsiteX38" fmla="*/ 3695915 w 4190885"/>
              <a:gd name="connsiteY38" fmla="*/ 1573712 h 2632399"/>
              <a:gd name="connsiteX39" fmla="*/ 3643537 w 4190885"/>
              <a:gd name="connsiteY39" fmla="*/ 1529627 h 2632399"/>
              <a:gd name="connsiteX40" fmla="*/ 3555586 w 4190885"/>
              <a:gd name="connsiteY40" fmla="*/ 1436438 h 2632399"/>
              <a:gd name="connsiteX41" fmla="*/ 3533761 w 4190885"/>
              <a:gd name="connsiteY41" fmla="*/ 1422034 h 2632399"/>
              <a:gd name="connsiteX42" fmla="*/ 3503426 w 4190885"/>
              <a:gd name="connsiteY42" fmla="*/ 1422471 h 2632399"/>
              <a:gd name="connsiteX43" fmla="*/ 3490768 w 4190885"/>
              <a:gd name="connsiteY43" fmla="*/ 1414396 h 2632399"/>
              <a:gd name="connsiteX44" fmla="*/ 3489022 w 4190885"/>
              <a:gd name="connsiteY44" fmla="*/ 1378822 h 2632399"/>
              <a:gd name="connsiteX45" fmla="*/ 3493387 w 4190885"/>
              <a:gd name="connsiteY45" fmla="*/ 1343467 h 2632399"/>
              <a:gd name="connsiteX46" fmla="*/ 3461306 w 4190885"/>
              <a:gd name="connsiteY46" fmla="*/ 1279523 h 2632399"/>
              <a:gd name="connsiteX47" fmla="*/ 3446029 w 4190885"/>
              <a:gd name="connsiteY47" fmla="*/ 1265774 h 2632399"/>
              <a:gd name="connsiteX48" fmla="*/ 3331670 w 4190885"/>
              <a:gd name="connsiteY48" fmla="*/ 1220598 h 2632399"/>
              <a:gd name="connsiteX49" fmla="*/ 3324032 w 4190885"/>
              <a:gd name="connsiteY49" fmla="*/ 1220598 h 2632399"/>
              <a:gd name="connsiteX50" fmla="*/ 3288240 w 4190885"/>
              <a:gd name="connsiteY50" fmla="*/ 1229109 h 2632399"/>
              <a:gd name="connsiteX51" fmla="*/ 3284530 w 4190885"/>
              <a:gd name="connsiteY51" fmla="*/ 1233910 h 2632399"/>
              <a:gd name="connsiteX52" fmla="*/ 3291514 w 4190885"/>
              <a:gd name="connsiteY52" fmla="*/ 1235874 h 2632399"/>
              <a:gd name="connsiteX53" fmla="*/ 3255941 w 4190885"/>
              <a:gd name="connsiteY53" fmla="*/ 1253334 h 2632399"/>
              <a:gd name="connsiteX54" fmla="*/ 3224296 w 4190885"/>
              <a:gd name="connsiteY54" fmla="*/ 1281923 h 2632399"/>
              <a:gd name="connsiteX55" fmla="*/ 3227569 w 4190885"/>
              <a:gd name="connsiteY55" fmla="*/ 1272321 h 2632399"/>
              <a:gd name="connsiteX56" fmla="*/ 3270344 w 4190885"/>
              <a:gd name="connsiteY56" fmla="*/ 1240458 h 2632399"/>
              <a:gd name="connsiteX57" fmla="*/ 3253758 w 4190885"/>
              <a:gd name="connsiteY57" fmla="*/ 1249405 h 2632399"/>
              <a:gd name="connsiteX58" fmla="*/ 3251794 w 4190885"/>
              <a:gd name="connsiteY58" fmla="*/ 1250060 h 2632399"/>
              <a:gd name="connsiteX59" fmla="*/ 3217530 w 4190885"/>
              <a:gd name="connsiteY59" fmla="*/ 1277122 h 2632399"/>
              <a:gd name="connsiteX60" fmla="*/ 3201162 w 4190885"/>
              <a:gd name="connsiteY60" fmla="*/ 1319243 h 2632399"/>
              <a:gd name="connsiteX61" fmla="*/ 3194833 w 4190885"/>
              <a:gd name="connsiteY61" fmla="*/ 1335611 h 2632399"/>
              <a:gd name="connsiteX62" fmla="*/ 3188286 w 4190885"/>
              <a:gd name="connsiteY62" fmla="*/ 1376640 h 2632399"/>
              <a:gd name="connsiteX63" fmla="*/ 3187413 w 4190885"/>
              <a:gd name="connsiteY63" fmla="*/ 1393881 h 2632399"/>
              <a:gd name="connsiteX64" fmla="*/ 3181302 w 4190885"/>
              <a:gd name="connsiteY64" fmla="*/ 1414396 h 2632399"/>
              <a:gd name="connsiteX65" fmla="*/ 3135690 w 4190885"/>
              <a:gd name="connsiteY65" fmla="*/ 1472884 h 2632399"/>
              <a:gd name="connsiteX66" fmla="*/ 3141800 w 4190885"/>
              <a:gd name="connsiteY66" fmla="*/ 1497764 h 2632399"/>
              <a:gd name="connsiteX67" fmla="*/ 3164934 w 4190885"/>
              <a:gd name="connsiteY67" fmla="*/ 1499728 h 2632399"/>
              <a:gd name="connsiteX68" fmla="*/ 3204436 w 4190885"/>
              <a:gd name="connsiteY68" fmla="*/ 1498200 h 2632399"/>
              <a:gd name="connsiteX69" fmla="*/ 3227133 w 4190885"/>
              <a:gd name="connsiteY69" fmla="*/ 1501256 h 2632399"/>
              <a:gd name="connsiteX70" fmla="*/ 3241100 w 4190885"/>
              <a:gd name="connsiteY70" fmla="*/ 1516969 h 2632399"/>
              <a:gd name="connsiteX71" fmla="*/ 3258778 w 4190885"/>
              <a:gd name="connsiteY71" fmla="*/ 1550142 h 2632399"/>
              <a:gd name="connsiteX72" fmla="*/ 3261397 w 4190885"/>
              <a:gd name="connsiteY72" fmla="*/ 1566946 h 2632399"/>
              <a:gd name="connsiteX73" fmla="*/ 3227569 w 4190885"/>
              <a:gd name="connsiteY73" fmla="*/ 1594445 h 2632399"/>
              <a:gd name="connsiteX74" fmla="*/ 3189813 w 4190885"/>
              <a:gd name="connsiteY74" fmla="*/ 1635474 h 2632399"/>
              <a:gd name="connsiteX75" fmla="*/ 3179120 w 4190885"/>
              <a:gd name="connsiteY75" fmla="*/ 1643549 h 2632399"/>
              <a:gd name="connsiteX76" fmla="*/ 3140927 w 4190885"/>
              <a:gd name="connsiteY76" fmla="*/ 1635692 h 2632399"/>
              <a:gd name="connsiteX77" fmla="*/ 2990559 w 4190885"/>
              <a:gd name="connsiteY77" fmla="*/ 1549269 h 2632399"/>
              <a:gd name="connsiteX78" fmla="*/ 2979647 w 4190885"/>
              <a:gd name="connsiteY78" fmla="*/ 1526572 h 2632399"/>
              <a:gd name="connsiteX79" fmla="*/ 2980957 w 4190885"/>
              <a:gd name="connsiteY79" fmla="*/ 1506930 h 2632399"/>
              <a:gd name="connsiteX80" fmla="*/ 2986849 w 4190885"/>
              <a:gd name="connsiteY80" fmla="*/ 1453897 h 2632399"/>
              <a:gd name="connsiteX81" fmla="*/ 2999725 w 4190885"/>
              <a:gd name="connsiteY81" fmla="*/ 1438184 h 2632399"/>
              <a:gd name="connsiteX82" fmla="*/ 3054504 w 4190885"/>
              <a:gd name="connsiteY82" fmla="*/ 1409813 h 2632399"/>
              <a:gd name="connsiteX83" fmla="*/ 3058651 w 4190885"/>
              <a:gd name="connsiteY83" fmla="*/ 1406103 h 2632399"/>
              <a:gd name="connsiteX84" fmla="*/ 3089422 w 4190885"/>
              <a:gd name="connsiteY84" fmla="*/ 1388207 h 2632399"/>
              <a:gd name="connsiteX85" fmla="*/ 3100553 w 4190885"/>
              <a:gd name="connsiteY85" fmla="*/ 1375331 h 2632399"/>
              <a:gd name="connsiteX86" fmla="*/ 3104045 w 4190885"/>
              <a:gd name="connsiteY86" fmla="*/ 1336265 h 2632399"/>
              <a:gd name="connsiteX87" fmla="*/ 3104263 w 4190885"/>
              <a:gd name="connsiteY87" fmla="*/ 1293272 h 2632399"/>
              <a:gd name="connsiteX88" fmla="*/ 3094878 w 4190885"/>
              <a:gd name="connsiteY88" fmla="*/ 1263155 h 2632399"/>
              <a:gd name="connsiteX89" fmla="*/ 3081129 w 4190885"/>
              <a:gd name="connsiteY89" fmla="*/ 1236747 h 2632399"/>
              <a:gd name="connsiteX90" fmla="*/ 3060397 w 4190885"/>
              <a:gd name="connsiteY90" fmla="*/ 1208813 h 2632399"/>
              <a:gd name="connsiteX91" fmla="*/ 3054722 w 4190885"/>
              <a:gd name="connsiteY91" fmla="*/ 1186115 h 2632399"/>
              <a:gd name="connsiteX92" fmla="*/ 3045338 w 4190885"/>
              <a:gd name="connsiteY92" fmla="*/ 1153161 h 2632399"/>
              <a:gd name="connsiteX93" fmla="*/ 2988813 w 4190885"/>
              <a:gd name="connsiteY93" fmla="*/ 1085506 h 2632399"/>
              <a:gd name="connsiteX94" fmla="*/ 2976810 w 4190885"/>
              <a:gd name="connsiteY94" fmla="*/ 1073285 h 2632399"/>
              <a:gd name="connsiteX95" fmla="*/ 2951931 w 4190885"/>
              <a:gd name="connsiteY95" fmla="*/ 1030510 h 2632399"/>
              <a:gd name="connsiteX96" fmla="*/ 2928579 w 4190885"/>
              <a:gd name="connsiteY96" fmla="*/ 1002575 h 2632399"/>
              <a:gd name="connsiteX97" fmla="*/ 2908064 w 4190885"/>
              <a:gd name="connsiteY97" fmla="*/ 984897 h 2632399"/>
              <a:gd name="connsiteX98" fmla="*/ 2855904 w 4190885"/>
              <a:gd name="connsiteY98" fmla="*/ 938412 h 2632399"/>
              <a:gd name="connsiteX99" fmla="*/ 2782794 w 4190885"/>
              <a:gd name="connsiteY99" fmla="*/ 893018 h 2632399"/>
              <a:gd name="connsiteX100" fmla="*/ 2772318 w 4190885"/>
              <a:gd name="connsiteY100" fmla="*/ 882324 h 2632399"/>
              <a:gd name="connsiteX101" fmla="*/ 2753113 w 4190885"/>
              <a:gd name="connsiteY101" fmla="*/ 844350 h 2632399"/>
              <a:gd name="connsiteX102" fmla="*/ 2752240 w 4190885"/>
              <a:gd name="connsiteY102" fmla="*/ 823399 h 2632399"/>
              <a:gd name="connsiteX103" fmla="*/ 2768390 w 4190885"/>
              <a:gd name="connsiteY103" fmla="*/ 795027 h 2632399"/>
              <a:gd name="connsiteX104" fmla="*/ 2778211 w 4190885"/>
              <a:gd name="connsiteY104" fmla="*/ 773421 h 2632399"/>
              <a:gd name="connsiteX105" fmla="*/ 2795888 w 4190885"/>
              <a:gd name="connsiteY105" fmla="*/ 708604 h 2632399"/>
              <a:gd name="connsiteX106" fmla="*/ 2798507 w 4190885"/>
              <a:gd name="connsiteY106" fmla="*/ 644441 h 2632399"/>
              <a:gd name="connsiteX107" fmla="*/ 2749621 w 4190885"/>
              <a:gd name="connsiteY107" fmla="*/ 586825 h 2632399"/>
              <a:gd name="connsiteX108" fmla="*/ 2713611 w 4190885"/>
              <a:gd name="connsiteY108" fmla="*/ 562600 h 2632399"/>
              <a:gd name="connsiteX109" fmla="*/ 2702044 w 4190885"/>
              <a:gd name="connsiteY109" fmla="*/ 556926 h 2632399"/>
              <a:gd name="connsiteX110" fmla="*/ 2600999 w 4190885"/>
              <a:gd name="connsiteY110" fmla="*/ 560854 h 2632399"/>
              <a:gd name="connsiteX111" fmla="*/ 2549494 w 4190885"/>
              <a:gd name="connsiteY111" fmla="*/ 620871 h 2632399"/>
              <a:gd name="connsiteX112" fmla="*/ 2519595 w 4190885"/>
              <a:gd name="connsiteY112" fmla="*/ 668666 h 2632399"/>
              <a:gd name="connsiteX113" fmla="*/ 2498207 w 4190885"/>
              <a:gd name="connsiteY113" fmla="*/ 681978 h 2632399"/>
              <a:gd name="connsiteX114" fmla="*/ 2486422 w 4190885"/>
              <a:gd name="connsiteY114" fmla="*/ 693109 h 2632399"/>
              <a:gd name="connsiteX115" fmla="*/ 2485331 w 4190885"/>
              <a:gd name="connsiteY115" fmla="*/ 716897 h 2632399"/>
              <a:gd name="connsiteX116" fmla="*/ 2506937 w 4190885"/>
              <a:gd name="connsiteY116" fmla="*/ 722571 h 2632399"/>
              <a:gd name="connsiteX117" fmla="*/ 2517194 w 4190885"/>
              <a:gd name="connsiteY117" fmla="*/ 719079 h 2632399"/>
              <a:gd name="connsiteX118" fmla="*/ 2527233 w 4190885"/>
              <a:gd name="connsiteY118" fmla="*/ 717333 h 2632399"/>
              <a:gd name="connsiteX119" fmla="*/ 2527233 w 4190885"/>
              <a:gd name="connsiteY119" fmla="*/ 728464 h 2632399"/>
              <a:gd name="connsiteX120" fmla="*/ 2520250 w 4190885"/>
              <a:gd name="connsiteY120" fmla="*/ 754653 h 2632399"/>
              <a:gd name="connsiteX121" fmla="*/ 2521995 w 4190885"/>
              <a:gd name="connsiteY121" fmla="*/ 874467 h 2632399"/>
              <a:gd name="connsiteX122" fmla="*/ 2514357 w 4190885"/>
              <a:gd name="connsiteY122" fmla="*/ 892363 h 2632399"/>
              <a:gd name="connsiteX123" fmla="*/ 2463507 w 4190885"/>
              <a:gd name="connsiteY123" fmla="*/ 909604 h 2632399"/>
              <a:gd name="connsiteX124" fmla="*/ 2424005 w 4190885"/>
              <a:gd name="connsiteY124" fmla="*/ 915715 h 2632399"/>
              <a:gd name="connsiteX125" fmla="*/ 2351331 w 4190885"/>
              <a:gd name="connsiteY125" fmla="*/ 934047 h 2632399"/>
              <a:gd name="connsiteX126" fmla="*/ 2307683 w 4190885"/>
              <a:gd name="connsiteY126" fmla="*/ 954343 h 2632399"/>
              <a:gd name="connsiteX127" fmla="*/ 2280839 w 4190885"/>
              <a:gd name="connsiteY127" fmla="*/ 964164 h 2632399"/>
              <a:gd name="connsiteX128" fmla="*/ 2250285 w 4190885"/>
              <a:gd name="connsiteY128" fmla="*/ 975731 h 2632399"/>
              <a:gd name="connsiteX129" fmla="*/ 2224969 w 4190885"/>
              <a:gd name="connsiteY129" fmla="*/ 991226 h 2632399"/>
              <a:gd name="connsiteX130" fmla="*/ 2185686 w 4190885"/>
              <a:gd name="connsiteY130" fmla="*/ 997555 h 2632399"/>
              <a:gd name="connsiteX131" fmla="*/ 2168008 w 4190885"/>
              <a:gd name="connsiteY131" fmla="*/ 989044 h 2632399"/>
              <a:gd name="connsiteX132" fmla="*/ 2134617 w 4190885"/>
              <a:gd name="connsiteY132" fmla="*/ 925317 h 2632399"/>
              <a:gd name="connsiteX133" fmla="*/ 2021787 w 4190885"/>
              <a:gd name="connsiteY133" fmla="*/ 771021 h 2632399"/>
              <a:gd name="connsiteX134" fmla="*/ 1974646 w 4190885"/>
              <a:gd name="connsiteY134" fmla="*/ 738066 h 2632399"/>
              <a:gd name="connsiteX135" fmla="*/ 1873383 w 4190885"/>
              <a:gd name="connsiteY135" fmla="*/ 684815 h 2632399"/>
              <a:gd name="connsiteX136" fmla="*/ 1819259 w 4190885"/>
              <a:gd name="connsiteY136" fmla="*/ 637239 h 2632399"/>
              <a:gd name="connsiteX137" fmla="*/ 1817076 w 4190885"/>
              <a:gd name="connsiteY137" fmla="*/ 612796 h 2632399"/>
              <a:gd name="connsiteX138" fmla="*/ 1835409 w 4190885"/>
              <a:gd name="connsiteY138" fmla="*/ 544705 h 2632399"/>
              <a:gd name="connsiteX139" fmla="*/ 1828861 w 4190885"/>
              <a:gd name="connsiteY139" fmla="*/ 525499 h 2632399"/>
              <a:gd name="connsiteX140" fmla="*/ 1824715 w 4190885"/>
              <a:gd name="connsiteY140" fmla="*/ 506076 h 2632399"/>
              <a:gd name="connsiteX141" fmla="*/ 1825151 w 4190885"/>
              <a:gd name="connsiteY141" fmla="*/ 481196 h 2632399"/>
              <a:gd name="connsiteX142" fmla="*/ 1812275 w 4190885"/>
              <a:gd name="connsiteY142" fmla="*/ 424890 h 2632399"/>
              <a:gd name="connsiteX143" fmla="*/ 1787177 w 4190885"/>
              <a:gd name="connsiteY143" fmla="*/ 386480 h 2632399"/>
              <a:gd name="connsiteX144" fmla="*/ 1725415 w 4190885"/>
              <a:gd name="connsiteY144" fmla="*/ 365747 h 2632399"/>
              <a:gd name="connsiteX145" fmla="*/ 1693988 w 4190885"/>
              <a:gd name="connsiteY145" fmla="*/ 364219 h 2632399"/>
              <a:gd name="connsiteX146" fmla="*/ 1672819 w 4190885"/>
              <a:gd name="connsiteY146" fmla="*/ 365528 h 2632399"/>
              <a:gd name="connsiteX147" fmla="*/ 1661689 w 4190885"/>
              <a:gd name="connsiteY147" fmla="*/ 370112 h 2632399"/>
              <a:gd name="connsiteX148" fmla="*/ 1601454 w 4190885"/>
              <a:gd name="connsiteY148" fmla="*/ 401975 h 2632399"/>
              <a:gd name="connsiteX149" fmla="*/ 1569591 w 4190885"/>
              <a:gd name="connsiteY149" fmla="*/ 449770 h 2632399"/>
              <a:gd name="connsiteX150" fmla="*/ 1576138 w 4190885"/>
              <a:gd name="connsiteY150" fmla="*/ 528773 h 2632399"/>
              <a:gd name="connsiteX151" fmla="*/ 1576356 w 4190885"/>
              <a:gd name="connsiteY151" fmla="*/ 557799 h 2632399"/>
              <a:gd name="connsiteX152" fmla="*/ 1564135 w 4190885"/>
              <a:gd name="connsiteY152" fmla="*/ 598610 h 2632399"/>
              <a:gd name="connsiteX153" fmla="*/ 1565881 w 4190885"/>
              <a:gd name="connsiteY153" fmla="*/ 616942 h 2632399"/>
              <a:gd name="connsiteX154" fmla="*/ 1582031 w 4190885"/>
              <a:gd name="connsiteY154" fmla="*/ 611923 h 2632399"/>
              <a:gd name="connsiteX155" fmla="*/ 1600145 w 4190885"/>
              <a:gd name="connsiteY155" fmla="*/ 618252 h 2632399"/>
              <a:gd name="connsiteX156" fmla="*/ 1619132 w 4190885"/>
              <a:gd name="connsiteY156" fmla="*/ 669320 h 2632399"/>
              <a:gd name="connsiteX157" fmla="*/ 1606037 w 4190885"/>
              <a:gd name="connsiteY157" fmla="*/ 703802 h 2632399"/>
              <a:gd name="connsiteX158" fmla="*/ 1604073 w 4190885"/>
              <a:gd name="connsiteY158" fmla="*/ 704675 h 2632399"/>
              <a:gd name="connsiteX159" fmla="*/ 1523760 w 4190885"/>
              <a:gd name="connsiteY159" fmla="*/ 757708 h 2632399"/>
              <a:gd name="connsiteX160" fmla="*/ 1486004 w 4190885"/>
              <a:gd name="connsiteY160" fmla="*/ 814014 h 2632399"/>
              <a:gd name="connsiteX161" fmla="*/ 1480985 w 4190885"/>
              <a:gd name="connsiteY161" fmla="*/ 725408 h 2632399"/>
              <a:gd name="connsiteX162" fmla="*/ 1482731 w 4190885"/>
              <a:gd name="connsiteY162" fmla="*/ 714714 h 2632399"/>
              <a:gd name="connsiteX163" fmla="*/ 1514157 w 4190885"/>
              <a:gd name="connsiteY163" fmla="*/ 660372 h 2632399"/>
              <a:gd name="connsiteX164" fmla="*/ 1515903 w 4190885"/>
              <a:gd name="connsiteY164" fmla="*/ 659063 h 2632399"/>
              <a:gd name="connsiteX165" fmla="*/ 1537727 w 4190885"/>
              <a:gd name="connsiteY165" fmla="*/ 580714 h 2632399"/>
              <a:gd name="connsiteX166" fmla="*/ 1535545 w 4190885"/>
              <a:gd name="connsiteY166" fmla="*/ 575695 h 2632399"/>
              <a:gd name="connsiteX167" fmla="*/ 1521796 w 4190885"/>
              <a:gd name="connsiteY167" fmla="*/ 520916 h 2632399"/>
              <a:gd name="connsiteX168" fmla="*/ 1509574 w 4190885"/>
              <a:gd name="connsiteY168" fmla="*/ 426200 h 2632399"/>
              <a:gd name="connsiteX169" fmla="*/ 1479894 w 4190885"/>
              <a:gd name="connsiteY169" fmla="*/ 372730 h 2632399"/>
              <a:gd name="connsiteX170" fmla="*/ 1418786 w 4190885"/>
              <a:gd name="connsiteY170" fmla="*/ 332138 h 2632399"/>
              <a:gd name="connsiteX171" fmla="*/ 1374483 w 4190885"/>
              <a:gd name="connsiteY171" fmla="*/ 318388 h 2632399"/>
              <a:gd name="connsiteX172" fmla="*/ 1313157 w 4190885"/>
              <a:gd name="connsiteY172" fmla="*/ 286089 h 2632399"/>
              <a:gd name="connsiteX173" fmla="*/ 1306828 w 4190885"/>
              <a:gd name="connsiteY173" fmla="*/ 277141 h 2632399"/>
              <a:gd name="connsiteX174" fmla="*/ 1293079 w 4190885"/>
              <a:gd name="connsiteY174" fmla="*/ 270375 h 2632399"/>
              <a:gd name="connsiteX175" fmla="*/ 1270819 w 4190885"/>
              <a:gd name="connsiteY175" fmla="*/ 250734 h 2632399"/>
              <a:gd name="connsiteX176" fmla="*/ 1286532 w 4190885"/>
              <a:gd name="connsiteY176" fmla="*/ 181551 h 2632399"/>
              <a:gd name="connsiteX177" fmla="*/ 1290024 w 4190885"/>
              <a:gd name="connsiteY177" fmla="*/ 163655 h 2632399"/>
              <a:gd name="connsiteX178" fmla="*/ 1291115 w 4190885"/>
              <a:gd name="connsiteY178" fmla="*/ 132229 h 2632399"/>
              <a:gd name="connsiteX179" fmla="*/ 1284786 w 4190885"/>
              <a:gd name="connsiteY179" fmla="*/ 98838 h 2632399"/>
              <a:gd name="connsiteX180" fmla="*/ 1279112 w 4190885"/>
              <a:gd name="connsiteY180" fmla="*/ 77232 h 2632399"/>
              <a:gd name="connsiteX181" fmla="*/ 1272346 w 4190885"/>
              <a:gd name="connsiteY181" fmla="*/ 63264 h 2632399"/>
              <a:gd name="connsiteX182" fmla="*/ 1243757 w 4190885"/>
              <a:gd name="connsiteY182" fmla="*/ 29655 h 2632399"/>
              <a:gd name="connsiteX183" fmla="*/ 1243102 w 4190885"/>
              <a:gd name="connsiteY183" fmla="*/ 26600 h 2632399"/>
              <a:gd name="connsiteX184" fmla="*/ 1213421 w 4190885"/>
              <a:gd name="connsiteY184" fmla="*/ 13724 h 2632399"/>
              <a:gd name="connsiteX185" fmla="*/ 1134200 w 4190885"/>
              <a:gd name="connsiteY185" fmla="*/ 629 h 2632399"/>
              <a:gd name="connsiteX186" fmla="*/ 1078330 w 4190885"/>
              <a:gd name="connsiteY186" fmla="*/ 13942 h 2632399"/>
              <a:gd name="connsiteX187" fmla="*/ 1034682 w 4190885"/>
              <a:gd name="connsiteY187" fmla="*/ 79851 h 2632399"/>
              <a:gd name="connsiteX188" fmla="*/ 997799 w 4190885"/>
              <a:gd name="connsiteY188" fmla="*/ 120662 h 2632399"/>
              <a:gd name="connsiteX189" fmla="*/ 987760 w 4190885"/>
              <a:gd name="connsiteY189" fmla="*/ 124808 h 2632399"/>
              <a:gd name="connsiteX190" fmla="*/ 960916 w 4190885"/>
              <a:gd name="connsiteY190" fmla="*/ 157545 h 2632399"/>
              <a:gd name="connsiteX191" fmla="*/ 953278 w 4190885"/>
              <a:gd name="connsiteY191" fmla="*/ 166056 h 2632399"/>
              <a:gd name="connsiteX192" fmla="*/ 923815 w 4190885"/>
              <a:gd name="connsiteY192" fmla="*/ 185698 h 2632399"/>
              <a:gd name="connsiteX193" fmla="*/ 915958 w 4190885"/>
              <a:gd name="connsiteY193" fmla="*/ 192900 h 2632399"/>
              <a:gd name="connsiteX194" fmla="*/ 886059 w 4190885"/>
              <a:gd name="connsiteY194" fmla="*/ 223672 h 2632399"/>
              <a:gd name="connsiteX195" fmla="*/ 853978 w 4190885"/>
              <a:gd name="connsiteY195" fmla="*/ 275613 h 2632399"/>
              <a:gd name="connsiteX196" fmla="*/ 842193 w 4190885"/>
              <a:gd name="connsiteY196" fmla="*/ 300711 h 2632399"/>
              <a:gd name="connsiteX197" fmla="*/ 835646 w 4190885"/>
              <a:gd name="connsiteY197" fmla="*/ 312714 h 2632399"/>
              <a:gd name="connsiteX198" fmla="*/ 812948 w 4190885"/>
              <a:gd name="connsiteY198" fmla="*/ 380369 h 2632399"/>
              <a:gd name="connsiteX199" fmla="*/ 807056 w 4190885"/>
              <a:gd name="connsiteY199" fmla="*/ 396737 h 2632399"/>
              <a:gd name="connsiteX200" fmla="*/ 786978 w 4190885"/>
              <a:gd name="connsiteY200" fmla="*/ 461118 h 2632399"/>
              <a:gd name="connsiteX201" fmla="*/ 750531 w 4190885"/>
              <a:gd name="connsiteY201" fmla="*/ 559108 h 2632399"/>
              <a:gd name="connsiteX202" fmla="*/ 739401 w 4190885"/>
              <a:gd name="connsiteY202" fmla="*/ 611268 h 2632399"/>
              <a:gd name="connsiteX203" fmla="*/ 735691 w 4190885"/>
              <a:gd name="connsiteY203" fmla="*/ 705330 h 2632399"/>
              <a:gd name="connsiteX204" fmla="*/ 752059 w 4190885"/>
              <a:gd name="connsiteY204" fmla="*/ 729773 h 2632399"/>
              <a:gd name="connsiteX205" fmla="*/ 819277 w 4190885"/>
              <a:gd name="connsiteY205" fmla="*/ 742431 h 2632399"/>
              <a:gd name="connsiteX206" fmla="*/ 873183 w 4190885"/>
              <a:gd name="connsiteY206" fmla="*/ 719516 h 2632399"/>
              <a:gd name="connsiteX207" fmla="*/ 913558 w 4190885"/>
              <a:gd name="connsiteY207" fmla="*/ 721043 h 2632399"/>
              <a:gd name="connsiteX208" fmla="*/ 932981 w 4190885"/>
              <a:gd name="connsiteY208" fmla="*/ 721043 h 2632399"/>
              <a:gd name="connsiteX209" fmla="*/ 957206 w 4190885"/>
              <a:gd name="connsiteY209" fmla="*/ 702493 h 2632399"/>
              <a:gd name="connsiteX210" fmla="*/ 1005437 w 4190885"/>
              <a:gd name="connsiteY210" fmla="*/ 663646 h 2632399"/>
              <a:gd name="connsiteX211" fmla="*/ 1023770 w 4190885"/>
              <a:gd name="connsiteY211" fmla="*/ 664955 h 2632399"/>
              <a:gd name="connsiteX212" fmla="*/ 1037519 w 4190885"/>
              <a:gd name="connsiteY212" fmla="*/ 725190 h 2632399"/>
              <a:gd name="connsiteX213" fmla="*/ 1041665 w 4190885"/>
              <a:gd name="connsiteY213" fmla="*/ 772767 h 2632399"/>
              <a:gd name="connsiteX214" fmla="*/ 1032717 w 4190885"/>
              <a:gd name="connsiteY214" fmla="*/ 787389 h 2632399"/>
              <a:gd name="connsiteX215" fmla="*/ 1001509 w 4190885"/>
              <a:gd name="connsiteY215" fmla="*/ 813359 h 2632399"/>
              <a:gd name="connsiteX216" fmla="*/ 989506 w 4190885"/>
              <a:gd name="connsiteY216" fmla="*/ 832783 h 2632399"/>
              <a:gd name="connsiteX217" fmla="*/ 980340 w 4190885"/>
              <a:gd name="connsiteY217" fmla="*/ 857881 h 2632399"/>
              <a:gd name="connsiteX218" fmla="*/ 972265 w 4190885"/>
              <a:gd name="connsiteY218" fmla="*/ 874031 h 2632399"/>
              <a:gd name="connsiteX219" fmla="*/ 936909 w 4190885"/>
              <a:gd name="connsiteY219" fmla="*/ 916588 h 2632399"/>
              <a:gd name="connsiteX220" fmla="*/ 935164 w 4190885"/>
              <a:gd name="connsiteY220" fmla="*/ 924881 h 2632399"/>
              <a:gd name="connsiteX221" fmla="*/ 934727 w 4190885"/>
              <a:gd name="connsiteY221" fmla="*/ 931210 h 2632399"/>
              <a:gd name="connsiteX222" fmla="*/ 944766 w 4190885"/>
              <a:gd name="connsiteY222" fmla="*/ 919206 h 2632399"/>
              <a:gd name="connsiteX223" fmla="*/ 930580 w 4190885"/>
              <a:gd name="connsiteY223" fmla="*/ 1136357 h 2632399"/>
              <a:gd name="connsiteX224" fmla="*/ 931890 w 4190885"/>
              <a:gd name="connsiteY224" fmla="*/ 1141594 h 2632399"/>
              <a:gd name="connsiteX225" fmla="*/ 926216 w 4190885"/>
              <a:gd name="connsiteY225" fmla="*/ 1136138 h 2632399"/>
              <a:gd name="connsiteX226" fmla="*/ 925343 w 4190885"/>
              <a:gd name="connsiteY226" fmla="*/ 1133519 h 2632399"/>
              <a:gd name="connsiteX227" fmla="*/ 926870 w 4190885"/>
              <a:gd name="connsiteY227" fmla="*/ 1140940 h 2632399"/>
              <a:gd name="connsiteX228" fmla="*/ 930799 w 4190885"/>
              <a:gd name="connsiteY228" fmla="*/ 1155344 h 2632399"/>
              <a:gd name="connsiteX229" fmla="*/ 928616 w 4190885"/>
              <a:gd name="connsiteY229" fmla="*/ 1181532 h 2632399"/>
              <a:gd name="connsiteX230" fmla="*/ 911375 w 4190885"/>
              <a:gd name="connsiteY230" fmla="*/ 1221034 h 2632399"/>
              <a:gd name="connsiteX231" fmla="*/ 900681 w 4190885"/>
              <a:gd name="connsiteY231" fmla="*/ 1248096 h 2632399"/>
              <a:gd name="connsiteX232" fmla="*/ 861398 w 4190885"/>
              <a:gd name="connsiteY232" fmla="*/ 1308331 h 2632399"/>
              <a:gd name="connsiteX233" fmla="*/ 850268 w 4190885"/>
              <a:gd name="connsiteY233" fmla="*/ 1323171 h 2632399"/>
              <a:gd name="connsiteX234" fmla="*/ 835209 w 4190885"/>
              <a:gd name="connsiteY234" fmla="*/ 1322953 h 2632399"/>
              <a:gd name="connsiteX235" fmla="*/ 823642 w 4190885"/>
              <a:gd name="connsiteY235" fmla="*/ 1308549 h 2632399"/>
              <a:gd name="connsiteX236" fmla="*/ 799199 w 4190885"/>
              <a:gd name="connsiteY236" fmla="*/ 1293490 h 2632399"/>
              <a:gd name="connsiteX237" fmla="*/ 758606 w 4190885"/>
              <a:gd name="connsiteY237" fmla="*/ 1319024 h 2632399"/>
              <a:gd name="connsiteX238" fmla="*/ 738528 w 4190885"/>
              <a:gd name="connsiteY238" fmla="*/ 1328409 h 2632399"/>
              <a:gd name="connsiteX239" fmla="*/ 699027 w 4190885"/>
              <a:gd name="connsiteY239" fmla="*/ 1328190 h 2632399"/>
              <a:gd name="connsiteX240" fmla="*/ 644466 w 4190885"/>
              <a:gd name="connsiteY240" fmla="*/ 1323171 h 2632399"/>
              <a:gd name="connsiteX241" fmla="*/ 577466 w 4190885"/>
              <a:gd name="connsiteY241" fmla="*/ 1316187 h 2632399"/>
              <a:gd name="connsiteX242" fmla="*/ 538619 w 4190885"/>
              <a:gd name="connsiteY242" fmla="*/ 1312041 h 2632399"/>
              <a:gd name="connsiteX243" fmla="*/ 475111 w 4190885"/>
              <a:gd name="connsiteY243" fmla="*/ 1304184 h 2632399"/>
              <a:gd name="connsiteX244" fmla="*/ 437574 w 4190885"/>
              <a:gd name="connsiteY244" fmla="*/ 1299601 h 2632399"/>
              <a:gd name="connsiteX245" fmla="*/ 376248 w 4190885"/>
              <a:gd name="connsiteY245" fmla="*/ 1291308 h 2632399"/>
              <a:gd name="connsiteX246" fmla="*/ 327144 w 4190885"/>
              <a:gd name="connsiteY246" fmla="*/ 1285633 h 2632399"/>
              <a:gd name="connsiteX247" fmla="*/ 260144 w 4190885"/>
              <a:gd name="connsiteY247" fmla="*/ 1277777 h 2632399"/>
              <a:gd name="connsiteX248" fmla="*/ 208639 w 4190885"/>
              <a:gd name="connsiteY248" fmla="*/ 1272103 h 2632399"/>
              <a:gd name="connsiteX249" fmla="*/ 143603 w 4190885"/>
              <a:gd name="connsiteY249" fmla="*/ 1264901 h 2632399"/>
              <a:gd name="connsiteX250" fmla="*/ 96026 w 4190885"/>
              <a:gd name="connsiteY250" fmla="*/ 1259226 h 2632399"/>
              <a:gd name="connsiteX251" fmla="*/ 4801 w 4190885"/>
              <a:gd name="connsiteY251" fmla="*/ 1253116 h 2632399"/>
              <a:gd name="connsiteX252" fmla="*/ 0 w 4190885"/>
              <a:gd name="connsiteY252" fmla="*/ 1257480 h 2632399"/>
              <a:gd name="connsiteX253" fmla="*/ 0 w 4190885"/>
              <a:gd name="connsiteY253" fmla="*/ 1360054 h 2632399"/>
              <a:gd name="connsiteX254" fmla="*/ 21824 w 4190885"/>
              <a:gd name="connsiteY254" fmla="*/ 1378604 h 2632399"/>
              <a:gd name="connsiteX255" fmla="*/ 32300 w 4190885"/>
              <a:gd name="connsiteY255" fmla="*/ 1459572 h 2632399"/>
              <a:gd name="connsiteX256" fmla="*/ 20515 w 4190885"/>
              <a:gd name="connsiteY256" fmla="*/ 1469393 h 2632399"/>
              <a:gd name="connsiteX257" fmla="*/ 0 w 4190885"/>
              <a:gd name="connsiteY257" fmla="*/ 1466774 h 2632399"/>
              <a:gd name="connsiteX258" fmla="*/ 0 w 4190885"/>
              <a:gd name="connsiteY258" fmla="*/ 1501692 h 2632399"/>
              <a:gd name="connsiteX259" fmla="*/ 4365 w 4190885"/>
              <a:gd name="connsiteY259" fmla="*/ 1501474 h 2632399"/>
              <a:gd name="connsiteX260" fmla="*/ 37974 w 4190885"/>
              <a:gd name="connsiteY260" fmla="*/ 1533119 h 2632399"/>
              <a:gd name="connsiteX261" fmla="*/ 44085 w 4190885"/>
              <a:gd name="connsiteY261" fmla="*/ 1625217 h 2632399"/>
              <a:gd name="connsiteX262" fmla="*/ 29463 w 4190885"/>
              <a:gd name="connsiteY262" fmla="*/ 1638966 h 2632399"/>
              <a:gd name="connsiteX263" fmla="*/ 218 w 4190885"/>
              <a:gd name="connsiteY263" fmla="*/ 1637002 h 2632399"/>
              <a:gd name="connsiteX264" fmla="*/ 218 w 4190885"/>
              <a:gd name="connsiteY264" fmla="*/ 1671920 h 2632399"/>
              <a:gd name="connsiteX265" fmla="*/ 38192 w 4190885"/>
              <a:gd name="connsiteY265" fmla="*/ 1675630 h 2632399"/>
              <a:gd name="connsiteX266" fmla="*/ 48668 w 4190885"/>
              <a:gd name="connsiteY266" fmla="*/ 1685451 h 2632399"/>
              <a:gd name="connsiteX267" fmla="*/ 57616 w 4190885"/>
              <a:gd name="connsiteY267" fmla="*/ 1804829 h 2632399"/>
              <a:gd name="connsiteX268" fmla="*/ 46922 w 4190885"/>
              <a:gd name="connsiteY268" fmla="*/ 1814650 h 2632399"/>
              <a:gd name="connsiteX269" fmla="*/ 436 w 4190885"/>
              <a:gd name="connsiteY269" fmla="*/ 1805048 h 2632399"/>
              <a:gd name="connsiteX270" fmla="*/ 436 w 4190885"/>
              <a:gd name="connsiteY270" fmla="*/ 1844331 h 2632399"/>
              <a:gd name="connsiteX271" fmla="*/ 14186 w 4190885"/>
              <a:gd name="connsiteY271" fmla="*/ 1846077 h 2632399"/>
              <a:gd name="connsiteX272" fmla="*/ 14186 w 4190885"/>
              <a:gd name="connsiteY272" fmla="*/ 1846077 h 2632399"/>
              <a:gd name="connsiteX273" fmla="*/ 46267 w 4190885"/>
              <a:gd name="connsiteY273" fmla="*/ 1851096 h 2632399"/>
              <a:gd name="connsiteX274" fmla="*/ 61762 w 4190885"/>
              <a:gd name="connsiteY274" fmla="*/ 1870083 h 2632399"/>
              <a:gd name="connsiteX275" fmla="*/ 69837 w 4190885"/>
              <a:gd name="connsiteY275" fmla="*/ 1968510 h 2632399"/>
              <a:gd name="connsiteX276" fmla="*/ 70274 w 4190885"/>
              <a:gd name="connsiteY276" fmla="*/ 1977240 h 2632399"/>
              <a:gd name="connsiteX277" fmla="*/ 58925 w 4190885"/>
              <a:gd name="connsiteY277" fmla="*/ 1988588 h 2632399"/>
              <a:gd name="connsiteX278" fmla="*/ 218 w 4190885"/>
              <a:gd name="connsiteY278" fmla="*/ 1984005 h 2632399"/>
              <a:gd name="connsiteX279" fmla="*/ 218 w 4190885"/>
              <a:gd name="connsiteY279" fmla="*/ 2021106 h 2632399"/>
              <a:gd name="connsiteX280" fmla="*/ 64163 w 4190885"/>
              <a:gd name="connsiteY280" fmla="*/ 2025035 h 2632399"/>
              <a:gd name="connsiteX281" fmla="*/ 74202 w 4190885"/>
              <a:gd name="connsiteY281" fmla="*/ 2035292 h 2632399"/>
              <a:gd name="connsiteX282" fmla="*/ 82932 w 4190885"/>
              <a:gd name="connsiteY282" fmla="*/ 2155543 h 2632399"/>
              <a:gd name="connsiteX283" fmla="*/ 71365 w 4190885"/>
              <a:gd name="connsiteY283" fmla="*/ 2166019 h 2632399"/>
              <a:gd name="connsiteX284" fmla="*/ 218 w 4190885"/>
              <a:gd name="connsiteY284" fmla="*/ 2156416 h 2632399"/>
              <a:gd name="connsiteX285" fmla="*/ 218 w 4190885"/>
              <a:gd name="connsiteY285" fmla="*/ 2193517 h 2632399"/>
              <a:gd name="connsiteX286" fmla="*/ 77039 w 4190885"/>
              <a:gd name="connsiteY286" fmla="*/ 2203120 h 2632399"/>
              <a:gd name="connsiteX287" fmla="*/ 87515 w 4190885"/>
              <a:gd name="connsiteY287" fmla="*/ 2214686 h 2632399"/>
              <a:gd name="connsiteX288" fmla="*/ 95153 w 4190885"/>
              <a:gd name="connsiteY288" fmla="*/ 2324680 h 2632399"/>
              <a:gd name="connsiteX289" fmla="*/ 82932 w 4190885"/>
              <a:gd name="connsiteY289" fmla="*/ 2337120 h 2632399"/>
              <a:gd name="connsiteX290" fmla="*/ 218 w 4190885"/>
              <a:gd name="connsiteY290" fmla="*/ 2331009 h 2632399"/>
              <a:gd name="connsiteX291" fmla="*/ 218 w 4190885"/>
              <a:gd name="connsiteY291" fmla="*/ 2368110 h 2632399"/>
              <a:gd name="connsiteX292" fmla="*/ 82713 w 4190885"/>
              <a:gd name="connsiteY292" fmla="*/ 2374003 h 2632399"/>
              <a:gd name="connsiteX293" fmla="*/ 99736 w 4190885"/>
              <a:gd name="connsiteY293" fmla="*/ 2390371 h 2632399"/>
              <a:gd name="connsiteX294" fmla="*/ 102137 w 4190885"/>
              <a:gd name="connsiteY294" fmla="*/ 2432709 h 2632399"/>
              <a:gd name="connsiteX295" fmla="*/ 93189 w 4190885"/>
              <a:gd name="connsiteY295" fmla="*/ 2447986 h 2632399"/>
              <a:gd name="connsiteX296" fmla="*/ 53251 w 4190885"/>
              <a:gd name="connsiteY296" fmla="*/ 2467410 h 2632399"/>
              <a:gd name="connsiteX297" fmla="*/ 14840 w 4190885"/>
              <a:gd name="connsiteY297" fmla="*/ 2479195 h 2632399"/>
              <a:gd name="connsiteX298" fmla="*/ 2182 w 4190885"/>
              <a:gd name="connsiteY298" fmla="*/ 2468283 h 2632399"/>
              <a:gd name="connsiteX299" fmla="*/ 436 w 4190885"/>
              <a:gd name="connsiteY299" fmla="*/ 2448859 h 2632399"/>
              <a:gd name="connsiteX300" fmla="*/ 218 w 4190885"/>
              <a:gd name="connsiteY300" fmla="*/ 2622361 h 2632399"/>
              <a:gd name="connsiteX301" fmla="*/ 10257 w 4190885"/>
              <a:gd name="connsiteY301" fmla="*/ 2632400 h 2632399"/>
              <a:gd name="connsiteX302" fmla="*/ 2429461 w 4190885"/>
              <a:gd name="connsiteY302" fmla="*/ 2632182 h 2632399"/>
              <a:gd name="connsiteX303" fmla="*/ 2239155 w 4190885"/>
              <a:gd name="connsiteY303" fmla="*/ 2494035 h 2632399"/>
              <a:gd name="connsiteX304" fmla="*/ 2202709 w 4190885"/>
              <a:gd name="connsiteY304" fmla="*/ 2466537 h 2632399"/>
              <a:gd name="connsiteX305" fmla="*/ 2200308 w 4190885"/>
              <a:gd name="connsiteY305" fmla="*/ 2451478 h 2632399"/>
              <a:gd name="connsiteX306" fmla="*/ 2244393 w 4190885"/>
              <a:gd name="connsiteY306" fmla="*/ 2354142 h 2632399"/>
              <a:gd name="connsiteX307" fmla="*/ 2265344 w 4190885"/>
              <a:gd name="connsiteY307" fmla="*/ 2308748 h 2632399"/>
              <a:gd name="connsiteX308" fmla="*/ 2279311 w 4190885"/>
              <a:gd name="connsiteY308" fmla="*/ 2302419 h 2632399"/>
              <a:gd name="connsiteX309" fmla="*/ 2361370 w 4190885"/>
              <a:gd name="connsiteY309" fmla="*/ 2328608 h 2632399"/>
              <a:gd name="connsiteX310" fmla="*/ 2416367 w 4190885"/>
              <a:gd name="connsiteY310" fmla="*/ 2346504 h 2632399"/>
              <a:gd name="connsiteX311" fmla="*/ 2478347 w 4190885"/>
              <a:gd name="connsiteY311" fmla="*/ 2363309 h 2632399"/>
              <a:gd name="connsiteX312" fmla="*/ 2505191 w 4190885"/>
              <a:gd name="connsiteY312" fmla="*/ 2370729 h 2632399"/>
              <a:gd name="connsiteX313" fmla="*/ 2516539 w 4190885"/>
              <a:gd name="connsiteY313" fmla="*/ 2389061 h 2632399"/>
              <a:gd name="connsiteX314" fmla="*/ 2529634 w 4190885"/>
              <a:gd name="connsiteY314" fmla="*/ 2471774 h 2632399"/>
              <a:gd name="connsiteX315" fmla="*/ 2545129 w 4190885"/>
              <a:gd name="connsiteY315" fmla="*/ 2632182 h 2632399"/>
              <a:gd name="connsiteX316" fmla="*/ 4180847 w 4190885"/>
              <a:gd name="connsiteY316" fmla="*/ 2632400 h 2632399"/>
              <a:gd name="connsiteX317" fmla="*/ 4190886 w 4190885"/>
              <a:gd name="connsiteY317" fmla="*/ 2622361 h 2632399"/>
              <a:gd name="connsiteX318" fmla="*/ 4188267 w 4190885"/>
              <a:gd name="connsiteY318" fmla="*/ 2425289 h 2632399"/>
              <a:gd name="connsiteX319" fmla="*/ 74420 w 4190885"/>
              <a:gd name="connsiteY319" fmla="*/ 2557980 h 2632399"/>
              <a:gd name="connsiteX320" fmla="*/ 66782 w 4190885"/>
              <a:gd name="connsiteY320" fmla="*/ 2566928 h 2632399"/>
              <a:gd name="connsiteX321" fmla="*/ 63508 w 4190885"/>
              <a:gd name="connsiteY321" fmla="*/ 2557325 h 2632399"/>
              <a:gd name="connsiteX322" fmla="*/ 69182 w 4190885"/>
              <a:gd name="connsiteY322" fmla="*/ 2548814 h 2632399"/>
              <a:gd name="connsiteX323" fmla="*/ 74420 w 4190885"/>
              <a:gd name="connsiteY323" fmla="*/ 2557980 h 2632399"/>
              <a:gd name="connsiteX324" fmla="*/ 89697 w 4190885"/>
              <a:gd name="connsiteY324" fmla="*/ 2611012 h 2632399"/>
              <a:gd name="connsiteX325" fmla="*/ 79003 w 4190885"/>
              <a:gd name="connsiteY325" fmla="*/ 2604902 h 2632399"/>
              <a:gd name="connsiteX326" fmla="*/ 88169 w 4190885"/>
              <a:gd name="connsiteY326" fmla="*/ 2586351 h 2632399"/>
              <a:gd name="connsiteX327" fmla="*/ 98209 w 4190885"/>
              <a:gd name="connsiteY327" fmla="*/ 2605993 h 2632399"/>
              <a:gd name="connsiteX328" fmla="*/ 89697 w 4190885"/>
              <a:gd name="connsiteY328" fmla="*/ 2611012 h 2632399"/>
              <a:gd name="connsiteX329" fmla="*/ 785450 w 4190885"/>
              <a:gd name="connsiteY329" fmla="*/ 1436875 h 2632399"/>
              <a:gd name="connsiteX330" fmla="*/ 790470 w 4190885"/>
              <a:gd name="connsiteY330" fmla="*/ 1440367 h 2632399"/>
              <a:gd name="connsiteX331" fmla="*/ 786541 w 4190885"/>
              <a:gd name="connsiteY331" fmla="*/ 1444513 h 2632399"/>
              <a:gd name="connsiteX332" fmla="*/ 782176 w 4190885"/>
              <a:gd name="connsiteY332" fmla="*/ 1440367 h 2632399"/>
              <a:gd name="connsiteX333" fmla="*/ 785450 w 4190885"/>
              <a:gd name="connsiteY333" fmla="*/ 1436875 h 2632399"/>
              <a:gd name="connsiteX334" fmla="*/ 773010 w 4190885"/>
              <a:gd name="connsiteY334" fmla="*/ 1504966 h 2632399"/>
              <a:gd name="connsiteX335" fmla="*/ 768209 w 4190885"/>
              <a:gd name="connsiteY335" fmla="*/ 1521116 h 2632399"/>
              <a:gd name="connsiteX336" fmla="*/ 773010 w 4190885"/>
              <a:gd name="connsiteY336" fmla="*/ 1504966 h 2632399"/>
              <a:gd name="connsiteX337" fmla="*/ 762535 w 4190885"/>
              <a:gd name="connsiteY337" fmla="*/ 1767947 h 2632399"/>
              <a:gd name="connsiteX338" fmla="*/ 776066 w 4190885"/>
              <a:gd name="connsiteY338" fmla="*/ 1873793 h 2632399"/>
              <a:gd name="connsiteX339" fmla="*/ 764499 w 4190885"/>
              <a:gd name="connsiteY339" fmla="*/ 1884051 h 2632399"/>
              <a:gd name="connsiteX340" fmla="*/ 704483 w 4190885"/>
              <a:gd name="connsiteY340" fmla="*/ 1874667 h 2632399"/>
              <a:gd name="connsiteX341" fmla="*/ 690297 w 4190885"/>
              <a:gd name="connsiteY341" fmla="*/ 1859826 h 2632399"/>
              <a:gd name="connsiteX342" fmla="*/ 678294 w 4190885"/>
              <a:gd name="connsiteY342" fmla="*/ 1747868 h 2632399"/>
              <a:gd name="connsiteX343" fmla="*/ 689424 w 4190885"/>
              <a:gd name="connsiteY343" fmla="*/ 1742194 h 2632399"/>
              <a:gd name="connsiteX344" fmla="*/ 747258 w 4190885"/>
              <a:gd name="connsiteY344" fmla="*/ 1751797 h 2632399"/>
              <a:gd name="connsiteX345" fmla="*/ 762535 w 4190885"/>
              <a:gd name="connsiteY345" fmla="*/ 1767947 h 2632399"/>
              <a:gd name="connsiteX346" fmla="*/ 692698 w 4190885"/>
              <a:gd name="connsiteY346" fmla="*/ 1610158 h 2632399"/>
              <a:gd name="connsiteX347" fmla="*/ 690515 w 4190885"/>
              <a:gd name="connsiteY347" fmla="*/ 1623689 h 2632399"/>
              <a:gd name="connsiteX348" fmla="*/ 680694 w 4190885"/>
              <a:gd name="connsiteY348" fmla="*/ 1680214 h 2632399"/>
              <a:gd name="connsiteX349" fmla="*/ 672838 w 4190885"/>
              <a:gd name="connsiteY349" fmla="*/ 1698109 h 2632399"/>
              <a:gd name="connsiteX350" fmla="*/ 662144 w 4190885"/>
              <a:gd name="connsiteY350" fmla="*/ 1623689 h 2632399"/>
              <a:gd name="connsiteX351" fmla="*/ 657343 w 4190885"/>
              <a:gd name="connsiteY351" fmla="*/ 1585933 h 2632399"/>
              <a:gd name="connsiteX352" fmla="*/ 663453 w 4190885"/>
              <a:gd name="connsiteY352" fmla="*/ 1569565 h 2632399"/>
              <a:gd name="connsiteX353" fmla="*/ 684623 w 4190885"/>
              <a:gd name="connsiteY353" fmla="*/ 1570875 h 2632399"/>
              <a:gd name="connsiteX354" fmla="*/ 687678 w 4190885"/>
              <a:gd name="connsiteY354" fmla="*/ 1578295 h 2632399"/>
              <a:gd name="connsiteX355" fmla="*/ 692698 w 4190885"/>
              <a:gd name="connsiteY355" fmla="*/ 1610158 h 2632399"/>
              <a:gd name="connsiteX356" fmla="*/ 664763 w 4190885"/>
              <a:gd name="connsiteY356" fmla="*/ 1862009 h 2632399"/>
              <a:gd name="connsiteX357" fmla="*/ 658434 w 4190885"/>
              <a:gd name="connsiteY357" fmla="*/ 1868992 h 2632399"/>
              <a:gd name="connsiteX358" fmla="*/ 656251 w 4190885"/>
              <a:gd name="connsiteY358" fmla="*/ 1869210 h 2632399"/>
              <a:gd name="connsiteX359" fmla="*/ 628535 w 4190885"/>
              <a:gd name="connsiteY359" fmla="*/ 1866155 h 2632399"/>
              <a:gd name="connsiteX360" fmla="*/ 637483 w 4190885"/>
              <a:gd name="connsiteY360" fmla="*/ 1842367 h 2632399"/>
              <a:gd name="connsiteX361" fmla="*/ 656251 w 4190885"/>
              <a:gd name="connsiteY361" fmla="*/ 1805921 h 2632399"/>
              <a:gd name="connsiteX362" fmla="*/ 664763 w 4190885"/>
              <a:gd name="connsiteY362" fmla="*/ 1862009 h 2632399"/>
              <a:gd name="connsiteX363" fmla="*/ 641847 w 4190885"/>
              <a:gd name="connsiteY363" fmla="*/ 1799810 h 2632399"/>
              <a:gd name="connsiteX364" fmla="*/ 613476 w 4190885"/>
              <a:gd name="connsiteY364" fmla="*/ 1858735 h 2632399"/>
              <a:gd name="connsiteX365" fmla="*/ 591652 w 4190885"/>
              <a:gd name="connsiteY365" fmla="*/ 1866810 h 2632399"/>
              <a:gd name="connsiteX366" fmla="*/ 566554 w 4190885"/>
              <a:gd name="connsiteY366" fmla="*/ 1844113 h 2632399"/>
              <a:gd name="connsiteX367" fmla="*/ 555860 w 4190885"/>
              <a:gd name="connsiteY367" fmla="*/ 1733464 h 2632399"/>
              <a:gd name="connsiteX368" fmla="*/ 566554 w 4190885"/>
              <a:gd name="connsiteY368" fmla="*/ 1722989 h 2632399"/>
              <a:gd name="connsiteX369" fmla="*/ 640756 w 4190885"/>
              <a:gd name="connsiteY369" fmla="*/ 1734992 h 2632399"/>
              <a:gd name="connsiteX370" fmla="*/ 652759 w 4190885"/>
              <a:gd name="connsiteY370" fmla="*/ 1747868 h 2632399"/>
              <a:gd name="connsiteX371" fmla="*/ 641847 w 4190885"/>
              <a:gd name="connsiteY371" fmla="*/ 1799810 h 2632399"/>
              <a:gd name="connsiteX372" fmla="*/ 587724 w 4190885"/>
              <a:gd name="connsiteY372" fmla="*/ 1911331 h 2632399"/>
              <a:gd name="connsiteX373" fmla="*/ 574847 w 4190885"/>
              <a:gd name="connsiteY373" fmla="*/ 1931627 h 2632399"/>
              <a:gd name="connsiteX374" fmla="*/ 572228 w 4190885"/>
              <a:gd name="connsiteY374" fmla="*/ 1909367 h 2632399"/>
              <a:gd name="connsiteX375" fmla="*/ 580740 w 4190885"/>
              <a:gd name="connsiteY375" fmla="*/ 1901292 h 2632399"/>
              <a:gd name="connsiteX376" fmla="*/ 587724 w 4190885"/>
              <a:gd name="connsiteY376" fmla="*/ 1911331 h 2632399"/>
              <a:gd name="connsiteX377" fmla="*/ 554333 w 4190885"/>
              <a:gd name="connsiteY377" fmla="*/ 2022852 h 2632399"/>
              <a:gd name="connsiteX378" fmla="*/ 549095 w 4190885"/>
              <a:gd name="connsiteY378" fmla="*/ 2025035 h 2632399"/>
              <a:gd name="connsiteX379" fmla="*/ 547567 w 4190885"/>
              <a:gd name="connsiteY379" fmla="*/ 2020452 h 2632399"/>
              <a:gd name="connsiteX380" fmla="*/ 555206 w 4190885"/>
              <a:gd name="connsiteY380" fmla="*/ 2003647 h 2632399"/>
              <a:gd name="connsiteX381" fmla="*/ 554333 w 4190885"/>
              <a:gd name="connsiteY381" fmla="*/ 2022852 h 2632399"/>
              <a:gd name="connsiteX382" fmla="*/ 557388 w 4190885"/>
              <a:gd name="connsiteY382" fmla="*/ 2066501 h 2632399"/>
              <a:gd name="connsiteX383" fmla="*/ 559570 w 4190885"/>
              <a:gd name="connsiteY383" fmla="*/ 2064318 h 2632399"/>
              <a:gd name="connsiteX384" fmla="*/ 563499 w 4190885"/>
              <a:gd name="connsiteY384" fmla="*/ 2075448 h 2632399"/>
              <a:gd name="connsiteX385" fmla="*/ 566554 w 4190885"/>
              <a:gd name="connsiteY385" fmla="*/ 2103602 h 2632399"/>
              <a:gd name="connsiteX386" fmla="*/ 558697 w 4190885"/>
              <a:gd name="connsiteY386" fmla="*/ 2122370 h 2632399"/>
              <a:gd name="connsiteX387" fmla="*/ 546912 w 4190885"/>
              <a:gd name="connsiteY387" fmla="*/ 2138957 h 2632399"/>
              <a:gd name="connsiteX388" fmla="*/ 558043 w 4190885"/>
              <a:gd name="connsiteY388" fmla="*/ 2159690 h 2632399"/>
              <a:gd name="connsiteX389" fmla="*/ 562626 w 4190885"/>
              <a:gd name="connsiteY389" fmla="*/ 2178458 h 2632399"/>
              <a:gd name="connsiteX390" fmla="*/ 540583 w 4190885"/>
              <a:gd name="connsiteY390" fmla="*/ 2198318 h 2632399"/>
              <a:gd name="connsiteX391" fmla="*/ 533382 w 4190885"/>
              <a:gd name="connsiteY391" fmla="*/ 2193517 h 2632399"/>
              <a:gd name="connsiteX392" fmla="*/ 557388 w 4190885"/>
              <a:gd name="connsiteY392" fmla="*/ 2066501 h 2632399"/>
              <a:gd name="connsiteX393" fmla="*/ 548877 w 4190885"/>
              <a:gd name="connsiteY393" fmla="*/ 2240439 h 2632399"/>
              <a:gd name="connsiteX394" fmla="*/ 581395 w 4190885"/>
              <a:gd name="connsiteY394" fmla="*/ 2267937 h 2632399"/>
              <a:gd name="connsiteX395" fmla="*/ 589251 w 4190885"/>
              <a:gd name="connsiteY395" fmla="*/ 2350432 h 2632399"/>
              <a:gd name="connsiteX396" fmla="*/ 572883 w 4190885"/>
              <a:gd name="connsiteY396" fmla="*/ 2368547 h 2632399"/>
              <a:gd name="connsiteX397" fmla="*/ 549968 w 4190885"/>
              <a:gd name="connsiteY397" fmla="*/ 2368547 h 2632399"/>
              <a:gd name="connsiteX398" fmla="*/ 549968 w 4190885"/>
              <a:gd name="connsiteY398" fmla="*/ 2367019 h 2632399"/>
              <a:gd name="connsiteX399" fmla="*/ 522688 w 4190885"/>
              <a:gd name="connsiteY399" fmla="*/ 2367019 h 2632399"/>
              <a:gd name="connsiteX400" fmla="*/ 511121 w 4190885"/>
              <a:gd name="connsiteY400" fmla="*/ 2354579 h 2632399"/>
              <a:gd name="connsiteX401" fmla="*/ 517886 w 4190885"/>
              <a:gd name="connsiteY401" fmla="*/ 2291725 h 2632399"/>
              <a:gd name="connsiteX402" fmla="*/ 521596 w 4190885"/>
              <a:gd name="connsiteY402" fmla="*/ 2264664 h 2632399"/>
              <a:gd name="connsiteX403" fmla="*/ 548877 w 4190885"/>
              <a:gd name="connsiteY403" fmla="*/ 2240439 h 2632399"/>
              <a:gd name="connsiteX404" fmla="*/ 583577 w 4190885"/>
              <a:gd name="connsiteY404" fmla="*/ 2018706 h 2632399"/>
              <a:gd name="connsiteX405" fmla="*/ 591434 w 4190885"/>
              <a:gd name="connsiteY405" fmla="*/ 1943194 h 2632399"/>
              <a:gd name="connsiteX406" fmla="*/ 601909 w 4190885"/>
              <a:gd name="connsiteY406" fmla="*/ 1915696 h 2632399"/>
              <a:gd name="connsiteX407" fmla="*/ 621333 w 4190885"/>
              <a:gd name="connsiteY407" fmla="*/ 1903474 h 2632399"/>
              <a:gd name="connsiteX408" fmla="*/ 636173 w 4190885"/>
              <a:gd name="connsiteY408" fmla="*/ 1903474 h 2632399"/>
              <a:gd name="connsiteX409" fmla="*/ 660616 w 4190885"/>
              <a:gd name="connsiteY409" fmla="*/ 1905220 h 2632399"/>
              <a:gd name="connsiteX410" fmla="*/ 671528 w 4190885"/>
              <a:gd name="connsiteY410" fmla="*/ 1916132 h 2632399"/>
              <a:gd name="connsiteX411" fmla="*/ 685277 w 4190885"/>
              <a:gd name="connsiteY411" fmla="*/ 2029836 h 2632399"/>
              <a:gd name="connsiteX412" fmla="*/ 672619 w 4190885"/>
              <a:gd name="connsiteY412" fmla="*/ 2041621 h 2632399"/>
              <a:gd name="connsiteX413" fmla="*/ 596017 w 4190885"/>
              <a:gd name="connsiteY413" fmla="*/ 2030927 h 2632399"/>
              <a:gd name="connsiteX414" fmla="*/ 583577 w 4190885"/>
              <a:gd name="connsiteY414" fmla="*/ 2018706 h 2632399"/>
              <a:gd name="connsiteX415" fmla="*/ 684841 w 4190885"/>
              <a:gd name="connsiteY415" fmla="*/ 2198318 h 2632399"/>
              <a:gd name="connsiteX416" fmla="*/ 692043 w 4190885"/>
              <a:gd name="connsiteY416" fmla="*/ 2203556 h 2632399"/>
              <a:gd name="connsiteX417" fmla="*/ 686587 w 4190885"/>
              <a:gd name="connsiteY417" fmla="*/ 2207048 h 2632399"/>
              <a:gd name="connsiteX418" fmla="*/ 679167 w 4190885"/>
              <a:gd name="connsiteY418" fmla="*/ 2201592 h 2632399"/>
              <a:gd name="connsiteX419" fmla="*/ 684841 w 4190885"/>
              <a:gd name="connsiteY419" fmla="*/ 2198318 h 2632399"/>
              <a:gd name="connsiteX420" fmla="*/ 742893 w 4190885"/>
              <a:gd name="connsiteY420" fmla="*/ 1598591 h 2632399"/>
              <a:gd name="connsiteX421" fmla="*/ 749877 w 4190885"/>
              <a:gd name="connsiteY421" fmla="*/ 1647477 h 2632399"/>
              <a:gd name="connsiteX422" fmla="*/ 755333 w 4190885"/>
              <a:gd name="connsiteY422" fmla="*/ 1707057 h 2632399"/>
              <a:gd name="connsiteX423" fmla="*/ 746385 w 4190885"/>
              <a:gd name="connsiteY423" fmla="*/ 1716442 h 2632399"/>
              <a:gd name="connsiteX424" fmla="*/ 700118 w 4190885"/>
              <a:gd name="connsiteY424" fmla="*/ 1709676 h 2632399"/>
              <a:gd name="connsiteX425" fmla="*/ 694225 w 4190885"/>
              <a:gd name="connsiteY425" fmla="*/ 1699419 h 2632399"/>
              <a:gd name="connsiteX426" fmla="*/ 724124 w 4190885"/>
              <a:gd name="connsiteY426" fmla="*/ 1622380 h 2632399"/>
              <a:gd name="connsiteX427" fmla="*/ 742893 w 4190885"/>
              <a:gd name="connsiteY427" fmla="*/ 1598591 h 2632399"/>
              <a:gd name="connsiteX428" fmla="*/ 709066 w 4190885"/>
              <a:gd name="connsiteY428" fmla="*/ 1582441 h 2632399"/>
              <a:gd name="connsiteX429" fmla="*/ 724124 w 4190885"/>
              <a:gd name="connsiteY429" fmla="*/ 1574585 h 2632399"/>
              <a:gd name="connsiteX430" fmla="*/ 724779 w 4190885"/>
              <a:gd name="connsiteY430" fmla="*/ 1582005 h 2632399"/>
              <a:gd name="connsiteX431" fmla="*/ 711466 w 4190885"/>
              <a:gd name="connsiteY431" fmla="*/ 1605139 h 2632399"/>
              <a:gd name="connsiteX432" fmla="*/ 708847 w 4190885"/>
              <a:gd name="connsiteY432" fmla="*/ 1604047 h 2632399"/>
              <a:gd name="connsiteX433" fmla="*/ 709066 w 4190885"/>
              <a:gd name="connsiteY433" fmla="*/ 1582441 h 2632399"/>
              <a:gd name="connsiteX434" fmla="*/ 644030 w 4190885"/>
              <a:gd name="connsiteY434" fmla="*/ 1446914 h 2632399"/>
              <a:gd name="connsiteX435" fmla="*/ 647522 w 4190885"/>
              <a:gd name="connsiteY435" fmla="*/ 1440585 h 2632399"/>
              <a:gd name="connsiteX436" fmla="*/ 653851 w 4190885"/>
              <a:gd name="connsiteY436" fmla="*/ 1443640 h 2632399"/>
              <a:gd name="connsiteX437" fmla="*/ 670655 w 4190885"/>
              <a:gd name="connsiteY437" fmla="*/ 1445168 h 2632399"/>
              <a:gd name="connsiteX438" fmla="*/ 696408 w 4190885"/>
              <a:gd name="connsiteY438" fmla="*/ 1445823 h 2632399"/>
              <a:gd name="connsiteX439" fmla="*/ 705792 w 4190885"/>
              <a:gd name="connsiteY439" fmla="*/ 1447132 h 2632399"/>
              <a:gd name="connsiteX440" fmla="*/ 723251 w 4190885"/>
              <a:gd name="connsiteY440" fmla="*/ 1461318 h 2632399"/>
              <a:gd name="connsiteX441" fmla="*/ 728707 w 4190885"/>
              <a:gd name="connsiteY441" fmla="*/ 1491435 h 2632399"/>
              <a:gd name="connsiteX442" fmla="*/ 713430 w 4190885"/>
              <a:gd name="connsiteY442" fmla="*/ 1518497 h 2632399"/>
              <a:gd name="connsiteX443" fmla="*/ 701427 w 4190885"/>
              <a:gd name="connsiteY443" fmla="*/ 1526135 h 2632399"/>
              <a:gd name="connsiteX444" fmla="*/ 689424 w 4190885"/>
              <a:gd name="connsiteY444" fmla="*/ 1536174 h 2632399"/>
              <a:gd name="connsiteX445" fmla="*/ 653632 w 4190885"/>
              <a:gd name="connsiteY445" fmla="*/ 1532246 h 2632399"/>
              <a:gd name="connsiteX446" fmla="*/ 649486 w 4190885"/>
              <a:gd name="connsiteY446" fmla="*/ 1523953 h 2632399"/>
              <a:gd name="connsiteX447" fmla="*/ 642720 w 4190885"/>
              <a:gd name="connsiteY447" fmla="*/ 1466555 h 2632399"/>
              <a:gd name="connsiteX448" fmla="*/ 644030 w 4190885"/>
              <a:gd name="connsiteY448" fmla="*/ 1446914 h 2632399"/>
              <a:gd name="connsiteX449" fmla="*/ 630281 w 4190885"/>
              <a:gd name="connsiteY449" fmla="*/ 1578295 h 2632399"/>
              <a:gd name="connsiteX450" fmla="*/ 645776 w 4190885"/>
              <a:gd name="connsiteY450" fmla="*/ 1689380 h 2632399"/>
              <a:gd name="connsiteX451" fmla="*/ 635518 w 4190885"/>
              <a:gd name="connsiteY451" fmla="*/ 1699419 h 2632399"/>
              <a:gd name="connsiteX452" fmla="*/ 561316 w 4190885"/>
              <a:gd name="connsiteY452" fmla="*/ 1687852 h 2632399"/>
              <a:gd name="connsiteX453" fmla="*/ 550404 w 4190885"/>
              <a:gd name="connsiteY453" fmla="*/ 1676722 h 2632399"/>
              <a:gd name="connsiteX454" fmla="*/ 541238 w 4190885"/>
              <a:gd name="connsiteY454" fmla="*/ 1573712 h 2632399"/>
              <a:gd name="connsiteX455" fmla="*/ 558261 w 4190885"/>
              <a:gd name="connsiteY455" fmla="*/ 1558871 h 2632399"/>
              <a:gd name="connsiteX456" fmla="*/ 616968 w 4190885"/>
              <a:gd name="connsiteY456" fmla="*/ 1565419 h 2632399"/>
              <a:gd name="connsiteX457" fmla="*/ 630281 w 4190885"/>
              <a:gd name="connsiteY457" fmla="*/ 1578295 h 2632399"/>
              <a:gd name="connsiteX458" fmla="*/ 529017 w 4190885"/>
              <a:gd name="connsiteY458" fmla="*/ 1426836 h 2632399"/>
              <a:gd name="connsiteX459" fmla="*/ 552369 w 4190885"/>
              <a:gd name="connsiteY459" fmla="*/ 1429454 h 2632399"/>
              <a:gd name="connsiteX460" fmla="*/ 559570 w 4190885"/>
              <a:gd name="connsiteY460" fmla="*/ 1428800 h 2632399"/>
              <a:gd name="connsiteX461" fmla="*/ 597544 w 4190885"/>
              <a:gd name="connsiteY461" fmla="*/ 1436875 h 2632399"/>
              <a:gd name="connsiteX462" fmla="*/ 605619 w 4190885"/>
              <a:gd name="connsiteY462" fmla="*/ 1443640 h 2632399"/>
              <a:gd name="connsiteX463" fmla="*/ 622206 w 4190885"/>
              <a:gd name="connsiteY463" fmla="*/ 1518715 h 2632399"/>
              <a:gd name="connsiteX464" fmla="*/ 611075 w 4190885"/>
              <a:gd name="connsiteY464" fmla="*/ 1530500 h 2632399"/>
              <a:gd name="connsiteX465" fmla="*/ 542984 w 4190885"/>
              <a:gd name="connsiteY465" fmla="*/ 1523080 h 2632399"/>
              <a:gd name="connsiteX466" fmla="*/ 535127 w 4190885"/>
              <a:gd name="connsiteY466" fmla="*/ 1517187 h 2632399"/>
              <a:gd name="connsiteX467" fmla="*/ 529017 w 4190885"/>
              <a:gd name="connsiteY467" fmla="*/ 1426836 h 2632399"/>
              <a:gd name="connsiteX468" fmla="*/ 530544 w 4190885"/>
              <a:gd name="connsiteY468" fmla="*/ 1728445 h 2632399"/>
              <a:gd name="connsiteX469" fmla="*/ 541893 w 4190885"/>
              <a:gd name="connsiteY469" fmla="*/ 1853061 h 2632399"/>
              <a:gd name="connsiteX470" fmla="*/ 530981 w 4190885"/>
              <a:gd name="connsiteY470" fmla="*/ 1863754 h 2632399"/>
              <a:gd name="connsiteX471" fmla="*/ 461580 w 4190885"/>
              <a:gd name="connsiteY471" fmla="*/ 1858080 h 2632399"/>
              <a:gd name="connsiteX472" fmla="*/ 449359 w 4190885"/>
              <a:gd name="connsiteY472" fmla="*/ 1846077 h 2632399"/>
              <a:gd name="connsiteX473" fmla="*/ 437792 w 4190885"/>
              <a:gd name="connsiteY473" fmla="*/ 1725826 h 2632399"/>
              <a:gd name="connsiteX474" fmla="*/ 449795 w 4190885"/>
              <a:gd name="connsiteY474" fmla="*/ 1713823 h 2632399"/>
              <a:gd name="connsiteX475" fmla="*/ 482313 w 4190885"/>
              <a:gd name="connsiteY475" fmla="*/ 1716005 h 2632399"/>
              <a:gd name="connsiteX476" fmla="*/ 482313 w 4190885"/>
              <a:gd name="connsiteY476" fmla="*/ 1715787 h 2632399"/>
              <a:gd name="connsiteX477" fmla="*/ 520287 w 4190885"/>
              <a:gd name="connsiteY477" fmla="*/ 1718406 h 2632399"/>
              <a:gd name="connsiteX478" fmla="*/ 530544 w 4190885"/>
              <a:gd name="connsiteY478" fmla="*/ 1728445 h 2632399"/>
              <a:gd name="connsiteX479" fmla="*/ 459834 w 4190885"/>
              <a:gd name="connsiteY479" fmla="*/ 2327299 h 2632399"/>
              <a:gd name="connsiteX480" fmla="*/ 461362 w 4190885"/>
              <a:gd name="connsiteY480" fmla="*/ 2353270 h 2632399"/>
              <a:gd name="connsiteX481" fmla="*/ 452632 w 4190885"/>
              <a:gd name="connsiteY481" fmla="*/ 2362436 h 2632399"/>
              <a:gd name="connsiteX482" fmla="*/ 412476 w 4190885"/>
              <a:gd name="connsiteY482" fmla="*/ 2360471 h 2632399"/>
              <a:gd name="connsiteX483" fmla="*/ 404183 w 4190885"/>
              <a:gd name="connsiteY483" fmla="*/ 2349778 h 2632399"/>
              <a:gd name="connsiteX484" fmla="*/ 410512 w 4190885"/>
              <a:gd name="connsiteY484" fmla="*/ 2317914 h 2632399"/>
              <a:gd name="connsiteX485" fmla="*/ 420769 w 4190885"/>
              <a:gd name="connsiteY485" fmla="*/ 2304820 h 2632399"/>
              <a:gd name="connsiteX486" fmla="*/ 447831 w 4190885"/>
              <a:gd name="connsiteY486" fmla="*/ 2290852 h 2632399"/>
              <a:gd name="connsiteX487" fmla="*/ 458088 w 4190885"/>
              <a:gd name="connsiteY487" fmla="*/ 2296745 h 2632399"/>
              <a:gd name="connsiteX488" fmla="*/ 458088 w 4190885"/>
              <a:gd name="connsiteY488" fmla="*/ 2327081 h 2632399"/>
              <a:gd name="connsiteX489" fmla="*/ 459834 w 4190885"/>
              <a:gd name="connsiteY489" fmla="*/ 2327299 h 2632399"/>
              <a:gd name="connsiteX490" fmla="*/ 433645 w 4190885"/>
              <a:gd name="connsiteY490" fmla="*/ 2250696 h 2632399"/>
              <a:gd name="connsiteX491" fmla="*/ 448267 w 4190885"/>
              <a:gd name="connsiteY491" fmla="*/ 2235419 h 2632399"/>
              <a:gd name="connsiteX492" fmla="*/ 452632 w 4190885"/>
              <a:gd name="connsiteY492" fmla="*/ 2238038 h 2632399"/>
              <a:gd name="connsiteX493" fmla="*/ 450013 w 4190885"/>
              <a:gd name="connsiteY493" fmla="*/ 2243276 h 2632399"/>
              <a:gd name="connsiteX494" fmla="*/ 433645 w 4190885"/>
              <a:gd name="connsiteY494" fmla="*/ 2250696 h 2632399"/>
              <a:gd name="connsiteX495" fmla="*/ 333909 w 4190885"/>
              <a:gd name="connsiteY495" fmla="*/ 1930318 h 2632399"/>
              <a:gd name="connsiteX496" fmla="*/ 331508 w 4190885"/>
              <a:gd name="connsiteY496" fmla="*/ 1903256 h 2632399"/>
              <a:gd name="connsiteX497" fmla="*/ 350059 w 4190885"/>
              <a:gd name="connsiteY497" fmla="*/ 1884924 h 2632399"/>
              <a:gd name="connsiteX498" fmla="*/ 415313 w 4190885"/>
              <a:gd name="connsiteY498" fmla="*/ 1890162 h 2632399"/>
              <a:gd name="connsiteX499" fmla="*/ 429280 w 4190885"/>
              <a:gd name="connsiteY499" fmla="*/ 1902820 h 2632399"/>
              <a:gd name="connsiteX500" fmla="*/ 439320 w 4190885"/>
              <a:gd name="connsiteY500" fmla="*/ 2009103 h 2632399"/>
              <a:gd name="connsiteX501" fmla="*/ 429499 w 4190885"/>
              <a:gd name="connsiteY501" fmla="*/ 2019360 h 2632399"/>
              <a:gd name="connsiteX502" fmla="*/ 350277 w 4190885"/>
              <a:gd name="connsiteY502" fmla="*/ 2012158 h 2632399"/>
              <a:gd name="connsiteX503" fmla="*/ 339147 w 4190885"/>
              <a:gd name="connsiteY503" fmla="*/ 1998846 h 2632399"/>
              <a:gd name="connsiteX504" fmla="*/ 333909 w 4190885"/>
              <a:gd name="connsiteY504" fmla="*/ 1930318 h 2632399"/>
              <a:gd name="connsiteX505" fmla="*/ 338056 w 4190885"/>
              <a:gd name="connsiteY505" fmla="*/ 2351742 h 2632399"/>
              <a:gd name="connsiteX506" fmla="*/ 327580 w 4190885"/>
              <a:gd name="connsiteY506" fmla="*/ 2353924 h 2632399"/>
              <a:gd name="connsiteX507" fmla="*/ 337183 w 4190885"/>
              <a:gd name="connsiteY507" fmla="*/ 2349123 h 2632399"/>
              <a:gd name="connsiteX508" fmla="*/ 338056 w 4190885"/>
              <a:gd name="connsiteY508" fmla="*/ 2351742 h 2632399"/>
              <a:gd name="connsiteX509" fmla="*/ 516359 w 4190885"/>
              <a:gd name="connsiteY509" fmla="*/ 1565200 h 2632399"/>
              <a:gd name="connsiteX510" fmla="*/ 525961 w 4190885"/>
              <a:gd name="connsiteY510" fmla="*/ 1671484 h 2632399"/>
              <a:gd name="connsiteX511" fmla="*/ 514176 w 4190885"/>
              <a:gd name="connsiteY511" fmla="*/ 1683269 h 2632399"/>
              <a:gd name="connsiteX512" fmla="*/ 442375 w 4190885"/>
              <a:gd name="connsiteY512" fmla="*/ 1678686 h 2632399"/>
              <a:gd name="connsiteX513" fmla="*/ 431681 w 4190885"/>
              <a:gd name="connsiteY513" fmla="*/ 1667992 h 2632399"/>
              <a:gd name="connsiteX514" fmla="*/ 421206 w 4190885"/>
              <a:gd name="connsiteY514" fmla="*/ 1570657 h 2632399"/>
              <a:gd name="connsiteX515" fmla="*/ 439538 w 4190885"/>
              <a:gd name="connsiteY515" fmla="*/ 1550142 h 2632399"/>
              <a:gd name="connsiteX516" fmla="*/ 469000 w 4190885"/>
              <a:gd name="connsiteY516" fmla="*/ 1551451 h 2632399"/>
              <a:gd name="connsiteX517" fmla="*/ 469000 w 4190885"/>
              <a:gd name="connsiteY517" fmla="*/ 1551670 h 2632399"/>
              <a:gd name="connsiteX518" fmla="*/ 503701 w 4190885"/>
              <a:gd name="connsiteY518" fmla="*/ 1553852 h 2632399"/>
              <a:gd name="connsiteX519" fmla="*/ 516359 w 4190885"/>
              <a:gd name="connsiteY519" fmla="*/ 1565200 h 2632399"/>
              <a:gd name="connsiteX520" fmla="*/ 415531 w 4190885"/>
              <a:gd name="connsiteY520" fmla="*/ 1420943 h 2632399"/>
              <a:gd name="connsiteX521" fmla="*/ 419023 w 4190885"/>
              <a:gd name="connsiteY521" fmla="*/ 1413959 h 2632399"/>
              <a:gd name="connsiteX522" fmla="*/ 436264 w 4190885"/>
              <a:gd name="connsiteY522" fmla="*/ 1416142 h 2632399"/>
              <a:gd name="connsiteX523" fmla="*/ 456342 w 4190885"/>
              <a:gd name="connsiteY523" fmla="*/ 1418761 h 2632399"/>
              <a:gd name="connsiteX524" fmla="*/ 489733 w 4190885"/>
              <a:gd name="connsiteY524" fmla="*/ 1430982 h 2632399"/>
              <a:gd name="connsiteX525" fmla="*/ 506756 w 4190885"/>
              <a:gd name="connsiteY525" fmla="*/ 1509331 h 2632399"/>
              <a:gd name="connsiteX526" fmla="*/ 498899 w 4190885"/>
              <a:gd name="connsiteY526" fmla="*/ 1518279 h 2632399"/>
              <a:gd name="connsiteX527" fmla="*/ 465290 w 4190885"/>
              <a:gd name="connsiteY527" fmla="*/ 1516751 h 2632399"/>
              <a:gd name="connsiteX528" fmla="*/ 465290 w 4190885"/>
              <a:gd name="connsiteY528" fmla="*/ 1516533 h 2632399"/>
              <a:gd name="connsiteX529" fmla="*/ 429499 w 4190885"/>
              <a:gd name="connsiteY529" fmla="*/ 1514350 h 2632399"/>
              <a:gd name="connsiteX530" fmla="*/ 417932 w 4190885"/>
              <a:gd name="connsiteY530" fmla="*/ 1504529 h 2632399"/>
              <a:gd name="connsiteX531" fmla="*/ 415531 w 4190885"/>
              <a:gd name="connsiteY531" fmla="*/ 1420943 h 2632399"/>
              <a:gd name="connsiteX532" fmla="*/ 413131 w 4190885"/>
              <a:gd name="connsiteY532" fmla="*/ 1719933 h 2632399"/>
              <a:gd name="connsiteX533" fmla="*/ 424261 w 4190885"/>
              <a:gd name="connsiteY533" fmla="*/ 1841494 h 2632399"/>
              <a:gd name="connsiteX534" fmla="*/ 411821 w 4190885"/>
              <a:gd name="connsiteY534" fmla="*/ 1853934 h 2632399"/>
              <a:gd name="connsiteX535" fmla="*/ 337837 w 4190885"/>
              <a:gd name="connsiteY535" fmla="*/ 1848259 h 2632399"/>
              <a:gd name="connsiteX536" fmla="*/ 326925 w 4190885"/>
              <a:gd name="connsiteY536" fmla="*/ 1837784 h 2632399"/>
              <a:gd name="connsiteX537" fmla="*/ 316886 w 4190885"/>
              <a:gd name="connsiteY537" fmla="*/ 1731282 h 2632399"/>
              <a:gd name="connsiteX538" fmla="*/ 316886 w 4190885"/>
              <a:gd name="connsiteY538" fmla="*/ 1711859 h 2632399"/>
              <a:gd name="connsiteX539" fmla="*/ 326271 w 4190885"/>
              <a:gd name="connsiteY539" fmla="*/ 1703129 h 2632399"/>
              <a:gd name="connsiteX540" fmla="*/ 405492 w 4190885"/>
              <a:gd name="connsiteY540" fmla="*/ 1711204 h 2632399"/>
              <a:gd name="connsiteX541" fmla="*/ 413131 w 4190885"/>
              <a:gd name="connsiteY541" fmla="*/ 1719933 h 2632399"/>
              <a:gd name="connsiteX542" fmla="*/ 395235 w 4190885"/>
              <a:gd name="connsiteY542" fmla="*/ 1556907 h 2632399"/>
              <a:gd name="connsiteX543" fmla="*/ 407675 w 4190885"/>
              <a:gd name="connsiteY543" fmla="*/ 1667337 h 2632399"/>
              <a:gd name="connsiteX544" fmla="*/ 394144 w 4190885"/>
              <a:gd name="connsiteY544" fmla="*/ 1674976 h 2632399"/>
              <a:gd name="connsiteX545" fmla="*/ 324525 w 4190885"/>
              <a:gd name="connsiteY545" fmla="*/ 1668210 h 2632399"/>
              <a:gd name="connsiteX546" fmla="*/ 312085 w 4190885"/>
              <a:gd name="connsiteY546" fmla="*/ 1653806 h 2632399"/>
              <a:gd name="connsiteX547" fmla="*/ 305319 w 4190885"/>
              <a:gd name="connsiteY547" fmla="*/ 1570220 h 2632399"/>
              <a:gd name="connsiteX548" fmla="*/ 303355 w 4190885"/>
              <a:gd name="connsiteY548" fmla="*/ 1547523 h 2632399"/>
              <a:gd name="connsiteX549" fmla="*/ 314486 w 4190885"/>
              <a:gd name="connsiteY549" fmla="*/ 1536611 h 2632399"/>
              <a:gd name="connsiteX550" fmla="*/ 385632 w 4190885"/>
              <a:gd name="connsiteY550" fmla="*/ 1547087 h 2632399"/>
              <a:gd name="connsiteX551" fmla="*/ 395235 w 4190885"/>
              <a:gd name="connsiteY551" fmla="*/ 1556907 h 2632399"/>
              <a:gd name="connsiteX552" fmla="*/ 230899 w 4190885"/>
              <a:gd name="connsiteY552" fmla="*/ 2004957 h 2632399"/>
              <a:gd name="connsiteX553" fmla="*/ 220424 w 4190885"/>
              <a:gd name="connsiteY553" fmla="*/ 1995136 h 2632399"/>
              <a:gd name="connsiteX554" fmla="*/ 210166 w 4190885"/>
              <a:gd name="connsiteY554" fmla="*/ 1878813 h 2632399"/>
              <a:gd name="connsiteX555" fmla="*/ 221078 w 4190885"/>
              <a:gd name="connsiteY555" fmla="*/ 1868119 h 2632399"/>
              <a:gd name="connsiteX556" fmla="*/ 291134 w 4190885"/>
              <a:gd name="connsiteY556" fmla="*/ 1878813 h 2632399"/>
              <a:gd name="connsiteX557" fmla="*/ 304883 w 4190885"/>
              <a:gd name="connsiteY557" fmla="*/ 1893435 h 2632399"/>
              <a:gd name="connsiteX558" fmla="*/ 312085 w 4190885"/>
              <a:gd name="connsiteY558" fmla="*/ 1994699 h 2632399"/>
              <a:gd name="connsiteX559" fmla="*/ 298118 w 4190885"/>
              <a:gd name="connsiteY559" fmla="*/ 2008448 h 2632399"/>
              <a:gd name="connsiteX560" fmla="*/ 282841 w 4190885"/>
              <a:gd name="connsiteY560" fmla="*/ 2008012 h 2632399"/>
              <a:gd name="connsiteX561" fmla="*/ 268655 w 4190885"/>
              <a:gd name="connsiteY561" fmla="*/ 2007139 h 2632399"/>
              <a:gd name="connsiteX562" fmla="*/ 268655 w 4190885"/>
              <a:gd name="connsiteY562" fmla="*/ 2006921 h 2632399"/>
              <a:gd name="connsiteX563" fmla="*/ 230899 w 4190885"/>
              <a:gd name="connsiteY563" fmla="*/ 2004957 h 2632399"/>
              <a:gd name="connsiteX564" fmla="*/ 292661 w 4190885"/>
              <a:gd name="connsiteY564" fmla="*/ 1429673 h 2632399"/>
              <a:gd name="connsiteX565" fmla="*/ 293316 w 4190885"/>
              <a:gd name="connsiteY565" fmla="*/ 1412213 h 2632399"/>
              <a:gd name="connsiteX566" fmla="*/ 307720 w 4190885"/>
              <a:gd name="connsiteY566" fmla="*/ 1399119 h 2632399"/>
              <a:gd name="connsiteX567" fmla="*/ 335219 w 4190885"/>
              <a:gd name="connsiteY567" fmla="*/ 1407630 h 2632399"/>
              <a:gd name="connsiteX568" fmla="*/ 345912 w 4190885"/>
              <a:gd name="connsiteY568" fmla="*/ 1407630 h 2632399"/>
              <a:gd name="connsiteX569" fmla="*/ 378212 w 4190885"/>
              <a:gd name="connsiteY569" fmla="*/ 1420070 h 2632399"/>
              <a:gd name="connsiteX570" fmla="*/ 389997 w 4190885"/>
              <a:gd name="connsiteY570" fmla="*/ 1500819 h 2632399"/>
              <a:gd name="connsiteX571" fmla="*/ 379958 w 4190885"/>
              <a:gd name="connsiteY571" fmla="*/ 1510858 h 2632399"/>
              <a:gd name="connsiteX572" fmla="*/ 306411 w 4190885"/>
              <a:gd name="connsiteY572" fmla="*/ 1501038 h 2632399"/>
              <a:gd name="connsiteX573" fmla="*/ 297681 w 4190885"/>
              <a:gd name="connsiteY573" fmla="*/ 1491435 h 2632399"/>
              <a:gd name="connsiteX574" fmla="*/ 292661 w 4190885"/>
              <a:gd name="connsiteY574" fmla="*/ 1429673 h 2632399"/>
              <a:gd name="connsiteX575" fmla="*/ 290916 w 4190885"/>
              <a:gd name="connsiteY575" fmla="*/ 1710113 h 2632399"/>
              <a:gd name="connsiteX576" fmla="*/ 300082 w 4190885"/>
              <a:gd name="connsiteY576" fmla="*/ 1832764 h 2632399"/>
              <a:gd name="connsiteX577" fmla="*/ 289824 w 4190885"/>
              <a:gd name="connsiteY577" fmla="*/ 1842803 h 2632399"/>
              <a:gd name="connsiteX578" fmla="*/ 216495 w 4190885"/>
              <a:gd name="connsiteY578" fmla="*/ 1832109 h 2632399"/>
              <a:gd name="connsiteX579" fmla="*/ 205583 w 4190885"/>
              <a:gd name="connsiteY579" fmla="*/ 1820761 h 2632399"/>
              <a:gd name="connsiteX580" fmla="*/ 195762 w 4190885"/>
              <a:gd name="connsiteY580" fmla="*/ 1703565 h 2632399"/>
              <a:gd name="connsiteX581" fmla="*/ 204492 w 4190885"/>
              <a:gd name="connsiteY581" fmla="*/ 1695054 h 2632399"/>
              <a:gd name="connsiteX582" fmla="*/ 237446 w 4190885"/>
              <a:gd name="connsiteY582" fmla="*/ 1697455 h 2632399"/>
              <a:gd name="connsiteX583" fmla="*/ 280440 w 4190885"/>
              <a:gd name="connsiteY583" fmla="*/ 1700292 h 2632399"/>
              <a:gd name="connsiteX584" fmla="*/ 290916 w 4190885"/>
              <a:gd name="connsiteY584" fmla="*/ 1710113 h 2632399"/>
              <a:gd name="connsiteX585" fmla="*/ 278039 w 4190885"/>
              <a:gd name="connsiteY585" fmla="*/ 1545995 h 2632399"/>
              <a:gd name="connsiteX586" fmla="*/ 285678 w 4190885"/>
              <a:gd name="connsiteY586" fmla="*/ 1628490 h 2632399"/>
              <a:gd name="connsiteX587" fmla="*/ 285460 w 4190885"/>
              <a:gd name="connsiteY587" fmla="*/ 1628490 h 2632399"/>
              <a:gd name="connsiteX588" fmla="*/ 286987 w 4190885"/>
              <a:gd name="connsiteY588" fmla="*/ 1655771 h 2632399"/>
              <a:gd name="connsiteX589" fmla="*/ 278694 w 4190885"/>
              <a:gd name="connsiteY589" fmla="*/ 1664282 h 2632399"/>
              <a:gd name="connsiteX590" fmla="*/ 198163 w 4190885"/>
              <a:gd name="connsiteY590" fmla="*/ 1659044 h 2632399"/>
              <a:gd name="connsiteX591" fmla="*/ 190743 w 4190885"/>
              <a:gd name="connsiteY591" fmla="*/ 1648787 h 2632399"/>
              <a:gd name="connsiteX592" fmla="*/ 179613 w 4190885"/>
              <a:gd name="connsiteY592" fmla="*/ 1537047 h 2632399"/>
              <a:gd name="connsiteX593" fmla="*/ 196199 w 4190885"/>
              <a:gd name="connsiteY593" fmla="*/ 1521334 h 2632399"/>
              <a:gd name="connsiteX594" fmla="*/ 260144 w 4190885"/>
              <a:gd name="connsiteY594" fmla="*/ 1528318 h 2632399"/>
              <a:gd name="connsiteX595" fmla="*/ 278039 w 4190885"/>
              <a:gd name="connsiteY595" fmla="*/ 1545995 h 2632399"/>
              <a:gd name="connsiteX596" fmla="*/ 174811 w 4190885"/>
              <a:gd name="connsiteY596" fmla="*/ 1405230 h 2632399"/>
              <a:gd name="connsiteX597" fmla="*/ 197290 w 4190885"/>
              <a:gd name="connsiteY597" fmla="*/ 1384715 h 2632399"/>
              <a:gd name="connsiteX598" fmla="*/ 221515 w 4190885"/>
              <a:gd name="connsiteY598" fmla="*/ 1394099 h 2632399"/>
              <a:gd name="connsiteX599" fmla="*/ 233300 w 4190885"/>
              <a:gd name="connsiteY599" fmla="*/ 1394318 h 2632399"/>
              <a:gd name="connsiteX600" fmla="*/ 253596 w 4190885"/>
              <a:gd name="connsiteY600" fmla="*/ 1401083 h 2632399"/>
              <a:gd name="connsiteX601" fmla="*/ 269091 w 4190885"/>
              <a:gd name="connsiteY601" fmla="*/ 1485542 h 2632399"/>
              <a:gd name="connsiteX602" fmla="*/ 261889 w 4190885"/>
              <a:gd name="connsiteY602" fmla="*/ 1493836 h 2632399"/>
              <a:gd name="connsiteX603" fmla="*/ 182886 w 4190885"/>
              <a:gd name="connsiteY603" fmla="*/ 1485106 h 2632399"/>
              <a:gd name="connsiteX604" fmla="*/ 176557 w 4190885"/>
              <a:gd name="connsiteY604" fmla="*/ 1475067 h 2632399"/>
              <a:gd name="connsiteX605" fmla="*/ 174156 w 4190885"/>
              <a:gd name="connsiteY605" fmla="*/ 1434692 h 2632399"/>
              <a:gd name="connsiteX606" fmla="*/ 174811 w 4190885"/>
              <a:gd name="connsiteY606" fmla="*/ 1434692 h 2632399"/>
              <a:gd name="connsiteX607" fmla="*/ 174811 w 4190885"/>
              <a:gd name="connsiteY607" fmla="*/ 1405230 h 2632399"/>
              <a:gd name="connsiteX608" fmla="*/ 57616 w 4190885"/>
              <a:gd name="connsiteY608" fmla="*/ 1420288 h 2632399"/>
              <a:gd name="connsiteX609" fmla="*/ 58489 w 4190885"/>
              <a:gd name="connsiteY609" fmla="*/ 1420288 h 2632399"/>
              <a:gd name="connsiteX610" fmla="*/ 58489 w 4190885"/>
              <a:gd name="connsiteY610" fmla="*/ 1381223 h 2632399"/>
              <a:gd name="connsiteX611" fmla="*/ 70492 w 4190885"/>
              <a:gd name="connsiteY611" fmla="*/ 1372057 h 2632399"/>
              <a:gd name="connsiteX612" fmla="*/ 83150 w 4190885"/>
              <a:gd name="connsiteY612" fmla="*/ 1372057 h 2632399"/>
              <a:gd name="connsiteX613" fmla="*/ 106283 w 4190885"/>
              <a:gd name="connsiteY613" fmla="*/ 1379695 h 2632399"/>
              <a:gd name="connsiteX614" fmla="*/ 118068 w 4190885"/>
              <a:gd name="connsiteY614" fmla="*/ 1380568 h 2632399"/>
              <a:gd name="connsiteX615" fmla="*/ 136183 w 4190885"/>
              <a:gd name="connsiteY615" fmla="*/ 1389516 h 2632399"/>
              <a:gd name="connsiteX616" fmla="*/ 146658 w 4190885"/>
              <a:gd name="connsiteY616" fmla="*/ 1472448 h 2632399"/>
              <a:gd name="connsiteX617" fmla="*/ 136183 w 4190885"/>
              <a:gd name="connsiteY617" fmla="*/ 1482051 h 2632399"/>
              <a:gd name="connsiteX618" fmla="*/ 71147 w 4190885"/>
              <a:gd name="connsiteY618" fmla="*/ 1475940 h 2632399"/>
              <a:gd name="connsiteX619" fmla="*/ 59362 w 4190885"/>
              <a:gd name="connsiteY619" fmla="*/ 1463718 h 2632399"/>
              <a:gd name="connsiteX620" fmla="*/ 57616 w 4190885"/>
              <a:gd name="connsiteY620" fmla="*/ 1420288 h 2632399"/>
              <a:gd name="connsiteX621" fmla="*/ 69182 w 4190885"/>
              <a:gd name="connsiteY621" fmla="*/ 1632637 h 2632399"/>
              <a:gd name="connsiteX622" fmla="*/ 61544 w 4190885"/>
              <a:gd name="connsiteY622" fmla="*/ 1525044 h 2632399"/>
              <a:gd name="connsiteX623" fmla="*/ 75948 w 4190885"/>
              <a:gd name="connsiteY623" fmla="*/ 1511295 h 2632399"/>
              <a:gd name="connsiteX624" fmla="*/ 91225 w 4190885"/>
              <a:gd name="connsiteY624" fmla="*/ 1512604 h 2632399"/>
              <a:gd name="connsiteX625" fmla="*/ 91225 w 4190885"/>
              <a:gd name="connsiteY625" fmla="*/ 1512386 h 2632399"/>
              <a:gd name="connsiteX626" fmla="*/ 140111 w 4190885"/>
              <a:gd name="connsiteY626" fmla="*/ 1517187 h 2632399"/>
              <a:gd name="connsiteX627" fmla="*/ 153642 w 4190885"/>
              <a:gd name="connsiteY627" fmla="*/ 1530282 h 2632399"/>
              <a:gd name="connsiteX628" fmla="*/ 164990 w 4190885"/>
              <a:gd name="connsiteY628" fmla="*/ 1642021 h 2632399"/>
              <a:gd name="connsiteX629" fmla="*/ 152332 w 4190885"/>
              <a:gd name="connsiteY629" fmla="*/ 1654679 h 2632399"/>
              <a:gd name="connsiteX630" fmla="*/ 80967 w 4190885"/>
              <a:gd name="connsiteY630" fmla="*/ 1645077 h 2632399"/>
              <a:gd name="connsiteX631" fmla="*/ 69182 w 4190885"/>
              <a:gd name="connsiteY631" fmla="*/ 1632637 h 2632399"/>
              <a:gd name="connsiteX632" fmla="*/ 80749 w 4190885"/>
              <a:gd name="connsiteY632" fmla="*/ 1807012 h 2632399"/>
              <a:gd name="connsiteX633" fmla="*/ 74638 w 4190885"/>
              <a:gd name="connsiteY633" fmla="*/ 1722334 h 2632399"/>
              <a:gd name="connsiteX634" fmla="*/ 74857 w 4190885"/>
              <a:gd name="connsiteY634" fmla="*/ 1722334 h 2632399"/>
              <a:gd name="connsiteX635" fmla="*/ 72674 w 4190885"/>
              <a:gd name="connsiteY635" fmla="*/ 1689816 h 2632399"/>
              <a:gd name="connsiteX636" fmla="*/ 80749 w 4190885"/>
              <a:gd name="connsiteY636" fmla="*/ 1680650 h 2632399"/>
              <a:gd name="connsiteX637" fmla="*/ 161717 w 4190885"/>
              <a:gd name="connsiteY637" fmla="*/ 1691562 h 2632399"/>
              <a:gd name="connsiteX638" fmla="*/ 170665 w 4190885"/>
              <a:gd name="connsiteY638" fmla="*/ 1701819 h 2632399"/>
              <a:gd name="connsiteX639" fmla="*/ 179394 w 4190885"/>
              <a:gd name="connsiteY639" fmla="*/ 1813559 h 2632399"/>
              <a:gd name="connsiteX640" fmla="*/ 166082 w 4190885"/>
              <a:gd name="connsiteY640" fmla="*/ 1826435 h 2632399"/>
              <a:gd name="connsiteX641" fmla="*/ 94498 w 4190885"/>
              <a:gd name="connsiteY641" fmla="*/ 1820761 h 2632399"/>
              <a:gd name="connsiteX642" fmla="*/ 80749 w 4190885"/>
              <a:gd name="connsiteY642" fmla="*/ 1807012 h 2632399"/>
              <a:gd name="connsiteX643" fmla="*/ 93625 w 4190885"/>
              <a:gd name="connsiteY643" fmla="*/ 1981823 h 2632399"/>
              <a:gd name="connsiteX644" fmla="*/ 85114 w 4190885"/>
              <a:gd name="connsiteY644" fmla="*/ 1864627 h 2632399"/>
              <a:gd name="connsiteX645" fmla="*/ 93625 w 4190885"/>
              <a:gd name="connsiteY645" fmla="*/ 1856553 h 2632399"/>
              <a:gd name="connsiteX646" fmla="*/ 121779 w 4190885"/>
              <a:gd name="connsiteY646" fmla="*/ 1858953 h 2632399"/>
              <a:gd name="connsiteX647" fmla="*/ 121779 w 4190885"/>
              <a:gd name="connsiteY647" fmla="*/ 1858735 h 2632399"/>
              <a:gd name="connsiteX648" fmla="*/ 172847 w 4190885"/>
              <a:gd name="connsiteY648" fmla="*/ 1863536 h 2632399"/>
              <a:gd name="connsiteX649" fmla="*/ 184632 w 4190885"/>
              <a:gd name="connsiteY649" fmla="*/ 1874667 h 2632399"/>
              <a:gd name="connsiteX650" fmla="*/ 194453 w 4190885"/>
              <a:gd name="connsiteY650" fmla="*/ 1991862 h 2632399"/>
              <a:gd name="connsiteX651" fmla="*/ 184414 w 4190885"/>
              <a:gd name="connsiteY651" fmla="*/ 2001465 h 2632399"/>
              <a:gd name="connsiteX652" fmla="*/ 105411 w 4190885"/>
              <a:gd name="connsiteY652" fmla="*/ 1993826 h 2632399"/>
              <a:gd name="connsiteX653" fmla="*/ 93625 w 4190885"/>
              <a:gd name="connsiteY653" fmla="*/ 1981823 h 2632399"/>
              <a:gd name="connsiteX654" fmla="*/ 106065 w 4190885"/>
              <a:gd name="connsiteY654" fmla="*/ 2159690 h 2632399"/>
              <a:gd name="connsiteX655" fmla="*/ 100173 w 4190885"/>
              <a:gd name="connsiteY655" fmla="*/ 2075012 h 2632399"/>
              <a:gd name="connsiteX656" fmla="*/ 97554 w 4190885"/>
              <a:gd name="connsiteY656" fmla="*/ 2038129 h 2632399"/>
              <a:gd name="connsiteX657" fmla="*/ 107156 w 4190885"/>
              <a:gd name="connsiteY657" fmla="*/ 2029181 h 2632399"/>
              <a:gd name="connsiteX658" fmla="*/ 187251 w 4190885"/>
              <a:gd name="connsiteY658" fmla="*/ 2037911 h 2632399"/>
              <a:gd name="connsiteX659" fmla="*/ 198818 w 4190885"/>
              <a:gd name="connsiteY659" fmla="*/ 2049259 h 2632399"/>
              <a:gd name="connsiteX660" fmla="*/ 204928 w 4190885"/>
              <a:gd name="connsiteY660" fmla="*/ 2162308 h 2632399"/>
              <a:gd name="connsiteX661" fmla="*/ 189433 w 4190885"/>
              <a:gd name="connsiteY661" fmla="*/ 2176931 h 2632399"/>
              <a:gd name="connsiteX662" fmla="*/ 158007 w 4190885"/>
              <a:gd name="connsiteY662" fmla="*/ 2174748 h 2632399"/>
              <a:gd name="connsiteX663" fmla="*/ 158007 w 4190885"/>
              <a:gd name="connsiteY663" fmla="*/ 2174966 h 2632399"/>
              <a:gd name="connsiteX664" fmla="*/ 118941 w 4190885"/>
              <a:gd name="connsiteY664" fmla="*/ 2172129 h 2632399"/>
              <a:gd name="connsiteX665" fmla="*/ 106065 w 4190885"/>
              <a:gd name="connsiteY665" fmla="*/ 2159690 h 2632399"/>
              <a:gd name="connsiteX666" fmla="*/ 110867 w 4190885"/>
              <a:gd name="connsiteY666" fmla="*/ 2215996 h 2632399"/>
              <a:gd name="connsiteX667" fmla="*/ 118723 w 4190885"/>
              <a:gd name="connsiteY667" fmla="*/ 2207703 h 2632399"/>
              <a:gd name="connsiteX668" fmla="*/ 199036 w 4190885"/>
              <a:gd name="connsiteY668" fmla="*/ 2213595 h 2632399"/>
              <a:gd name="connsiteX669" fmla="*/ 208202 w 4190885"/>
              <a:gd name="connsiteY669" fmla="*/ 2224726 h 2632399"/>
              <a:gd name="connsiteX670" fmla="*/ 213658 w 4190885"/>
              <a:gd name="connsiteY670" fmla="*/ 2317696 h 2632399"/>
              <a:gd name="connsiteX671" fmla="*/ 189215 w 4190885"/>
              <a:gd name="connsiteY671" fmla="*/ 2346504 h 2632399"/>
              <a:gd name="connsiteX672" fmla="*/ 132691 w 4190885"/>
              <a:gd name="connsiteY672" fmla="*/ 2342139 h 2632399"/>
              <a:gd name="connsiteX673" fmla="*/ 119378 w 4190885"/>
              <a:gd name="connsiteY673" fmla="*/ 2330136 h 2632399"/>
              <a:gd name="connsiteX674" fmla="*/ 110867 w 4190885"/>
              <a:gd name="connsiteY674" fmla="*/ 2215996 h 2632399"/>
              <a:gd name="connsiteX675" fmla="*/ 124834 w 4190885"/>
              <a:gd name="connsiteY675" fmla="*/ 2425071 h 2632399"/>
              <a:gd name="connsiteX676" fmla="*/ 122870 w 4190885"/>
              <a:gd name="connsiteY676" fmla="*/ 2391462 h 2632399"/>
              <a:gd name="connsiteX677" fmla="*/ 135091 w 4190885"/>
              <a:gd name="connsiteY677" fmla="*/ 2379022 h 2632399"/>
              <a:gd name="connsiteX678" fmla="*/ 141639 w 4190885"/>
              <a:gd name="connsiteY678" fmla="*/ 2379022 h 2632399"/>
              <a:gd name="connsiteX679" fmla="*/ 193580 w 4190885"/>
              <a:gd name="connsiteY679" fmla="*/ 2383823 h 2632399"/>
              <a:gd name="connsiteX680" fmla="*/ 200345 w 4190885"/>
              <a:gd name="connsiteY680" fmla="*/ 2386224 h 2632399"/>
              <a:gd name="connsiteX681" fmla="*/ 196199 w 4190885"/>
              <a:gd name="connsiteY681" fmla="*/ 2391680 h 2632399"/>
              <a:gd name="connsiteX682" fmla="*/ 134437 w 4190885"/>
              <a:gd name="connsiteY682" fmla="*/ 2430090 h 2632399"/>
              <a:gd name="connsiteX683" fmla="*/ 124834 w 4190885"/>
              <a:gd name="connsiteY683" fmla="*/ 2425071 h 2632399"/>
              <a:gd name="connsiteX684" fmla="*/ 126362 w 4190885"/>
              <a:gd name="connsiteY684" fmla="*/ 2465227 h 2632399"/>
              <a:gd name="connsiteX685" fmla="*/ 134873 w 4190885"/>
              <a:gd name="connsiteY685" fmla="*/ 2450823 h 2632399"/>
              <a:gd name="connsiteX686" fmla="*/ 206893 w 4190885"/>
              <a:gd name="connsiteY686" fmla="*/ 2414377 h 2632399"/>
              <a:gd name="connsiteX687" fmla="*/ 218241 w 4190885"/>
              <a:gd name="connsiteY687" fmla="*/ 2421579 h 2632399"/>
              <a:gd name="connsiteX688" fmla="*/ 218241 w 4190885"/>
              <a:gd name="connsiteY688" fmla="*/ 2468501 h 2632399"/>
              <a:gd name="connsiteX689" fmla="*/ 221297 w 4190885"/>
              <a:gd name="connsiteY689" fmla="*/ 2468501 h 2632399"/>
              <a:gd name="connsiteX690" fmla="*/ 221297 w 4190885"/>
              <a:gd name="connsiteY690" fmla="*/ 2512149 h 2632399"/>
              <a:gd name="connsiteX691" fmla="*/ 210166 w 4190885"/>
              <a:gd name="connsiteY691" fmla="*/ 2523716 h 2632399"/>
              <a:gd name="connsiteX692" fmla="*/ 138365 w 4190885"/>
              <a:gd name="connsiteY692" fmla="*/ 2518042 h 2632399"/>
              <a:gd name="connsiteX693" fmla="*/ 128544 w 4190885"/>
              <a:gd name="connsiteY693" fmla="*/ 2507566 h 2632399"/>
              <a:gd name="connsiteX694" fmla="*/ 126362 w 4190885"/>
              <a:gd name="connsiteY694" fmla="*/ 2465227 h 2632399"/>
              <a:gd name="connsiteX695" fmla="*/ 216932 w 4190885"/>
              <a:gd name="connsiteY695" fmla="*/ 2609921 h 2632399"/>
              <a:gd name="connsiteX696" fmla="*/ 146440 w 4190885"/>
              <a:gd name="connsiteY696" fmla="*/ 2613849 h 2632399"/>
              <a:gd name="connsiteX697" fmla="*/ 130508 w 4190885"/>
              <a:gd name="connsiteY697" fmla="*/ 2598573 h 2632399"/>
              <a:gd name="connsiteX698" fmla="*/ 130508 w 4190885"/>
              <a:gd name="connsiteY698" fmla="*/ 2583296 h 2632399"/>
              <a:gd name="connsiteX699" fmla="*/ 159971 w 4190885"/>
              <a:gd name="connsiteY699" fmla="*/ 2556452 h 2632399"/>
              <a:gd name="connsiteX700" fmla="*/ 212130 w 4190885"/>
              <a:gd name="connsiteY700" fmla="*/ 2560380 h 2632399"/>
              <a:gd name="connsiteX701" fmla="*/ 223697 w 4190885"/>
              <a:gd name="connsiteY701" fmla="*/ 2571511 h 2632399"/>
              <a:gd name="connsiteX702" fmla="*/ 225443 w 4190885"/>
              <a:gd name="connsiteY702" fmla="*/ 2600755 h 2632399"/>
              <a:gd name="connsiteX703" fmla="*/ 216932 w 4190885"/>
              <a:gd name="connsiteY703" fmla="*/ 2609921 h 2632399"/>
              <a:gd name="connsiteX704" fmla="*/ 231554 w 4190885"/>
              <a:gd name="connsiteY704" fmla="*/ 2171475 h 2632399"/>
              <a:gd name="connsiteX705" fmla="*/ 223915 w 4190885"/>
              <a:gd name="connsiteY705" fmla="*/ 2048605 h 2632399"/>
              <a:gd name="connsiteX706" fmla="*/ 231336 w 4190885"/>
              <a:gd name="connsiteY706" fmla="*/ 2040748 h 2632399"/>
              <a:gd name="connsiteX707" fmla="*/ 308593 w 4190885"/>
              <a:gd name="connsiteY707" fmla="*/ 2044895 h 2632399"/>
              <a:gd name="connsiteX708" fmla="*/ 316886 w 4190885"/>
              <a:gd name="connsiteY708" fmla="*/ 2055152 h 2632399"/>
              <a:gd name="connsiteX709" fmla="*/ 324306 w 4190885"/>
              <a:gd name="connsiteY709" fmla="*/ 2151833 h 2632399"/>
              <a:gd name="connsiteX710" fmla="*/ 324088 w 4190885"/>
              <a:gd name="connsiteY710" fmla="*/ 2151833 h 2632399"/>
              <a:gd name="connsiteX711" fmla="*/ 326489 w 4190885"/>
              <a:gd name="connsiteY711" fmla="*/ 2182168 h 2632399"/>
              <a:gd name="connsiteX712" fmla="*/ 317104 w 4190885"/>
              <a:gd name="connsiteY712" fmla="*/ 2191116 h 2632399"/>
              <a:gd name="connsiteX713" fmla="*/ 241375 w 4190885"/>
              <a:gd name="connsiteY713" fmla="*/ 2181732 h 2632399"/>
              <a:gd name="connsiteX714" fmla="*/ 231554 w 4190885"/>
              <a:gd name="connsiteY714" fmla="*/ 2171475 h 2632399"/>
              <a:gd name="connsiteX715" fmla="*/ 240720 w 4190885"/>
              <a:gd name="connsiteY715" fmla="*/ 2338866 h 2632399"/>
              <a:gd name="connsiteX716" fmla="*/ 234391 w 4190885"/>
              <a:gd name="connsiteY716" fmla="*/ 2225817 h 2632399"/>
              <a:gd name="connsiteX717" fmla="*/ 243339 w 4190885"/>
              <a:gd name="connsiteY717" fmla="*/ 2217742 h 2632399"/>
              <a:gd name="connsiteX718" fmla="*/ 321033 w 4190885"/>
              <a:gd name="connsiteY718" fmla="*/ 2227126 h 2632399"/>
              <a:gd name="connsiteX719" fmla="*/ 331072 w 4190885"/>
              <a:gd name="connsiteY719" fmla="*/ 2237820 h 2632399"/>
              <a:gd name="connsiteX720" fmla="*/ 336310 w 4190885"/>
              <a:gd name="connsiteY720" fmla="*/ 2299582 h 2632399"/>
              <a:gd name="connsiteX721" fmla="*/ 329544 w 4190885"/>
              <a:gd name="connsiteY721" fmla="*/ 2310713 h 2632399"/>
              <a:gd name="connsiteX722" fmla="*/ 267127 w 4190885"/>
              <a:gd name="connsiteY722" fmla="*/ 2348250 h 2632399"/>
              <a:gd name="connsiteX723" fmla="*/ 253815 w 4190885"/>
              <a:gd name="connsiteY723" fmla="*/ 2351087 h 2632399"/>
              <a:gd name="connsiteX724" fmla="*/ 240720 w 4190885"/>
              <a:gd name="connsiteY724" fmla="*/ 2338866 h 2632399"/>
              <a:gd name="connsiteX725" fmla="*/ 279785 w 4190885"/>
              <a:gd name="connsiteY725" fmla="*/ 2575003 h 2632399"/>
              <a:gd name="connsiteX726" fmla="*/ 277385 w 4190885"/>
              <a:gd name="connsiteY726" fmla="*/ 2603156 h 2632399"/>
              <a:gd name="connsiteX727" fmla="*/ 266909 w 4190885"/>
              <a:gd name="connsiteY727" fmla="*/ 2610794 h 2632399"/>
              <a:gd name="connsiteX728" fmla="*/ 252723 w 4190885"/>
              <a:gd name="connsiteY728" fmla="*/ 2603156 h 2632399"/>
              <a:gd name="connsiteX729" fmla="*/ 251196 w 4190885"/>
              <a:gd name="connsiteY729" fmla="*/ 2585697 h 2632399"/>
              <a:gd name="connsiteX730" fmla="*/ 251196 w 4190885"/>
              <a:gd name="connsiteY730" fmla="*/ 2581332 h 2632399"/>
              <a:gd name="connsiteX731" fmla="*/ 254906 w 4190885"/>
              <a:gd name="connsiteY731" fmla="*/ 2565618 h 2632399"/>
              <a:gd name="connsiteX732" fmla="*/ 276293 w 4190885"/>
              <a:gd name="connsiteY732" fmla="*/ 2566491 h 2632399"/>
              <a:gd name="connsiteX733" fmla="*/ 279785 w 4190885"/>
              <a:gd name="connsiteY733" fmla="*/ 2575003 h 2632399"/>
              <a:gd name="connsiteX734" fmla="*/ 335000 w 4190885"/>
              <a:gd name="connsiteY734" fmla="*/ 2516078 h 2632399"/>
              <a:gd name="connsiteX735" fmla="*/ 297899 w 4190885"/>
              <a:gd name="connsiteY735" fmla="*/ 2514768 h 2632399"/>
              <a:gd name="connsiteX736" fmla="*/ 285460 w 4190885"/>
              <a:gd name="connsiteY736" fmla="*/ 2522625 h 2632399"/>
              <a:gd name="connsiteX737" fmla="*/ 273893 w 4190885"/>
              <a:gd name="connsiteY737" fmla="*/ 2529608 h 2632399"/>
              <a:gd name="connsiteX738" fmla="*/ 247704 w 4190885"/>
              <a:gd name="connsiteY738" fmla="*/ 2503419 h 2632399"/>
              <a:gd name="connsiteX739" fmla="*/ 243775 w 4190885"/>
              <a:gd name="connsiteY739" fmla="*/ 2405429 h 2632399"/>
              <a:gd name="connsiteX740" fmla="*/ 260144 w 4190885"/>
              <a:gd name="connsiteY740" fmla="*/ 2388625 h 2632399"/>
              <a:gd name="connsiteX741" fmla="*/ 330854 w 4190885"/>
              <a:gd name="connsiteY741" fmla="*/ 2391462 h 2632399"/>
              <a:gd name="connsiteX742" fmla="*/ 342639 w 4190885"/>
              <a:gd name="connsiteY742" fmla="*/ 2403465 h 2632399"/>
              <a:gd name="connsiteX743" fmla="*/ 347004 w 4190885"/>
              <a:gd name="connsiteY743" fmla="*/ 2469810 h 2632399"/>
              <a:gd name="connsiteX744" fmla="*/ 347222 w 4190885"/>
              <a:gd name="connsiteY744" fmla="*/ 2504729 h 2632399"/>
              <a:gd name="connsiteX745" fmla="*/ 335000 w 4190885"/>
              <a:gd name="connsiteY745" fmla="*/ 2516078 h 2632399"/>
              <a:gd name="connsiteX746" fmla="*/ 353333 w 4190885"/>
              <a:gd name="connsiteY746" fmla="*/ 2186533 h 2632399"/>
              <a:gd name="connsiteX747" fmla="*/ 345476 w 4190885"/>
              <a:gd name="connsiteY747" fmla="*/ 2082432 h 2632399"/>
              <a:gd name="connsiteX748" fmla="*/ 344821 w 4190885"/>
              <a:gd name="connsiteY748" fmla="*/ 2070211 h 2632399"/>
              <a:gd name="connsiteX749" fmla="*/ 344821 w 4190885"/>
              <a:gd name="connsiteY749" fmla="*/ 2070211 h 2632399"/>
              <a:gd name="connsiteX750" fmla="*/ 344603 w 4190885"/>
              <a:gd name="connsiteY750" fmla="*/ 2069556 h 2632399"/>
              <a:gd name="connsiteX751" fmla="*/ 344166 w 4190885"/>
              <a:gd name="connsiteY751" fmla="*/ 2068246 h 2632399"/>
              <a:gd name="connsiteX752" fmla="*/ 344166 w 4190885"/>
              <a:gd name="connsiteY752" fmla="*/ 2067373 h 2632399"/>
              <a:gd name="connsiteX753" fmla="*/ 365118 w 4190885"/>
              <a:gd name="connsiteY753" fmla="*/ 2049696 h 2632399"/>
              <a:gd name="connsiteX754" fmla="*/ 433427 w 4190885"/>
              <a:gd name="connsiteY754" fmla="*/ 2055589 h 2632399"/>
              <a:gd name="connsiteX755" fmla="*/ 443903 w 4190885"/>
              <a:gd name="connsiteY755" fmla="*/ 2065191 h 2632399"/>
              <a:gd name="connsiteX756" fmla="*/ 448049 w 4190885"/>
              <a:gd name="connsiteY756" fmla="*/ 2145504 h 2632399"/>
              <a:gd name="connsiteX757" fmla="*/ 446740 w 4190885"/>
              <a:gd name="connsiteY757" fmla="*/ 2190243 h 2632399"/>
              <a:gd name="connsiteX758" fmla="*/ 433209 w 4190885"/>
              <a:gd name="connsiteY758" fmla="*/ 2198537 h 2632399"/>
              <a:gd name="connsiteX759" fmla="*/ 363590 w 4190885"/>
              <a:gd name="connsiteY759" fmla="*/ 2195045 h 2632399"/>
              <a:gd name="connsiteX760" fmla="*/ 353333 w 4190885"/>
              <a:gd name="connsiteY760" fmla="*/ 2186533 h 2632399"/>
              <a:gd name="connsiteX761" fmla="*/ 360753 w 4190885"/>
              <a:gd name="connsiteY761" fmla="*/ 2283214 h 2632399"/>
              <a:gd name="connsiteX762" fmla="*/ 357479 w 4190885"/>
              <a:gd name="connsiteY762" fmla="*/ 2239784 h 2632399"/>
              <a:gd name="connsiteX763" fmla="*/ 366645 w 4190885"/>
              <a:gd name="connsiteY763" fmla="*/ 2231054 h 2632399"/>
              <a:gd name="connsiteX764" fmla="*/ 389561 w 4190885"/>
              <a:gd name="connsiteY764" fmla="*/ 2231054 h 2632399"/>
              <a:gd name="connsiteX765" fmla="*/ 389561 w 4190885"/>
              <a:gd name="connsiteY765" fmla="*/ 2231927 h 2632399"/>
              <a:gd name="connsiteX766" fmla="*/ 415749 w 4190885"/>
              <a:gd name="connsiteY766" fmla="*/ 2233455 h 2632399"/>
              <a:gd name="connsiteX767" fmla="*/ 421860 w 4190885"/>
              <a:gd name="connsiteY767" fmla="*/ 2242621 h 2632399"/>
              <a:gd name="connsiteX768" fmla="*/ 399381 w 4190885"/>
              <a:gd name="connsiteY768" fmla="*/ 2271429 h 2632399"/>
              <a:gd name="connsiteX769" fmla="*/ 369701 w 4190885"/>
              <a:gd name="connsiteY769" fmla="*/ 2287579 h 2632399"/>
              <a:gd name="connsiteX770" fmla="*/ 360753 w 4190885"/>
              <a:gd name="connsiteY770" fmla="*/ 2283214 h 2632399"/>
              <a:gd name="connsiteX771" fmla="*/ 389997 w 4190885"/>
              <a:gd name="connsiteY771" fmla="*/ 2517387 h 2632399"/>
              <a:gd name="connsiteX772" fmla="*/ 373411 w 4190885"/>
              <a:gd name="connsiteY772" fmla="*/ 2508875 h 2632399"/>
              <a:gd name="connsiteX773" fmla="*/ 369046 w 4190885"/>
              <a:gd name="connsiteY773" fmla="*/ 2403465 h 2632399"/>
              <a:gd name="connsiteX774" fmla="*/ 376684 w 4190885"/>
              <a:gd name="connsiteY774" fmla="*/ 2394299 h 2632399"/>
              <a:gd name="connsiteX775" fmla="*/ 386505 w 4190885"/>
              <a:gd name="connsiteY775" fmla="*/ 2403902 h 2632399"/>
              <a:gd name="connsiteX776" fmla="*/ 386505 w 4190885"/>
              <a:gd name="connsiteY776" fmla="*/ 2425726 h 2632399"/>
              <a:gd name="connsiteX777" fmla="*/ 393925 w 4190885"/>
              <a:gd name="connsiteY777" fmla="*/ 2506911 h 2632399"/>
              <a:gd name="connsiteX778" fmla="*/ 389997 w 4190885"/>
              <a:gd name="connsiteY778" fmla="*/ 2517387 h 2632399"/>
              <a:gd name="connsiteX779" fmla="*/ 393271 w 4190885"/>
              <a:gd name="connsiteY779" fmla="*/ 2343449 h 2632399"/>
              <a:gd name="connsiteX780" fmla="*/ 383232 w 4190885"/>
              <a:gd name="connsiteY780" fmla="*/ 2358289 h 2632399"/>
              <a:gd name="connsiteX781" fmla="*/ 365990 w 4190885"/>
              <a:gd name="connsiteY781" fmla="*/ 2349559 h 2632399"/>
              <a:gd name="connsiteX782" fmla="*/ 374065 w 4190885"/>
              <a:gd name="connsiteY782" fmla="*/ 2329045 h 2632399"/>
              <a:gd name="connsiteX783" fmla="*/ 395235 w 4190885"/>
              <a:gd name="connsiteY783" fmla="*/ 2321188 h 2632399"/>
              <a:gd name="connsiteX784" fmla="*/ 393271 w 4190885"/>
              <a:gd name="connsiteY784" fmla="*/ 2343449 h 2632399"/>
              <a:gd name="connsiteX785" fmla="*/ 454378 w 4190885"/>
              <a:gd name="connsiteY785" fmla="*/ 2513240 h 2632399"/>
              <a:gd name="connsiteX786" fmla="*/ 432554 w 4190885"/>
              <a:gd name="connsiteY786" fmla="*/ 2518042 h 2632399"/>
              <a:gd name="connsiteX787" fmla="*/ 405929 w 4190885"/>
              <a:gd name="connsiteY787" fmla="*/ 2503638 h 2632399"/>
              <a:gd name="connsiteX788" fmla="*/ 398072 w 4190885"/>
              <a:gd name="connsiteY788" fmla="*/ 2409576 h 2632399"/>
              <a:gd name="connsiteX789" fmla="*/ 412476 w 4190885"/>
              <a:gd name="connsiteY789" fmla="*/ 2396263 h 2632399"/>
              <a:gd name="connsiteX790" fmla="*/ 453723 w 4190885"/>
              <a:gd name="connsiteY790" fmla="*/ 2399100 h 2632399"/>
              <a:gd name="connsiteX791" fmla="*/ 464199 w 4190885"/>
              <a:gd name="connsiteY791" fmla="*/ 2410012 h 2632399"/>
              <a:gd name="connsiteX792" fmla="*/ 464199 w 4190885"/>
              <a:gd name="connsiteY792" fmla="*/ 2456716 h 2632399"/>
              <a:gd name="connsiteX793" fmla="*/ 465290 w 4190885"/>
              <a:gd name="connsiteY793" fmla="*/ 2456716 h 2632399"/>
              <a:gd name="connsiteX794" fmla="*/ 465290 w 4190885"/>
              <a:gd name="connsiteY794" fmla="*/ 2501237 h 2632399"/>
              <a:gd name="connsiteX795" fmla="*/ 454378 w 4190885"/>
              <a:gd name="connsiteY795" fmla="*/ 2513240 h 2632399"/>
              <a:gd name="connsiteX796" fmla="*/ 462671 w 4190885"/>
              <a:gd name="connsiteY796" fmla="*/ 1987497 h 2632399"/>
              <a:gd name="connsiteX797" fmla="*/ 454815 w 4190885"/>
              <a:gd name="connsiteY797" fmla="*/ 1906093 h 2632399"/>
              <a:gd name="connsiteX798" fmla="*/ 467691 w 4190885"/>
              <a:gd name="connsiteY798" fmla="*/ 1892999 h 2632399"/>
              <a:gd name="connsiteX799" fmla="*/ 536219 w 4190885"/>
              <a:gd name="connsiteY799" fmla="*/ 1898891 h 2632399"/>
              <a:gd name="connsiteX800" fmla="*/ 548004 w 4190885"/>
              <a:gd name="connsiteY800" fmla="*/ 1910240 h 2632399"/>
              <a:gd name="connsiteX801" fmla="*/ 554333 w 4190885"/>
              <a:gd name="connsiteY801" fmla="*/ 1969820 h 2632399"/>
              <a:gd name="connsiteX802" fmla="*/ 551932 w 4190885"/>
              <a:gd name="connsiteY802" fmla="*/ 1980295 h 2632399"/>
              <a:gd name="connsiteX803" fmla="*/ 537092 w 4190885"/>
              <a:gd name="connsiteY803" fmla="*/ 2014123 h 2632399"/>
              <a:gd name="connsiteX804" fmla="*/ 518978 w 4190885"/>
              <a:gd name="connsiteY804" fmla="*/ 2025253 h 2632399"/>
              <a:gd name="connsiteX805" fmla="*/ 498026 w 4190885"/>
              <a:gd name="connsiteY805" fmla="*/ 2023725 h 2632399"/>
              <a:gd name="connsiteX806" fmla="*/ 468127 w 4190885"/>
              <a:gd name="connsiteY806" fmla="*/ 2019142 h 2632399"/>
              <a:gd name="connsiteX807" fmla="*/ 462671 w 4190885"/>
              <a:gd name="connsiteY807" fmla="*/ 1987497 h 2632399"/>
              <a:gd name="connsiteX808" fmla="*/ 469219 w 4190885"/>
              <a:gd name="connsiteY808" fmla="*/ 2067155 h 2632399"/>
              <a:gd name="connsiteX809" fmla="*/ 478385 w 4190885"/>
              <a:gd name="connsiteY809" fmla="*/ 2057334 h 2632399"/>
              <a:gd name="connsiteX810" fmla="*/ 506538 w 4190885"/>
              <a:gd name="connsiteY810" fmla="*/ 2059517 h 2632399"/>
              <a:gd name="connsiteX811" fmla="*/ 511557 w 4190885"/>
              <a:gd name="connsiteY811" fmla="*/ 2065409 h 2632399"/>
              <a:gd name="connsiteX812" fmla="*/ 475766 w 4190885"/>
              <a:gd name="connsiteY812" fmla="*/ 2135465 h 2632399"/>
              <a:gd name="connsiteX813" fmla="*/ 471619 w 4190885"/>
              <a:gd name="connsiteY813" fmla="*/ 2104256 h 2632399"/>
              <a:gd name="connsiteX814" fmla="*/ 469219 w 4190885"/>
              <a:gd name="connsiteY814" fmla="*/ 2067155 h 2632399"/>
              <a:gd name="connsiteX815" fmla="*/ 502610 w 4190885"/>
              <a:gd name="connsiteY815" fmla="*/ 2512149 h 2632399"/>
              <a:gd name="connsiteX816" fmla="*/ 492134 w 4190885"/>
              <a:gd name="connsiteY816" fmla="*/ 2504947 h 2632399"/>
              <a:gd name="connsiteX817" fmla="*/ 492134 w 4190885"/>
              <a:gd name="connsiteY817" fmla="*/ 2454752 h 2632399"/>
              <a:gd name="connsiteX818" fmla="*/ 489733 w 4190885"/>
              <a:gd name="connsiteY818" fmla="*/ 2454752 h 2632399"/>
              <a:gd name="connsiteX819" fmla="*/ 489733 w 4190885"/>
              <a:gd name="connsiteY819" fmla="*/ 2410012 h 2632399"/>
              <a:gd name="connsiteX820" fmla="*/ 493880 w 4190885"/>
              <a:gd name="connsiteY820" fmla="*/ 2402592 h 2632399"/>
              <a:gd name="connsiteX821" fmla="*/ 498026 w 4190885"/>
              <a:gd name="connsiteY821" fmla="*/ 2410012 h 2632399"/>
              <a:gd name="connsiteX822" fmla="*/ 508066 w 4190885"/>
              <a:gd name="connsiteY822" fmla="*/ 2502983 h 2632399"/>
              <a:gd name="connsiteX823" fmla="*/ 502610 w 4190885"/>
              <a:gd name="connsiteY823" fmla="*/ 2512149 h 2632399"/>
              <a:gd name="connsiteX824" fmla="*/ 508502 w 4190885"/>
              <a:gd name="connsiteY824" fmla="*/ 2264445 h 2632399"/>
              <a:gd name="connsiteX825" fmla="*/ 498899 w 4190885"/>
              <a:gd name="connsiteY825" fmla="*/ 2357634 h 2632399"/>
              <a:gd name="connsiteX826" fmla="*/ 493662 w 4190885"/>
              <a:gd name="connsiteY826" fmla="*/ 2364618 h 2632399"/>
              <a:gd name="connsiteX827" fmla="*/ 487987 w 4190885"/>
              <a:gd name="connsiteY827" fmla="*/ 2356980 h 2632399"/>
              <a:gd name="connsiteX828" fmla="*/ 483186 w 4190885"/>
              <a:gd name="connsiteY828" fmla="*/ 2279940 h 2632399"/>
              <a:gd name="connsiteX829" fmla="*/ 506756 w 4190885"/>
              <a:gd name="connsiteY829" fmla="*/ 2261390 h 2632399"/>
              <a:gd name="connsiteX830" fmla="*/ 508502 w 4190885"/>
              <a:gd name="connsiteY830" fmla="*/ 2264445 h 2632399"/>
              <a:gd name="connsiteX831" fmla="*/ 502391 w 4190885"/>
              <a:gd name="connsiteY831" fmla="*/ 2202247 h 2632399"/>
              <a:gd name="connsiteX832" fmla="*/ 475984 w 4190885"/>
              <a:gd name="connsiteY832" fmla="*/ 2174094 h 2632399"/>
              <a:gd name="connsiteX833" fmla="*/ 482313 w 4190885"/>
              <a:gd name="connsiteY833" fmla="*/ 2147905 h 2632399"/>
              <a:gd name="connsiteX834" fmla="*/ 522906 w 4190885"/>
              <a:gd name="connsiteY834" fmla="*/ 2070865 h 2632399"/>
              <a:gd name="connsiteX835" fmla="*/ 527271 w 4190885"/>
              <a:gd name="connsiteY835" fmla="*/ 2063445 h 2632399"/>
              <a:gd name="connsiteX836" fmla="*/ 540365 w 4190885"/>
              <a:gd name="connsiteY836" fmla="*/ 2061481 h 2632399"/>
              <a:gd name="connsiteX837" fmla="*/ 543639 w 4190885"/>
              <a:gd name="connsiteY837" fmla="*/ 2070647 h 2632399"/>
              <a:gd name="connsiteX838" fmla="*/ 520505 w 4190885"/>
              <a:gd name="connsiteY838" fmla="*/ 2194608 h 2632399"/>
              <a:gd name="connsiteX839" fmla="*/ 509811 w 4190885"/>
              <a:gd name="connsiteY839" fmla="*/ 2202683 h 2632399"/>
              <a:gd name="connsiteX840" fmla="*/ 502391 w 4190885"/>
              <a:gd name="connsiteY840" fmla="*/ 2202247 h 2632399"/>
              <a:gd name="connsiteX841" fmla="*/ 596017 w 4190885"/>
              <a:gd name="connsiteY841" fmla="*/ 2500801 h 2632399"/>
              <a:gd name="connsiteX842" fmla="*/ 586196 w 4190885"/>
              <a:gd name="connsiteY842" fmla="*/ 2511495 h 2632399"/>
              <a:gd name="connsiteX843" fmla="*/ 529671 w 4190885"/>
              <a:gd name="connsiteY843" fmla="*/ 2512149 h 2632399"/>
              <a:gd name="connsiteX844" fmla="*/ 521596 w 4190885"/>
              <a:gd name="connsiteY844" fmla="*/ 2505165 h 2632399"/>
              <a:gd name="connsiteX845" fmla="*/ 510684 w 4190885"/>
              <a:gd name="connsiteY845" fmla="*/ 2410012 h 2632399"/>
              <a:gd name="connsiteX846" fmla="*/ 519632 w 4190885"/>
              <a:gd name="connsiteY846" fmla="*/ 2401937 h 2632399"/>
              <a:gd name="connsiteX847" fmla="*/ 584013 w 4190885"/>
              <a:gd name="connsiteY847" fmla="*/ 2404775 h 2632399"/>
              <a:gd name="connsiteX848" fmla="*/ 594489 w 4190885"/>
              <a:gd name="connsiteY848" fmla="*/ 2415687 h 2632399"/>
              <a:gd name="connsiteX849" fmla="*/ 596453 w 4190885"/>
              <a:gd name="connsiteY849" fmla="*/ 2459335 h 2632399"/>
              <a:gd name="connsiteX850" fmla="*/ 596017 w 4190885"/>
              <a:gd name="connsiteY850" fmla="*/ 2459335 h 2632399"/>
              <a:gd name="connsiteX851" fmla="*/ 596017 w 4190885"/>
              <a:gd name="connsiteY851" fmla="*/ 2500801 h 2632399"/>
              <a:gd name="connsiteX852" fmla="*/ 592525 w 4190885"/>
              <a:gd name="connsiteY852" fmla="*/ 2108403 h 2632399"/>
              <a:gd name="connsiteX853" fmla="*/ 589470 w 4190885"/>
              <a:gd name="connsiteY853" fmla="*/ 2075012 h 2632399"/>
              <a:gd name="connsiteX854" fmla="*/ 601909 w 4190885"/>
              <a:gd name="connsiteY854" fmla="*/ 2066064 h 2632399"/>
              <a:gd name="connsiteX855" fmla="*/ 662362 w 4190885"/>
              <a:gd name="connsiteY855" fmla="*/ 2073921 h 2632399"/>
              <a:gd name="connsiteX856" fmla="*/ 669564 w 4190885"/>
              <a:gd name="connsiteY856" fmla="*/ 2085269 h 2632399"/>
              <a:gd name="connsiteX857" fmla="*/ 646867 w 4190885"/>
              <a:gd name="connsiteY857" fmla="*/ 2146595 h 2632399"/>
              <a:gd name="connsiteX858" fmla="*/ 635300 w 4190885"/>
              <a:gd name="connsiteY858" fmla="*/ 2153361 h 2632399"/>
              <a:gd name="connsiteX859" fmla="*/ 608456 w 4190885"/>
              <a:gd name="connsiteY859" fmla="*/ 2131755 h 2632399"/>
              <a:gd name="connsiteX860" fmla="*/ 603655 w 4190885"/>
              <a:gd name="connsiteY860" fmla="*/ 2126299 h 2632399"/>
              <a:gd name="connsiteX861" fmla="*/ 592525 w 4190885"/>
              <a:gd name="connsiteY861" fmla="*/ 2108403 h 2632399"/>
              <a:gd name="connsiteX862" fmla="*/ 658870 w 4190885"/>
              <a:gd name="connsiteY862" fmla="*/ 2439038 h 2632399"/>
              <a:gd name="connsiteX863" fmla="*/ 656470 w 4190885"/>
              <a:gd name="connsiteY863" fmla="*/ 2499928 h 2632399"/>
              <a:gd name="connsiteX864" fmla="*/ 645339 w 4190885"/>
              <a:gd name="connsiteY864" fmla="*/ 2510840 h 2632399"/>
              <a:gd name="connsiteX865" fmla="*/ 620460 w 4190885"/>
              <a:gd name="connsiteY865" fmla="*/ 2487051 h 2632399"/>
              <a:gd name="connsiteX866" fmla="*/ 620460 w 4190885"/>
              <a:gd name="connsiteY866" fmla="*/ 2463045 h 2632399"/>
              <a:gd name="connsiteX867" fmla="*/ 620460 w 4190885"/>
              <a:gd name="connsiteY867" fmla="*/ 2419397 h 2632399"/>
              <a:gd name="connsiteX868" fmla="*/ 632027 w 4190885"/>
              <a:gd name="connsiteY868" fmla="*/ 2408485 h 2632399"/>
              <a:gd name="connsiteX869" fmla="*/ 658434 w 4190885"/>
              <a:gd name="connsiteY869" fmla="*/ 2413504 h 2632399"/>
              <a:gd name="connsiteX870" fmla="*/ 658870 w 4190885"/>
              <a:gd name="connsiteY870" fmla="*/ 2439038 h 2632399"/>
              <a:gd name="connsiteX871" fmla="*/ 703828 w 4190885"/>
              <a:gd name="connsiteY871" fmla="*/ 2341921 h 2632399"/>
              <a:gd name="connsiteX872" fmla="*/ 680258 w 4190885"/>
              <a:gd name="connsiteY872" fmla="*/ 2370292 h 2632399"/>
              <a:gd name="connsiteX873" fmla="*/ 664981 w 4190885"/>
              <a:gd name="connsiteY873" fmla="*/ 2377276 h 2632399"/>
              <a:gd name="connsiteX874" fmla="*/ 631372 w 4190885"/>
              <a:gd name="connsiteY874" fmla="*/ 2373566 h 2632399"/>
              <a:gd name="connsiteX875" fmla="*/ 616095 w 4190885"/>
              <a:gd name="connsiteY875" fmla="*/ 2357853 h 2632399"/>
              <a:gd name="connsiteX876" fmla="*/ 609111 w 4190885"/>
              <a:gd name="connsiteY876" fmla="*/ 2280813 h 2632399"/>
              <a:gd name="connsiteX877" fmla="*/ 606056 w 4190885"/>
              <a:gd name="connsiteY877" fmla="*/ 2252660 h 2632399"/>
              <a:gd name="connsiteX878" fmla="*/ 615222 w 4190885"/>
              <a:gd name="connsiteY878" fmla="*/ 2241967 h 2632399"/>
              <a:gd name="connsiteX879" fmla="*/ 644685 w 4190885"/>
              <a:gd name="connsiteY879" fmla="*/ 2241967 h 2632399"/>
              <a:gd name="connsiteX880" fmla="*/ 644685 w 4190885"/>
              <a:gd name="connsiteY880" fmla="*/ 2243276 h 2632399"/>
              <a:gd name="connsiteX881" fmla="*/ 675238 w 4190885"/>
              <a:gd name="connsiteY881" fmla="*/ 2243276 h 2632399"/>
              <a:gd name="connsiteX882" fmla="*/ 685059 w 4190885"/>
              <a:gd name="connsiteY882" fmla="*/ 2246550 h 2632399"/>
              <a:gd name="connsiteX883" fmla="*/ 705574 w 4190885"/>
              <a:gd name="connsiteY883" fmla="*/ 2287361 h 2632399"/>
              <a:gd name="connsiteX884" fmla="*/ 709502 w 4190885"/>
              <a:gd name="connsiteY884" fmla="*/ 2326426 h 2632399"/>
              <a:gd name="connsiteX885" fmla="*/ 703828 w 4190885"/>
              <a:gd name="connsiteY885" fmla="*/ 2341921 h 2632399"/>
              <a:gd name="connsiteX886" fmla="*/ 769737 w 4190885"/>
              <a:gd name="connsiteY886" fmla="*/ 2322279 h 2632399"/>
              <a:gd name="connsiteX887" fmla="*/ 762317 w 4190885"/>
              <a:gd name="connsiteY887" fmla="*/ 2325116 h 2632399"/>
              <a:gd name="connsiteX888" fmla="*/ 752496 w 4190885"/>
              <a:gd name="connsiteY888" fmla="*/ 2325116 h 2632399"/>
              <a:gd name="connsiteX889" fmla="*/ 733072 w 4190885"/>
              <a:gd name="connsiteY889" fmla="*/ 2300892 h 2632399"/>
              <a:gd name="connsiteX890" fmla="*/ 738746 w 4190885"/>
              <a:gd name="connsiteY890" fmla="*/ 2297400 h 2632399"/>
              <a:gd name="connsiteX891" fmla="*/ 766681 w 4190885"/>
              <a:gd name="connsiteY891" fmla="*/ 2313768 h 2632399"/>
              <a:gd name="connsiteX892" fmla="*/ 769737 w 4190885"/>
              <a:gd name="connsiteY892" fmla="*/ 2322279 h 2632399"/>
              <a:gd name="connsiteX893" fmla="*/ 769300 w 4190885"/>
              <a:gd name="connsiteY893" fmla="*/ 2016523 h 2632399"/>
              <a:gd name="connsiteX894" fmla="*/ 760352 w 4190885"/>
              <a:gd name="connsiteY894" fmla="*/ 2014777 h 2632399"/>
              <a:gd name="connsiteX895" fmla="*/ 733945 w 4190885"/>
              <a:gd name="connsiteY895" fmla="*/ 1999719 h 2632399"/>
              <a:gd name="connsiteX896" fmla="*/ 714303 w 4190885"/>
              <a:gd name="connsiteY896" fmla="*/ 1996882 h 2632399"/>
              <a:gd name="connsiteX897" fmla="*/ 706229 w 4190885"/>
              <a:gd name="connsiteY897" fmla="*/ 1991862 h 2632399"/>
              <a:gd name="connsiteX898" fmla="*/ 697281 w 4190885"/>
              <a:gd name="connsiteY898" fmla="*/ 1915259 h 2632399"/>
              <a:gd name="connsiteX899" fmla="*/ 704483 w 4190885"/>
              <a:gd name="connsiteY899" fmla="*/ 1909149 h 2632399"/>
              <a:gd name="connsiteX900" fmla="*/ 774975 w 4190885"/>
              <a:gd name="connsiteY900" fmla="*/ 1921370 h 2632399"/>
              <a:gd name="connsiteX901" fmla="*/ 782613 w 4190885"/>
              <a:gd name="connsiteY901" fmla="*/ 1931627 h 2632399"/>
              <a:gd name="connsiteX902" fmla="*/ 786105 w 4190885"/>
              <a:gd name="connsiteY902" fmla="*/ 1981605 h 2632399"/>
              <a:gd name="connsiteX903" fmla="*/ 786323 w 4190885"/>
              <a:gd name="connsiteY903" fmla="*/ 1988152 h 2632399"/>
              <a:gd name="connsiteX904" fmla="*/ 769300 w 4190885"/>
              <a:gd name="connsiteY904" fmla="*/ 2016523 h 2632399"/>
              <a:gd name="connsiteX905" fmla="*/ 786323 w 4190885"/>
              <a:gd name="connsiteY905" fmla="*/ 1766419 h 2632399"/>
              <a:gd name="connsiteX906" fmla="*/ 813603 w 4190885"/>
              <a:gd name="connsiteY906" fmla="*/ 1810504 h 2632399"/>
              <a:gd name="connsiteX907" fmla="*/ 811203 w 4190885"/>
              <a:gd name="connsiteY907" fmla="*/ 1817051 h 2632399"/>
              <a:gd name="connsiteX908" fmla="*/ 797890 w 4190885"/>
              <a:gd name="connsiteY908" fmla="*/ 1825562 h 2632399"/>
              <a:gd name="connsiteX909" fmla="*/ 786323 w 4190885"/>
              <a:gd name="connsiteY909" fmla="*/ 1766419 h 2632399"/>
              <a:gd name="connsiteX910" fmla="*/ 802691 w 4190885"/>
              <a:gd name="connsiteY910" fmla="*/ 1863754 h 2632399"/>
              <a:gd name="connsiteX911" fmla="*/ 801382 w 4190885"/>
              <a:gd name="connsiteY911" fmla="*/ 1855243 h 2632399"/>
              <a:gd name="connsiteX912" fmla="*/ 809675 w 4190885"/>
              <a:gd name="connsiteY912" fmla="*/ 1846950 h 2632399"/>
              <a:gd name="connsiteX913" fmla="*/ 826916 w 4190885"/>
              <a:gd name="connsiteY913" fmla="*/ 1846513 h 2632399"/>
              <a:gd name="connsiteX914" fmla="*/ 842629 w 4190885"/>
              <a:gd name="connsiteY914" fmla="*/ 1859390 h 2632399"/>
              <a:gd name="connsiteX915" fmla="*/ 844157 w 4190885"/>
              <a:gd name="connsiteY915" fmla="*/ 1879031 h 2632399"/>
              <a:gd name="connsiteX916" fmla="*/ 831062 w 4190885"/>
              <a:gd name="connsiteY916" fmla="*/ 1891471 h 2632399"/>
              <a:gd name="connsiteX917" fmla="*/ 802691 w 4190885"/>
              <a:gd name="connsiteY917" fmla="*/ 1863754 h 2632399"/>
              <a:gd name="connsiteX918" fmla="*/ 811203 w 4190885"/>
              <a:gd name="connsiteY918" fmla="*/ 2007139 h 2632399"/>
              <a:gd name="connsiteX919" fmla="*/ 811203 w 4190885"/>
              <a:gd name="connsiteY919" fmla="*/ 1968947 h 2632399"/>
              <a:gd name="connsiteX920" fmla="*/ 809675 w 4190885"/>
              <a:gd name="connsiteY920" fmla="*/ 1968947 h 2632399"/>
              <a:gd name="connsiteX921" fmla="*/ 809675 w 4190885"/>
              <a:gd name="connsiteY921" fmla="*/ 1932937 h 2632399"/>
              <a:gd name="connsiteX922" fmla="*/ 817532 w 4190885"/>
              <a:gd name="connsiteY922" fmla="*/ 1927263 h 2632399"/>
              <a:gd name="connsiteX923" fmla="*/ 845248 w 4190885"/>
              <a:gd name="connsiteY923" fmla="*/ 1939921 h 2632399"/>
              <a:gd name="connsiteX924" fmla="*/ 850049 w 4190885"/>
              <a:gd name="connsiteY924" fmla="*/ 1966764 h 2632399"/>
              <a:gd name="connsiteX925" fmla="*/ 848085 w 4190885"/>
              <a:gd name="connsiteY925" fmla="*/ 1991426 h 2632399"/>
              <a:gd name="connsiteX926" fmla="*/ 843721 w 4190885"/>
              <a:gd name="connsiteY926" fmla="*/ 2001028 h 2632399"/>
              <a:gd name="connsiteX927" fmla="*/ 822769 w 4190885"/>
              <a:gd name="connsiteY927" fmla="*/ 2012377 h 2632399"/>
              <a:gd name="connsiteX928" fmla="*/ 811203 w 4190885"/>
              <a:gd name="connsiteY928" fmla="*/ 2007139 h 2632399"/>
              <a:gd name="connsiteX929" fmla="*/ 840665 w 4190885"/>
              <a:gd name="connsiteY929" fmla="*/ 2506257 h 2632399"/>
              <a:gd name="connsiteX930" fmla="*/ 836519 w 4190885"/>
              <a:gd name="connsiteY930" fmla="*/ 2501892 h 2632399"/>
              <a:gd name="connsiteX931" fmla="*/ 838701 w 4190885"/>
              <a:gd name="connsiteY931" fmla="*/ 2456934 h 2632399"/>
              <a:gd name="connsiteX932" fmla="*/ 842629 w 4190885"/>
              <a:gd name="connsiteY932" fmla="*/ 2456934 h 2632399"/>
              <a:gd name="connsiteX933" fmla="*/ 844812 w 4190885"/>
              <a:gd name="connsiteY933" fmla="*/ 2501019 h 2632399"/>
              <a:gd name="connsiteX934" fmla="*/ 840665 w 4190885"/>
              <a:gd name="connsiteY934" fmla="*/ 2506257 h 2632399"/>
              <a:gd name="connsiteX935" fmla="*/ 857033 w 4190885"/>
              <a:gd name="connsiteY935" fmla="*/ 2036820 h 2632399"/>
              <a:gd name="connsiteX936" fmla="*/ 848740 w 4190885"/>
              <a:gd name="connsiteY936" fmla="*/ 2035074 h 2632399"/>
              <a:gd name="connsiteX937" fmla="*/ 834773 w 4190885"/>
              <a:gd name="connsiteY937" fmla="*/ 2025471 h 2632399"/>
              <a:gd name="connsiteX938" fmla="*/ 848958 w 4190885"/>
              <a:gd name="connsiteY938" fmla="*/ 2019579 h 2632399"/>
              <a:gd name="connsiteX939" fmla="*/ 857470 w 4190885"/>
              <a:gd name="connsiteY939" fmla="*/ 2024380 h 2632399"/>
              <a:gd name="connsiteX940" fmla="*/ 857033 w 4190885"/>
              <a:gd name="connsiteY940" fmla="*/ 2036820 h 2632399"/>
              <a:gd name="connsiteX941" fmla="*/ 874056 w 4190885"/>
              <a:gd name="connsiteY941" fmla="*/ 2450605 h 2632399"/>
              <a:gd name="connsiteX942" fmla="*/ 869255 w 4190885"/>
              <a:gd name="connsiteY942" fmla="*/ 2500146 h 2632399"/>
              <a:gd name="connsiteX943" fmla="*/ 866636 w 4190885"/>
              <a:gd name="connsiteY943" fmla="*/ 2451478 h 2632399"/>
              <a:gd name="connsiteX944" fmla="*/ 870564 w 4190885"/>
              <a:gd name="connsiteY944" fmla="*/ 2446022 h 2632399"/>
              <a:gd name="connsiteX945" fmla="*/ 874056 w 4190885"/>
              <a:gd name="connsiteY945" fmla="*/ 2450605 h 2632399"/>
              <a:gd name="connsiteX946" fmla="*/ 1014385 w 4190885"/>
              <a:gd name="connsiteY946" fmla="*/ 431001 h 2632399"/>
              <a:gd name="connsiteX947" fmla="*/ 972265 w 4190885"/>
              <a:gd name="connsiteY947" fmla="*/ 468975 h 2632399"/>
              <a:gd name="connsiteX948" fmla="*/ 960043 w 4190885"/>
              <a:gd name="connsiteY948" fmla="*/ 473776 h 2632399"/>
              <a:gd name="connsiteX949" fmla="*/ 935818 w 4190885"/>
              <a:gd name="connsiteY949" fmla="*/ 477050 h 2632399"/>
              <a:gd name="connsiteX950" fmla="*/ 912248 w 4190885"/>
              <a:gd name="connsiteY950" fmla="*/ 511532 h 2632399"/>
              <a:gd name="connsiteX951" fmla="*/ 905483 w 4190885"/>
              <a:gd name="connsiteY951" fmla="*/ 521571 h 2632399"/>
              <a:gd name="connsiteX952" fmla="*/ 877548 w 4190885"/>
              <a:gd name="connsiteY952" fmla="*/ 536193 h 2632399"/>
              <a:gd name="connsiteX953" fmla="*/ 867291 w 4190885"/>
              <a:gd name="connsiteY953" fmla="*/ 530082 h 2632399"/>
              <a:gd name="connsiteX954" fmla="*/ 872310 w 4190885"/>
              <a:gd name="connsiteY954" fmla="*/ 482506 h 2632399"/>
              <a:gd name="connsiteX955" fmla="*/ 882349 w 4190885"/>
              <a:gd name="connsiteY955" fmla="*/ 430128 h 2632399"/>
              <a:gd name="connsiteX956" fmla="*/ 891734 w 4190885"/>
              <a:gd name="connsiteY956" fmla="*/ 405903 h 2632399"/>
              <a:gd name="connsiteX957" fmla="*/ 910502 w 4190885"/>
              <a:gd name="connsiteY957" fmla="*/ 390844 h 2632399"/>
              <a:gd name="connsiteX958" fmla="*/ 945857 w 4190885"/>
              <a:gd name="connsiteY958" fmla="*/ 353089 h 2632399"/>
              <a:gd name="connsiteX959" fmla="*/ 967463 w 4190885"/>
              <a:gd name="connsiteY959" fmla="*/ 291545 h 2632399"/>
              <a:gd name="connsiteX960" fmla="*/ 949349 w 4190885"/>
              <a:gd name="connsiteY960" fmla="*/ 272340 h 2632399"/>
              <a:gd name="connsiteX961" fmla="*/ 971173 w 4190885"/>
              <a:gd name="connsiteY961" fmla="*/ 190936 h 2632399"/>
              <a:gd name="connsiteX962" fmla="*/ 1030317 w 4190885"/>
              <a:gd name="connsiteY962" fmla="*/ 192681 h 2632399"/>
              <a:gd name="connsiteX963" fmla="*/ 1041011 w 4190885"/>
              <a:gd name="connsiteY963" fmla="*/ 190063 h 2632399"/>
              <a:gd name="connsiteX964" fmla="*/ 1042975 w 4190885"/>
              <a:gd name="connsiteY964" fmla="*/ 203157 h 2632399"/>
              <a:gd name="connsiteX965" fmla="*/ 1045812 w 4190885"/>
              <a:gd name="connsiteY965" fmla="*/ 234584 h 2632399"/>
              <a:gd name="connsiteX966" fmla="*/ 1054323 w 4190885"/>
              <a:gd name="connsiteY966" fmla="*/ 262519 h 2632399"/>
              <a:gd name="connsiteX967" fmla="*/ 1062835 w 4190885"/>
              <a:gd name="connsiteY967" fmla="*/ 290454 h 2632399"/>
              <a:gd name="connsiteX968" fmla="*/ 1069600 w 4190885"/>
              <a:gd name="connsiteY968" fmla="*/ 302893 h 2632399"/>
              <a:gd name="connsiteX969" fmla="*/ 1118050 w 4190885"/>
              <a:gd name="connsiteY969" fmla="*/ 336939 h 2632399"/>
              <a:gd name="connsiteX970" fmla="*/ 1122415 w 4190885"/>
              <a:gd name="connsiteY970" fmla="*/ 337594 h 2632399"/>
              <a:gd name="connsiteX971" fmla="*/ 1138564 w 4190885"/>
              <a:gd name="connsiteY971" fmla="*/ 344359 h 2632399"/>
              <a:gd name="connsiteX972" fmla="*/ 1131144 w 4190885"/>
              <a:gd name="connsiteY972" fmla="*/ 360072 h 2632399"/>
              <a:gd name="connsiteX973" fmla="*/ 1125688 w 4190885"/>
              <a:gd name="connsiteY973" fmla="*/ 366838 h 2632399"/>
              <a:gd name="connsiteX974" fmla="*/ 1089897 w 4190885"/>
              <a:gd name="connsiteY974" fmla="*/ 388880 h 2632399"/>
              <a:gd name="connsiteX975" fmla="*/ 1042975 w 4190885"/>
              <a:gd name="connsiteY975" fmla="*/ 412232 h 2632399"/>
              <a:gd name="connsiteX976" fmla="*/ 1014385 w 4190885"/>
              <a:gd name="connsiteY976" fmla="*/ 431001 h 2632399"/>
              <a:gd name="connsiteX977" fmla="*/ 1061089 w 4190885"/>
              <a:gd name="connsiteY977" fmla="*/ 1509985 h 2632399"/>
              <a:gd name="connsiteX978" fmla="*/ 1058033 w 4190885"/>
              <a:gd name="connsiteY978" fmla="*/ 1503438 h 2632399"/>
              <a:gd name="connsiteX979" fmla="*/ 1112375 w 4190885"/>
              <a:gd name="connsiteY979" fmla="*/ 1457608 h 2632399"/>
              <a:gd name="connsiteX980" fmla="*/ 1114994 w 4190885"/>
              <a:gd name="connsiteY980" fmla="*/ 1459135 h 2632399"/>
              <a:gd name="connsiteX981" fmla="*/ 1099499 w 4190885"/>
              <a:gd name="connsiteY981" fmla="*/ 1506930 h 2632399"/>
              <a:gd name="connsiteX982" fmla="*/ 1091424 w 4190885"/>
              <a:gd name="connsiteY982" fmla="*/ 1511295 h 2632399"/>
              <a:gd name="connsiteX983" fmla="*/ 1061089 w 4190885"/>
              <a:gd name="connsiteY983" fmla="*/ 1509985 h 2632399"/>
              <a:gd name="connsiteX984" fmla="*/ 1086841 w 4190885"/>
              <a:gd name="connsiteY984" fmla="*/ 1544249 h 2632399"/>
              <a:gd name="connsiteX985" fmla="*/ 1078766 w 4190885"/>
              <a:gd name="connsiteY985" fmla="*/ 1572621 h 2632399"/>
              <a:gd name="connsiteX986" fmla="*/ 1067636 w 4190885"/>
              <a:gd name="connsiteY986" fmla="*/ 1606666 h 2632399"/>
              <a:gd name="connsiteX987" fmla="*/ 1058470 w 4190885"/>
              <a:gd name="connsiteY987" fmla="*/ 1613432 h 2632399"/>
              <a:gd name="connsiteX988" fmla="*/ 1050395 w 4190885"/>
              <a:gd name="connsiteY988" fmla="*/ 1599028 h 2632399"/>
              <a:gd name="connsiteX989" fmla="*/ 1072219 w 4190885"/>
              <a:gd name="connsiteY989" fmla="*/ 1555598 h 2632399"/>
              <a:gd name="connsiteX990" fmla="*/ 1086841 w 4190885"/>
              <a:gd name="connsiteY990" fmla="*/ 1544249 h 2632399"/>
              <a:gd name="connsiteX991" fmla="*/ 982958 w 4190885"/>
              <a:gd name="connsiteY991" fmla="*/ 1119770 h 2632399"/>
              <a:gd name="connsiteX992" fmla="*/ 980121 w 4190885"/>
              <a:gd name="connsiteY992" fmla="*/ 1114314 h 2632399"/>
              <a:gd name="connsiteX993" fmla="*/ 973356 w 4190885"/>
              <a:gd name="connsiteY993" fmla="*/ 1050588 h 2632399"/>
              <a:gd name="connsiteX994" fmla="*/ 985359 w 4190885"/>
              <a:gd name="connsiteY994" fmla="*/ 964819 h 2632399"/>
              <a:gd name="connsiteX995" fmla="*/ 1025734 w 4190885"/>
              <a:gd name="connsiteY995" fmla="*/ 905021 h 2632399"/>
              <a:gd name="connsiteX996" fmla="*/ 1042102 w 4190885"/>
              <a:gd name="connsiteY996" fmla="*/ 901529 h 2632399"/>
              <a:gd name="connsiteX997" fmla="*/ 1043193 w 4190885"/>
              <a:gd name="connsiteY997" fmla="*/ 901747 h 2632399"/>
              <a:gd name="connsiteX998" fmla="*/ 1066981 w 4190885"/>
              <a:gd name="connsiteY998" fmla="*/ 920734 h 2632399"/>
              <a:gd name="connsiteX999" fmla="*/ 1076147 w 4190885"/>
              <a:gd name="connsiteY999" fmla="*/ 927500 h 2632399"/>
              <a:gd name="connsiteX1000" fmla="*/ 1083568 w 4190885"/>
              <a:gd name="connsiteY1000" fmla="*/ 928591 h 2632399"/>
              <a:gd name="connsiteX1001" fmla="*/ 1099063 w 4190885"/>
              <a:gd name="connsiteY1001" fmla="*/ 954780 h 2632399"/>
              <a:gd name="connsiteX1002" fmla="*/ 1089897 w 4190885"/>
              <a:gd name="connsiteY1002" fmla="*/ 975513 h 2632399"/>
              <a:gd name="connsiteX1003" fmla="*/ 1080076 w 4190885"/>
              <a:gd name="connsiteY1003" fmla="*/ 983369 h 2632399"/>
              <a:gd name="connsiteX1004" fmla="*/ 1049522 w 4190885"/>
              <a:gd name="connsiteY1004" fmla="*/ 997337 h 2632399"/>
              <a:gd name="connsiteX1005" fmla="*/ 1020714 w 4190885"/>
              <a:gd name="connsiteY1005" fmla="*/ 1035529 h 2632399"/>
              <a:gd name="connsiteX1006" fmla="*/ 1007838 w 4190885"/>
              <a:gd name="connsiteY1006" fmla="*/ 1075685 h 2632399"/>
              <a:gd name="connsiteX1007" fmla="*/ 988414 w 4190885"/>
              <a:gd name="connsiteY1007" fmla="*/ 1115624 h 2632399"/>
              <a:gd name="connsiteX1008" fmla="*/ 982958 w 4190885"/>
              <a:gd name="connsiteY1008" fmla="*/ 1119770 h 2632399"/>
              <a:gd name="connsiteX1009" fmla="*/ 1010457 w 4190885"/>
              <a:gd name="connsiteY1009" fmla="*/ 1605575 h 2632399"/>
              <a:gd name="connsiteX1010" fmla="*/ 1005219 w 4190885"/>
              <a:gd name="connsiteY1010" fmla="*/ 1590735 h 2632399"/>
              <a:gd name="connsiteX1011" fmla="*/ 1021151 w 4190885"/>
              <a:gd name="connsiteY1011" fmla="*/ 1543158 h 2632399"/>
              <a:gd name="connsiteX1012" fmla="*/ 1030098 w 4190885"/>
              <a:gd name="connsiteY1012" fmla="*/ 1535956 h 2632399"/>
              <a:gd name="connsiteX1013" fmla="*/ 1047340 w 4190885"/>
              <a:gd name="connsiteY1013" fmla="*/ 1540539 h 2632399"/>
              <a:gd name="connsiteX1014" fmla="*/ 1044284 w 4190885"/>
              <a:gd name="connsiteY1014" fmla="*/ 1546213 h 2632399"/>
              <a:gd name="connsiteX1015" fmla="*/ 1018968 w 4190885"/>
              <a:gd name="connsiteY1015" fmla="*/ 1599028 h 2632399"/>
              <a:gd name="connsiteX1016" fmla="*/ 1010457 w 4190885"/>
              <a:gd name="connsiteY1016" fmla="*/ 1605575 h 2632399"/>
              <a:gd name="connsiteX1017" fmla="*/ 1025297 w 4190885"/>
              <a:gd name="connsiteY1017" fmla="*/ 1721898 h 2632399"/>
              <a:gd name="connsiteX1018" fmla="*/ 1025515 w 4190885"/>
              <a:gd name="connsiteY1018" fmla="*/ 1683269 h 2632399"/>
              <a:gd name="connsiteX1019" fmla="*/ 1039483 w 4190885"/>
              <a:gd name="connsiteY1019" fmla="*/ 1674321 h 2632399"/>
              <a:gd name="connsiteX1020" fmla="*/ 1041883 w 4190885"/>
              <a:gd name="connsiteY1020" fmla="*/ 1685888 h 2632399"/>
              <a:gd name="connsiteX1021" fmla="*/ 1029226 w 4190885"/>
              <a:gd name="connsiteY1021" fmla="*/ 1722552 h 2632399"/>
              <a:gd name="connsiteX1022" fmla="*/ 1025297 w 4190885"/>
              <a:gd name="connsiteY1022" fmla="*/ 1721898 h 2632399"/>
              <a:gd name="connsiteX1023" fmla="*/ 1040792 w 4190885"/>
              <a:gd name="connsiteY1023" fmla="*/ 1882741 h 2632399"/>
              <a:gd name="connsiteX1024" fmla="*/ 1038828 w 4190885"/>
              <a:gd name="connsiteY1024" fmla="*/ 1874448 h 2632399"/>
              <a:gd name="connsiteX1025" fmla="*/ 1073529 w 4190885"/>
              <a:gd name="connsiteY1025" fmla="*/ 1767947 h 2632399"/>
              <a:gd name="connsiteX1026" fmla="*/ 1079857 w 4190885"/>
              <a:gd name="connsiteY1026" fmla="*/ 1762272 h 2632399"/>
              <a:gd name="connsiteX1027" fmla="*/ 1082476 w 4190885"/>
              <a:gd name="connsiteY1027" fmla="*/ 1769911 h 2632399"/>
              <a:gd name="connsiteX1028" fmla="*/ 1068727 w 4190885"/>
              <a:gd name="connsiteY1028" fmla="*/ 1819888 h 2632399"/>
              <a:gd name="connsiteX1029" fmla="*/ 1047121 w 4190885"/>
              <a:gd name="connsiteY1029" fmla="*/ 1876631 h 2632399"/>
              <a:gd name="connsiteX1030" fmla="*/ 1040792 w 4190885"/>
              <a:gd name="connsiteY1030" fmla="*/ 1882741 h 2632399"/>
              <a:gd name="connsiteX1031" fmla="*/ 1099063 w 4190885"/>
              <a:gd name="connsiteY1031" fmla="*/ 2518478 h 2632399"/>
              <a:gd name="connsiteX1032" fmla="*/ 1060216 w 4190885"/>
              <a:gd name="connsiteY1032" fmla="*/ 2515205 h 2632399"/>
              <a:gd name="connsiteX1033" fmla="*/ 1050395 w 4190885"/>
              <a:gd name="connsiteY1033" fmla="*/ 2504292 h 2632399"/>
              <a:gd name="connsiteX1034" fmla="*/ 1071783 w 4190885"/>
              <a:gd name="connsiteY1034" fmla="*/ 2492071 h 2632399"/>
              <a:gd name="connsiteX1035" fmla="*/ 1111284 w 4190885"/>
              <a:gd name="connsiteY1035" fmla="*/ 2516296 h 2632399"/>
              <a:gd name="connsiteX1036" fmla="*/ 1099063 w 4190885"/>
              <a:gd name="connsiteY1036" fmla="*/ 2518478 h 2632399"/>
              <a:gd name="connsiteX1037" fmla="*/ 1408310 w 4190885"/>
              <a:gd name="connsiteY1037" fmla="*/ 2063009 h 2632399"/>
              <a:gd name="connsiteX1038" fmla="*/ 1388669 w 4190885"/>
              <a:gd name="connsiteY1038" fmla="*/ 2092908 h 2632399"/>
              <a:gd name="connsiteX1039" fmla="*/ 1369027 w 4190885"/>
              <a:gd name="connsiteY1039" fmla="*/ 2107312 h 2632399"/>
              <a:gd name="connsiteX1040" fmla="*/ 1131799 w 4190885"/>
              <a:gd name="connsiteY1040" fmla="*/ 2093126 h 2632399"/>
              <a:gd name="connsiteX1041" fmla="*/ 1110193 w 4190885"/>
              <a:gd name="connsiteY1041" fmla="*/ 2079595 h 2632399"/>
              <a:gd name="connsiteX1042" fmla="*/ 1099063 w 4190885"/>
              <a:gd name="connsiteY1042" fmla="*/ 2060826 h 2632399"/>
              <a:gd name="connsiteX1043" fmla="*/ 1061743 w 4190885"/>
              <a:gd name="connsiteY1043" fmla="*/ 2015869 h 2632399"/>
              <a:gd name="connsiteX1044" fmla="*/ 1049304 w 4190885"/>
              <a:gd name="connsiteY1044" fmla="*/ 1996227 h 2632399"/>
              <a:gd name="connsiteX1045" fmla="*/ 1053450 w 4190885"/>
              <a:gd name="connsiteY1045" fmla="*/ 1982478 h 2632399"/>
              <a:gd name="connsiteX1046" fmla="*/ 1063489 w 4190885"/>
              <a:gd name="connsiteY1046" fmla="*/ 1943631 h 2632399"/>
              <a:gd name="connsiteX1047" fmla="*/ 1070910 w 4190885"/>
              <a:gd name="connsiteY1047" fmla="*/ 1892344 h 2632399"/>
              <a:gd name="connsiteX1048" fmla="*/ 1110411 w 4190885"/>
              <a:gd name="connsiteY1048" fmla="*/ 1773839 h 2632399"/>
              <a:gd name="connsiteX1049" fmla="*/ 1093388 w 4190885"/>
              <a:gd name="connsiteY1049" fmla="*/ 1737829 h 2632399"/>
              <a:gd name="connsiteX1050" fmla="*/ 1087278 w 4190885"/>
              <a:gd name="connsiteY1050" fmla="*/ 1723207 h 2632399"/>
              <a:gd name="connsiteX1051" fmla="*/ 1097753 w 4190885"/>
              <a:gd name="connsiteY1051" fmla="*/ 1690034 h 2632399"/>
              <a:gd name="connsiteX1052" fmla="*/ 1109538 w 4190885"/>
              <a:gd name="connsiteY1052" fmla="*/ 1683269 h 2632399"/>
              <a:gd name="connsiteX1053" fmla="*/ 1128962 w 4190885"/>
              <a:gd name="connsiteY1053" fmla="*/ 1678686 h 2632399"/>
              <a:gd name="connsiteX1054" fmla="*/ 1119796 w 4190885"/>
              <a:gd name="connsiteY1054" fmla="*/ 1655116 h 2632399"/>
              <a:gd name="connsiteX1055" fmla="*/ 1116522 w 4190885"/>
              <a:gd name="connsiteY1055" fmla="*/ 1654679 h 2632399"/>
              <a:gd name="connsiteX1056" fmla="*/ 1111939 w 4190885"/>
              <a:gd name="connsiteY1056" fmla="*/ 1650096 h 2632399"/>
              <a:gd name="connsiteX1057" fmla="*/ 1117395 w 4190885"/>
              <a:gd name="connsiteY1057" fmla="*/ 1648787 h 2632399"/>
              <a:gd name="connsiteX1058" fmla="*/ 1128089 w 4190885"/>
              <a:gd name="connsiteY1058" fmla="*/ 1649878 h 2632399"/>
              <a:gd name="connsiteX1059" fmla="*/ 1143366 w 4190885"/>
              <a:gd name="connsiteY1059" fmla="*/ 1637875 h 2632399"/>
              <a:gd name="connsiteX1060" fmla="*/ 1132454 w 4190885"/>
              <a:gd name="connsiteY1060" fmla="*/ 1621725 h 2632399"/>
              <a:gd name="connsiteX1061" fmla="*/ 1125252 w 4190885"/>
              <a:gd name="connsiteY1061" fmla="*/ 1606230 h 2632399"/>
              <a:gd name="connsiteX1062" fmla="*/ 1144675 w 4190885"/>
              <a:gd name="connsiteY1062" fmla="*/ 1548396 h 2632399"/>
              <a:gd name="connsiteX1063" fmla="*/ 1158643 w 4190885"/>
              <a:gd name="connsiteY1063" fmla="*/ 1539012 h 2632399"/>
              <a:gd name="connsiteX1064" fmla="*/ 1178503 w 4190885"/>
              <a:gd name="connsiteY1064" fmla="*/ 1533556 h 2632399"/>
              <a:gd name="connsiteX1065" fmla="*/ 1167590 w 4190885"/>
              <a:gd name="connsiteY1065" fmla="*/ 1509331 h 2632399"/>
              <a:gd name="connsiteX1066" fmla="*/ 1161043 w 4190885"/>
              <a:gd name="connsiteY1066" fmla="*/ 1497327 h 2632399"/>
              <a:gd name="connsiteX1067" fmla="*/ 1170209 w 4190885"/>
              <a:gd name="connsiteY1067" fmla="*/ 1469829 h 2632399"/>
              <a:gd name="connsiteX1068" fmla="*/ 1172828 w 4190885"/>
              <a:gd name="connsiteY1068" fmla="*/ 1469829 h 2632399"/>
              <a:gd name="connsiteX1069" fmla="*/ 1178284 w 4190885"/>
              <a:gd name="connsiteY1069" fmla="*/ 1488161 h 2632399"/>
              <a:gd name="connsiteX1070" fmla="*/ 1228698 w 4190885"/>
              <a:gd name="connsiteY1070" fmla="*/ 1634165 h 2632399"/>
              <a:gd name="connsiteX1071" fmla="*/ 1284350 w 4190885"/>
              <a:gd name="connsiteY1071" fmla="*/ 1739139 h 2632399"/>
              <a:gd name="connsiteX1072" fmla="*/ 1363571 w 4190885"/>
              <a:gd name="connsiteY1072" fmla="*/ 1896927 h 2632399"/>
              <a:gd name="connsiteX1073" fmla="*/ 1367718 w 4190885"/>
              <a:gd name="connsiteY1073" fmla="*/ 1904566 h 2632399"/>
              <a:gd name="connsiteX1074" fmla="*/ 1392379 w 4190885"/>
              <a:gd name="connsiteY1074" fmla="*/ 1982478 h 2632399"/>
              <a:gd name="connsiteX1075" fmla="*/ 1397398 w 4190885"/>
              <a:gd name="connsiteY1075" fmla="*/ 2028090 h 2632399"/>
              <a:gd name="connsiteX1076" fmla="*/ 1408092 w 4190885"/>
              <a:gd name="connsiteY1076" fmla="*/ 2052751 h 2632399"/>
              <a:gd name="connsiteX1077" fmla="*/ 1408310 w 4190885"/>
              <a:gd name="connsiteY1077" fmla="*/ 2063009 h 2632399"/>
              <a:gd name="connsiteX1078" fmla="*/ 1430135 w 4190885"/>
              <a:gd name="connsiteY1078" fmla="*/ 976822 h 2632399"/>
              <a:gd name="connsiteX1079" fmla="*/ 1427952 w 4190885"/>
              <a:gd name="connsiteY1079" fmla="*/ 961982 h 2632399"/>
              <a:gd name="connsiteX1080" fmla="*/ 1431008 w 4190885"/>
              <a:gd name="connsiteY1080" fmla="*/ 961545 h 2632399"/>
              <a:gd name="connsiteX1081" fmla="*/ 1430135 w 4190885"/>
              <a:gd name="connsiteY1081" fmla="*/ 976822 h 2632399"/>
              <a:gd name="connsiteX1082" fmla="*/ 1445193 w 4190885"/>
              <a:gd name="connsiteY1082" fmla="*/ 1018070 h 2632399"/>
              <a:gd name="connsiteX1083" fmla="*/ 1440610 w 4190885"/>
              <a:gd name="connsiteY1083" fmla="*/ 1005630 h 2632399"/>
              <a:gd name="connsiteX1084" fmla="*/ 1435372 w 4190885"/>
              <a:gd name="connsiteY1084" fmla="*/ 956526 h 2632399"/>
              <a:gd name="connsiteX1085" fmla="*/ 1448903 w 4190885"/>
              <a:gd name="connsiteY1085" fmla="*/ 947360 h 2632399"/>
              <a:gd name="connsiteX1086" fmla="*/ 1451741 w 4190885"/>
              <a:gd name="connsiteY1086" fmla="*/ 952597 h 2632399"/>
              <a:gd name="connsiteX1087" fmla="*/ 1462653 w 4190885"/>
              <a:gd name="connsiteY1087" fmla="*/ 994500 h 2632399"/>
              <a:gd name="connsiteX1088" fmla="*/ 1461780 w 4190885"/>
              <a:gd name="connsiteY1088" fmla="*/ 1003448 h 2632399"/>
              <a:gd name="connsiteX1089" fmla="*/ 1456105 w 4190885"/>
              <a:gd name="connsiteY1089" fmla="*/ 1009995 h 2632399"/>
              <a:gd name="connsiteX1090" fmla="*/ 1445193 w 4190885"/>
              <a:gd name="connsiteY1090" fmla="*/ 1018070 h 2632399"/>
              <a:gd name="connsiteX1091" fmla="*/ 1579630 w 4190885"/>
              <a:gd name="connsiteY1091" fmla="*/ 2114077 h 2632399"/>
              <a:gd name="connsiteX1092" fmla="*/ 1577011 w 4190885"/>
              <a:gd name="connsiteY1092" fmla="*/ 2113423 h 2632399"/>
              <a:gd name="connsiteX1093" fmla="*/ 1588578 w 4190885"/>
              <a:gd name="connsiteY1093" fmla="*/ 2080031 h 2632399"/>
              <a:gd name="connsiteX1094" fmla="*/ 1579630 w 4190885"/>
              <a:gd name="connsiteY1094" fmla="*/ 2114077 h 2632399"/>
              <a:gd name="connsiteX1095" fmla="*/ 1578539 w 4190885"/>
              <a:gd name="connsiteY1095" fmla="*/ 1885142 h 2632399"/>
              <a:gd name="connsiteX1096" fmla="*/ 1580939 w 4190885"/>
              <a:gd name="connsiteY1096" fmla="*/ 1859826 h 2632399"/>
              <a:gd name="connsiteX1097" fmla="*/ 1578539 w 4190885"/>
              <a:gd name="connsiteY1097" fmla="*/ 1885142 h 2632399"/>
              <a:gd name="connsiteX1098" fmla="*/ 1683731 w 4190885"/>
              <a:gd name="connsiteY1098" fmla="*/ 1947996 h 2632399"/>
              <a:gd name="connsiteX1099" fmla="*/ 1653614 w 4190885"/>
              <a:gd name="connsiteY1099" fmla="*/ 2019360 h 2632399"/>
              <a:gd name="connsiteX1100" fmla="*/ 1633972 w 4190885"/>
              <a:gd name="connsiteY1100" fmla="*/ 2027654 h 2632399"/>
              <a:gd name="connsiteX1101" fmla="*/ 1618477 w 4190885"/>
              <a:gd name="connsiteY1101" fmla="*/ 2025908 h 2632399"/>
              <a:gd name="connsiteX1102" fmla="*/ 1606255 w 4190885"/>
              <a:gd name="connsiteY1102" fmla="*/ 2010631 h 2632399"/>
              <a:gd name="connsiteX1103" fmla="*/ 1619568 w 4190885"/>
              <a:gd name="connsiteY1103" fmla="*/ 1958253 h 2632399"/>
              <a:gd name="connsiteX1104" fmla="*/ 1633535 w 4190885"/>
              <a:gd name="connsiteY1104" fmla="*/ 1906748 h 2632399"/>
              <a:gd name="connsiteX1105" fmla="*/ 1644666 w 4190885"/>
              <a:gd name="connsiteY1105" fmla="*/ 1901292 h 2632399"/>
              <a:gd name="connsiteX1106" fmla="*/ 1672819 w 4190885"/>
              <a:gd name="connsiteY1106" fmla="*/ 1912422 h 2632399"/>
              <a:gd name="connsiteX1107" fmla="*/ 1675438 w 4190885"/>
              <a:gd name="connsiteY1107" fmla="*/ 1921588 h 2632399"/>
              <a:gd name="connsiteX1108" fmla="*/ 1673037 w 4190885"/>
              <a:gd name="connsiteY1108" fmla="*/ 1930100 h 2632399"/>
              <a:gd name="connsiteX1109" fmla="*/ 1680894 w 4190885"/>
              <a:gd name="connsiteY1109" fmla="*/ 1929882 h 2632399"/>
              <a:gd name="connsiteX1110" fmla="*/ 1686786 w 4190885"/>
              <a:gd name="connsiteY1110" fmla="*/ 1935338 h 2632399"/>
              <a:gd name="connsiteX1111" fmla="*/ 1683731 w 4190885"/>
              <a:gd name="connsiteY1111" fmla="*/ 1947996 h 2632399"/>
              <a:gd name="connsiteX1112" fmla="*/ 1677838 w 4190885"/>
              <a:gd name="connsiteY1112" fmla="*/ 1856771 h 2632399"/>
              <a:gd name="connsiteX1113" fmla="*/ 1661689 w 4190885"/>
              <a:gd name="connsiteY1113" fmla="*/ 1835601 h 2632399"/>
              <a:gd name="connsiteX1114" fmla="*/ 1656669 w 4190885"/>
              <a:gd name="connsiteY1114" fmla="*/ 1825999 h 2632399"/>
              <a:gd name="connsiteX1115" fmla="*/ 1678493 w 4190885"/>
              <a:gd name="connsiteY1115" fmla="*/ 1757471 h 2632399"/>
              <a:gd name="connsiteX1116" fmla="*/ 1686350 w 4190885"/>
              <a:gd name="connsiteY1116" fmla="*/ 1790862 h 2632399"/>
              <a:gd name="connsiteX1117" fmla="*/ 1677838 w 4190885"/>
              <a:gd name="connsiteY1117" fmla="*/ 1856771 h 2632399"/>
              <a:gd name="connsiteX1118" fmla="*/ 1674565 w 4190885"/>
              <a:gd name="connsiteY1118" fmla="*/ 1897364 h 2632399"/>
              <a:gd name="connsiteX1119" fmla="*/ 1671728 w 4190885"/>
              <a:gd name="connsiteY1119" fmla="*/ 1896709 h 2632399"/>
              <a:gd name="connsiteX1120" fmla="*/ 1677184 w 4190885"/>
              <a:gd name="connsiteY1120" fmla="*/ 1881432 h 2632399"/>
              <a:gd name="connsiteX1121" fmla="*/ 1674565 w 4190885"/>
              <a:gd name="connsiteY1121" fmla="*/ 1897364 h 2632399"/>
              <a:gd name="connsiteX1122" fmla="*/ 1657978 w 4190885"/>
              <a:gd name="connsiteY1122" fmla="*/ 1848041 h 2632399"/>
              <a:gd name="connsiteX1123" fmla="*/ 1658197 w 4190885"/>
              <a:gd name="connsiteY1123" fmla="*/ 1870083 h 2632399"/>
              <a:gd name="connsiteX1124" fmla="*/ 1643138 w 4190885"/>
              <a:gd name="connsiteY1124" fmla="*/ 1884924 h 2632399"/>
              <a:gd name="connsiteX1125" fmla="*/ 1651431 w 4190885"/>
              <a:gd name="connsiteY1125" fmla="*/ 1847823 h 2632399"/>
              <a:gd name="connsiteX1126" fmla="*/ 1657978 w 4190885"/>
              <a:gd name="connsiteY1126" fmla="*/ 1848041 h 2632399"/>
              <a:gd name="connsiteX1127" fmla="*/ 1673255 w 4190885"/>
              <a:gd name="connsiteY1127" fmla="*/ 1504093 h 2632399"/>
              <a:gd name="connsiteX1128" fmla="*/ 1683076 w 4190885"/>
              <a:gd name="connsiteY1128" fmla="*/ 1510640 h 2632399"/>
              <a:gd name="connsiteX1129" fmla="*/ 1687005 w 4190885"/>
              <a:gd name="connsiteY1129" fmla="*/ 1517187 h 2632399"/>
              <a:gd name="connsiteX1130" fmla="*/ 1668454 w 4190885"/>
              <a:gd name="connsiteY1130" fmla="*/ 1588989 h 2632399"/>
              <a:gd name="connsiteX1131" fmla="*/ 1609529 w 4190885"/>
              <a:gd name="connsiteY1131" fmla="*/ 1785188 h 2632399"/>
              <a:gd name="connsiteX1132" fmla="*/ 1604073 w 4190885"/>
              <a:gd name="connsiteY1132" fmla="*/ 1794790 h 2632399"/>
              <a:gd name="connsiteX1133" fmla="*/ 1595998 w 4190885"/>
              <a:gd name="connsiteY1133" fmla="*/ 1788243 h 2632399"/>
              <a:gd name="connsiteX1134" fmla="*/ 1586395 w 4190885"/>
              <a:gd name="connsiteY1134" fmla="*/ 1777767 h 2632399"/>
              <a:gd name="connsiteX1135" fmla="*/ 1535327 w 4190885"/>
              <a:gd name="connsiteY1135" fmla="*/ 1696145 h 2632399"/>
              <a:gd name="connsiteX1136" fmla="*/ 1496480 w 4190885"/>
              <a:gd name="connsiteY1136" fmla="*/ 1611031 h 2632399"/>
              <a:gd name="connsiteX1137" fmla="*/ 1485568 w 4190885"/>
              <a:gd name="connsiteY1137" fmla="*/ 1552761 h 2632399"/>
              <a:gd name="connsiteX1138" fmla="*/ 1497135 w 4190885"/>
              <a:gd name="connsiteY1138" fmla="*/ 1421598 h 2632399"/>
              <a:gd name="connsiteX1139" fmla="*/ 1486659 w 4190885"/>
              <a:gd name="connsiteY1139" fmla="*/ 1381441 h 2632399"/>
              <a:gd name="connsiteX1140" fmla="*/ 1482076 w 4190885"/>
              <a:gd name="connsiteY1140" fmla="*/ 1352634 h 2632399"/>
              <a:gd name="connsiteX1141" fmla="*/ 1488623 w 4190885"/>
              <a:gd name="connsiteY1141" fmla="*/ 1321862 h 2632399"/>
              <a:gd name="connsiteX1142" fmla="*/ 1481640 w 4190885"/>
              <a:gd name="connsiteY1142" fmla="*/ 1308767 h 2632399"/>
              <a:gd name="connsiteX1143" fmla="*/ 1461125 w 4190885"/>
              <a:gd name="connsiteY1143" fmla="*/ 1299601 h 2632399"/>
              <a:gd name="connsiteX1144" fmla="*/ 1456105 w 4190885"/>
              <a:gd name="connsiteY1144" fmla="*/ 1293054 h 2632399"/>
              <a:gd name="connsiteX1145" fmla="*/ 1446721 w 4190885"/>
              <a:gd name="connsiteY1145" fmla="*/ 1234129 h 2632399"/>
              <a:gd name="connsiteX1146" fmla="*/ 1455014 w 4190885"/>
              <a:gd name="connsiteY1146" fmla="*/ 1221689 h 2632399"/>
              <a:gd name="connsiteX1147" fmla="*/ 1525288 w 4190885"/>
              <a:gd name="connsiteY1147" fmla="*/ 1174767 h 2632399"/>
              <a:gd name="connsiteX1148" fmla="*/ 1536855 w 4190885"/>
              <a:gd name="connsiteY1148" fmla="*/ 1174549 h 2632399"/>
              <a:gd name="connsiteX1149" fmla="*/ 1553659 w 4190885"/>
              <a:gd name="connsiteY1149" fmla="*/ 1175203 h 2632399"/>
              <a:gd name="connsiteX1150" fmla="*/ 1567845 w 4190885"/>
              <a:gd name="connsiteY1150" fmla="*/ 1167783 h 2632399"/>
              <a:gd name="connsiteX1151" fmla="*/ 1592070 w 4190885"/>
              <a:gd name="connsiteY1151" fmla="*/ 1187861 h 2632399"/>
              <a:gd name="connsiteX1152" fmla="*/ 1595125 w 4190885"/>
              <a:gd name="connsiteY1152" fmla="*/ 1201611 h 2632399"/>
              <a:gd name="connsiteX1153" fmla="*/ 1637027 w 4190885"/>
              <a:gd name="connsiteY1153" fmla="*/ 1250715 h 2632399"/>
              <a:gd name="connsiteX1154" fmla="*/ 1666926 w 4190885"/>
              <a:gd name="connsiteY1154" fmla="*/ 1278213 h 2632399"/>
              <a:gd name="connsiteX1155" fmla="*/ 1669109 w 4190885"/>
              <a:gd name="connsiteY1155" fmla="*/ 1296109 h 2632399"/>
              <a:gd name="connsiteX1156" fmla="*/ 1695516 w 4190885"/>
              <a:gd name="connsiteY1156" fmla="*/ 1353725 h 2632399"/>
              <a:gd name="connsiteX1157" fmla="*/ 1697262 w 4190885"/>
              <a:gd name="connsiteY1157" fmla="*/ 1371184 h 2632399"/>
              <a:gd name="connsiteX1158" fmla="*/ 1659724 w 4190885"/>
              <a:gd name="connsiteY1158" fmla="*/ 1425963 h 2632399"/>
              <a:gd name="connsiteX1159" fmla="*/ 1673255 w 4190885"/>
              <a:gd name="connsiteY1159" fmla="*/ 1504093 h 2632399"/>
              <a:gd name="connsiteX1160" fmla="*/ 1745057 w 4190885"/>
              <a:gd name="connsiteY1160" fmla="*/ 2227344 h 2632399"/>
              <a:gd name="connsiteX1161" fmla="*/ 1700972 w 4190885"/>
              <a:gd name="connsiteY1161" fmla="*/ 2201374 h 2632399"/>
              <a:gd name="connsiteX1162" fmla="*/ 1698353 w 4190885"/>
              <a:gd name="connsiteY1162" fmla="*/ 2192426 h 2632399"/>
              <a:gd name="connsiteX1163" fmla="*/ 1698135 w 4190885"/>
              <a:gd name="connsiteY1163" fmla="*/ 2173221 h 2632399"/>
              <a:gd name="connsiteX1164" fmla="*/ 1719523 w 4190885"/>
              <a:gd name="connsiteY1164" fmla="*/ 2197445 h 2632399"/>
              <a:gd name="connsiteX1165" fmla="*/ 1738291 w 4190885"/>
              <a:gd name="connsiteY1165" fmla="*/ 2213813 h 2632399"/>
              <a:gd name="connsiteX1166" fmla="*/ 1745057 w 4190885"/>
              <a:gd name="connsiteY1166" fmla="*/ 2227344 h 2632399"/>
              <a:gd name="connsiteX1167" fmla="*/ 2472018 w 4190885"/>
              <a:gd name="connsiteY1167" fmla="*/ 2063663 h 2632399"/>
              <a:gd name="connsiteX1168" fmla="*/ 2485549 w 4190885"/>
              <a:gd name="connsiteY1168" fmla="*/ 2138520 h 2632399"/>
              <a:gd name="connsiteX1169" fmla="*/ 2478129 w 4190885"/>
              <a:gd name="connsiteY1169" fmla="*/ 2175839 h 2632399"/>
              <a:gd name="connsiteX1170" fmla="*/ 2468963 w 4190885"/>
              <a:gd name="connsiteY1170" fmla="*/ 2178895 h 2632399"/>
              <a:gd name="connsiteX1171" fmla="*/ 2442556 w 4190885"/>
              <a:gd name="connsiteY1171" fmla="*/ 2161872 h 2632399"/>
              <a:gd name="connsiteX1172" fmla="*/ 2367699 w 4190885"/>
              <a:gd name="connsiteY1172" fmla="*/ 2114077 h 2632399"/>
              <a:gd name="connsiteX1173" fmla="*/ 2362025 w 4190885"/>
              <a:gd name="connsiteY1173" fmla="*/ 2097927 h 2632399"/>
              <a:gd name="connsiteX1174" fmla="*/ 2391705 w 4190885"/>
              <a:gd name="connsiteY1174" fmla="*/ 2034856 h 2632399"/>
              <a:gd name="connsiteX1175" fmla="*/ 2406109 w 4190885"/>
              <a:gd name="connsiteY1175" fmla="*/ 2028527 h 2632399"/>
              <a:gd name="connsiteX1176" fmla="*/ 2426624 w 4190885"/>
              <a:gd name="connsiteY1176" fmla="*/ 2037474 h 2632399"/>
              <a:gd name="connsiteX1177" fmla="*/ 2420295 w 4190885"/>
              <a:gd name="connsiteY1177" fmla="*/ 2039875 h 2632399"/>
              <a:gd name="connsiteX1178" fmla="*/ 2412875 w 4190885"/>
              <a:gd name="connsiteY1178" fmla="*/ 2049696 h 2632399"/>
              <a:gd name="connsiteX1179" fmla="*/ 2424005 w 4190885"/>
              <a:gd name="connsiteY1179" fmla="*/ 2057771 h 2632399"/>
              <a:gd name="connsiteX1180" fmla="*/ 2459578 w 4190885"/>
              <a:gd name="connsiteY1180" fmla="*/ 2053188 h 2632399"/>
              <a:gd name="connsiteX1181" fmla="*/ 2472018 w 4190885"/>
              <a:gd name="connsiteY1181" fmla="*/ 2063663 h 2632399"/>
              <a:gd name="connsiteX1182" fmla="*/ 2265344 w 4190885"/>
              <a:gd name="connsiteY1182" fmla="*/ 1815523 h 2632399"/>
              <a:gd name="connsiteX1183" fmla="*/ 2109301 w 4190885"/>
              <a:gd name="connsiteY1183" fmla="*/ 1648132 h 2632399"/>
              <a:gd name="connsiteX1184" fmla="*/ 2102972 w 4190885"/>
              <a:gd name="connsiteY1184" fmla="*/ 1637220 h 2632399"/>
              <a:gd name="connsiteX1185" fmla="*/ 2152513 w 4190885"/>
              <a:gd name="connsiteY1185" fmla="*/ 1663409 h 2632399"/>
              <a:gd name="connsiteX1186" fmla="*/ 2182194 w 4190885"/>
              <a:gd name="connsiteY1186" fmla="*/ 1677595 h 2632399"/>
              <a:gd name="connsiteX1187" fmla="*/ 2211875 w 4190885"/>
              <a:gd name="connsiteY1187" fmla="*/ 1691126 h 2632399"/>
              <a:gd name="connsiteX1188" fmla="*/ 2242210 w 4190885"/>
              <a:gd name="connsiteY1188" fmla="*/ 1705966 h 2632399"/>
              <a:gd name="connsiteX1189" fmla="*/ 2261852 w 4190885"/>
              <a:gd name="connsiteY1189" fmla="*/ 1715787 h 2632399"/>
              <a:gd name="connsiteX1190" fmla="*/ 2289568 w 4190885"/>
              <a:gd name="connsiteY1190" fmla="*/ 1728227 h 2632399"/>
              <a:gd name="connsiteX1191" fmla="*/ 2322086 w 4190885"/>
              <a:gd name="connsiteY1191" fmla="*/ 1743285 h 2632399"/>
              <a:gd name="connsiteX1192" fmla="*/ 2341510 w 4190885"/>
              <a:gd name="connsiteY1192" fmla="*/ 1753106 h 2632399"/>
              <a:gd name="connsiteX1193" fmla="*/ 2368790 w 4190885"/>
              <a:gd name="connsiteY1193" fmla="*/ 1766855 h 2632399"/>
              <a:gd name="connsiteX1194" fmla="*/ 2398689 w 4190885"/>
              <a:gd name="connsiteY1194" fmla="*/ 1779732 h 2632399"/>
              <a:gd name="connsiteX1195" fmla="*/ 2416148 w 4190885"/>
              <a:gd name="connsiteY1195" fmla="*/ 1789771 h 2632399"/>
              <a:gd name="connsiteX1196" fmla="*/ 2423132 w 4190885"/>
              <a:gd name="connsiteY1196" fmla="*/ 1806575 h 2632399"/>
              <a:gd name="connsiteX1197" fmla="*/ 2417458 w 4190885"/>
              <a:gd name="connsiteY1197" fmla="*/ 1845422 h 2632399"/>
              <a:gd name="connsiteX1198" fmla="*/ 2381230 w 4190885"/>
              <a:gd name="connsiteY1198" fmla="*/ 1924862 h 2632399"/>
              <a:gd name="connsiteX1199" fmla="*/ 2367044 w 4190885"/>
              <a:gd name="connsiteY1199" fmla="*/ 1927263 h 2632399"/>
              <a:gd name="connsiteX1200" fmla="*/ 2265344 w 4190885"/>
              <a:gd name="connsiteY1200" fmla="*/ 1815523 h 2632399"/>
              <a:gd name="connsiteX1201" fmla="*/ 2345220 w 4190885"/>
              <a:gd name="connsiteY1201" fmla="*/ 2004084 h 2632399"/>
              <a:gd name="connsiteX1202" fmla="*/ 2315757 w 4190885"/>
              <a:gd name="connsiteY1202" fmla="*/ 2067373 h 2632399"/>
              <a:gd name="connsiteX1203" fmla="*/ 2304191 w 4190885"/>
              <a:gd name="connsiteY1203" fmla="*/ 2069992 h 2632399"/>
              <a:gd name="connsiteX1204" fmla="*/ 2254650 w 4190885"/>
              <a:gd name="connsiteY1204" fmla="*/ 2037256 h 2632399"/>
              <a:gd name="connsiteX1205" fmla="*/ 2229552 w 4190885"/>
              <a:gd name="connsiteY1205" fmla="*/ 2020233 h 2632399"/>
              <a:gd name="connsiteX1206" fmla="*/ 2162552 w 4190885"/>
              <a:gd name="connsiteY1206" fmla="*/ 1972220 h 2632399"/>
              <a:gd name="connsiteX1207" fmla="*/ 2121523 w 4190885"/>
              <a:gd name="connsiteY1207" fmla="*/ 1941448 h 2632399"/>
              <a:gd name="connsiteX1208" fmla="*/ 2166699 w 4190885"/>
              <a:gd name="connsiteY1208" fmla="*/ 1944940 h 2632399"/>
              <a:gd name="connsiteX1209" fmla="*/ 2226060 w 4190885"/>
              <a:gd name="connsiteY1209" fmla="*/ 1950833 h 2632399"/>
              <a:gd name="connsiteX1210" fmla="*/ 2276256 w 4190885"/>
              <a:gd name="connsiteY1210" fmla="*/ 1956289 h 2632399"/>
              <a:gd name="connsiteX1211" fmla="*/ 2325360 w 4190885"/>
              <a:gd name="connsiteY1211" fmla="*/ 1963054 h 2632399"/>
              <a:gd name="connsiteX1212" fmla="*/ 2345220 w 4190885"/>
              <a:gd name="connsiteY1212" fmla="*/ 2004084 h 2632399"/>
              <a:gd name="connsiteX1213" fmla="*/ 2428806 w 4190885"/>
              <a:gd name="connsiteY1213" fmla="*/ 1979422 h 2632399"/>
              <a:gd name="connsiteX1214" fmla="*/ 2427715 w 4190885"/>
              <a:gd name="connsiteY1214" fmla="*/ 1995136 h 2632399"/>
              <a:gd name="connsiteX1215" fmla="*/ 2405236 w 4190885"/>
              <a:gd name="connsiteY1215" fmla="*/ 2013468 h 2632399"/>
              <a:gd name="connsiteX1216" fmla="*/ 2419640 w 4190885"/>
              <a:gd name="connsiteY1216" fmla="*/ 1975930 h 2632399"/>
              <a:gd name="connsiteX1217" fmla="*/ 2428806 w 4190885"/>
              <a:gd name="connsiteY1217" fmla="*/ 1979422 h 2632399"/>
              <a:gd name="connsiteX1218" fmla="*/ 2435572 w 4190885"/>
              <a:gd name="connsiteY1218" fmla="*/ 2018051 h 2632399"/>
              <a:gd name="connsiteX1219" fmla="*/ 2444956 w 4190885"/>
              <a:gd name="connsiteY1219" fmla="*/ 2007357 h 2632399"/>
              <a:gd name="connsiteX1220" fmla="*/ 2451940 w 4190885"/>
              <a:gd name="connsiteY1220" fmla="*/ 2017396 h 2632399"/>
              <a:gd name="connsiteX1221" fmla="*/ 2442337 w 4190885"/>
              <a:gd name="connsiteY1221" fmla="*/ 2022416 h 2632399"/>
              <a:gd name="connsiteX1222" fmla="*/ 2435572 w 4190885"/>
              <a:gd name="connsiteY1222" fmla="*/ 2018051 h 2632399"/>
              <a:gd name="connsiteX1223" fmla="*/ 2133526 w 4190885"/>
              <a:gd name="connsiteY1223" fmla="*/ 1369220 h 2632399"/>
              <a:gd name="connsiteX1224" fmla="*/ 2148148 w 4190885"/>
              <a:gd name="connsiteY1224" fmla="*/ 1390826 h 2632399"/>
              <a:gd name="connsiteX1225" fmla="*/ 2166917 w 4190885"/>
              <a:gd name="connsiteY1225" fmla="*/ 1394099 h 2632399"/>
              <a:gd name="connsiteX1226" fmla="*/ 2175647 w 4190885"/>
              <a:gd name="connsiteY1226" fmla="*/ 1381005 h 2632399"/>
              <a:gd name="connsiteX1227" fmla="*/ 2174337 w 4190885"/>
              <a:gd name="connsiteY1227" fmla="*/ 1370311 h 2632399"/>
              <a:gd name="connsiteX1228" fmla="*/ 2174992 w 4190885"/>
              <a:gd name="connsiteY1228" fmla="*/ 1306366 h 2632399"/>
              <a:gd name="connsiteX1229" fmla="*/ 2163862 w 4190885"/>
              <a:gd name="connsiteY1229" fmla="*/ 1280396 h 2632399"/>
              <a:gd name="connsiteX1230" fmla="*/ 2162116 w 4190885"/>
              <a:gd name="connsiteY1230" fmla="*/ 1270357 h 2632399"/>
              <a:gd name="connsiteX1231" fmla="*/ 2195070 w 4190885"/>
              <a:gd name="connsiteY1231" fmla="*/ 1206412 h 2632399"/>
              <a:gd name="connsiteX1232" fmla="*/ 2204018 w 4190885"/>
              <a:gd name="connsiteY1232" fmla="*/ 1205975 h 2632399"/>
              <a:gd name="connsiteX1233" fmla="*/ 2245702 w 4190885"/>
              <a:gd name="connsiteY1233" fmla="*/ 1215578 h 2632399"/>
              <a:gd name="connsiteX1234" fmla="*/ 2288695 w 4190885"/>
              <a:gd name="connsiteY1234" fmla="*/ 1217979 h 2632399"/>
              <a:gd name="connsiteX1235" fmla="*/ 2343474 w 4190885"/>
              <a:gd name="connsiteY1235" fmla="*/ 1249624 h 2632399"/>
              <a:gd name="connsiteX1236" fmla="*/ 2353950 w 4190885"/>
              <a:gd name="connsiteY1236" fmla="*/ 1262282 h 2632399"/>
              <a:gd name="connsiteX1237" fmla="*/ 2380575 w 4190885"/>
              <a:gd name="connsiteY1237" fmla="*/ 1355252 h 2632399"/>
              <a:gd name="connsiteX1238" fmla="*/ 2392142 w 4190885"/>
              <a:gd name="connsiteY1238" fmla="*/ 1433383 h 2632399"/>
              <a:gd name="connsiteX1239" fmla="*/ 2399562 w 4190885"/>
              <a:gd name="connsiteY1239" fmla="*/ 1543158 h 2632399"/>
              <a:gd name="connsiteX1240" fmla="*/ 2414621 w 4190885"/>
              <a:gd name="connsiteY1240" fmla="*/ 1576331 h 2632399"/>
              <a:gd name="connsiteX1241" fmla="*/ 2367699 w 4190885"/>
              <a:gd name="connsiteY1241" fmla="*/ 1551670 h 2632399"/>
              <a:gd name="connsiteX1242" fmla="*/ 2145311 w 4190885"/>
              <a:gd name="connsiteY1242" fmla="*/ 1433819 h 2632399"/>
              <a:gd name="connsiteX1243" fmla="*/ 2133526 w 4190885"/>
              <a:gd name="connsiteY1243" fmla="*/ 1413741 h 2632399"/>
              <a:gd name="connsiteX1244" fmla="*/ 2131780 w 4190885"/>
              <a:gd name="connsiteY1244" fmla="*/ 1377950 h 2632399"/>
              <a:gd name="connsiteX1245" fmla="*/ 2133526 w 4190885"/>
              <a:gd name="connsiteY1245" fmla="*/ 1369220 h 2632399"/>
              <a:gd name="connsiteX1246" fmla="*/ 2096643 w 4190885"/>
              <a:gd name="connsiteY1246" fmla="*/ 1594663 h 2632399"/>
              <a:gd name="connsiteX1247" fmla="*/ 2109083 w 4190885"/>
              <a:gd name="connsiteY1247" fmla="*/ 1540103 h 2632399"/>
              <a:gd name="connsiteX1248" fmla="*/ 2113230 w 4190885"/>
              <a:gd name="connsiteY1248" fmla="*/ 1529627 h 2632399"/>
              <a:gd name="connsiteX1249" fmla="*/ 2130034 w 4190885"/>
              <a:gd name="connsiteY1249" fmla="*/ 1501911 h 2632399"/>
              <a:gd name="connsiteX1250" fmla="*/ 2135490 w 4190885"/>
              <a:gd name="connsiteY1250" fmla="*/ 1492526 h 2632399"/>
              <a:gd name="connsiteX1251" fmla="*/ 2145748 w 4190885"/>
              <a:gd name="connsiteY1251" fmla="*/ 1497546 h 2632399"/>
              <a:gd name="connsiteX1252" fmla="*/ 2388868 w 4190885"/>
              <a:gd name="connsiteY1252" fmla="*/ 1627836 h 2632399"/>
              <a:gd name="connsiteX1253" fmla="*/ 2450412 w 4190885"/>
              <a:gd name="connsiteY1253" fmla="*/ 1660790 h 2632399"/>
              <a:gd name="connsiteX1254" fmla="*/ 2455432 w 4190885"/>
              <a:gd name="connsiteY1254" fmla="*/ 1675412 h 2632399"/>
              <a:gd name="connsiteX1255" fmla="*/ 2436663 w 4190885"/>
              <a:gd name="connsiteY1255" fmla="*/ 1707275 h 2632399"/>
              <a:gd name="connsiteX1256" fmla="*/ 2427060 w 4190885"/>
              <a:gd name="connsiteY1256" fmla="*/ 1751360 h 2632399"/>
              <a:gd name="connsiteX1257" fmla="*/ 2415494 w 4190885"/>
              <a:gd name="connsiteY1257" fmla="*/ 1759435 h 2632399"/>
              <a:gd name="connsiteX1258" fmla="*/ 2365517 w 4190885"/>
              <a:gd name="connsiteY1258" fmla="*/ 1735429 h 2632399"/>
              <a:gd name="connsiteX1259" fmla="*/ 2292188 w 4190885"/>
              <a:gd name="connsiteY1259" fmla="*/ 1700074 h 2632399"/>
              <a:gd name="connsiteX1260" fmla="*/ 2178484 w 4190885"/>
              <a:gd name="connsiteY1260" fmla="*/ 1646168 h 2632399"/>
              <a:gd name="connsiteX1261" fmla="*/ 2101226 w 4190885"/>
              <a:gd name="connsiteY1261" fmla="*/ 1608412 h 2632399"/>
              <a:gd name="connsiteX1262" fmla="*/ 2096643 w 4190885"/>
              <a:gd name="connsiteY1262" fmla="*/ 1594663 h 2632399"/>
              <a:gd name="connsiteX1263" fmla="*/ 1964171 w 4190885"/>
              <a:gd name="connsiteY1263" fmla="*/ 1844331 h 2632399"/>
              <a:gd name="connsiteX1264" fmla="*/ 1979666 w 4190885"/>
              <a:gd name="connsiteY1264" fmla="*/ 1803520 h 2632399"/>
              <a:gd name="connsiteX1265" fmla="*/ 2003891 w 4190885"/>
              <a:gd name="connsiteY1265" fmla="*/ 1749178 h 2632399"/>
              <a:gd name="connsiteX1266" fmla="*/ 2030298 w 4190885"/>
              <a:gd name="connsiteY1266" fmla="*/ 1717969 h 2632399"/>
              <a:gd name="connsiteX1267" fmla="*/ 2035754 w 4190885"/>
              <a:gd name="connsiteY1267" fmla="*/ 1713605 h 2632399"/>
              <a:gd name="connsiteX1268" fmla="*/ 2049285 w 4190885"/>
              <a:gd name="connsiteY1268" fmla="*/ 1681960 h 2632399"/>
              <a:gd name="connsiteX1269" fmla="*/ 2063471 w 4190885"/>
              <a:gd name="connsiteY1269" fmla="*/ 1679341 h 2632399"/>
              <a:gd name="connsiteX1270" fmla="*/ 2290878 w 4190885"/>
              <a:gd name="connsiteY1270" fmla="*/ 1923334 h 2632399"/>
              <a:gd name="connsiteX1271" fmla="*/ 2293497 w 4190885"/>
              <a:gd name="connsiteY1271" fmla="*/ 1929663 h 2632399"/>
              <a:gd name="connsiteX1272" fmla="*/ 2253122 w 4190885"/>
              <a:gd name="connsiteY1272" fmla="*/ 1926826 h 2632399"/>
              <a:gd name="connsiteX1273" fmla="*/ 2115630 w 4190885"/>
              <a:gd name="connsiteY1273" fmla="*/ 1913950 h 2632399"/>
              <a:gd name="connsiteX1274" fmla="*/ 2072637 w 4190885"/>
              <a:gd name="connsiteY1274" fmla="*/ 1907621 h 2632399"/>
              <a:gd name="connsiteX1275" fmla="*/ 2059106 w 4190885"/>
              <a:gd name="connsiteY1275" fmla="*/ 1900637 h 2632399"/>
              <a:gd name="connsiteX1276" fmla="*/ 1998435 w 4190885"/>
              <a:gd name="connsiteY1276" fmla="*/ 1867901 h 2632399"/>
              <a:gd name="connsiteX1277" fmla="*/ 1969627 w 4190885"/>
              <a:gd name="connsiteY1277" fmla="*/ 1855243 h 2632399"/>
              <a:gd name="connsiteX1278" fmla="*/ 1964171 w 4190885"/>
              <a:gd name="connsiteY1278" fmla="*/ 1844331 h 2632399"/>
              <a:gd name="connsiteX1279" fmla="*/ 2210783 w 4190885"/>
              <a:gd name="connsiteY1279" fmla="*/ 2291507 h 2632399"/>
              <a:gd name="connsiteX1280" fmla="*/ 2176956 w 4190885"/>
              <a:gd name="connsiteY1280" fmla="*/ 2363527 h 2632399"/>
              <a:gd name="connsiteX1281" fmla="*/ 2152950 w 4190885"/>
              <a:gd name="connsiteY1281" fmla="*/ 2417214 h 2632399"/>
              <a:gd name="connsiteX1282" fmla="*/ 2142256 w 4190885"/>
              <a:gd name="connsiteY1282" fmla="*/ 2418960 h 2632399"/>
              <a:gd name="connsiteX1283" fmla="*/ 2125888 w 4190885"/>
              <a:gd name="connsiteY1283" fmla="*/ 2405648 h 2632399"/>
              <a:gd name="connsiteX1284" fmla="*/ 2112793 w 4190885"/>
              <a:gd name="connsiteY1284" fmla="*/ 2367237 h 2632399"/>
              <a:gd name="connsiteX1285" fmla="*/ 2110611 w 4190885"/>
              <a:gd name="connsiteY1285" fmla="*/ 2324243 h 2632399"/>
              <a:gd name="connsiteX1286" fmla="*/ 2100572 w 4190885"/>
              <a:gd name="connsiteY1286" fmla="*/ 2279068 h 2632399"/>
              <a:gd name="connsiteX1287" fmla="*/ 2101445 w 4190885"/>
              <a:gd name="connsiteY1287" fmla="*/ 2270120 h 2632399"/>
              <a:gd name="connsiteX1288" fmla="*/ 2095989 w 4190885"/>
              <a:gd name="connsiteY1288" fmla="*/ 2247204 h 2632399"/>
              <a:gd name="connsiteX1289" fmla="*/ 2095116 w 4190885"/>
              <a:gd name="connsiteY1289" fmla="*/ 2239348 h 2632399"/>
              <a:gd name="connsiteX1290" fmla="*/ 2103409 w 4190885"/>
              <a:gd name="connsiteY1290" fmla="*/ 2239129 h 2632399"/>
              <a:gd name="connsiteX1291" fmla="*/ 2153168 w 4190885"/>
              <a:gd name="connsiteY1291" fmla="*/ 2259207 h 2632399"/>
              <a:gd name="connsiteX1292" fmla="*/ 2191142 w 4190885"/>
              <a:gd name="connsiteY1292" fmla="*/ 2271647 h 2632399"/>
              <a:gd name="connsiteX1293" fmla="*/ 2210565 w 4190885"/>
              <a:gd name="connsiteY1293" fmla="*/ 2281032 h 2632399"/>
              <a:gd name="connsiteX1294" fmla="*/ 2210783 w 4190885"/>
              <a:gd name="connsiteY1294" fmla="*/ 2291507 h 2632399"/>
              <a:gd name="connsiteX1295" fmla="*/ 2238282 w 4190885"/>
              <a:gd name="connsiteY1295" fmla="*/ 2233019 h 2632399"/>
              <a:gd name="connsiteX1296" fmla="*/ 2231298 w 4190885"/>
              <a:gd name="connsiteY1296" fmla="*/ 2247859 h 2632399"/>
              <a:gd name="connsiteX1297" fmla="*/ 2212529 w 4190885"/>
              <a:gd name="connsiteY1297" fmla="*/ 2254188 h 2632399"/>
              <a:gd name="connsiteX1298" fmla="*/ 2149458 w 4190885"/>
              <a:gd name="connsiteY1298" fmla="*/ 2231054 h 2632399"/>
              <a:gd name="connsiteX1299" fmla="*/ 2092060 w 4190885"/>
              <a:gd name="connsiteY1299" fmla="*/ 2208357 h 2632399"/>
              <a:gd name="connsiteX1300" fmla="*/ 2080712 w 4190885"/>
              <a:gd name="connsiteY1300" fmla="*/ 2204647 h 2632399"/>
              <a:gd name="connsiteX1301" fmla="*/ 2072200 w 4190885"/>
              <a:gd name="connsiteY1301" fmla="*/ 2195918 h 2632399"/>
              <a:gd name="connsiteX1302" fmla="*/ 2035317 w 4190885"/>
              <a:gd name="connsiteY1302" fmla="*/ 2105784 h 2632399"/>
              <a:gd name="connsiteX1303" fmla="*/ 2035099 w 4190885"/>
              <a:gd name="connsiteY1303" fmla="*/ 2101201 h 2632399"/>
              <a:gd name="connsiteX1304" fmla="*/ 2078529 w 4190885"/>
              <a:gd name="connsiteY1304" fmla="*/ 2124553 h 2632399"/>
              <a:gd name="connsiteX1305" fmla="*/ 2230207 w 4190885"/>
              <a:gd name="connsiteY1305" fmla="*/ 2209230 h 2632399"/>
              <a:gd name="connsiteX1306" fmla="*/ 2238282 w 4190885"/>
              <a:gd name="connsiteY1306" fmla="*/ 2233019 h 2632399"/>
              <a:gd name="connsiteX1307" fmla="*/ 2255523 w 4190885"/>
              <a:gd name="connsiteY1307" fmla="*/ 2195263 h 2632399"/>
              <a:gd name="connsiteX1308" fmla="*/ 2243301 w 4190885"/>
              <a:gd name="connsiteY1308" fmla="*/ 2198973 h 2632399"/>
              <a:gd name="connsiteX1309" fmla="*/ 2181103 w 4190885"/>
              <a:gd name="connsiteY1309" fmla="*/ 2162745 h 2632399"/>
              <a:gd name="connsiteX1310" fmla="*/ 2125015 w 4190885"/>
              <a:gd name="connsiteY1310" fmla="*/ 2131973 h 2632399"/>
              <a:gd name="connsiteX1311" fmla="*/ 2057360 w 4190885"/>
              <a:gd name="connsiteY1311" fmla="*/ 2092908 h 2632399"/>
              <a:gd name="connsiteX1312" fmla="*/ 2022878 w 4190885"/>
              <a:gd name="connsiteY1312" fmla="*/ 2074139 h 2632399"/>
              <a:gd name="connsiteX1313" fmla="*/ 2016112 w 4190885"/>
              <a:gd name="connsiteY1313" fmla="*/ 2065409 h 2632399"/>
              <a:gd name="connsiteX1314" fmla="*/ 1991014 w 4190885"/>
              <a:gd name="connsiteY1314" fmla="*/ 1993826 h 2632399"/>
              <a:gd name="connsiteX1315" fmla="*/ 1983158 w 4190885"/>
              <a:gd name="connsiteY1315" fmla="*/ 1953452 h 2632399"/>
              <a:gd name="connsiteX1316" fmla="*/ 1976611 w 4190885"/>
              <a:gd name="connsiteY1316" fmla="*/ 1922680 h 2632399"/>
              <a:gd name="connsiteX1317" fmla="*/ 1982940 w 4190885"/>
              <a:gd name="connsiteY1317" fmla="*/ 1914605 h 2632399"/>
              <a:gd name="connsiteX1318" fmla="*/ 2006728 w 4190885"/>
              <a:gd name="connsiteY1318" fmla="*/ 1922243 h 2632399"/>
              <a:gd name="connsiteX1319" fmla="*/ 2025497 w 4190885"/>
              <a:gd name="connsiteY1319" fmla="*/ 1926171 h 2632399"/>
              <a:gd name="connsiteX1320" fmla="*/ 2085731 w 4190885"/>
              <a:gd name="connsiteY1320" fmla="*/ 1949305 h 2632399"/>
              <a:gd name="connsiteX1321" fmla="*/ 2133308 w 4190885"/>
              <a:gd name="connsiteY1321" fmla="*/ 1983569 h 2632399"/>
              <a:gd name="connsiteX1322" fmla="*/ 2176956 w 4190885"/>
              <a:gd name="connsiteY1322" fmla="*/ 2015650 h 2632399"/>
              <a:gd name="connsiteX1323" fmla="*/ 2205109 w 4190885"/>
              <a:gd name="connsiteY1323" fmla="*/ 2034856 h 2632399"/>
              <a:gd name="connsiteX1324" fmla="*/ 2231298 w 4190885"/>
              <a:gd name="connsiteY1324" fmla="*/ 2052751 h 2632399"/>
              <a:gd name="connsiteX1325" fmla="*/ 2264689 w 4190885"/>
              <a:gd name="connsiteY1325" fmla="*/ 2074794 h 2632399"/>
              <a:gd name="connsiteX1326" fmla="*/ 2298080 w 4190885"/>
              <a:gd name="connsiteY1326" fmla="*/ 2099019 h 2632399"/>
              <a:gd name="connsiteX1327" fmla="*/ 2297425 w 4190885"/>
              <a:gd name="connsiteY1327" fmla="*/ 2107093 h 2632399"/>
              <a:gd name="connsiteX1328" fmla="*/ 2255523 w 4190885"/>
              <a:gd name="connsiteY1328" fmla="*/ 2195263 h 2632399"/>
              <a:gd name="connsiteX1329" fmla="*/ 2379047 w 4190885"/>
              <a:gd name="connsiteY1329" fmla="*/ 2309403 h 2632399"/>
              <a:gd name="connsiteX1330" fmla="*/ 2289568 w 4190885"/>
              <a:gd name="connsiteY1330" fmla="*/ 2279504 h 2632399"/>
              <a:gd name="connsiteX1331" fmla="*/ 2283458 w 4190885"/>
              <a:gd name="connsiteY1331" fmla="*/ 2266410 h 2632399"/>
              <a:gd name="connsiteX1332" fmla="*/ 2312702 w 4190885"/>
              <a:gd name="connsiteY1332" fmla="*/ 2256589 h 2632399"/>
              <a:gd name="connsiteX1333" fmla="*/ 2427715 w 4190885"/>
              <a:gd name="connsiteY1333" fmla="*/ 2319660 h 2632399"/>
              <a:gd name="connsiteX1334" fmla="*/ 2430989 w 4190885"/>
              <a:gd name="connsiteY1334" fmla="*/ 2323807 h 2632399"/>
              <a:gd name="connsiteX1335" fmla="*/ 2379047 w 4190885"/>
              <a:gd name="connsiteY1335" fmla="*/ 2309403 h 2632399"/>
              <a:gd name="connsiteX1336" fmla="*/ 2491223 w 4190885"/>
              <a:gd name="connsiteY1336" fmla="*/ 2335810 h 2632399"/>
              <a:gd name="connsiteX1337" fmla="*/ 2459142 w 4190885"/>
              <a:gd name="connsiteY1337" fmla="*/ 2318351 h 2632399"/>
              <a:gd name="connsiteX1338" fmla="*/ 2400871 w 4190885"/>
              <a:gd name="connsiteY1338" fmla="*/ 2286051 h 2632399"/>
              <a:gd name="connsiteX1339" fmla="*/ 2347402 w 4190885"/>
              <a:gd name="connsiteY1339" fmla="*/ 2255934 h 2632399"/>
              <a:gd name="connsiteX1340" fmla="*/ 2309428 w 4190885"/>
              <a:gd name="connsiteY1340" fmla="*/ 2235856 h 2632399"/>
              <a:gd name="connsiteX1341" fmla="*/ 2304191 w 4190885"/>
              <a:gd name="connsiteY1341" fmla="*/ 2222107 h 2632399"/>
              <a:gd name="connsiteX1342" fmla="*/ 2342819 w 4190885"/>
              <a:gd name="connsiteY1342" fmla="*/ 2138957 h 2632399"/>
              <a:gd name="connsiteX1343" fmla="*/ 2352640 w 4190885"/>
              <a:gd name="connsiteY1343" fmla="*/ 2136120 h 2632399"/>
              <a:gd name="connsiteX1344" fmla="*/ 2407855 w 4190885"/>
              <a:gd name="connsiteY1344" fmla="*/ 2170820 h 2632399"/>
              <a:gd name="connsiteX1345" fmla="*/ 2431425 w 4190885"/>
              <a:gd name="connsiteY1345" fmla="*/ 2185442 h 2632399"/>
              <a:gd name="connsiteX1346" fmla="*/ 2467435 w 4190885"/>
              <a:gd name="connsiteY1346" fmla="*/ 2210540 h 2632399"/>
              <a:gd name="connsiteX1347" fmla="*/ 2470927 w 4190885"/>
              <a:gd name="connsiteY1347" fmla="*/ 2217960 h 2632399"/>
              <a:gd name="connsiteX1348" fmla="*/ 2491878 w 4190885"/>
              <a:gd name="connsiteY1348" fmla="*/ 2299364 h 2632399"/>
              <a:gd name="connsiteX1349" fmla="*/ 2501481 w 4190885"/>
              <a:gd name="connsiteY1349" fmla="*/ 2330354 h 2632399"/>
              <a:gd name="connsiteX1350" fmla="*/ 2491223 w 4190885"/>
              <a:gd name="connsiteY1350" fmla="*/ 2335810 h 2632399"/>
              <a:gd name="connsiteX1351" fmla="*/ 2892132 w 4190885"/>
              <a:gd name="connsiteY1351" fmla="*/ 2338647 h 2632399"/>
              <a:gd name="connsiteX1352" fmla="*/ 2889077 w 4190885"/>
              <a:gd name="connsiteY1352" fmla="*/ 2381641 h 2632399"/>
              <a:gd name="connsiteX1353" fmla="*/ 2891260 w 4190885"/>
              <a:gd name="connsiteY1353" fmla="*/ 2401283 h 2632399"/>
              <a:gd name="connsiteX1354" fmla="*/ 2896716 w 4190885"/>
              <a:gd name="connsiteY1354" fmla="*/ 2406520 h 2632399"/>
              <a:gd name="connsiteX1355" fmla="*/ 2900207 w 4190885"/>
              <a:gd name="connsiteY1355" fmla="*/ 2426599 h 2632399"/>
              <a:gd name="connsiteX1356" fmla="*/ 2885585 w 4190885"/>
              <a:gd name="connsiteY1356" fmla="*/ 2425289 h 2632399"/>
              <a:gd name="connsiteX1357" fmla="*/ 2876637 w 4190885"/>
              <a:gd name="connsiteY1357" fmla="*/ 2421361 h 2632399"/>
              <a:gd name="connsiteX1358" fmla="*/ 2869654 w 4190885"/>
              <a:gd name="connsiteY1358" fmla="*/ 2403028 h 2632399"/>
              <a:gd name="connsiteX1359" fmla="*/ 2885804 w 4190885"/>
              <a:gd name="connsiteY1359" fmla="*/ 2350214 h 2632399"/>
              <a:gd name="connsiteX1360" fmla="*/ 2892132 w 4190885"/>
              <a:gd name="connsiteY1360" fmla="*/ 2338647 h 2632399"/>
              <a:gd name="connsiteX1361" fmla="*/ 2795233 w 4190885"/>
              <a:gd name="connsiteY1361" fmla="*/ 2201592 h 2632399"/>
              <a:gd name="connsiteX1362" fmla="*/ 2808983 w 4190885"/>
              <a:gd name="connsiteY1362" fmla="*/ 2093781 h 2632399"/>
              <a:gd name="connsiteX1363" fmla="*/ 2810510 w 4190885"/>
              <a:gd name="connsiteY1363" fmla="*/ 2085269 h 2632399"/>
              <a:gd name="connsiteX1364" fmla="*/ 2848266 w 4190885"/>
              <a:gd name="connsiteY1364" fmla="*/ 2016741 h 2632399"/>
              <a:gd name="connsiteX1365" fmla="*/ 2852849 w 4190885"/>
              <a:gd name="connsiteY1365" fmla="*/ 2012813 h 2632399"/>
              <a:gd name="connsiteX1366" fmla="*/ 2855686 w 4190885"/>
              <a:gd name="connsiteY1366" fmla="*/ 2019142 h 2632399"/>
              <a:gd name="connsiteX1367" fmla="*/ 2862452 w 4190885"/>
              <a:gd name="connsiteY1367" fmla="*/ 2076540 h 2632399"/>
              <a:gd name="connsiteX1368" fmla="*/ 2858742 w 4190885"/>
              <a:gd name="connsiteY1368" fmla="*/ 2088543 h 2632399"/>
              <a:gd name="connsiteX1369" fmla="*/ 2862015 w 4190885"/>
              <a:gd name="connsiteY1369" fmla="*/ 2113641 h 2632399"/>
              <a:gd name="connsiteX1370" fmla="*/ 2867689 w 4190885"/>
              <a:gd name="connsiteY1370" fmla="*/ 2122589 h 2632399"/>
              <a:gd name="connsiteX1371" fmla="*/ 2874455 w 4190885"/>
              <a:gd name="connsiteY1371" fmla="*/ 2181950 h 2632399"/>
              <a:gd name="connsiteX1372" fmla="*/ 2857650 w 4190885"/>
              <a:gd name="connsiteY1372" fmla="*/ 2239566 h 2632399"/>
              <a:gd name="connsiteX1373" fmla="*/ 2847830 w 4190885"/>
              <a:gd name="connsiteY1373" fmla="*/ 2241748 h 2632399"/>
              <a:gd name="connsiteX1374" fmla="*/ 2799598 w 4190885"/>
              <a:gd name="connsiteY1374" fmla="*/ 2213377 h 2632399"/>
              <a:gd name="connsiteX1375" fmla="*/ 2795233 w 4190885"/>
              <a:gd name="connsiteY1375" fmla="*/ 2201592 h 2632399"/>
              <a:gd name="connsiteX1376" fmla="*/ 2810510 w 4190885"/>
              <a:gd name="connsiteY1376" fmla="*/ 2385569 h 2632399"/>
              <a:gd name="connsiteX1377" fmla="*/ 2807018 w 4190885"/>
              <a:gd name="connsiteY1377" fmla="*/ 2376403 h 2632399"/>
              <a:gd name="connsiteX1378" fmla="*/ 2805054 w 4190885"/>
              <a:gd name="connsiteY1378" fmla="*/ 2302419 h 2632399"/>
              <a:gd name="connsiteX1379" fmla="*/ 2792614 w 4190885"/>
              <a:gd name="connsiteY1379" fmla="*/ 2231927 h 2632399"/>
              <a:gd name="connsiteX1380" fmla="*/ 2795233 w 4190885"/>
              <a:gd name="connsiteY1380" fmla="*/ 2229745 h 2632399"/>
              <a:gd name="connsiteX1381" fmla="*/ 2847175 w 4190885"/>
              <a:gd name="connsiteY1381" fmla="*/ 2260517 h 2632399"/>
              <a:gd name="connsiteX1382" fmla="*/ 2848266 w 4190885"/>
              <a:gd name="connsiteY1382" fmla="*/ 2271211 h 2632399"/>
              <a:gd name="connsiteX1383" fmla="*/ 2816403 w 4190885"/>
              <a:gd name="connsiteY1383" fmla="*/ 2377494 h 2632399"/>
              <a:gd name="connsiteX1384" fmla="*/ 2810510 w 4190885"/>
              <a:gd name="connsiteY1384" fmla="*/ 2385569 h 2632399"/>
              <a:gd name="connsiteX1385" fmla="*/ 2897807 w 4190885"/>
              <a:gd name="connsiteY1385" fmla="*/ 2539211 h 2632399"/>
              <a:gd name="connsiteX1386" fmla="*/ 2883621 w 4190885"/>
              <a:gd name="connsiteY1386" fmla="*/ 2540957 h 2632399"/>
              <a:gd name="connsiteX1387" fmla="*/ 2842592 w 4190885"/>
              <a:gd name="connsiteY1387" fmla="*/ 2495126 h 2632399"/>
              <a:gd name="connsiteX1388" fmla="*/ 2854813 w 4190885"/>
              <a:gd name="connsiteY1388" fmla="*/ 2453442 h 2632399"/>
              <a:gd name="connsiteX1389" fmla="*/ 2861360 w 4190885"/>
              <a:gd name="connsiteY1389" fmla="*/ 2447768 h 2632399"/>
              <a:gd name="connsiteX1390" fmla="*/ 2887113 w 4190885"/>
              <a:gd name="connsiteY1390" fmla="*/ 2455406 h 2632399"/>
              <a:gd name="connsiteX1391" fmla="*/ 2891696 w 4190885"/>
              <a:gd name="connsiteY1391" fmla="*/ 2458244 h 2632399"/>
              <a:gd name="connsiteX1392" fmla="*/ 2908937 w 4190885"/>
              <a:gd name="connsiteY1392" fmla="*/ 2481814 h 2632399"/>
              <a:gd name="connsiteX1393" fmla="*/ 2913738 w 4190885"/>
              <a:gd name="connsiteY1393" fmla="*/ 2525025 h 2632399"/>
              <a:gd name="connsiteX1394" fmla="*/ 2897807 w 4190885"/>
              <a:gd name="connsiteY1394" fmla="*/ 2539211 h 2632399"/>
              <a:gd name="connsiteX1395" fmla="*/ 2946474 w 4190885"/>
              <a:gd name="connsiteY1395" fmla="*/ 1952142 h 2632399"/>
              <a:gd name="connsiteX1396" fmla="*/ 2938618 w 4190885"/>
              <a:gd name="connsiteY1396" fmla="*/ 1946686 h 2632399"/>
              <a:gd name="connsiteX1397" fmla="*/ 2926178 w 4190885"/>
              <a:gd name="connsiteY1397" fmla="*/ 1920715 h 2632399"/>
              <a:gd name="connsiteX1398" fmla="*/ 2950185 w 4190885"/>
              <a:gd name="connsiteY1398" fmla="*/ 1942758 h 2632399"/>
              <a:gd name="connsiteX1399" fmla="*/ 2946474 w 4190885"/>
              <a:gd name="connsiteY1399" fmla="*/ 1952142 h 2632399"/>
              <a:gd name="connsiteX1400" fmla="*/ 3316830 w 4190885"/>
              <a:gd name="connsiteY1400" fmla="*/ 2051442 h 2632399"/>
              <a:gd name="connsiteX1401" fmla="*/ 3334944 w 4190885"/>
              <a:gd name="connsiteY1401" fmla="*/ 2068246 h 2632399"/>
              <a:gd name="connsiteX1402" fmla="*/ 3313775 w 4190885"/>
              <a:gd name="connsiteY1402" fmla="*/ 2058426 h 2632399"/>
              <a:gd name="connsiteX1403" fmla="*/ 3311592 w 4190885"/>
              <a:gd name="connsiteY1403" fmla="*/ 2053842 h 2632399"/>
              <a:gd name="connsiteX1404" fmla="*/ 3316830 w 4190885"/>
              <a:gd name="connsiteY1404" fmla="*/ 2051442 h 2632399"/>
              <a:gd name="connsiteX1405" fmla="*/ 3307445 w 4190885"/>
              <a:gd name="connsiteY1405" fmla="*/ 1995354 h 2632399"/>
              <a:gd name="connsiteX1406" fmla="*/ 3313120 w 4190885"/>
              <a:gd name="connsiteY1406" fmla="*/ 2013250 h 2632399"/>
              <a:gd name="connsiteX1407" fmla="*/ 3311810 w 4190885"/>
              <a:gd name="connsiteY1407" fmla="*/ 2017833 h 2632399"/>
              <a:gd name="connsiteX1408" fmla="*/ 3307445 w 4190885"/>
              <a:gd name="connsiteY1408" fmla="*/ 2014559 h 2632399"/>
              <a:gd name="connsiteX1409" fmla="*/ 3304827 w 4190885"/>
              <a:gd name="connsiteY1409" fmla="*/ 1996009 h 2632399"/>
              <a:gd name="connsiteX1410" fmla="*/ 3307445 w 4190885"/>
              <a:gd name="connsiteY1410" fmla="*/ 1995354 h 2632399"/>
              <a:gd name="connsiteX1411" fmla="*/ 3203781 w 4190885"/>
              <a:gd name="connsiteY1411" fmla="*/ 1884051 h 2632399"/>
              <a:gd name="connsiteX1412" fmla="*/ 3223204 w 4190885"/>
              <a:gd name="connsiteY1412" fmla="*/ 1896709 h 2632399"/>
              <a:gd name="connsiteX1413" fmla="*/ 3234335 w 4190885"/>
              <a:gd name="connsiteY1413" fmla="*/ 1888197 h 2632399"/>
              <a:gd name="connsiteX1414" fmla="*/ 3238700 w 4190885"/>
              <a:gd name="connsiteY1414" fmla="*/ 1888197 h 2632399"/>
              <a:gd name="connsiteX1415" fmla="*/ 3261178 w 4190885"/>
              <a:gd name="connsiteY1415" fmla="*/ 1910240 h 2632399"/>
              <a:gd name="connsiteX1416" fmla="*/ 3268817 w 4190885"/>
              <a:gd name="connsiteY1416" fmla="*/ 1999064 h 2632399"/>
              <a:gd name="connsiteX1417" fmla="*/ 3257250 w 4190885"/>
              <a:gd name="connsiteY1417" fmla="*/ 2009540 h 2632399"/>
              <a:gd name="connsiteX1418" fmla="*/ 3224077 w 4190885"/>
              <a:gd name="connsiteY1418" fmla="*/ 2003647 h 2632399"/>
              <a:gd name="connsiteX1419" fmla="*/ 3224077 w 4190885"/>
              <a:gd name="connsiteY1419" fmla="*/ 2003647 h 2632399"/>
              <a:gd name="connsiteX1420" fmla="*/ 3224077 w 4190885"/>
              <a:gd name="connsiteY1420" fmla="*/ 2003647 h 2632399"/>
              <a:gd name="connsiteX1421" fmla="*/ 3197234 w 4190885"/>
              <a:gd name="connsiteY1421" fmla="*/ 1997100 h 2632399"/>
              <a:gd name="connsiteX1422" fmla="*/ 3192869 w 4190885"/>
              <a:gd name="connsiteY1422" fmla="*/ 1985097 h 2632399"/>
              <a:gd name="connsiteX1423" fmla="*/ 3186322 w 4190885"/>
              <a:gd name="connsiteY1423" fmla="*/ 1896272 h 2632399"/>
              <a:gd name="connsiteX1424" fmla="*/ 3203781 w 4190885"/>
              <a:gd name="connsiteY1424" fmla="*/ 1884051 h 2632399"/>
              <a:gd name="connsiteX1425" fmla="*/ 3184576 w 4190885"/>
              <a:gd name="connsiteY1425" fmla="*/ 2138738 h 2632399"/>
              <a:gd name="connsiteX1426" fmla="*/ 3184357 w 4190885"/>
              <a:gd name="connsiteY1426" fmla="*/ 2152924 h 2632399"/>
              <a:gd name="connsiteX1427" fmla="*/ 3181520 w 4190885"/>
              <a:gd name="connsiteY1427" fmla="*/ 2152924 h 2632399"/>
              <a:gd name="connsiteX1428" fmla="*/ 3182830 w 4190885"/>
              <a:gd name="connsiteY1428" fmla="*/ 2138302 h 2632399"/>
              <a:gd name="connsiteX1429" fmla="*/ 3184576 w 4190885"/>
              <a:gd name="connsiteY1429" fmla="*/ 2138738 h 2632399"/>
              <a:gd name="connsiteX1430" fmla="*/ 3177592 w 4190885"/>
              <a:gd name="connsiteY1430" fmla="*/ 2058862 h 2632399"/>
              <a:gd name="connsiteX1431" fmla="*/ 3176937 w 4190885"/>
              <a:gd name="connsiteY1431" fmla="*/ 2130009 h 2632399"/>
              <a:gd name="connsiteX1432" fmla="*/ 3147475 w 4190885"/>
              <a:gd name="connsiteY1432" fmla="*/ 2149869 h 2632399"/>
              <a:gd name="connsiteX1433" fmla="*/ 3121722 w 4190885"/>
              <a:gd name="connsiteY1433" fmla="*/ 2145722 h 2632399"/>
              <a:gd name="connsiteX1434" fmla="*/ 3108191 w 4190885"/>
              <a:gd name="connsiteY1434" fmla="*/ 2131537 h 2632399"/>
              <a:gd name="connsiteX1435" fmla="*/ 3099025 w 4190885"/>
              <a:gd name="connsiteY1435" fmla="*/ 2041621 h 2632399"/>
              <a:gd name="connsiteX1436" fmla="*/ 3114738 w 4190885"/>
              <a:gd name="connsiteY1436" fmla="*/ 2025471 h 2632399"/>
              <a:gd name="connsiteX1437" fmla="*/ 3174537 w 4190885"/>
              <a:gd name="connsiteY1437" fmla="*/ 2051878 h 2632399"/>
              <a:gd name="connsiteX1438" fmla="*/ 3177592 w 4190885"/>
              <a:gd name="connsiteY1438" fmla="*/ 2058862 h 2632399"/>
              <a:gd name="connsiteX1439" fmla="*/ 3066289 w 4190885"/>
              <a:gd name="connsiteY1439" fmla="*/ 2207048 h 2632399"/>
              <a:gd name="connsiteX1440" fmla="*/ 3075892 w 4190885"/>
              <a:gd name="connsiteY1440" fmla="*/ 2282559 h 2632399"/>
              <a:gd name="connsiteX1441" fmla="*/ 3074364 w 4190885"/>
              <a:gd name="connsiteY1441" fmla="*/ 2293690 h 2632399"/>
              <a:gd name="connsiteX1442" fmla="*/ 3063670 w 4190885"/>
              <a:gd name="connsiteY1442" fmla="*/ 2286051 h 2632399"/>
              <a:gd name="connsiteX1443" fmla="*/ 3031807 w 4190885"/>
              <a:gd name="connsiteY1443" fmla="*/ 2181732 h 2632399"/>
              <a:gd name="connsiteX1444" fmla="*/ 3038791 w 4190885"/>
              <a:gd name="connsiteY1444" fmla="*/ 2172348 h 2632399"/>
              <a:gd name="connsiteX1445" fmla="*/ 3039882 w 4190885"/>
              <a:gd name="connsiteY1445" fmla="*/ 2172348 h 2632399"/>
              <a:gd name="connsiteX1446" fmla="*/ 3066507 w 4190885"/>
              <a:gd name="connsiteY1446" fmla="*/ 2199409 h 2632399"/>
              <a:gd name="connsiteX1447" fmla="*/ 3066289 w 4190885"/>
              <a:gd name="connsiteY1447" fmla="*/ 2207048 h 2632399"/>
              <a:gd name="connsiteX1448" fmla="*/ 3042282 w 4190885"/>
              <a:gd name="connsiteY1448" fmla="*/ 2253751 h 2632399"/>
              <a:gd name="connsiteX1449" fmla="*/ 3049266 w 4190885"/>
              <a:gd name="connsiteY1449" fmla="*/ 2277758 h 2632399"/>
              <a:gd name="connsiteX1450" fmla="*/ 3048393 w 4190885"/>
              <a:gd name="connsiteY1450" fmla="*/ 2288888 h 2632399"/>
              <a:gd name="connsiteX1451" fmla="*/ 3032680 w 4190885"/>
              <a:gd name="connsiteY1451" fmla="*/ 2282559 h 2632399"/>
              <a:gd name="connsiteX1452" fmla="*/ 3032025 w 4190885"/>
              <a:gd name="connsiteY1452" fmla="*/ 2280377 h 2632399"/>
              <a:gd name="connsiteX1453" fmla="*/ 3021986 w 4190885"/>
              <a:gd name="connsiteY1453" fmla="*/ 2200501 h 2632399"/>
              <a:gd name="connsiteX1454" fmla="*/ 3025478 w 4190885"/>
              <a:gd name="connsiteY1454" fmla="*/ 2199628 h 2632399"/>
              <a:gd name="connsiteX1455" fmla="*/ 3042282 w 4190885"/>
              <a:gd name="connsiteY1455" fmla="*/ 2253751 h 2632399"/>
              <a:gd name="connsiteX1456" fmla="*/ 3038572 w 4190885"/>
              <a:gd name="connsiteY1456" fmla="*/ 2326862 h 2632399"/>
              <a:gd name="connsiteX1457" fmla="*/ 3042937 w 4190885"/>
              <a:gd name="connsiteY1457" fmla="*/ 2322716 h 2632399"/>
              <a:gd name="connsiteX1458" fmla="*/ 3067598 w 4190885"/>
              <a:gd name="connsiteY1458" fmla="*/ 2336247 h 2632399"/>
              <a:gd name="connsiteX1459" fmla="*/ 3080038 w 4190885"/>
              <a:gd name="connsiteY1459" fmla="*/ 2374657 h 2632399"/>
              <a:gd name="connsiteX1460" fmla="*/ 3050139 w 4190885"/>
              <a:gd name="connsiteY1460" fmla="*/ 2359817 h 2632399"/>
              <a:gd name="connsiteX1461" fmla="*/ 3038572 w 4190885"/>
              <a:gd name="connsiteY1461" fmla="*/ 2326862 h 2632399"/>
              <a:gd name="connsiteX1462" fmla="*/ 3080038 w 4190885"/>
              <a:gd name="connsiteY1462" fmla="*/ 2338429 h 2632399"/>
              <a:gd name="connsiteX1463" fmla="*/ 3080038 w 4190885"/>
              <a:gd name="connsiteY1463" fmla="*/ 2329481 h 2632399"/>
              <a:gd name="connsiteX1464" fmla="*/ 3090950 w 4190885"/>
              <a:gd name="connsiteY1464" fmla="*/ 2331009 h 2632399"/>
              <a:gd name="connsiteX1465" fmla="*/ 3118449 w 4190885"/>
              <a:gd name="connsiteY1465" fmla="*/ 2394735 h 2632399"/>
              <a:gd name="connsiteX1466" fmla="*/ 3117794 w 4190885"/>
              <a:gd name="connsiteY1466" fmla="*/ 2395827 h 2632399"/>
              <a:gd name="connsiteX1467" fmla="*/ 3090950 w 4190885"/>
              <a:gd name="connsiteY1467" fmla="*/ 2371384 h 2632399"/>
              <a:gd name="connsiteX1468" fmla="*/ 3080038 w 4190885"/>
              <a:gd name="connsiteY1468" fmla="*/ 2338429 h 2632399"/>
              <a:gd name="connsiteX1469" fmla="*/ 3111247 w 4190885"/>
              <a:gd name="connsiteY1469" fmla="*/ 2349996 h 2632399"/>
              <a:gd name="connsiteX1470" fmla="*/ 3104045 w 4190885"/>
              <a:gd name="connsiteY1470" fmla="*/ 2338211 h 2632399"/>
              <a:gd name="connsiteX1471" fmla="*/ 3105572 w 4190885"/>
              <a:gd name="connsiteY1471" fmla="*/ 2332755 h 2632399"/>
              <a:gd name="connsiteX1472" fmla="*/ 3110592 w 4190885"/>
              <a:gd name="connsiteY1472" fmla="*/ 2335374 h 2632399"/>
              <a:gd name="connsiteX1473" fmla="*/ 3111247 w 4190885"/>
              <a:gd name="connsiteY1473" fmla="*/ 2349996 h 2632399"/>
              <a:gd name="connsiteX1474" fmla="*/ 3097716 w 4190885"/>
              <a:gd name="connsiteY1474" fmla="*/ 1935119 h 2632399"/>
              <a:gd name="connsiteX1475" fmla="*/ 3139400 w 4190885"/>
              <a:gd name="connsiteY1475" fmla="*/ 1878158 h 2632399"/>
              <a:gd name="connsiteX1476" fmla="*/ 3164716 w 4190885"/>
              <a:gd name="connsiteY1476" fmla="*/ 1892999 h 2632399"/>
              <a:gd name="connsiteX1477" fmla="*/ 3170172 w 4190885"/>
              <a:gd name="connsiteY1477" fmla="*/ 1972220 h 2632399"/>
              <a:gd name="connsiteX1478" fmla="*/ 3161879 w 4190885"/>
              <a:gd name="connsiteY1478" fmla="*/ 1978113 h 2632399"/>
              <a:gd name="connsiteX1479" fmla="*/ 3103390 w 4190885"/>
              <a:gd name="connsiteY1479" fmla="*/ 1946686 h 2632399"/>
              <a:gd name="connsiteX1480" fmla="*/ 3097716 w 4190885"/>
              <a:gd name="connsiteY1480" fmla="*/ 1935119 h 2632399"/>
              <a:gd name="connsiteX1481" fmla="*/ 3092696 w 4190885"/>
              <a:gd name="connsiteY1481" fmla="*/ 2183696 h 2632399"/>
              <a:gd name="connsiteX1482" fmla="*/ 3101208 w 4190885"/>
              <a:gd name="connsiteY1482" fmla="*/ 2255934 h 2632399"/>
              <a:gd name="connsiteX1483" fmla="*/ 3104263 w 4190885"/>
              <a:gd name="connsiteY1483" fmla="*/ 2285178 h 2632399"/>
              <a:gd name="connsiteX1484" fmla="*/ 3100771 w 4190885"/>
              <a:gd name="connsiteY1484" fmla="*/ 2297618 h 2632399"/>
              <a:gd name="connsiteX1485" fmla="*/ 3085276 w 4190885"/>
              <a:gd name="connsiteY1485" fmla="*/ 2288015 h 2632399"/>
              <a:gd name="connsiteX1486" fmla="*/ 3075237 w 4190885"/>
              <a:gd name="connsiteY1486" fmla="*/ 2234765 h 2632399"/>
              <a:gd name="connsiteX1487" fmla="*/ 3073709 w 4190885"/>
              <a:gd name="connsiteY1487" fmla="*/ 2208794 h 2632399"/>
              <a:gd name="connsiteX1488" fmla="*/ 3074800 w 4190885"/>
              <a:gd name="connsiteY1488" fmla="*/ 2183696 h 2632399"/>
              <a:gd name="connsiteX1489" fmla="*/ 3083530 w 4190885"/>
              <a:gd name="connsiteY1489" fmla="*/ 2174094 h 2632399"/>
              <a:gd name="connsiteX1490" fmla="*/ 3092696 w 4190885"/>
              <a:gd name="connsiteY1490" fmla="*/ 2183696 h 2632399"/>
              <a:gd name="connsiteX1491" fmla="*/ 3079820 w 4190885"/>
              <a:gd name="connsiteY1491" fmla="*/ 2134155 h 2632399"/>
              <a:gd name="connsiteX1492" fmla="*/ 3085712 w 4190885"/>
              <a:gd name="connsiteY1492" fmla="*/ 2117569 h 2632399"/>
              <a:gd name="connsiteX1493" fmla="*/ 3086585 w 4190885"/>
              <a:gd name="connsiteY1493" fmla="*/ 2134155 h 2632399"/>
              <a:gd name="connsiteX1494" fmla="*/ 3083093 w 4190885"/>
              <a:gd name="connsiteY1494" fmla="*/ 2139830 h 2632399"/>
              <a:gd name="connsiteX1495" fmla="*/ 3079820 w 4190885"/>
              <a:gd name="connsiteY1495" fmla="*/ 2134155 h 2632399"/>
              <a:gd name="connsiteX1496" fmla="*/ 3077201 w 4190885"/>
              <a:gd name="connsiteY1496" fmla="*/ 2033546 h 2632399"/>
              <a:gd name="connsiteX1497" fmla="*/ 3072618 w 4190885"/>
              <a:gd name="connsiteY1497" fmla="*/ 2133064 h 2632399"/>
              <a:gd name="connsiteX1498" fmla="*/ 3062797 w 4190885"/>
              <a:gd name="connsiteY1498" fmla="*/ 2140921 h 2632399"/>
              <a:gd name="connsiteX1499" fmla="*/ 3046429 w 4190885"/>
              <a:gd name="connsiteY1499" fmla="*/ 2140921 h 2632399"/>
              <a:gd name="connsiteX1500" fmla="*/ 3009983 w 4190885"/>
              <a:gd name="connsiteY1500" fmla="*/ 2106002 h 2632399"/>
              <a:gd name="connsiteX1501" fmla="*/ 2998852 w 4190885"/>
              <a:gd name="connsiteY1501" fmla="*/ 2023944 h 2632399"/>
              <a:gd name="connsiteX1502" fmla="*/ 3009328 w 4190885"/>
              <a:gd name="connsiteY1502" fmla="*/ 2013686 h 2632399"/>
              <a:gd name="connsiteX1503" fmla="*/ 3066507 w 4190885"/>
              <a:gd name="connsiteY1503" fmla="*/ 2022198 h 2632399"/>
              <a:gd name="connsiteX1504" fmla="*/ 3077201 w 4190885"/>
              <a:gd name="connsiteY1504" fmla="*/ 2033546 h 2632399"/>
              <a:gd name="connsiteX1505" fmla="*/ 3015439 w 4190885"/>
              <a:gd name="connsiteY1505" fmla="*/ 2337120 h 2632399"/>
              <a:gd name="connsiteX1506" fmla="*/ 3009328 w 4190885"/>
              <a:gd name="connsiteY1506" fmla="*/ 2336029 h 2632399"/>
              <a:gd name="connsiteX1507" fmla="*/ 2988159 w 4190885"/>
              <a:gd name="connsiteY1507" fmla="*/ 2323370 h 2632399"/>
              <a:gd name="connsiteX1508" fmla="*/ 2983139 w 4190885"/>
              <a:gd name="connsiteY1508" fmla="*/ 2319006 h 2632399"/>
              <a:gd name="connsiteX1509" fmla="*/ 2990559 w 4190885"/>
              <a:gd name="connsiteY1509" fmla="*/ 2316823 h 2632399"/>
              <a:gd name="connsiteX1510" fmla="*/ 2997107 w 4190885"/>
              <a:gd name="connsiteY1510" fmla="*/ 2317260 h 2632399"/>
              <a:gd name="connsiteX1511" fmla="*/ 3017403 w 4190885"/>
              <a:gd name="connsiteY1511" fmla="*/ 2330573 h 2632399"/>
              <a:gd name="connsiteX1512" fmla="*/ 3015439 w 4190885"/>
              <a:gd name="connsiteY1512" fmla="*/ 2337120 h 2632399"/>
              <a:gd name="connsiteX1513" fmla="*/ 2999944 w 4190885"/>
              <a:gd name="connsiteY1513" fmla="*/ 1968947 h 2632399"/>
              <a:gd name="connsiteX1514" fmla="*/ 3011074 w 4190885"/>
              <a:gd name="connsiteY1514" fmla="*/ 1964145 h 2632399"/>
              <a:gd name="connsiteX1515" fmla="*/ 3049484 w 4190885"/>
              <a:gd name="connsiteY1515" fmla="*/ 1984442 h 2632399"/>
              <a:gd name="connsiteX1516" fmla="*/ 3048393 w 4190885"/>
              <a:gd name="connsiteY1516" fmla="*/ 1987934 h 2632399"/>
              <a:gd name="connsiteX1517" fmla="*/ 3004963 w 4190885"/>
              <a:gd name="connsiteY1517" fmla="*/ 1980077 h 2632399"/>
              <a:gd name="connsiteX1518" fmla="*/ 2999944 w 4190885"/>
              <a:gd name="connsiteY1518" fmla="*/ 1968947 h 2632399"/>
              <a:gd name="connsiteX1519" fmla="*/ 3028533 w 4190885"/>
              <a:gd name="connsiteY1519" fmla="*/ 1741539 h 2632399"/>
              <a:gd name="connsiteX1520" fmla="*/ 3047302 w 4190885"/>
              <a:gd name="connsiteY1520" fmla="*/ 1751797 h 2632399"/>
              <a:gd name="connsiteX1521" fmla="*/ 3048611 w 4190885"/>
              <a:gd name="connsiteY1521" fmla="*/ 1755943 h 2632399"/>
              <a:gd name="connsiteX1522" fmla="*/ 3028097 w 4190885"/>
              <a:gd name="connsiteY1522" fmla="*/ 1781259 h 2632399"/>
              <a:gd name="connsiteX1523" fmla="*/ 2988377 w 4190885"/>
              <a:gd name="connsiteY1523" fmla="*/ 1774930 h 2632399"/>
              <a:gd name="connsiteX1524" fmla="*/ 2982702 w 4190885"/>
              <a:gd name="connsiteY1524" fmla="*/ 1756598 h 2632399"/>
              <a:gd name="connsiteX1525" fmla="*/ 2982702 w 4190885"/>
              <a:gd name="connsiteY1525" fmla="*/ 1747868 h 2632399"/>
              <a:gd name="connsiteX1526" fmla="*/ 3000380 w 4190885"/>
              <a:gd name="connsiteY1526" fmla="*/ 1738266 h 2632399"/>
              <a:gd name="connsiteX1527" fmla="*/ 3028533 w 4190885"/>
              <a:gd name="connsiteY1527" fmla="*/ 1741539 h 2632399"/>
              <a:gd name="connsiteX1528" fmla="*/ 3016966 w 4190885"/>
              <a:gd name="connsiteY1528" fmla="*/ 1637438 h 2632399"/>
              <a:gd name="connsiteX1529" fmla="*/ 2963061 w 4190885"/>
              <a:gd name="connsiteY1529" fmla="*/ 1606230 h 2632399"/>
              <a:gd name="connsiteX1530" fmla="*/ 3016966 w 4190885"/>
              <a:gd name="connsiteY1530" fmla="*/ 1637438 h 2632399"/>
              <a:gd name="connsiteX1531" fmla="*/ 2952804 w 4190885"/>
              <a:gd name="connsiteY1531" fmla="*/ 2129136 h 2632399"/>
              <a:gd name="connsiteX1532" fmla="*/ 2972009 w 4190885"/>
              <a:gd name="connsiteY1532" fmla="*/ 2064755 h 2632399"/>
              <a:gd name="connsiteX1533" fmla="*/ 2975501 w 4190885"/>
              <a:gd name="connsiteY1533" fmla="*/ 2061045 h 2632399"/>
              <a:gd name="connsiteX1534" fmla="*/ 2978338 w 4190885"/>
              <a:gd name="connsiteY1534" fmla="*/ 2064973 h 2632399"/>
              <a:gd name="connsiteX1535" fmla="*/ 2987286 w 4190885"/>
              <a:gd name="connsiteY1535" fmla="*/ 2128481 h 2632399"/>
              <a:gd name="connsiteX1536" fmla="*/ 2980520 w 4190885"/>
              <a:gd name="connsiteY1536" fmla="*/ 2136338 h 2632399"/>
              <a:gd name="connsiteX1537" fmla="*/ 2968517 w 4190885"/>
              <a:gd name="connsiteY1537" fmla="*/ 2137211 h 2632399"/>
              <a:gd name="connsiteX1538" fmla="*/ 2968517 w 4190885"/>
              <a:gd name="connsiteY1538" fmla="*/ 2136993 h 2632399"/>
              <a:gd name="connsiteX1539" fmla="*/ 2958696 w 4190885"/>
              <a:gd name="connsiteY1539" fmla="*/ 2136993 h 2632399"/>
              <a:gd name="connsiteX1540" fmla="*/ 2952804 w 4190885"/>
              <a:gd name="connsiteY1540" fmla="*/ 2129136 h 2632399"/>
              <a:gd name="connsiteX1541" fmla="*/ 2963716 w 4190885"/>
              <a:gd name="connsiteY1541" fmla="*/ 2252879 h 2632399"/>
              <a:gd name="connsiteX1542" fmla="*/ 2959569 w 4190885"/>
              <a:gd name="connsiteY1542" fmla="*/ 2214905 h 2632399"/>
              <a:gd name="connsiteX1543" fmla="*/ 2959569 w 4190885"/>
              <a:gd name="connsiteY1543" fmla="*/ 2210322 h 2632399"/>
              <a:gd name="connsiteX1544" fmla="*/ 2967426 w 4190885"/>
              <a:gd name="connsiteY1544" fmla="*/ 2175621 h 2632399"/>
              <a:gd name="connsiteX1545" fmla="*/ 2983575 w 4190885"/>
              <a:gd name="connsiteY1545" fmla="*/ 2171038 h 2632399"/>
              <a:gd name="connsiteX1546" fmla="*/ 2994488 w 4190885"/>
              <a:gd name="connsiteY1546" fmla="*/ 2179113 h 2632399"/>
              <a:gd name="connsiteX1547" fmla="*/ 3009546 w 4190885"/>
              <a:gd name="connsiteY1547" fmla="*/ 2272520 h 2632399"/>
              <a:gd name="connsiteX1548" fmla="*/ 2998852 w 4190885"/>
              <a:gd name="connsiteY1548" fmla="*/ 2282559 h 2632399"/>
              <a:gd name="connsiteX1549" fmla="*/ 2988159 w 4190885"/>
              <a:gd name="connsiteY1549" fmla="*/ 2280159 h 2632399"/>
              <a:gd name="connsiteX1550" fmla="*/ 2963716 w 4190885"/>
              <a:gd name="connsiteY1550" fmla="*/ 2252879 h 2632399"/>
              <a:gd name="connsiteX1551" fmla="*/ 2982484 w 4190885"/>
              <a:gd name="connsiteY1551" fmla="*/ 2413068 h 2632399"/>
              <a:gd name="connsiteX1552" fmla="*/ 2974191 w 4190885"/>
              <a:gd name="connsiteY1552" fmla="*/ 2342794 h 2632399"/>
              <a:gd name="connsiteX1553" fmla="*/ 2980739 w 4190885"/>
              <a:gd name="connsiteY1553" fmla="*/ 2338211 h 2632399"/>
              <a:gd name="connsiteX1554" fmla="*/ 3016312 w 4190885"/>
              <a:gd name="connsiteY1554" fmla="*/ 2358944 h 2632399"/>
              <a:gd name="connsiteX1555" fmla="*/ 3021550 w 4190885"/>
              <a:gd name="connsiteY1555" fmla="*/ 2366801 h 2632399"/>
              <a:gd name="connsiteX1556" fmla="*/ 3028970 w 4190885"/>
              <a:gd name="connsiteY1556" fmla="*/ 2427253 h 2632399"/>
              <a:gd name="connsiteX1557" fmla="*/ 3020676 w 4190885"/>
              <a:gd name="connsiteY1557" fmla="*/ 2434455 h 2632399"/>
              <a:gd name="connsiteX1558" fmla="*/ 2987722 w 4190885"/>
              <a:gd name="connsiteY1558" fmla="*/ 2423980 h 2632399"/>
              <a:gd name="connsiteX1559" fmla="*/ 2982484 w 4190885"/>
              <a:gd name="connsiteY1559" fmla="*/ 2413068 h 2632399"/>
              <a:gd name="connsiteX1560" fmla="*/ 3039882 w 4190885"/>
              <a:gd name="connsiteY1560" fmla="*/ 2529608 h 2632399"/>
              <a:gd name="connsiteX1561" fmla="*/ 3017621 w 4190885"/>
              <a:gd name="connsiteY1561" fmla="*/ 2557980 h 2632399"/>
              <a:gd name="connsiteX1562" fmla="*/ 3008455 w 4190885"/>
              <a:gd name="connsiteY1562" fmla="*/ 2562781 h 2632399"/>
              <a:gd name="connsiteX1563" fmla="*/ 3003217 w 4190885"/>
              <a:gd name="connsiteY1563" fmla="*/ 2553833 h 2632399"/>
              <a:gd name="connsiteX1564" fmla="*/ 2993833 w 4190885"/>
              <a:gd name="connsiteY1564" fmla="*/ 2502546 h 2632399"/>
              <a:gd name="connsiteX1565" fmla="*/ 3007364 w 4190885"/>
              <a:gd name="connsiteY1565" fmla="*/ 2484651 h 2632399"/>
              <a:gd name="connsiteX1566" fmla="*/ 3024605 w 4190885"/>
              <a:gd name="connsiteY1566" fmla="*/ 2476576 h 2632399"/>
              <a:gd name="connsiteX1567" fmla="*/ 3036390 w 4190885"/>
              <a:gd name="connsiteY1567" fmla="*/ 2480504 h 2632399"/>
              <a:gd name="connsiteX1568" fmla="*/ 3042064 w 4190885"/>
              <a:gd name="connsiteY1568" fmla="*/ 2521534 h 2632399"/>
              <a:gd name="connsiteX1569" fmla="*/ 3039882 w 4190885"/>
              <a:gd name="connsiteY1569" fmla="*/ 2529608 h 2632399"/>
              <a:gd name="connsiteX1570" fmla="*/ 3063452 w 4190885"/>
              <a:gd name="connsiteY1570" fmla="*/ 2498836 h 2632399"/>
              <a:gd name="connsiteX1571" fmla="*/ 3058432 w 4190885"/>
              <a:gd name="connsiteY1571" fmla="*/ 2485524 h 2632399"/>
              <a:gd name="connsiteX1572" fmla="*/ 3065634 w 4190885"/>
              <a:gd name="connsiteY1572" fmla="*/ 2477231 h 2632399"/>
              <a:gd name="connsiteX1573" fmla="*/ 3077637 w 4190885"/>
              <a:gd name="connsiteY1573" fmla="*/ 2483560 h 2632399"/>
              <a:gd name="connsiteX1574" fmla="*/ 3063452 w 4190885"/>
              <a:gd name="connsiteY1574" fmla="*/ 2498836 h 2632399"/>
              <a:gd name="connsiteX1575" fmla="*/ 3099243 w 4190885"/>
              <a:gd name="connsiteY1575" fmla="*/ 2449950 h 2632399"/>
              <a:gd name="connsiteX1576" fmla="*/ 3060833 w 4190885"/>
              <a:gd name="connsiteY1576" fmla="*/ 2442749 h 2632399"/>
              <a:gd name="connsiteX1577" fmla="*/ 3052758 w 4190885"/>
              <a:gd name="connsiteY1577" fmla="*/ 2435328 h 2632399"/>
              <a:gd name="connsiteX1578" fmla="*/ 3045774 w 4190885"/>
              <a:gd name="connsiteY1578" fmla="*/ 2385787 h 2632399"/>
              <a:gd name="connsiteX1579" fmla="*/ 3052758 w 4190885"/>
              <a:gd name="connsiteY1579" fmla="*/ 2379459 h 2632399"/>
              <a:gd name="connsiteX1580" fmla="*/ 3085712 w 4190885"/>
              <a:gd name="connsiteY1580" fmla="*/ 2398445 h 2632399"/>
              <a:gd name="connsiteX1581" fmla="*/ 3092914 w 4190885"/>
              <a:gd name="connsiteY1581" fmla="*/ 2407612 h 2632399"/>
              <a:gd name="connsiteX1582" fmla="*/ 3106664 w 4190885"/>
              <a:gd name="connsiteY1582" fmla="*/ 2440784 h 2632399"/>
              <a:gd name="connsiteX1583" fmla="*/ 3099243 w 4190885"/>
              <a:gd name="connsiteY1583" fmla="*/ 2449950 h 2632399"/>
              <a:gd name="connsiteX1584" fmla="*/ 3115611 w 4190885"/>
              <a:gd name="connsiteY1584" fmla="*/ 2431182 h 2632399"/>
              <a:gd name="connsiteX1585" fmla="*/ 3110810 w 4190885"/>
              <a:gd name="connsiteY1585" fmla="*/ 2415468 h 2632399"/>
              <a:gd name="connsiteX1586" fmla="*/ 3115611 w 4190885"/>
              <a:gd name="connsiteY1586" fmla="*/ 2416560 h 2632399"/>
              <a:gd name="connsiteX1587" fmla="*/ 3115611 w 4190885"/>
              <a:gd name="connsiteY1587" fmla="*/ 2431182 h 2632399"/>
              <a:gd name="connsiteX1588" fmla="*/ 3127833 w 4190885"/>
              <a:gd name="connsiteY1588" fmla="*/ 2291725 h 2632399"/>
              <a:gd name="connsiteX1589" fmla="*/ 3123250 w 4190885"/>
              <a:gd name="connsiteY1589" fmla="*/ 2259426 h 2632399"/>
              <a:gd name="connsiteX1590" fmla="*/ 3123250 w 4190885"/>
              <a:gd name="connsiteY1590" fmla="*/ 2259426 h 2632399"/>
              <a:gd name="connsiteX1591" fmla="*/ 3114520 w 4190885"/>
              <a:gd name="connsiteY1591" fmla="*/ 2218396 h 2632399"/>
              <a:gd name="connsiteX1592" fmla="*/ 3114302 w 4190885"/>
              <a:gd name="connsiteY1592" fmla="*/ 2207703 h 2632399"/>
              <a:gd name="connsiteX1593" fmla="*/ 3123686 w 4190885"/>
              <a:gd name="connsiteY1593" fmla="*/ 2178895 h 2632399"/>
              <a:gd name="connsiteX1594" fmla="*/ 3164497 w 4190885"/>
              <a:gd name="connsiteY1594" fmla="*/ 2185224 h 2632399"/>
              <a:gd name="connsiteX1595" fmla="*/ 3185012 w 4190885"/>
              <a:gd name="connsiteY1595" fmla="*/ 2186752 h 2632399"/>
              <a:gd name="connsiteX1596" fmla="*/ 3186540 w 4190885"/>
              <a:gd name="connsiteY1596" fmla="*/ 2187406 h 2632399"/>
              <a:gd name="connsiteX1597" fmla="*/ 3191778 w 4190885"/>
              <a:gd name="connsiteY1597" fmla="*/ 2196791 h 2632399"/>
              <a:gd name="connsiteX1598" fmla="*/ 3204436 w 4190885"/>
              <a:gd name="connsiteY1598" fmla="*/ 2295217 h 2632399"/>
              <a:gd name="connsiteX1599" fmla="*/ 3193960 w 4190885"/>
              <a:gd name="connsiteY1599" fmla="*/ 2305038 h 2632399"/>
              <a:gd name="connsiteX1600" fmla="*/ 3193960 w 4190885"/>
              <a:gd name="connsiteY1600" fmla="*/ 2305038 h 2632399"/>
              <a:gd name="connsiteX1601" fmla="*/ 3193960 w 4190885"/>
              <a:gd name="connsiteY1601" fmla="*/ 2305038 h 2632399"/>
              <a:gd name="connsiteX1602" fmla="*/ 3182175 w 4190885"/>
              <a:gd name="connsiteY1602" fmla="*/ 2305038 h 2632399"/>
              <a:gd name="connsiteX1603" fmla="*/ 3182175 w 4190885"/>
              <a:gd name="connsiteY1603" fmla="*/ 2305038 h 2632399"/>
              <a:gd name="connsiteX1604" fmla="*/ 3182175 w 4190885"/>
              <a:gd name="connsiteY1604" fmla="*/ 2305038 h 2632399"/>
              <a:gd name="connsiteX1605" fmla="*/ 3182175 w 4190885"/>
              <a:gd name="connsiteY1605" fmla="*/ 2305038 h 2632399"/>
              <a:gd name="connsiteX1606" fmla="*/ 3182175 w 4190885"/>
              <a:gd name="connsiteY1606" fmla="*/ 2305038 h 2632399"/>
              <a:gd name="connsiteX1607" fmla="*/ 3172136 w 4190885"/>
              <a:gd name="connsiteY1607" fmla="*/ 2304820 h 2632399"/>
              <a:gd name="connsiteX1608" fmla="*/ 3139618 w 4190885"/>
              <a:gd name="connsiteY1608" fmla="*/ 2303511 h 2632399"/>
              <a:gd name="connsiteX1609" fmla="*/ 3127833 w 4190885"/>
              <a:gd name="connsiteY1609" fmla="*/ 2291725 h 2632399"/>
              <a:gd name="connsiteX1610" fmla="*/ 3127833 w 4190885"/>
              <a:gd name="connsiteY1610" fmla="*/ 2291725 h 2632399"/>
              <a:gd name="connsiteX1611" fmla="*/ 3208801 w 4190885"/>
              <a:gd name="connsiteY1611" fmla="*/ 2370292 h 2632399"/>
              <a:gd name="connsiteX1612" fmla="*/ 3188286 w 4190885"/>
              <a:gd name="connsiteY1612" fmla="*/ 2393426 h 2632399"/>
              <a:gd name="connsiteX1613" fmla="*/ 3175628 w 4190885"/>
              <a:gd name="connsiteY1613" fmla="*/ 2404993 h 2632399"/>
              <a:gd name="connsiteX1614" fmla="*/ 3175628 w 4190885"/>
              <a:gd name="connsiteY1614" fmla="*/ 2404993 h 2632399"/>
              <a:gd name="connsiteX1615" fmla="*/ 3175628 w 4190885"/>
              <a:gd name="connsiteY1615" fmla="*/ 2404993 h 2632399"/>
              <a:gd name="connsiteX1616" fmla="*/ 3175628 w 4190885"/>
              <a:gd name="connsiteY1616" fmla="*/ 2404993 h 2632399"/>
              <a:gd name="connsiteX1617" fmla="*/ 3173664 w 4190885"/>
              <a:gd name="connsiteY1617" fmla="*/ 2406302 h 2632399"/>
              <a:gd name="connsiteX1618" fmla="*/ 3170172 w 4190885"/>
              <a:gd name="connsiteY1618" fmla="*/ 2413286 h 2632399"/>
              <a:gd name="connsiteX1619" fmla="*/ 3169081 w 4190885"/>
              <a:gd name="connsiteY1619" fmla="*/ 2416778 h 2632399"/>
              <a:gd name="connsiteX1620" fmla="*/ 3159914 w 4190885"/>
              <a:gd name="connsiteY1620" fmla="*/ 2422016 h 2632399"/>
              <a:gd name="connsiteX1621" fmla="*/ 3141582 w 4190885"/>
              <a:gd name="connsiteY1621" fmla="*/ 2410231 h 2632399"/>
              <a:gd name="connsiteX1622" fmla="*/ 3142237 w 4190885"/>
              <a:gd name="connsiteY1622" fmla="*/ 2405211 h 2632399"/>
              <a:gd name="connsiteX1623" fmla="*/ 3147038 w 4190885"/>
              <a:gd name="connsiteY1623" fmla="*/ 2404775 h 2632399"/>
              <a:gd name="connsiteX1624" fmla="*/ 3155986 w 4190885"/>
              <a:gd name="connsiteY1624" fmla="*/ 2408048 h 2632399"/>
              <a:gd name="connsiteX1625" fmla="*/ 3162751 w 4190885"/>
              <a:gd name="connsiteY1625" fmla="*/ 2403683 h 2632399"/>
              <a:gd name="connsiteX1626" fmla="*/ 3138309 w 4190885"/>
              <a:gd name="connsiteY1626" fmla="*/ 2372693 h 2632399"/>
              <a:gd name="connsiteX1627" fmla="*/ 3142673 w 4190885"/>
              <a:gd name="connsiteY1627" fmla="*/ 2341485 h 2632399"/>
              <a:gd name="connsiteX1628" fmla="*/ 3151185 w 4190885"/>
              <a:gd name="connsiteY1628" fmla="*/ 2335156 h 2632399"/>
              <a:gd name="connsiteX1629" fmla="*/ 3196797 w 4190885"/>
              <a:gd name="connsiteY1629" fmla="*/ 2338647 h 2632399"/>
              <a:gd name="connsiteX1630" fmla="*/ 3208801 w 4190885"/>
              <a:gd name="connsiteY1630" fmla="*/ 2370292 h 2632399"/>
              <a:gd name="connsiteX1631" fmla="*/ 3207928 w 4190885"/>
              <a:gd name="connsiteY1631" fmla="*/ 2147905 h 2632399"/>
              <a:gd name="connsiteX1632" fmla="*/ 3200944 w 4190885"/>
              <a:gd name="connsiteY1632" fmla="*/ 2076321 h 2632399"/>
              <a:gd name="connsiteX1633" fmla="*/ 3209892 w 4190885"/>
              <a:gd name="connsiteY1633" fmla="*/ 2069992 h 2632399"/>
              <a:gd name="connsiteX1634" fmla="*/ 3271217 w 4190885"/>
              <a:gd name="connsiteY1634" fmla="*/ 2102947 h 2632399"/>
              <a:gd name="connsiteX1635" fmla="*/ 3278856 w 4190885"/>
              <a:gd name="connsiteY1635" fmla="*/ 2113859 h 2632399"/>
              <a:gd name="connsiteX1636" fmla="*/ 3282348 w 4190885"/>
              <a:gd name="connsiteY1636" fmla="*/ 2145722 h 2632399"/>
              <a:gd name="connsiteX1637" fmla="*/ 3268380 w 4190885"/>
              <a:gd name="connsiteY1637" fmla="*/ 2165364 h 2632399"/>
              <a:gd name="connsiteX1638" fmla="*/ 3220804 w 4190885"/>
              <a:gd name="connsiteY1638" fmla="*/ 2160563 h 2632399"/>
              <a:gd name="connsiteX1639" fmla="*/ 3207928 w 4190885"/>
              <a:gd name="connsiteY1639" fmla="*/ 2147905 h 2632399"/>
              <a:gd name="connsiteX1640" fmla="*/ 3279729 w 4190885"/>
              <a:gd name="connsiteY1640" fmla="*/ 2320315 h 2632399"/>
              <a:gd name="connsiteX1641" fmla="*/ 3232807 w 4190885"/>
              <a:gd name="connsiteY1641" fmla="*/ 2310713 h 2632399"/>
              <a:gd name="connsiteX1642" fmla="*/ 3224077 w 4190885"/>
              <a:gd name="connsiteY1642" fmla="*/ 2298273 h 2632399"/>
              <a:gd name="connsiteX1643" fmla="*/ 3212729 w 4190885"/>
              <a:gd name="connsiteY1643" fmla="*/ 2204211 h 2632399"/>
              <a:gd name="connsiteX1644" fmla="*/ 3224296 w 4190885"/>
              <a:gd name="connsiteY1644" fmla="*/ 2193517 h 2632399"/>
              <a:gd name="connsiteX1645" fmla="*/ 3276455 w 4190885"/>
              <a:gd name="connsiteY1645" fmla="*/ 2198537 h 2632399"/>
              <a:gd name="connsiteX1646" fmla="*/ 3288459 w 4190885"/>
              <a:gd name="connsiteY1646" fmla="*/ 2209667 h 2632399"/>
              <a:gd name="connsiteX1647" fmla="*/ 3298498 w 4190885"/>
              <a:gd name="connsiteY1647" fmla="*/ 2306129 h 2632399"/>
              <a:gd name="connsiteX1648" fmla="*/ 3279729 w 4190885"/>
              <a:gd name="connsiteY1648" fmla="*/ 2320315 h 2632399"/>
              <a:gd name="connsiteX1649" fmla="*/ 3296315 w 4190885"/>
              <a:gd name="connsiteY1649" fmla="*/ 2014996 h 2632399"/>
              <a:gd name="connsiteX1650" fmla="*/ 3290423 w 4190885"/>
              <a:gd name="connsiteY1650" fmla="*/ 2009758 h 2632399"/>
              <a:gd name="connsiteX1651" fmla="*/ 3289986 w 4190885"/>
              <a:gd name="connsiteY1651" fmla="*/ 2007575 h 2632399"/>
              <a:gd name="connsiteX1652" fmla="*/ 3282130 w 4190885"/>
              <a:gd name="connsiteY1652" fmla="*/ 1904784 h 2632399"/>
              <a:gd name="connsiteX1653" fmla="*/ 3285621 w 4190885"/>
              <a:gd name="connsiteY1653" fmla="*/ 1904566 h 2632399"/>
              <a:gd name="connsiteX1654" fmla="*/ 3295660 w 4190885"/>
              <a:gd name="connsiteY1654" fmla="*/ 1977676 h 2632399"/>
              <a:gd name="connsiteX1655" fmla="*/ 3299371 w 4190885"/>
              <a:gd name="connsiteY1655" fmla="*/ 2008012 h 2632399"/>
              <a:gd name="connsiteX1656" fmla="*/ 3296315 w 4190885"/>
              <a:gd name="connsiteY1656" fmla="*/ 2014996 h 2632399"/>
              <a:gd name="connsiteX1657" fmla="*/ 3306136 w 4190885"/>
              <a:gd name="connsiteY1657" fmla="*/ 2165146 h 2632399"/>
              <a:gd name="connsiteX1658" fmla="*/ 3301771 w 4190885"/>
              <a:gd name="connsiteY1658" fmla="*/ 2125644 h 2632399"/>
              <a:gd name="connsiteX1659" fmla="*/ 3304827 w 4190885"/>
              <a:gd name="connsiteY1659" fmla="*/ 2122152 h 2632399"/>
              <a:gd name="connsiteX1660" fmla="*/ 3310283 w 4190885"/>
              <a:gd name="connsiteY1660" fmla="*/ 2128045 h 2632399"/>
              <a:gd name="connsiteX1661" fmla="*/ 3311374 w 4190885"/>
              <a:gd name="connsiteY1661" fmla="*/ 2147468 h 2632399"/>
              <a:gd name="connsiteX1662" fmla="*/ 3312028 w 4190885"/>
              <a:gd name="connsiteY1662" fmla="*/ 2147468 h 2632399"/>
              <a:gd name="connsiteX1663" fmla="*/ 3312028 w 4190885"/>
              <a:gd name="connsiteY1663" fmla="*/ 2163618 h 2632399"/>
              <a:gd name="connsiteX1664" fmla="*/ 3309846 w 4190885"/>
              <a:gd name="connsiteY1664" fmla="*/ 2168201 h 2632399"/>
              <a:gd name="connsiteX1665" fmla="*/ 3306136 w 4190885"/>
              <a:gd name="connsiteY1665" fmla="*/ 2165146 h 2632399"/>
              <a:gd name="connsiteX1666" fmla="*/ 3313775 w 4190885"/>
              <a:gd name="connsiteY1666" fmla="*/ 2247204 h 2632399"/>
              <a:gd name="connsiteX1667" fmla="*/ 3309410 w 4190885"/>
              <a:gd name="connsiteY1667" fmla="*/ 2207921 h 2632399"/>
              <a:gd name="connsiteX1668" fmla="*/ 3314211 w 4190885"/>
              <a:gd name="connsiteY1668" fmla="*/ 2207484 h 2632399"/>
              <a:gd name="connsiteX1669" fmla="*/ 3316830 w 4190885"/>
              <a:gd name="connsiteY1669" fmla="*/ 2246768 h 2632399"/>
              <a:gd name="connsiteX1670" fmla="*/ 3313775 w 4190885"/>
              <a:gd name="connsiteY1670" fmla="*/ 2247204 h 2632399"/>
              <a:gd name="connsiteX1671" fmla="*/ 3344546 w 4190885"/>
              <a:gd name="connsiteY1671" fmla="*/ 2276230 h 2632399"/>
              <a:gd name="connsiteX1672" fmla="*/ 3324905 w 4190885"/>
              <a:gd name="connsiteY1672" fmla="*/ 2264445 h 2632399"/>
              <a:gd name="connsiteX1673" fmla="*/ 3321849 w 4190885"/>
              <a:gd name="connsiteY1673" fmla="*/ 2214468 h 2632399"/>
              <a:gd name="connsiteX1674" fmla="*/ 3326869 w 4190885"/>
              <a:gd name="connsiteY1674" fmla="*/ 2206393 h 2632399"/>
              <a:gd name="connsiteX1675" fmla="*/ 3336035 w 4190885"/>
              <a:gd name="connsiteY1675" fmla="*/ 2210758 h 2632399"/>
              <a:gd name="connsiteX1676" fmla="*/ 3345638 w 4190885"/>
              <a:gd name="connsiteY1676" fmla="*/ 2244585 h 2632399"/>
              <a:gd name="connsiteX1677" fmla="*/ 3347820 w 4190885"/>
              <a:gd name="connsiteY1677" fmla="*/ 2271647 h 2632399"/>
              <a:gd name="connsiteX1678" fmla="*/ 3344546 w 4190885"/>
              <a:gd name="connsiteY1678" fmla="*/ 2276230 h 2632399"/>
              <a:gd name="connsiteX1679" fmla="*/ 3370081 w 4190885"/>
              <a:gd name="connsiteY1679" fmla="*/ 2168419 h 2632399"/>
              <a:gd name="connsiteX1680" fmla="*/ 3350439 w 4190885"/>
              <a:gd name="connsiteY1680" fmla="*/ 2177149 h 2632399"/>
              <a:gd name="connsiteX1681" fmla="*/ 3326869 w 4190885"/>
              <a:gd name="connsiteY1681" fmla="*/ 2173657 h 2632399"/>
              <a:gd name="connsiteX1682" fmla="*/ 3319885 w 4190885"/>
              <a:gd name="connsiteY1682" fmla="*/ 2165364 h 2632399"/>
              <a:gd name="connsiteX1683" fmla="*/ 3319231 w 4190885"/>
              <a:gd name="connsiteY1683" fmla="*/ 2149432 h 2632399"/>
              <a:gd name="connsiteX1684" fmla="*/ 3321195 w 4190885"/>
              <a:gd name="connsiteY1684" fmla="*/ 2131973 h 2632399"/>
              <a:gd name="connsiteX1685" fmla="*/ 3337563 w 4190885"/>
              <a:gd name="connsiteY1685" fmla="*/ 2138738 h 2632399"/>
              <a:gd name="connsiteX1686" fmla="*/ 3358732 w 4190885"/>
              <a:gd name="connsiteY1686" fmla="*/ 2150087 h 2632399"/>
              <a:gd name="connsiteX1687" fmla="*/ 3370081 w 4190885"/>
              <a:gd name="connsiteY1687" fmla="*/ 2168419 h 2632399"/>
              <a:gd name="connsiteX1688" fmla="*/ 4133052 w 4190885"/>
              <a:gd name="connsiteY1688" fmla="*/ 2157944 h 2632399"/>
              <a:gd name="connsiteX1689" fmla="*/ 4137417 w 4190885"/>
              <a:gd name="connsiteY1689" fmla="*/ 2206830 h 2632399"/>
              <a:gd name="connsiteX1690" fmla="*/ 4128687 w 4190885"/>
              <a:gd name="connsiteY1690" fmla="*/ 2212286 h 2632399"/>
              <a:gd name="connsiteX1691" fmla="*/ 4071290 w 4190885"/>
              <a:gd name="connsiteY1691" fmla="*/ 2178895 h 2632399"/>
              <a:gd name="connsiteX1692" fmla="*/ 4063651 w 4190885"/>
              <a:gd name="connsiteY1692" fmla="*/ 2166673 h 2632399"/>
              <a:gd name="connsiteX1693" fmla="*/ 4062560 w 4190885"/>
              <a:gd name="connsiteY1693" fmla="*/ 2148123 h 2632399"/>
              <a:gd name="connsiteX1694" fmla="*/ 4068452 w 4190885"/>
              <a:gd name="connsiteY1694" fmla="*/ 2139830 h 2632399"/>
              <a:gd name="connsiteX1695" fmla="*/ 4123886 w 4190885"/>
              <a:gd name="connsiteY1695" fmla="*/ 2147905 h 2632399"/>
              <a:gd name="connsiteX1696" fmla="*/ 4133052 w 4190885"/>
              <a:gd name="connsiteY1696" fmla="*/ 2157944 h 2632399"/>
              <a:gd name="connsiteX1697" fmla="*/ 4119739 w 4190885"/>
              <a:gd name="connsiteY1697" fmla="*/ 2000810 h 2632399"/>
              <a:gd name="connsiteX1698" fmla="*/ 4128251 w 4190885"/>
              <a:gd name="connsiteY1698" fmla="*/ 2102510 h 2632399"/>
              <a:gd name="connsiteX1699" fmla="*/ 4119085 w 4190885"/>
              <a:gd name="connsiteY1699" fmla="*/ 2115823 h 2632399"/>
              <a:gd name="connsiteX1700" fmla="*/ 4070635 w 4190885"/>
              <a:gd name="connsiteY1700" fmla="*/ 2108839 h 2632399"/>
              <a:gd name="connsiteX1701" fmla="*/ 4058195 w 4190885"/>
              <a:gd name="connsiteY1701" fmla="*/ 2096400 h 2632399"/>
              <a:gd name="connsiteX1702" fmla="*/ 4050339 w 4190885"/>
              <a:gd name="connsiteY1702" fmla="*/ 1996445 h 2632399"/>
              <a:gd name="connsiteX1703" fmla="*/ 4061032 w 4190885"/>
              <a:gd name="connsiteY1703" fmla="*/ 1985315 h 2632399"/>
              <a:gd name="connsiteX1704" fmla="*/ 4108827 w 4190885"/>
              <a:gd name="connsiteY1704" fmla="*/ 1990116 h 2632399"/>
              <a:gd name="connsiteX1705" fmla="*/ 4119739 w 4190885"/>
              <a:gd name="connsiteY1705" fmla="*/ 2000810 h 2632399"/>
              <a:gd name="connsiteX1706" fmla="*/ 4042482 w 4190885"/>
              <a:gd name="connsiteY1706" fmla="*/ 1869210 h 2632399"/>
              <a:gd name="connsiteX1707" fmla="*/ 4071726 w 4190885"/>
              <a:gd name="connsiteY1707" fmla="*/ 1865937 h 2632399"/>
              <a:gd name="connsiteX1708" fmla="*/ 4088094 w 4190885"/>
              <a:gd name="connsiteY1708" fmla="*/ 1871611 h 2632399"/>
              <a:gd name="connsiteX1709" fmla="*/ 4097915 w 4190885"/>
              <a:gd name="connsiteY1709" fmla="*/ 1880996 h 2632399"/>
              <a:gd name="connsiteX1710" fmla="*/ 4112101 w 4190885"/>
              <a:gd name="connsiteY1710" fmla="*/ 1947777 h 2632399"/>
              <a:gd name="connsiteX1711" fmla="*/ 4101625 w 4190885"/>
              <a:gd name="connsiteY1711" fmla="*/ 1958253 h 2632399"/>
              <a:gd name="connsiteX1712" fmla="*/ 4056231 w 4190885"/>
              <a:gd name="connsiteY1712" fmla="*/ 1953233 h 2632399"/>
              <a:gd name="connsiteX1713" fmla="*/ 4046410 w 4190885"/>
              <a:gd name="connsiteY1713" fmla="*/ 1943631 h 2632399"/>
              <a:gd name="connsiteX1714" fmla="*/ 4040300 w 4190885"/>
              <a:gd name="connsiteY1714" fmla="*/ 1890598 h 2632399"/>
              <a:gd name="connsiteX1715" fmla="*/ 4040300 w 4190885"/>
              <a:gd name="connsiteY1715" fmla="*/ 1887324 h 2632399"/>
              <a:gd name="connsiteX1716" fmla="*/ 4042482 w 4190885"/>
              <a:gd name="connsiteY1716" fmla="*/ 1869210 h 2632399"/>
              <a:gd name="connsiteX1717" fmla="*/ 4042482 w 4190885"/>
              <a:gd name="connsiteY1717" fmla="*/ 2157289 h 2632399"/>
              <a:gd name="connsiteX1718" fmla="*/ 4037026 w 4190885"/>
              <a:gd name="connsiteY1718" fmla="*/ 2158162 h 2632399"/>
              <a:gd name="connsiteX1719" fmla="*/ 3985739 w 4190885"/>
              <a:gd name="connsiteY1719" fmla="*/ 2128263 h 2632399"/>
              <a:gd name="connsiteX1720" fmla="*/ 3987267 w 4190885"/>
              <a:gd name="connsiteY1720" fmla="*/ 2124335 h 2632399"/>
              <a:gd name="connsiteX1721" fmla="*/ 4035935 w 4190885"/>
              <a:gd name="connsiteY1721" fmla="*/ 2134155 h 2632399"/>
              <a:gd name="connsiteX1722" fmla="*/ 4042482 w 4190885"/>
              <a:gd name="connsiteY1722" fmla="*/ 2157289 h 2632399"/>
              <a:gd name="connsiteX1723" fmla="*/ 4029169 w 4190885"/>
              <a:gd name="connsiteY1723" fmla="*/ 1992517 h 2632399"/>
              <a:gd name="connsiteX1724" fmla="*/ 4037244 w 4190885"/>
              <a:gd name="connsiteY1724" fmla="*/ 2085487 h 2632399"/>
              <a:gd name="connsiteX1725" fmla="*/ 4022622 w 4190885"/>
              <a:gd name="connsiteY1725" fmla="*/ 2100110 h 2632399"/>
              <a:gd name="connsiteX1726" fmla="*/ 3974391 w 4190885"/>
              <a:gd name="connsiteY1726" fmla="*/ 2090943 h 2632399"/>
              <a:gd name="connsiteX1727" fmla="*/ 3961733 w 4190885"/>
              <a:gd name="connsiteY1727" fmla="*/ 2077194 h 2632399"/>
              <a:gd name="connsiteX1728" fmla="*/ 3952785 w 4190885"/>
              <a:gd name="connsiteY1728" fmla="*/ 1981823 h 2632399"/>
              <a:gd name="connsiteX1729" fmla="*/ 3964351 w 4190885"/>
              <a:gd name="connsiteY1729" fmla="*/ 1971566 h 2632399"/>
              <a:gd name="connsiteX1730" fmla="*/ 4021094 w 4190885"/>
              <a:gd name="connsiteY1730" fmla="*/ 1982478 h 2632399"/>
              <a:gd name="connsiteX1731" fmla="*/ 4029169 w 4190885"/>
              <a:gd name="connsiteY1731" fmla="*/ 1992517 h 2632399"/>
              <a:gd name="connsiteX1732" fmla="*/ 3963697 w 4190885"/>
              <a:gd name="connsiteY1732" fmla="*/ 1853497 h 2632399"/>
              <a:gd name="connsiteX1733" fmla="*/ 3972208 w 4190885"/>
              <a:gd name="connsiteY1733" fmla="*/ 1855461 h 2632399"/>
              <a:gd name="connsiteX1734" fmla="*/ 3976355 w 4190885"/>
              <a:gd name="connsiteY1734" fmla="*/ 1856334 h 2632399"/>
              <a:gd name="connsiteX1735" fmla="*/ 4012801 w 4190885"/>
              <a:gd name="connsiteY1735" fmla="*/ 1891035 h 2632399"/>
              <a:gd name="connsiteX1736" fmla="*/ 4021967 w 4190885"/>
              <a:gd name="connsiteY1736" fmla="*/ 1940139 h 2632399"/>
              <a:gd name="connsiteX1737" fmla="*/ 4012365 w 4190885"/>
              <a:gd name="connsiteY1737" fmla="*/ 1949305 h 2632399"/>
              <a:gd name="connsiteX1738" fmla="*/ 3959768 w 4190885"/>
              <a:gd name="connsiteY1738" fmla="*/ 1939921 h 2632399"/>
              <a:gd name="connsiteX1739" fmla="*/ 3947329 w 4190885"/>
              <a:gd name="connsiteY1739" fmla="*/ 1927263 h 2632399"/>
              <a:gd name="connsiteX1740" fmla="*/ 3939690 w 4190885"/>
              <a:gd name="connsiteY1740" fmla="*/ 1872266 h 2632399"/>
              <a:gd name="connsiteX1741" fmla="*/ 3963697 w 4190885"/>
              <a:gd name="connsiteY1741" fmla="*/ 1853497 h 2632399"/>
              <a:gd name="connsiteX1742" fmla="*/ 3874000 w 4190885"/>
              <a:gd name="connsiteY1742" fmla="*/ 1841930 h 2632399"/>
              <a:gd name="connsiteX1743" fmla="*/ 3913065 w 4190885"/>
              <a:gd name="connsiteY1743" fmla="*/ 1877067 h 2632399"/>
              <a:gd name="connsiteX1744" fmla="*/ 3923759 w 4190885"/>
              <a:gd name="connsiteY1744" fmla="*/ 1925953 h 2632399"/>
              <a:gd name="connsiteX1745" fmla="*/ 3913501 w 4190885"/>
              <a:gd name="connsiteY1745" fmla="*/ 1936211 h 2632399"/>
              <a:gd name="connsiteX1746" fmla="*/ 3865925 w 4190885"/>
              <a:gd name="connsiteY1746" fmla="*/ 1930318 h 2632399"/>
              <a:gd name="connsiteX1747" fmla="*/ 3854140 w 4190885"/>
              <a:gd name="connsiteY1747" fmla="*/ 1919842 h 2632399"/>
              <a:gd name="connsiteX1748" fmla="*/ 3845628 w 4190885"/>
              <a:gd name="connsiteY1748" fmla="*/ 1863100 h 2632399"/>
              <a:gd name="connsiteX1749" fmla="*/ 3874000 w 4190885"/>
              <a:gd name="connsiteY1749" fmla="*/ 1841930 h 2632399"/>
              <a:gd name="connsiteX1750" fmla="*/ 3850866 w 4190885"/>
              <a:gd name="connsiteY1750" fmla="*/ 2123025 h 2632399"/>
              <a:gd name="connsiteX1751" fmla="*/ 3843446 w 4190885"/>
              <a:gd name="connsiteY1751" fmla="*/ 2120843 h 2632399"/>
              <a:gd name="connsiteX1752" fmla="*/ 3835589 w 4190885"/>
              <a:gd name="connsiteY1752" fmla="*/ 2114077 h 2632399"/>
              <a:gd name="connsiteX1753" fmla="*/ 3845846 w 4190885"/>
              <a:gd name="connsiteY1753" fmla="*/ 2113641 h 2632399"/>
              <a:gd name="connsiteX1754" fmla="*/ 3851521 w 4190885"/>
              <a:gd name="connsiteY1754" fmla="*/ 2119097 h 2632399"/>
              <a:gd name="connsiteX1755" fmla="*/ 3850866 w 4190885"/>
              <a:gd name="connsiteY1755" fmla="*/ 2123025 h 2632399"/>
              <a:gd name="connsiteX1756" fmla="*/ 3792159 w 4190885"/>
              <a:gd name="connsiteY1756" fmla="*/ 1901510 h 2632399"/>
              <a:gd name="connsiteX1757" fmla="*/ 3793687 w 4190885"/>
              <a:gd name="connsiteY1757" fmla="*/ 1864409 h 2632399"/>
              <a:gd name="connsiteX1758" fmla="*/ 3788231 w 4190885"/>
              <a:gd name="connsiteY1758" fmla="*/ 1837129 h 2632399"/>
              <a:gd name="connsiteX1759" fmla="*/ 3788012 w 4190885"/>
              <a:gd name="connsiteY1759" fmla="*/ 1831236 h 2632399"/>
              <a:gd name="connsiteX1760" fmla="*/ 3792814 w 4190885"/>
              <a:gd name="connsiteY1760" fmla="*/ 1831891 h 2632399"/>
              <a:gd name="connsiteX1761" fmla="*/ 3815074 w 4190885"/>
              <a:gd name="connsiteY1761" fmla="*/ 1853279 h 2632399"/>
              <a:gd name="connsiteX1762" fmla="*/ 3829260 w 4190885"/>
              <a:gd name="connsiteY1762" fmla="*/ 1909149 h 2632399"/>
              <a:gd name="connsiteX1763" fmla="*/ 3814638 w 4190885"/>
              <a:gd name="connsiteY1763" fmla="*/ 1925517 h 2632399"/>
              <a:gd name="connsiteX1764" fmla="*/ 3792159 w 4190885"/>
              <a:gd name="connsiteY1764" fmla="*/ 1901510 h 2632399"/>
              <a:gd name="connsiteX1765" fmla="*/ 3809400 w 4190885"/>
              <a:gd name="connsiteY1765" fmla="*/ 2008667 h 2632399"/>
              <a:gd name="connsiteX1766" fmla="*/ 3799579 w 4190885"/>
              <a:gd name="connsiteY1766" fmla="*/ 1964145 h 2632399"/>
              <a:gd name="connsiteX1767" fmla="*/ 3806563 w 4190885"/>
              <a:gd name="connsiteY1767" fmla="*/ 1956289 h 2632399"/>
              <a:gd name="connsiteX1768" fmla="*/ 3831224 w 4190885"/>
              <a:gd name="connsiteY1768" fmla="*/ 1960217 h 2632399"/>
              <a:gd name="connsiteX1769" fmla="*/ 3838208 w 4190885"/>
              <a:gd name="connsiteY1769" fmla="*/ 1972002 h 2632399"/>
              <a:gd name="connsiteX1770" fmla="*/ 3843664 w 4190885"/>
              <a:gd name="connsiteY1770" fmla="*/ 2032673 h 2632399"/>
              <a:gd name="connsiteX1771" fmla="*/ 3833625 w 4190885"/>
              <a:gd name="connsiteY1771" fmla="*/ 2039657 h 2632399"/>
              <a:gd name="connsiteX1772" fmla="*/ 3809400 w 4190885"/>
              <a:gd name="connsiteY1772" fmla="*/ 2008667 h 2632399"/>
              <a:gd name="connsiteX1773" fmla="*/ 3828387 w 4190885"/>
              <a:gd name="connsiteY1773" fmla="*/ 2184351 h 2632399"/>
              <a:gd name="connsiteX1774" fmla="*/ 3840827 w 4190885"/>
              <a:gd name="connsiteY1774" fmla="*/ 2204211 h 2632399"/>
              <a:gd name="connsiteX1775" fmla="*/ 3828387 w 4190885"/>
              <a:gd name="connsiteY1775" fmla="*/ 2184351 h 2632399"/>
              <a:gd name="connsiteX1776" fmla="*/ 3856104 w 4190885"/>
              <a:gd name="connsiteY1776" fmla="*/ 2233237 h 2632399"/>
              <a:gd name="connsiteX1777" fmla="*/ 3852830 w 4190885"/>
              <a:gd name="connsiteY1777" fmla="*/ 2224507 h 2632399"/>
              <a:gd name="connsiteX1778" fmla="*/ 3840609 w 4190885"/>
              <a:gd name="connsiteY1778" fmla="*/ 2185224 h 2632399"/>
              <a:gd name="connsiteX1779" fmla="*/ 3832752 w 4190885"/>
              <a:gd name="connsiteY1779" fmla="*/ 2174966 h 2632399"/>
              <a:gd name="connsiteX1780" fmla="*/ 3835371 w 4190885"/>
              <a:gd name="connsiteY1780" fmla="*/ 2162745 h 2632399"/>
              <a:gd name="connsiteX1781" fmla="*/ 3853703 w 4190885"/>
              <a:gd name="connsiteY1781" fmla="*/ 2144849 h 2632399"/>
              <a:gd name="connsiteX1782" fmla="*/ 3857413 w 4190885"/>
              <a:gd name="connsiteY1782" fmla="*/ 2184351 h 2632399"/>
              <a:gd name="connsiteX1783" fmla="*/ 3861123 w 4190885"/>
              <a:gd name="connsiteY1783" fmla="*/ 2224507 h 2632399"/>
              <a:gd name="connsiteX1784" fmla="*/ 3856104 w 4190885"/>
              <a:gd name="connsiteY1784" fmla="*/ 2233237 h 2632399"/>
              <a:gd name="connsiteX1785" fmla="*/ 3860032 w 4190885"/>
              <a:gd name="connsiteY1785" fmla="*/ 1991644 h 2632399"/>
              <a:gd name="connsiteX1786" fmla="*/ 3884475 w 4190885"/>
              <a:gd name="connsiteY1786" fmla="*/ 1964364 h 2632399"/>
              <a:gd name="connsiteX1787" fmla="*/ 3922449 w 4190885"/>
              <a:gd name="connsiteY1787" fmla="*/ 1968292 h 2632399"/>
              <a:gd name="connsiteX1788" fmla="*/ 3932925 w 4190885"/>
              <a:gd name="connsiteY1788" fmla="*/ 1979422 h 2632399"/>
              <a:gd name="connsiteX1789" fmla="*/ 3941000 w 4190885"/>
              <a:gd name="connsiteY1789" fmla="*/ 2072611 h 2632399"/>
              <a:gd name="connsiteX1790" fmla="*/ 3927687 w 4190885"/>
              <a:gd name="connsiteY1790" fmla="*/ 2086797 h 2632399"/>
              <a:gd name="connsiteX1791" fmla="*/ 3885130 w 4190885"/>
              <a:gd name="connsiteY1791" fmla="*/ 2069556 h 2632399"/>
              <a:gd name="connsiteX1792" fmla="*/ 3864179 w 4190885"/>
              <a:gd name="connsiteY1792" fmla="*/ 2036820 h 2632399"/>
              <a:gd name="connsiteX1793" fmla="*/ 3860032 w 4190885"/>
              <a:gd name="connsiteY1793" fmla="*/ 1991644 h 2632399"/>
              <a:gd name="connsiteX1794" fmla="*/ 3880547 w 4190885"/>
              <a:gd name="connsiteY1794" fmla="*/ 2224507 h 2632399"/>
              <a:gd name="connsiteX1795" fmla="*/ 3874873 w 4190885"/>
              <a:gd name="connsiteY1795" fmla="*/ 2164927 h 2632399"/>
              <a:gd name="connsiteX1796" fmla="*/ 3875091 w 4190885"/>
              <a:gd name="connsiteY1796" fmla="*/ 2164927 h 2632399"/>
              <a:gd name="connsiteX1797" fmla="*/ 3873127 w 4190885"/>
              <a:gd name="connsiteY1797" fmla="*/ 2138738 h 2632399"/>
              <a:gd name="connsiteX1798" fmla="*/ 3881638 w 4190885"/>
              <a:gd name="connsiteY1798" fmla="*/ 2133064 h 2632399"/>
              <a:gd name="connsiteX1799" fmla="*/ 3942746 w 4190885"/>
              <a:gd name="connsiteY1799" fmla="*/ 2169074 h 2632399"/>
              <a:gd name="connsiteX1800" fmla="*/ 3949948 w 4190885"/>
              <a:gd name="connsiteY1800" fmla="*/ 2181514 h 2632399"/>
              <a:gd name="connsiteX1801" fmla="*/ 3953876 w 4190885"/>
              <a:gd name="connsiteY1801" fmla="*/ 2234765 h 2632399"/>
              <a:gd name="connsiteX1802" fmla="*/ 3943837 w 4190885"/>
              <a:gd name="connsiteY1802" fmla="*/ 2244367 h 2632399"/>
              <a:gd name="connsiteX1803" fmla="*/ 3890804 w 4190885"/>
              <a:gd name="connsiteY1803" fmla="*/ 2237602 h 2632399"/>
              <a:gd name="connsiteX1804" fmla="*/ 3880547 w 4190885"/>
              <a:gd name="connsiteY1804" fmla="*/ 2224507 h 2632399"/>
              <a:gd name="connsiteX1805" fmla="*/ 3904772 w 4190885"/>
              <a:gd name="connsiteY1805" fmla="*/ 2452569 h 2632399"/>
              <a:gd name="connsiteX1806" fmla="*/ 3901062 w 4190885"/>
              <a:gd name="connsiteY1806" fmla="*/ 2449514 h 2632399"/>
              <a:gd name="connsiteX1807" fmla="*/ 3904335 w 4190885"/>
              <a:gd name="connsiteY1807" fmla="*/ 2446895 h 2632399"/>
              <a:gd name="connsiteX1808" fmla="*/ 3907609 w 4190885"/>
              <a:gd name="connsiteY1808" fmla="*/ 2450387 h 2632399"/>
              <a:gd name="connsiteX1809" fmla="*/ 3904772 w 4190885"/>
              <a:gd name="connsiteY1809" fmla="*/ 2452569 h 2632399"/>
              <a:gd name="connsiteX1810" fmla="*/ 3964351 w 4190885"/>
              <a:gd name="connsiteY1810" fmla="*/ 2394081 h 2632399"/>
              <a:gd name="connsiteX1811" fmla="*/ 3933798 w 4190885"/>
              <a:gd name="connsiteY1811" fmla="*/ 2394081 h 2632399"/>
              <a:gd name="connsiteX1812" fmla="*/ 3901062 w 4190885"/>
              <a:gd name="connsiteY1812" fmla="*/ 2376840 h 2632399"/>
              <a:gd name="connsiteX1813" fmla="*/ 3899316 w 4190885"/>
              <a:gd name="connsiteY1813" fmla="*/ 2364182 h 2632399"/>
              <a:gd name="connsiteX1814" fmla="*/ 3902371 w 4190885"/>
              <a:gd name="connsiteY1814" fmla="*/ 2349123 h 2632399"/>
              <a:gd name="connsiteX1815" fmla="*/ 3891459 w 4190885"/>
              <a:gd name="connsiteY1815" fmla="*/ 2313986 h 2632399"/>
              <a:gd name="connsiteX1816" fmla="*/ 3885130 w 4190885"/>
              <a:gd name="connsiteY1816" fmla="*/ 2279068 h 2632399"/>
              <a:gd name="connsiteX1817" fmla="*/ 3894296 w 4190885"/>
              <a:gd name="connsiteY1817" fmla="*/ 2270338 h 2632399"/>
              <a:gd name="connsiteX1818" fmla="*/ 3950602 w 4190885"/>
              <a:gd name="connsiteY1818" fmla="*/ 2277103 h 2632399"/>
              <a:gd name="connsiteX1819" fmla="*/ 3959114 w 4190885"/>
              <a:gd name="connsiteY1819" fmla="*/ 2289107 h 2632399"/>
              <a:gd name="connsiteX1820" fmla="*/ 3966752 w 4190885"/>
              <a:gd name="connsiteY1820" fmla="*/ 2368328 h 2632399"/>
              <a:gd name="connsiteX1821" fmla="*/ 3966316 w 4190885"/>
              <a:gd name="connsiteY1821" fmla="*/ 2368328 h 2632399"/>
              <a:gd name="connsiteX1822" fmla="*/ 3966534 w 4190885"/>
              <a:gd name="connsiteY1822" fmla="*/ 2370510 h 2632399"/>
              <a:gd name="connsiteX1823" fmla="*/ 3964351 w 4190885"/>
              <a:gd name="connsiteY1823" fmla="*/ 2394081 h 2632399"/>
              <a:gd name="connsiteX1824" fmla="*/ 3975700 w 4190885"/>
              <a:gd name="connsiteY1824" fmla="*/ 2239129 h 2632399"/>
              <a:gd name="connsiteX1825" fmla="*/ 3971554 w 4190885"/>
              <a:gd name="connsiteY1825" fmla="*/ 2194608 h 2632399"/>
              <a:gd name="connsiteX1826" fmla="*/ 3978974 w 4190885"/>
              <a:gd name="connsiteY1826" fmla="*/ 2190025 h 2632399"/>
              <a:gd name="connsiteX1827" fmla="*/ 4043791 w 4190885"/>
              <a:gd name="connsiteY1827" fmla="*/ 2227999 h 2632399"/>
              <a:gd name="connsiteX1828" fmla="*/ 4050339 w 4190885"/>
              <a:gd name="connsiteY1828" fmla="*/ 2250260 h 2632399"/>
              <a:gd name="connsiteX1829" fmla="*/ 4042045 w 4190885"/>
              <a:gd name="connsiteY1829" fmla="*/ 2253970 h 2632399"/>
              <a:gd name="connsiteX1830" fmla="*/ 4026768 w 4190885"/>
              <a:gd name="connsiteY1830" fmla="*/ 2252879 h 2632399"/>
              <a:gd name="connsiteX1831" fmla="*/ 4026768 w 4190885"/>
              <a:gd name="connsiteY1831" fmla="*/ 2253097 h 2632399"/>
              <a:gd name="connsiteX1832" fmla="*/ 3986612 w 4190885"/>
              <a:gd name="connsiteY1832" fmla="*/ 2249387 h 2632399"/>
              <a:gd name="connsiteX1833" fmla="*/ 3975700 w 4190885"/>
              <a:gd name="connsiteY1833" fmla="*/ 2239129 h 2632399"/>
              <a:gd name="connsiteX1834" fmla="*/ 3989013 w 4190885"/>
              <a:gd name="connsiteY1834" fmla="*/ 2386224 h 2632399"/>
              <a:gd name="connsiteX1835" fmla="*/ 3979628 w 4190885"/>
              <a:gd name="connsiteY1835" fmla="*/ 2290852 h 2632399"/>
              <a:gd name="connsiteX1836" fmla="*/ 3989013 w 4190885"/>
              <a:gd name="connsiteY1836" fmla="*/ 2281468 h 2632399"/>
              <a:gd name="connsiteX1837" fmla="*/ 4007563 w 4190885"/>
              <a:gd name="connsiteY1837" fmla="*/ 2282778 h 2632399"/>
              <a:gd name="connsiteX1838" fmla="*/ 4007563 w 4190885"/>
              <a:gd name="connsiteY1838" fmla="*/ 2282341 h 2632399"/>
              <a:gd name="connsiteX1839" fmla="*/ 4045537 w 4190885"/>
              <a:gd name="connsiteY1839" fmla="*/ 2285615 h 2632399"/>
              <a:gd name="connsiteX1840" fmla="*/ 4056013 w 4190885"/>
              <a:gd name="connsiteY1840" fmla="*/ 2295654 h 2632399"/>
              <a:gd name="connsiteX1841" fmla="*/ 4065397 w 4190885"/>
              <a:gd name="connsiteY1841" fmla="*/ 2400846 h 2632399"/>
              <a:gd name="connsiteX1842" fmla="*/ 4057104 w 4190885"/>
              <a:gd name="connsiteY1842" fmla="*/ 2408266 h 2632399"/>
              <a:gd name="connsiteX1843" fmla="*/ 4001234 w 4190885"/>
              <a:gd name="connsiteY1843" fmla="*/ 2398882 h 2632399"/>
              <a:gd name="connsiteX1844" fmla="*/ 3989013 w 4190885"/>
              <a:gd name="connsiteY1844" fmla="*/ 2386224 h 2632399"/>
              <a:gd name="connsiteX1845" fmla="*/ 4070635 w 4190885"/>
              <a:gd name="connsiteY1845" fmla="*/ 2466100 h 2632399"/>
              <a:gd name="connsiteX1846" fmla="*/ 4065615 w 4190885"/>
              <a:gd name="connsiteY1846" fmla="*/ 2466537 h 2632399"/>
              <a:gd name="connsiteX1847" fmla="*/ 4009746 w 4190885"/>
              <a:gd name="connsiteY1847" fmla="*/ 2435983 h 2632399"/>
              <a:gd name="connsiteX1848" fmla="*/ 4010837 w 4190885"/>
              <a:gd name="connsiteY1848" fmla="*/ 2433146 h 2632399"/>
              <a:gd name="connsiteX1849" fmla="*/ 4062996 w 4190885"/>
              <a:gd name="connsiteY1849" fmla="*/ 2441439 h 2632399"/>
              <a:gd name="connsiteX1850" fmla="*/ 4070635 w 4190885"/>
              <a:gd name="connsiteY1850" fmla="*/ 2466100 h 2632399"/>
              <a:gd name="connsiteX1851" fmla="*/ 4073254 w 4190885"/>
              <a:gd name="connsiteY1851" fmla="*/ 2253097 h 2632399"/>
              <a:gd name="connsiteX1852" fmla="*/ 4073908 w 4190885"/>
              <a:gd name="connsiteY1852" fmla="*/ 2248295 h 2632399"/>
              <a:gd name="connsiteX1853" fmla="*/ 4092677 w 4190885"/>
              <a:gd name="connsiteY1853" fmla="*/ 2257898 h 2632399"/>
              <a:gd name="connsiteX1854" fmla="*/ 4073254 w 4190885"/>
              <a:gd name="connsiteY1854" fmla="*/ 2253097 h 2632399"/>
              <a:gd name="connsiteX1855" fmla="*/ 4146583 w 4190885"/>
              <a:gd name="connsiteY1855" fmla="*/ 2421797 h 2632399"/>
              <a:gd name="connsiteX1856" fmla="*/ 4099006 w 4190885"/>
              <a:gd name="connsiteY1856" fmla="*/ 2415468 h 2632399"/>
              <a:gd name="connsiteX1857" fmla="*/ 4085694 w 4190885"/>
              <a:gd name="connsiteY1857" fmla="*/ 2401501 h 2632399"/>
              <a:gd name="connsiteX1858" fmla="*/ 4076964 w 4190885"/>
              <a:gd name="connsiteY1858" fmla="*/ 2305257 h 2632399"/>
              <a:gd name="connsiteX1859" fmla="*/ 4089622 w 4190885"/>
              <a:gd name="connsiteY1859" fmla="*/ 2290852 h 2632399"/>
              <a:gd name="connsiteX1860" fmla="*/ 4135016 w 4190885"/>
              <a:gd name="connsiteY1860" fmla="*/ 2295436 h 2632399"/>
              <a:gd name="connsiteX1861" fmla="*/ 4146365 w 4190885"/>
              <a:gd name="connsiteY1861" fmla="*/ 2307221 h 2632399"/>
              <a:gd name="connsiteX1862" fmla="*/ 4156186 w 4190885"/>
              <a:gd name="connsiteY1862" fmla="*/ 2412413 h 2632399"/>
              <a:gd name="connsiteX1863" fmla="*/ 4146583 w 4190885"/>
              <a:gd name="connsiteY1863" fmla="*/ 2421797 h 263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</a:cxnLst>
            <a:rect l="l" t="t" r="r" b="b"/>
            <a:pathLst>
              <a:path w="4190885" h="2632399">
                <a:moveTo>
                  <a:pt x="4188267" y="2425289"/>
                </a:moveTo>
                <a:cubicBezTo>
                  <a:pt x="4181720" y="2425071"/>
                  <a:pt x="4178446" y="2420924"/>
                  <a:pt x="4177791" y="2414814"/>
                </a:cubicBezTo>
                <a:cubicBezTo>
                  <a:pt x="4174518" y="2380550"/>
                  <a:pt x="4171244" y="2346286"/>
                  <a:pt x="4167971" y="2312022"/>
                </a:cubicBezTo>
                <a:cubicBezTo>
                  <a:pt x="4167098" y="2303511"/>
                  <a:pt x="4170808" y="2302638"/>
                  <a:pt x="4177573" y="2306348"/>
                </a:cubicBezTo>
                <a:cubicBezTo>
                  <a:pt x="4181065" y="2308312"/>
                  <a:pt x="4184557" y="2309840"/>
                  <a:pt x="4188267" y="2311585"/>
                </a:cubicBezTo>
                <a:cubicBezTo>
                  <a:pt x="4188267" y="2289761"/>
                  <a:pt x="4188267" y="2267937"/>
                  <a:pt x="4188267" y="2246113"/>
                </a:cubicBezTo>
                <a:cubicBezTo>
                  <a:pt x="4160114" y="2231927"/>
                  <a:pt x="4160114" y="2231927"/>
                  <a:pt x="4157277" y="2200937"/>
                </a:cubicBezTo>
                <a:cubicBezTo>
                  <a:pt x="4156186" y="2188279"/>
                  <a:pt x="4155531" y="2175621"/>
                  <a:pt x="4154221" y="2162963"/>
                </a:cubicBezTo>
                <a:cubicBezTo>
                  <a:pt x="4153348" y="2154888"/>
                  <a:pt x="4156404" y="2151178"/>
                  <a:pt x="4164697" y="2152488"/>
                </a:cubicBezTo>
                <a:cubicBezTo>
                  <a:pt x="4172554" y="2153797"/>
                  <a:pt x="4180410" y="2155107"/>
                  <a:pt x="4188267" y="2156416"/>
                </a:cubicBezTo>
                <a:cubicBezTo>
                  <a:pt x="4188267" y="2146159"/>
                  <a:pt x="4188267" y="2136120"/>
                  <a:pt x="4188267" y="2125862"/>
                </a:cubicBezTo>
                <a:cubicBezTo>
                  <a:pt x="4179974" y="2122807"/>
                  <a:pt x="4171244" y="2122370"/>
                  <a:pt x="4162733" y="2121061"/>
                </a:cubicBezTo>
                <a:cubicBezTo>
                  <a:pt x="4154440" y="2119970"/>
                  <a:pt x="4149638" y="2116260"/>
                  <a:pt x="4148983" y="2107312"/>
                </a:cubicBezTo>
                <a:cubicBezTo>
                  <a:pt x="4146147" y="2072611"/>
                  <a:pt x="4143309" y="2038129"/>
                  <a:pt x="4140254" y="2003429"/>
                </a:cubicBezTo>
                <a:cubicBezTo>
                  <a:pt x="4139599" y="1994917"/>
                  <a:pt x="4143091" y="1991426"/>
                  <a:pt x="4151603" y="1992080"/>
                </a:cubicBezTo>
                <a:cubicBezTo>
                  <a:pt x="4163824" y="1993171"/>
                  <a:pt x="4176045" y="1993826"/>
                  <a:pt x="4188485" y="1994699"/>
                </a:cubicBezTo>
                <a:cubicBezTo>
                  <a:pt x="4188485" y="1984442"/>
                  <a:pt x="4188485" y="1974403"/>
                  <a:pt x="4188485" y="1964145"/>
                </a:cubicBezTo>
                <a:cubicBezTo>
                  <a:pt x="4173863" y="1965018"/>
                  <a:pt x="4159677" y="1961308"/>
                  <a:pt x="4145273" y="1959999"/>
                </a:cubicBezTo>
                <a:cubicBezTo>
                  <a:pt x="4139381" y="1959562"/>
                  <a:pt x="4137417" y="1955852"/>
                  <a:pt x="4136544" y="1950614"/>
                </a:cubicBezTo>
                <a:cubicBezTo>
                  <a:pt x="4133270" y="1929445"/>
                  <a:pt x="4130651" y="1908276"/>
                  <a:pt x="4132179" y="1886670"/>
                </a:cubicBezTo>
                <a:cubicBezTo>
                  <a:pt x="4132615" y="1879468"/>
                  <a:pt x="4134580" y="1875540"/>
                  <a:pt x="4142873" y="1878377"/>
                </a:cubicBezTo>
                <a:cubicBezTo>
                  <a:pt x="4147238" y="1879904"/>
                  <a:pt x="4151384" y="1877722"/>
                  <a:pt x="4155531" y="1876631"/>
                </a:cubicBezTo>
                <a:cubicBezTo>
                  <a:pt x="4170371" y="1872921"/>
                  <a:pt x="4180410" y="1876849"/>
                  <a:pt x="4188485" y="1889943"/>
                </a:cubicBezTo>
                <a:cubicBezTo>
                  <a:pt x="4188485" y="1852188"/>
                  <a:pt x="4188485" y="1814214"/>
                  <a:pt x="4188485" y="1776458"/>
                </a:cubicBezTo>
                <a:cubicBezTo>
                  <a:pt x="4185430" y="1771657"/>
                  <a:pt x="4183248" y="1766201"/>
                  <a:pt x="4176045" y="1766637"/>
                </a:cubicBezTo>
                <a:cubicBezTo>
                  <a:pt x="4171681" y="1767074"/>
                  <a:pt x="4167534" y="1768383"/>
                  <a:pt x="4163387" y="1769911"/>
                </a:cubicBezTo>
                <a:cubicBezTo>
                  <a:pt x="4141345" y="1777113"/>
                  <a:pt x="4120612" y="1774930"/>
                  <a:pt x="4101625" y="1761399"/>
                </a:cubicBezTo>
                <a:cubicBezTo>
                  <a:pt x="4094860" y="1756598"/>
                  <a:pt x="4087876" y="1753761"/>
                  <a:pt x="4080238" y="1757689"/>
                </a:cubicBezTo>
                <a:cubicBezTo>
                  <a:pt x="4067798" y="1764237"/>
                  <a:pt x="4054922" y="1763145"/>
                  <a:pt x="4041827" y="1761618"/>
                </a:cubicBezTo>
                <a:cubicBezTo>
                  <a:pt x="4032006" y="1760526"/>
                  <a:pt x="4022404" y="1758780"/>
                  <a:pt x="4012583" y="1757689"/>
                </a:cubicBezTo>
                <a:cubicBezTo>
                  <a:pt x="4003635" y="1756598"/>
                  <a:pt x="3995778" y="1753979"/>
                  <a:pt x="3988794" y="1747868"/>
                </a:cubicBezTo>
                <a:cubicBezTo>
                  <a:pt x="3982029" y="1741758"/>
                  <a:pt x="3973736" y="1741103"/>
                  <a:pt x="3965443" y="1744595"/>
                </a:cubicBezTo>
                <a:cubicBezTo>
                  <a:pt x="3942091" y="1754416"/>
                  <a:pt x="3919830" y="1748960"/>
                  <a:pt x="3899097" y="1737611"/>
                </a:cubicBezTo>
                <a:cubicBezTo>
                  <a:pt x="3888622" y="1731719"/>
                  <a:pt x="3879019" y="1730409"/>
                  <a:pt x="3868107" y="1734337"/>
                </a:cubicBezTo>
                <a:cubicBezTo>
                  <a:pt x="3850430" y="1740666"/>
                  <a:pt x="3833625" y="1738920"/>
                  <a:pt x="3818785" y="1727572"/>
                </a:cubicBezTo>
                <a:cubicBezTo>
                  <a:pt x="3810055" y="1721025"/>
                  <a:pt x="3801107" y="1719061"/>
                  <a:pt x="3791286" y="1722771"/>
                </a:cubicBezTo>
                <a:cubicBezTo>
                  <a:pt x="3782120" y="1726262"/>
                  <a:pt x="3776664" y="1723425"/>
                  <a:pt x="3773172" y="1714696"/>
                </a:cubicBezTo>
                <a:cubicBezTo>
                  <a:pt x="3771644" y="1710986"/>
                  <a:pt x="3770117" y="1707275"/>
                  <a:pt x="3768807" y="1703565"/>
                </a:cubicBezTo>
                <a:cubicBezTo>
                  <a:pt x="3753312" y="1655334"/>
                  <a:pt x="3731706" y="1610595"/>
                  <a:pt x="3695915" y="1573712"/>
                </a:cubicBezTo>
                <a:cubicBezTo>
                  <a:pt x="3679983" y="1557126"/>
                  <a:pt x="3661433" y="1543595"/>
                  <a:pt x="3643537" y="1529627"/>
                </a:cubicBezTo>
                <a:cubicBezTo>
                  <a:pt x="3609710" y="1502783"/>
                  <a:pt x="3573918" y="1478122"/>
                  <a:pt x="3555586" y="1436438"/>
                </a:cubicBezTo>
                <a:cubicBezTo>
                  <a:pt x="3551657" y="1427490"/>
                  <a:pt x="3543364" y="1423780"/>
                  <a:pt x="3533761" y="1422034"/>
                </a:cubicBezTo>
                <a:cubicBezTo>
                  <a:pt x="3523504" y="1420288"/>
                  <a:pt x="3513465" y="1422253"/>
                  <a:pt x="3503426" y="1422471"/>
                </a:cubicBezTo>
                <a:cubicBezTo>
                  <a:pt x="3497315" y="1422471"/>
                  <a:pt x="3492077" y="1420725"/>
                  <a:pt x="3490768" y="1414396"/>
                </a:cubicBezTo>
                <a:cubicBezTo>
                  <a:pt x="3488367" y="1402611"/>
                  <a:pt x="3485312" y="1390171"/>
                  <a:pt x="3489022" y="1378822"/>
                </a:cubicBezTo>
                <a:cubicBezTo>
                  <a:pt x="3492950" y="1367038"/>
                  <a:pt x="3493387" y="1355471"/>
                  <a:pt x="3493387" y="1343467"/>
                </a:cubicBezTo>
                <a:cubicBezTo>
                  <a:pt x="3493169" y="1316842"/>
                  <a:pt x="3481165" y="1296109"/>
                  <a:pt x="3461306" y="1279523"/>
                </a:cubicBezTo>
                <a:cubicBezTo>
                  <a:pt x="3456068" y="1275158"/>
                  <a:pt x="3451048" y="1270357"/>
                  <a:pt x="3446029" y="1265774"/>
                </a:cubicBezTo>
                <a:cubicBezTo>
                  <a:pt x="3413511" y="1236966"/>
                  <a:pt x="3378156" y="1214050"/>
                  <a:pt x="3331670" y="1220598"/>
                </a:cubicBezTo>
                <a:cubicBezTo>
                  <a:pt x="3329051" y="1221034"/>
                  <a:pt x="3326432" y="1221252"/>
                  <a:pt x="3324032" y="1220598"/>
                </a:cubicBezTo>
                <a:cubicBezTo>
                  <a:pt x="3310501" y="1216887"/>
                  <a:pt x="3298934" y="1221034"/>
                  <a:pt x="3288240" y="1229109"/>
                </a:cubicBezTo>
                <a:cubicBezTo>
                  <a:pt x="3287149" y="1230855"/>
                  <a:pt x="3285840" y="1232383"/>
                  <a:pt x="3284530" y="1233910"/>
                </a:cubicBezTo>
                <a:cubicBezTo>
                  <a:pt x="3286931" y="1233692"/>
                  <a:pt x="3289331" y="1234129"/>
                  <a:pt x="3291514" y="1235874"/>
                </a:cubicBezTo>
                <a:cubicBezTo>
                  <a:pt x="3280165" y="1242858"/>
                  <a:pt x="3267289" y="1246132"/>
                  <a:pt x="3255941" y="1253334"/>
                </a:cubicBezTo>
                <a:cubicBezTo>
                  <a:pt x="3243719" y="1261191"/>
                  <a:pt x="3233025" y="1270357"/>
                  <a:pt x="3224296" y="1281923"/>
                </a:cubicBezTo>
                <a:cubicBezTo>
                  <a:pt x="3222986" y="1277995"/>
                  <a:pt x="3224950" y="1275158"/>
                  <a:pt x="3227569" y="1272321"/>
                </a:cubicBezTo>
                <a:cubicBezTo>
                  <a:pt x="3240009" y="1259008"/>
                  <a:pt x="3254413" y="1248751"/>
                  <a:pt x="3270344" y="1240458"/>
                </a:cubicBezTo>
                <a:cubicBezTo>
                  <a:pt x="3263797" y="1241112"/>
                  <a:pt x="3256814" y="1241112"/>
                  <a:pt x="3253758" y="1249405"/>
                </a:cubicBezTo>
                <a:cubicBezTo>
                  <a:pt x="3253540" y="1250060"/>
                  <a:pt x="3252449" y="1249842"/>
                  <a:pt x="3251794" y="1250060"/>
                </a:cubicBezTo>
                <a:cubicBezTo>
                  <a:pt x="3234990" y="1252243"/>
                  <a:pt x="3227133" y="1265774"/>
                  <a:pt x="3217530" y="1277122"/>
                </a:cubicBezTo>
                <a:cubicBezTo>
                  <a:pt x="3212729" y="1291526"/>
                  <a:pt x="3203126" y="1303966"/>
                  <a:pt x="3201162" y="1319243"/>
                </a:cubicBezTo>
                <a:cubicBezTo>
                  <a:pt x="3200289" y="1325135"/>
                  <a:pt x="3197670" y="1330591"/>
                  <a:pt x="3194833" y="1335611"/>
                </a:cubicBezTo>
                <a:cubicBezTo>
                  <a:pt x="3187195" y="1348487"/>
                  <a:pt x="3187631" y="1362673"/>
                  <a:pt x="3188286" y="1376640"/>
                </a:cubicBezTo>
                <a:cubicBezTo>
                  <a:pt x="3188504" y="1382533"/>
                  <a:pt x="3190250" y="1388207"/>
                  <a:pt x="3187413" y="1393881"/>
                </a:cubicBezTo>
                <a:cubicBezTo>
                  <a:pt x="3188940" y="1401738"/>
                  <a:pt x="3186322" y="1408067"/>
                  <a:pt x="3181302" y="1414396"/>
                </a:cubicBezTo>
                <a:cubicBezTo>
                  <a:pt x="3166025" y="1433819"/>
                  <a:pt x="3150530" y="1453024"/>
                  <a:pt x="3135690" y="1472884"/>
                </a:cubicBezTo>
                <a:cubicBezTo>
                  <a:pt x="3128051" y="1483142"/>
                  <a:pt x="3130670" y="1492090"/>
                  <a:pt x="3141800" y="1497764"/>
                </a:cubicBezTo>
                <a:cubicBezTo>
                  <a:pt x="3149439" y="1501692"/>
                  <a:pt x="3157514" y="1502783"/>
                  <a:pt x="3164934" y="1499728"/>
                </a:cubicBezTo>
                <a:cubicBezTo>
                  <a:pt x="3178247" y="1494054"/>
                  <a:pt x="3190905" y="1495145"/>
                  <a:pt x="3204436" y="1498200"/>
                </a:cubicBezTo>
                <a:cubicBezTo>
                  <a:pt x="3211856" y="1499946"/>
                  <a:pt x="3219494" y="1500819"/>
                  <a:pt x="3227133" y="1501256"/>
                </a:cubicBezTo>
                <a:cubicBezTo>
                  <a:pt x="3238918" y="1501911"/>
                  <a:pt x="3241755" y="1505402"/>
                  <a:pt x="3241100" y="1516969"/>
                </a:cubicBezTo>
                <a:cubicBezTo>
                  <a:pt x="3240446" y="1531591"/>
                  <a:pt x="3242191" y="1544249"/>
                  <a:pt x="3258778" y="1550142"/>
                </a:cubicBezTo>
                <a:cubicBezTo>
                  <a:pt x="3267944" y="1553634"/>
                  <a:pt x="3269035" y="1560836"/>
                  <a:pt x="3261397" y="1566946"/>
                </a:cubicBezTo>
                <a:cubicBezTo>
                  <a:pt x="3250048" y="1576113"/>
                  <a:pt x="3239573" y="1586152"/>
                  <a:pt x="3227569" y="1594445"/>
                </a:cubicBezTo>
                <a:cubicBezTo>
                  <a:pt x="3211856" y="1605139"/>
                  <a:pt x="3197234" y="1616924"/>
                  <a:pt x="3189813" y="1635474"/>
                </a:cubicBezTo>
                <a:cubicBezTo>
                  <a:pt x="3187849" y="1640057"/>
                  <a:pt x="3184576" y="1643986"/>
                  <a:pt x="3179120" y="1643549"/>
                </a:cubicBezTo>
                <a:cubicBezTo>
                  <a:pt x="3166244" y="1642240"/>
                  <a:pt x="3152712" y="1642458"/>
                  <a:pt x="3140927" y="1635692"/>
                </a:cubicBezTo>
                <a:cubicBezTo>
                  <a:pt x="3090732" y="1606885"/>
                  <a:pt x="3040755" y="1578077"/>
                  <a:pt x="2990559" y="1549269"/>
                </a:cubicBezTo>
                <a:cubicBezTo>
                  <a:pt x="2981393" y="1544031"/>
                  <a:pt x="2977901" y="1536611"/>
                  <a:pt x="2979647" y="1526572"/>
                </a:cubicBezTo>
                <a:cubicBezTo>
                  <a:pt x="2980739" y="1520025"/>
                  <a:pt x="2981175" y="1513477"/>
                  <a:pt x="2980957" y="1506930"/>
                </a:cubicBezTo>
                <a:cubicBezTo>
                  <a:pt x="2980084" y="1489034"/>
                  <a:pt x="2984885" y="1471575"/>
                  <a:pt x="2986849" y="1453897"/>
                </a:cubicBezTo>
                <a:cubicBezTo>
                  <a:pt x="2987722" y="1446041"/>
                  <a:pt x="2991869" y="1440367"/>
                  <a:pt x="2999725" y="1438184"/>
                </a:cubicBezTo>
                <a:cubicBezTo>
                  <a:pt x="3019803" y="1432292"/>
                  <a:pt x="3037918" y="1422689"/>
                  <a:pt x="3054504" y="1409813"/>
                </a:cubicBezTo>
                <a:cubicBezTo>
                  <a:pt x="3056686" y="1409376"/>
                  <a:pt x="3056904" y="1406757"/>
                  <a:pt x="3058651" y="1406103"/>
                </a:cubicBezTo>
                <a:cubicBezTo>
                  <a:pt x="3069999" y="1401956"/>
                  <a:pt x="3078729" y="1393663"/>
                  <a:pt x="3089422" y="1388207"/>
                </a:cubicBezTo>
                <a:cubicBezTo>
                  <a:pt x="3094660" y="1385588"/>
                  <a:pt x="3099462" y="1381223"/>
                  <a:pt x="3100553" y="1375331"/>
                </a:cubicBezTo>
                <a:cubicBezTo>
                  <a:pt x="3103172" y="1362454"/>
                  <a:pt x="3107537" y="1349360"/>
                  <a:pt x="3104045" y="1336265"/>
                </a:cubicBezTo>
                <a:cubicBezTo>
                  <a:pt x="3100335" y="1321862"/>
                  <a:pt x="3100553" y="1307676"/>
                  <a:pt x="3104263" y="1293272"/>
                </a:cubicBezTo>
                <a:cubicBezTo>
                  <a:pt x="3102954" y="1282578"/>
                  <a:pt x="3095752" y="1273848"/>
                  <a:pt x="3094878" y="1263155"/>
                </a:cubicBezTo>
                <a:cubicBezTo>
                  <a:pt x="3094005" y="1252461"/>
                  <a:pt x="3088768" y="1243949"/>
                  <a:pt x="3081129" y="1236747"/>
                </a:cubicBezTo>
                <a:cubicBezTo>
                  <a:pt x="3072618" y="1228673"/>
                  <a:pt x="3066725" y="1218633"/>
                  <a:pt x="3060397" y="1208813"/>
                </a:cubicBezTo>
                <a:cubicBezTo>
                  <a:pt x="3055813" y="1201829"/>
                  <a:pt x="3053631" y="1194627"/>
                  <a:pt x="3054722" y="1186115"/>
                </a:cubicBezTo>
                <a:cubicBezTo>
                  <a:pt x="3056032" y="1174112"/>
                  <a:pt x="3052321" y="1162764"/>
                  <a:pt x="3045338" y="1153161"/>
                </a:cubicBezTo>
                <a:cubicBezTo>
                  <a:pt x="3027879" y="1129591"/>
                  <a:pt x="3008891" y="1107112"/>
                  <a:pt x="2988813" y="1085506"/>
                </a:cubicBezTo>
                <a:cubicBezTo>
                  <a:pt x="2984885" y="1081360"/>
                  <a:pt x="2979647" y="1078523"/>
                  <a:pt x="2976810" y="1073285"/>
                </a:cubicBezTo>
                <a:cubicBezTo>
                  <a:pt x="2969172" y="1058663"/>
                  <a:pt x="2961097" y="1044259"/>
                  <a:pt x="2951931" y="1030510"/>
                </a:cubicBezTo>
                <a:cubicBezTo>
                  <a:pt x="2946693" y="1019161"/>
                  <a:pt x="2938400" y="1010213"/>
                  <a:pt x="2928579" y="1002575"/>
                </a:cubicBezTo>
                <a:cubicBezTo>
                  <a:pt x="2921377" y="997119"/>
                  <a:pt x="2912647" y="992972"/>
                  <a:pt x="2908064" y="984897"/>
                </a:cubicBezTo>
                <a:cubicBezTo>
                  <a:pt x="2896279" y="963073"/>
                  <a:pt x="2875764" y="950851"/>
                  <a:pt x="2855904" y="938412"/>
                </a:cubicBezTo>
                <a:cubicBezTo>
                  <a:pt x="2831461" y="923353"/>
                  <a:pt x="2806582" y="908949"/>
                  <a:pt x="2782794" y="893018"/>
                </a:cubicBezTo>
                <a:cubicBezTo>
                  <a:pt x="2778429" y="890180"/>
                  <a:pt x="2774282" y="887125"/>
                  <a:pt x="2772318" y="882324"/>
                </a:cubicBezTo>
                <a:cubicBezTo>
                  <a:pt x="2766862" y="869229"/>
                  <a:pt x="2759005" y="857226"/>
                  <a:pt x="2753113" y="844350"/>
                </a:cubicBezTo>
                <a:cubicBezTo>
                  <a:pt x="2749839" y="837366"/>
                  <a:pt x="2748748" y="830382"/>
                  <a:pt x="2752240" y="823399"/>
                </a:cubicBezTo>
                <a:cubicBezTo>
                  <a:pt x="2757259" y="813578"/>
                  <a:pt x="2761624" y="803757"/>
                  <a:pt x="2768390" y="795027"/>
                </a:cubicBezTo>
                <a:cubicBezTo>
                  <a:pt x="2773409" y="788698"/>
                  <a:pt x="2776901" y="781496"/>
                  <a:pt x="2778211" y="773421"/>
                </a:cubicBezTo>
                <a:cubicBezTo>
                  <a:pt x="2781921" y="751161"/>
                  <a:pt x="2786940" y="729555"/>
                  <a:pt x="2795888" y="708604"/>
                </a:cubicBezTo>
                <a:cubicBezTo>
                  <a:pt x="2804618" y="688089"/>
                  <a:pt x="2805491" y="665174"/>
                  <a:pt x="2798507" y="644441"/>
                </a:cubicBezTo>
                <a:cubicBezTo>
                  <a:pt x="2790214" y="619561"/>
                  <a:pt x="2773846" y="599265"/>
                  <a:pt x="2749621" y="586825"/>
                </a:cubicBezTo>
                <a:cubicBezTo>
                  <a:pt x="2736745" y="580060"/>
                  <a:pt x="2723432" y="574167"/>
                  <a:pt x="2713611" y="562600"/>
                </a:cubicBezTo>
                <a:cubicBezTo>
                  <a:pt x="2710774" y="559108"/>
                  <a:pt x="2706191" y="557799"/>
                  <a:pt x="2702044" y="556926"/>
                </a:cubicBezTo>
                <a:cubicBezTo>
                  <a:pt x="2667999" y="549942"/>
                  <a:pt x="2634171" y="549069"/>
                  <a:pt x="2600999" y="560854"/>
                </a:cubicBezTo>
                <a:cubicBezTo>
                  <a:pt x="2572409" y="570893"/>
                  <a:pt x="2551676" y="586825"/>
                  <a:pt x="2549494" y="620871"/>
                </a:cubicBezTo>
                <a:cubicBezTo>
                  <a:pt x="2548184" y="640731"/>
                  <a:pt x="2539455" y="658845"/>
                  <a:pt x="2519595" y="668666"/>
                </a:cubicBezTo>
                <a:cubicBezTo>
                  <a:pt x="2512175" y="672376"/>
                  <a:pt x="2505409" y="677395"/>
                  <a:pt x="2498207" y="681978"/>
                </a:cubicBezTo>
                <a:cubicBezTo>
                  <a:pt x="2493624" y="685034"/>
                  <a:pt x="2489259" y="688525"/>
                  <a:pt x="2486422" y="693109"/>
                </a:cubicBezTo>
                <a:cubicBezTo>
                  <a:pt x="2481839" y="700747"/>
                  <a:pt x="2480530" y="709258"/>
                  <a:pt x="2485331" y="716897"/>
                </a:cubicBezTo>
                <a:cubicBezTo>
                  <a:pt x="2490350" y="724317"/>
                  <a:pt x="2498425" y="725190"/>
                  <a:pt x="2506937" y="722571"/>
                </a:cubicBezTo>
                <a:cubicBezTo>
                  <a:pt x="2510429" y="721480"/>
                  <a:pt x="2513921" y="720607"/>
                  <a:pt x="2517194" y="719079"/>
                </a:cubicBezTo>
                <a:cubicBezTo>
                  <a:pt x="2520250" y="717552"/>
                  <a:pt x="2523741" y="714278"/>
                  <a:pt x="2527233" y="717333"/>
                </a:cubicBezTo>
                <a:cubicBezTo>
                  <a:pt x="2530943" y="720607"/>
                  <a:pt x="2528324" y="724754"/>
                  <a:pt x="2527233" y="728464"/>
                </a:cubicBezTo>
                <a:cubicBezTo>
                  <a:pt x="2524396" y="737193"/>
                  <a:pt x="2520250" y="745705"/>
                  <a:pt x="2520250" y="754653"/>
                </a:cubicBezTo>
                <a:cubicBezTo>
                  <a:pt x="2520468" y="794591"/>
                  <a:pt x="2517631" y="834529"/>
                  <a:pt x="2521995" y="874467"/>
                </a:cubicBezTo>
                <a:cubicBezTo>
                  <a:pt x="2522868" y="882105"/>
                  <a:pt x="2520686" y="887780"/>
                  <a:pt x="2514357" y="892363"/>
                </a:cubicBezTo>
                <a:cubicBezTo>
                  <a:pt x="2499080" y="903275"/>
                  <a:pt x="2482276" y="909167"/>
                  <a:pt x="2463507" y="909604"/>
                </a:cubicBezTo>
                <a:cubicBezTo>
                  <a:pt x="2449976" y="909822"/>
                  <a:pt x="2436227" y="910040"/>
                  <a:pt x="2424005" y="915715"/>
                </a:cubicBezTo>
                <a:cubicBezTo>
                  <a:pt x="2400871" y="926408"/>
                  <a:pt x="2375556" y="928373"/>
                  <a:pt x="2351331" y="934047"/>
                </a:cubicBezTo>
                <a:cubicBezTo>
                  <a:pt x="2334526" y="937975"/>
                  <a:pt x="2320340" y="944086"/>
                  <a:pt x="2307683" y="954343"/>
                </a:cubicBezTo>
                <a:cubicBezTo>
                  <a:pt x="2299608" y="960891"/>
                  <a:pt x="2291096" y="964382"/>
                  <a:pt x="2280839" y="964164"/>
                </a:cubicBezTo>
                <a:cubicBezTo>
                  <a:pt x="2269272" y="963946"/>
                  <a:pt x="2259233" y="967220"/>
                  <a:pt x="2250285" y="975731"/>
                </a:cubicBezTo>
                <a:cubicBezTo>
                  <a:pt x="2243083" y="982496"/>
                  <a:pt x="2235008" y="992099"/>
                  <a:pt x="2224969" y="991226"/>
                </a:cubicBezTo>
                <a:cubicBezTo>
                  <a:pt x="2210783" y="989917"/>
                  <a:pt x="2198562" y="994500"/>
                  <a:pt x="2185686" y="997555"/>
                </a:cubicBezTo>
                <a:cubicBezTo>
                  <a:pt x="2177393" y="999519"/>
                  <a:pt x="2171500" y="997119"/>
                  <a:pt x="2168008" y="989044"/>
                </a:cubicBezTo>
                <a:cubicBezTo>
                  <a:pt x="2158187" y="967001"/>
                  <a:pt x="2146184" y="946268"/>
                  <a:pt x="2134617" y="925317"/>
                </a:cubicBezTo>
                <a:cubicBezTo>
                  <a:pt x="2103627" y="869011"/>
                  <a:pt x="2067181" y="816633"/>
                  <a:pt x="2021787" y="771021"/>
                </a:cubicBezTo>
                <a:cubicBezTo>
                  <a:pt x="2008037" y="757271"/>
                  <a:pt x="1991888" y="746578"/>
                  <a:pt x="1974646" y="738066"/>
                </a:cubicBezTo>
                <a:cubicBezTo>
                  <a:pt x="1940601" y="721043"/>
                  <a:pt x="1906555" y="703802"/>
                  <a:pt x="1873383" y="684815"/>
                </a:cubicBezTo>
                <a:cubicBezTo>
                  <a:pt x="1852213" y="672594"/>
                  <a:pt x="1831698" y="659499"/>
                  <a:pt x="1819259" y="637239"/>
                </a:cubicBezTo>
                <a:cubicBezTo>
                  <a:pt x="1814676" y="629382"/>
                  <a:pt x="1810965" y="621089"/>
                  <a:pt x="1817076" y="612796"/>
                </a:cubicBezTo>
                <a:cubicBezTo>
                  <a:pt x="1832135" y="592499"/>
                  <a:pt x="1836282" y="569366"/>
                  <a:pt x="1835409" y="544705"/>
                </a:cubicBezTo>
                <a:cubicBezTo>
                  <a:pt x="1835190" y="537503"/>
                  <a:pt x="1833663" y="530955"/>
                  <a:pt x="1828861" y="525499"/>
                </a:cubicBezTo>
                <a:cubicBezTo>
                  <a:pt x="1823842" y="519825"/>
                  <a:pt x="1822532" y="513278"/>
                  <a:pt x="1824715" y="506076"/>
                </a:cubicBezTo>
                <a:cubicBezTo>
                  <a:pt x="1827334" y="497783"/>
                  <a:pt x="1826897" y="489490"/>
                  <a:pt x="1825151" y="481196"/>
                </a:cubicBezTo>
                <a:cubicBezTo>
                  <a:pt x="1821005" y="462428"/>
                  <a:pt x="1815985" y="443877"/>
                  <a:pt x="1812275" y="424890"/>
                </a:cubicBezTo>
                <a:cubicBezTo>
                  <a:pt x="1809220" y="409177"/>
                  <a:pt x="1800272" y="396519"/>
                  <a:pt x="1787177" y="386480"/>
                </a:cubicBezTo>
                <a:cubicBezTo>
                  <a:pt x="1768845" y="372512"/>
                  <a:pt x="1748330" y="365965"/>
                  <a:pt x="1725415" y="365747"/>
                </a:cubicBezTo>
                <a:cubicBezTo>
                  <a:pt x="1714939" y="365747"/>
                  <a:pt x="1704027" y="367929"/>
                  <a:pt x="1693988" y="364219"/>
                </a:cubicBezTo>
                <a:cubicBezTo>
                  <a:pt x="1686568" y="361382"/>
                  <a:pt x="1679803" y="362691"/>
                  <a:pt x="1672819" y="365528"/>
                </a:cubicBezTo>
                <a:cubicBezTo>
                  <a:pt x="1669109" y="367056"/>
                  <a:pt x="1665617" y="369239"/>
                  <a:pt x="1661689" y="370112"/>
                </a:cubicBezTo>
                <a:cubicBezTo>
                  <a:pt x="1638773" y="375568"/>
                  <a:pt x="1619132" y="386916"/>
                  <a:pt x="1601454" y="401975"/>
                </a:cubicBezTo>
                <a:cubicBezTo>
                  <a:pt x="1586395" y="414851"/>
                  <a:pt x="1571337" y="428600"/>
                  <a:pt x="1569591" y="449770"/>
                </a:cubicBezTo>
                <a:cubicBezTo>
                  <a:pt x="1567408" y="476177"/>
                  <a:pt x="1568718" y="502802"/>
                  <a:pt x="1576138" y="528773"/>
                </a:cubicBezTo>
                <a:cubicBezTo>
                  <a:pt x="1578975" y="538594"/>
                  <a:pt x="1579193" y="547978"/>
                  <a:pt x="1576356" y="557799"/>
                </a:cubicBezTo>
                <a:cubicBezTo>
                  <a:pt x="1572428" y="571548"/>
                  <a:pt x="1567627" y="584861"/>
                  <a:pt x="1564135" y="598610"/>
                </a:cubicBezTo>
                <a:cubicBezTo>
                  <a:pt x="1562607" y="604939"/>
                  <a:pt x="1559770" y="612359"/>
                  <a:pt x="1565881" y="616942"/>
                </a:cubicBezTo>
                <a:cubicBezTo>
                  <a:pt x="1572210" y="621962"/>
                  <a:pt x="1577011" y="614978"/>
                  <a:pt x="1582031" y="611923"/>
                </a:cubicBezTo>
                <a:cubicBezTo>
                  <a:pt x="1591633" y="606030"/>
                  <a:pt x="1596871" y="607776"/>
                  <a:pt x="1600145" y="618252"/>
                </a:cubicBezTo>
                <a:cubicBezTo>
                  <a:pt x="1605164" y="635711"/>
                  <a:pt x="1612366" y="652516"/>
                  <a:pt x="1619132" y="669320"/>
                </a:cubicBezTo>
                <a:cubicBezTo>
                  <a:pt x="1627643" y="690926"/>
                  <a:pt x="1626770" y="693327"/>
                  <a:pt x="1606037" y="703802"/>
                </a:cubicBezTo>
                <a:cubicBezTo>
                  <a:pt x="1605382" y="704021"/>
                  <a:pt x="1604728" y="704457"/>
                  <a:pt x="1604073" y="704675"/>
                </a:cubicBezTo>
                <a:cubicBezTo>
                  <a:pt x="1573737" y="717115"/>
                  <a:pt x="1546675" y="733920"/>
                  <a:pt x="1523760" y="757708"/>
                </a:cubicBezTo>
                <a:cubicBezTo>
                  <a:pt x="1507392" y="774513"/>
                  <a:pt x="1490151" y="790444"/>
                  <a:pt x="1486004" y="814014"/>
                </a:cubicBezTo>
                <a:cubicBezTo>
                  <a:pt x="1472255" y="785643"/>
                  <a:pt x="1472037" y="755744"/>
                  <a:pt x="1480985" y="725408"/>
                </a:cubicBezTo>
                <a:cubicBezTo>
                  <a:pt x="1482076" y="721916"/>
                  <a:pt x="1482512" y="718206"/>
                  <a:pt x="1482731" y="714714"/>
                </a:cubicBezTo>
                <a:cubicBezTo>
                  <a:pt x="1483822" y="691144"/>
                  <a:pt x="1492333" y="671721"/>
                  <a:pt x="1514157" y="660372"/>
                </a:cubicBezTo>
                <a:cubicBezTo>
                  <a:pt x="1514812" y="659936"/>
                  <a:pt x="1515249" y="659499"/>
                  <a:pt x="1515903" y="659063"/>
                </a:cubicBezTo>
                <a:cubicBezTo>
                  <a:pt x="1540783" y="637894"/>
                  <a:pt x="1538164" y="608867"/>
                  <a:pt x="1537727" y="580714"/>
                </a:cubicBezTo>
                <a:cubicBezTo>
                  <a:pt x="1537727" y="578968"/>
                  <a:pt x="1535982" y="577441"/>
                  <a:pt x="1535545" y="575695"/>
                </a:cubicBezTo>
                <a:cubicBezTo>
                  <a:pt x="1530526" y="557581"/>
                  <a:pt x="1522232" y="539903"/>
                  <a:pt x="1521796" y="520916"/>
                </a:cubicBezTo>
                <a:cubicBezTo>
                  <a:pt x="1521141" y="488835"/>
                  <a:pt x="1518304" y="457408"/>
                  <a:pt x="1509574" y="426200"/>
                </a:cubicBezTo>
                <a:cubicBezTo>
                  <a:pt x="1503900" y="405467"/>
                  <a:pt x="1494734" y="387789"/>
                  <a:pt x="1479894" y="372730"/>
                </a:cubicBezTo>
                <a:cubicBezTo>
                  <a:pt x="1462434" y="354835"/>
                  <a:pt x="1442793" y="340431"/>
                  <a:pt x="1418786" y="332138"/>
                </a:cubicBezTo>
                <a:cubicBezTo>
                  <a:pt x="1404164" y="326900"/>
                  <a:pt x="1390196" y="320789"/>
                  <a:pt x="1374483" y="318388"/>
                </a:cubicBezTo>
                <a:cubicBezTo>
                  <a:pt x="1350913" y="314678"/>
                  <a:pt x="1326907" y="309659"/>
                  <a:pt x="1313157" y="286089"/>
                </a:cubicBezTo>
                <a:cubicBezTo>
                  <a:pt x="1311411" y="283033"/>
                  <a:pt x="1308793" y="280196"/>
                  <a:pt x="1306828" y="277141"/>
                </a:cubicBezTo>
                <a:cubicBezTo>
                  <a:pt x="1303555" y="271903"/>
                  <a:pt x="1298972" y="270157"/>
                  <a:pt x="1293079" y="270375"/>
                </a:cubicBezTo>
                <a:cubicBezTo>
                  <a:pt x="1276056" y="271248"/>
                  <a:pt x="1271473" y="267538"/>
                  <a:pt x="1270819" y="250734"/>
                </a:cubicBezTo>
                <a:cubicBezTo>
                  <a:pt x="1269727" y="226291"/>
                  <a:pt x="1274092" y="202939"/>
                  <a:pt x="1286532" y="181551"/>
                </a:cubicBezTo>
                <a:cubicBezTo>
                  <a:pt x="1289806" y="175877"/>
                  <a:pt x="1291115" y="169766"/>
                  <a:pt x="1290024" y="163655"/>
                </a:cubicBezTo>
                <a:cubicBezTo>
                  <a:pt x="1287841" y="152962"/>
                  <a:pt x="1288933" y="142486"/>
                  <a:pt x="1291115" y="132229"/>
                </a:cubicBezTo>
                <a:cubicBezTo>
                  <a:pt x="1293734" y="120007"/>
                  <a:pt x="1290242" y="109313"/>
                  <a:pt x="1284786" y="98838"/>
                </a:cubicBezTo>
                <a:cubicBezTo>
                  <a:pt x="1281294" y="92072"/>
                  <a:pt x="1278020" y="85307"/>
                  <a:pt x="1279112" y="77232"/>
                </a:cubicBezTo>
                <a:cubicBezTo>
                  <a:pt x="1279985" y="71339"/>
                  <a:pt x="1276711" y="67193"/>
                  <a:pt x="1272346" y="63264"/>
                </a:cubicBezTo>
                <a:cubicBezTo>
                  <a:pt x="1261434" y="53444"/>
                  <a:pt x="1255323" y="39040"/>
                  <a:pt x="1243757" y="29655"/>
                </a:cubicBezTo>
                <a:cubicBezTo>
                  <a:pt x="1243102" y="29001"/>
                  <a:pt x="1243320" y="27691"/>
                  <a:pt x="1243102" y="26600"/>
                </a:cubicBezTo>
                <a:cubicBezTo>
                  <a:pt x="1233718" y="21144"/>
                  <a:pt x="1223897" y="16997"/>
                  <a:pt x="1213421" y="13724"/>
                </a:cubicBezTo>
                <a:cubicBezTo>
                  <a:pt x="1187450" y="5649"/>
                  <a:pt x="1160825" y="3466"/>
                  <a:pt x="1134200" y="629"/>
                </a:cubicBezTo>
                <a:cubicBezTo>
                  <a:pt x="1113685" y="-1553"/>
                  <a:pt x="1094698" y="1720"/>
                  <a:pt x="1078330" y="13942"/>
                </a:cubicBezTo>
                <a:cubicBezTo>
                  <a:pt x="1056069" y="30528"/>
                  <a:pt x="1041883" y="53662"/>
                  <a:pt x="1034682" y="79851"/>
                </a:cubicBezTo>
                <a:cubicBezTo>
                  <a:pt x="1028789" y="100584"/>
                  <a:pt x="1019186" y="115424"/>
                  <a:pt x="997799" y="120662"/>
                </a:cubicBezTo>
                <a:cubicBezTo>
                  <a:pt x="994307" y="121535"/>
                  <a:pt x="991033" y="123281"/>
                  <a:pt x="987760" y="124808"/>
                </a:cubicBezTo>
                <a:cubicBezTo>
                  <a:pt x="972701" y="130701"/>
                  <a:pt x="963098" y="141177"/>
                  <a:pt x="960916" y="157545"/>
                </a:cubicBezTo>
                <a:cubicBezTo>
                  <a:pt x="960261" y="162346"/>
                  <a:pt x="958734" y="164965"/>
                  <a:pt x="953278" y="166056"/>
                </a:cubicBezTo>
                <a:cubicBezTo>
                  <a:pt x="941056" y="168457"/>
                  <a:pt x="929271" y="172603"/>
                  <a:pt x="923815" y="185698"/>
                </a:cubicBezTo>
                <a:cubicBezTo>
                  <a:pt x="922506" y="188753"/>
                  <a:pt x="919232" y="191372"/>
                  <a:pt x="915958" y="192900"/>
                </a:cubicBezTo>
                <a:cubicBezTo>
                  <a:pt x="902209" y="199447"/>
                  <a:pt x="894789" y="212105"/>
                  <a:pt x="886059" y="223672"/>
                </a:cubicBezTo>
                <a:cubicBezTo>
                  <a:pt x="873620" y="240040"/>
                  <a:pt x="868382" y="260554"/>
                  <a:pt x="853978" y="275613"/>
                </a:cubicBezTo>
                <a:cubicBezTo>
                  <a:pt x="847431" y="282597"/>
                  <a:pt x="843284" y="290890"/>
                  <a:pt x="842193" y="300711"/>
                </a:cubicBezTo>
                <a:cubicBezTo>
                  <a:pt x="841756" y="305512"/>
                  <a:pt x="839574" y="309659"/>
                  <a:pt x="835646" y="312714"/>
                </a:cubicBezTo>
                <a:cubicBezTo>
                  <a:pt x="830408" y="336066"/>
                  <a:pt x="826698" y="359854"/>
                  <a:pt x="812948" y="380369"/>
                </a:cubicBezTo>
                <a:cubicBezTo>
                  <a:pt x="809675" y="385170"/>
                  <a:pt x="807929" y="390844"/>
                  <a:pt x="807056" y="396737"/>
                </a:cubicBezTo>
                <a:cubicBezTo>
                  <a:pt x="803782" y="419216"/>
                  <a:pt x="795271" y="440167"/>
                  <a:pt x="786978" y="461118"/>
                </a:cubicBezTo>
                <a:cubicBezTo>
                  <a:pt x="774102" y="493418"/>
                  <a:pt x="758388" y="524845"/>
                  <a:pt x="750531" y="559108"/>
                </a:cubicBezTo>
                <a:cubicBezTo>
                  <a:pt x="746385" y="576350"/>
                  <a:pt x="743111" y="594027"/>
                  <a:pt x="739401" y="611268"/>
                </a:cubicBezTo>
                <a:cubicBezTo>
                  <a:pt x="732854" y="642258"/>
                  <a:pt x="728271" y="673467"/>
                  <a:pt x="735691" y="705330"/>
                </a:cubicBezTo>
                <a:cubicBezTo>
                  <a:pt x="738092" y="716242"/>
                  <a:pt x="743111" y="724317"/>
                  <a:pt x="752059" y="729773"/>
                </a:cubicBezTo>
                <a:cubicBezTo>
                  <a:pt x="772792" y="742213"/>
                  <a:pt x="795489" y="746141"/>
                  <a:pt x="819277" y="742431"/>
                </a:cubicBezTo>
                <a:cubicBezTo>
                  <a:pt x="838919" y="739376"/>
                  <a:pt x="856160" y="729337"/>
                  <a:pt x="873183" y="719516"/>
                </a:cubicBezTo>
                <a:cubicBezTo>
                  <a:pt x="887151" y="711441"/>
                  <a:pt x="900463" y="707513"/>
                  <a:pt x="913558" y="721043"/>
                </a:cubicBezTo>
                <a:cubicBezTo>
                  <a:pt x="919668" y="727372"/>
                  <a:pt x="926434" y="726063"/>
                  <a:pt x="932981" y="721043"/>
                </a:cubicBezTo>
                <a:cubicBezTo>
                  <a:pt x="941056" y="714933"/>
                  <a:pt x="949349" y="709040"/>
                  <a:pt x="957206" y="702493"/>
                </a:cubicBezTo>
                <a:cubicBezTo>
                  <a:pt x="973138" y="689398"/>
                  <a:pt x="991033" y="678923"/>
                  <a:pt x="1005437" y="663646"/>
                </a:cubicBezTo>
                <a:cubicBezTo>
                  <a:pt x="1012857" y="655789"/>
                  <a:pt x="1021805" y="656662"/>
                  <a:pt x="1023770" y="664955"/>
                </a:cubicBezTo>
                <a:cubicBezTo>
                  <a:pt x="1028353" y="685034"/>
                  <a:pt x="1038173" y="703802"/>
                  <a:pt x="1037519" y="725190"/>
                </a:cubicBezTo>
                <a:cubicBezTo>
                  <a:pt x="1037082" y="741122"/>
                  <a:pt x="1036209" y="757053"/>
                  <a:pt x="1041665" y="772767"/>
                </a:cubicBezTo>
                <a:cubicBezTo>
                  <a:pt x="1044284" y="780405"/>
                  <a:pt x="1040356" y="785861"/>
                  <a:pt x="1032717" y="787389"/>
                </a:cubicBezTo>
                <a:cubicBezTo>
                  <a:pt x="1017222" y="790226"/>
                  <a:pt x="1008056" y="800047"/>
                  <a:pt x="1001509" y="813359"/>
                </a:cubicBezTo>
                <a:cubicBezTo>
                  <a:pt x="998017" y="820125"/>
                  <a:pt x="993652" y="826454"/>
                  <a:pt x="989506" y="832783"/>
                </a:cubicBezTo>
                <a:cubicBezTo>
                  <a:pt x="984486" y="840421"/>
                  <a:pt x="980121" y="848060"/>
                  <a:pt x="980340" y="857881"/>
                </a:cubicBezTo>
                <a:cubicBezTo>
                  <a:pt x="980558" y="864428"/>
                  <a:pt x="976411" y="869447"/>
                  <a:pt x="972265" y="874031"/>
                </a:cubicBezTo>
                <a:cubicBezTo>
                  <a:pt x="960043" y="887780"/>
                  <a:pt x="949349" y="902838"/>
                  <a:pt x="936909" y="916588"/>
                </a:cubicBezTo>
                <a:cubicBezTo>
                  <a:pt x="935164" y="918988"/>
                  <a:pt x="934945" y="921825"/>
                  <a:pt x="935164" y="924881"/>
                </a:cubicBezTo>
                <a:cubicBezTo>
                  <a:pt x="935164" y="927063"/>
                  <a:pt x="934945" y="929246"/>
                  <a:pt x="934727" y="931210"/>
                </a:cubicBezTo>
                <a:cubicBezTo>
                  <a:pt x="938437" y="921171"/>
                  <a:pt x="939965" y="920079"/>
                  <a:pt x="944766" y="919206"/>
                </a:cubicBezTo>
                <a:cubicBezTo>
                  <a:pt x="912903" y="989698"/>
                  <a:pt x="912466" y="1062373"/>
                  <a:pt x="930580" y="1136357"/>
                </a:cubicBezTo>
                <a:cubicBezTo>
                  <a:pt x="931017" y="1138102"/>
                  <a:pt x="931453" y="1139848"/>
                  <a:pt x="931890" y="1141594"/>
                </a:cubicBezTo>
                <a:cubicBezTo>
                  <a:pt x="927743" y="1140503"/>
                  <a:pt x="927743" y="1140503"/>
                  <a:pt x="926216" y="1136138"/>
                </a:cubicBezTo>
                <a:cubicBezTo>
                  <a:pt x="925997" y="1135265"/>
                  <a:pt x="925779" y="1134392"/>
                  <a:pt x="925343" y="1133519"/>
                </a:cubicBezTo>
                <a:cubicBezTo>
                  <a:pt x="925997" y="1135920"/>
                  <a:pt x="926434" y="1138539"/>
                  <a:pt x="926870" y="1140940"/>
                </a:cubicBezTo>
                <a:cubicBezTo>
                  <a:pt x="927525" y="1145959"/>
                  <a:pt x="927962" y="1150760"/>
                  <a:pt x="930799" y="1155344"/>
                </a:cubicBezTo>
                <a:cubicBezTo>
                  <a:pt x="936473" y="1164291"/>
                  <a:pt x="935382" y="1172803"/>
                  <a:pt x="928616" y="1181532"/>
                </a:cubicBezTo>
                <a:cubicBezTo>
                  <a:pt x="919668" y="1193099"/>
                  <a:pt x="913776" y="1206848"/>
                  <a:pt x="911375" y="1221034"/>
                </a:cubicBezTo>
                <a:cubicBezTo>
                  <a:pt x="909629" y="1231073"/>
                  <a:pt x="905919" y="1239585"/>
                  <a:pt x="900681" y="1248096"/>
                </a:cubicBezTo>
                <a:cubicBezTo>
                  <a:pt x="887805" y="1268392"/>
                  <a:pt x="874056" y="1288034"/>
                  <a:pt x="861398" y="1308331"/>
                </a:cubicBezTo>
                <a:cubicBezTo>
                  <a:pt x="858124" y="1313568"/>
                  <a:pt x="854633" y="1318806"/>
                  <a:pt x="850268" y="1323171"/>
                </a:cubicBezTo>
                <a:cubicBezTo>
                  <a:pt x="845248" y="1328409"/>
                  <a:pt x="840229" y="1328190"/>
                  <a:pt x="835209" y="1322953"/>
                </a:cubicBezTo>
                <a:cubicBezTo>
                  <a:pt x="831062" y="1318370"/>
                  <a:pt x="827789" y="1313132"/>
                  <a:pt x="823642" y="1308549"/>
                </a:cubicBezTo>
                <a:cubicBezTo>
                  <a:pt x="816877" y="1301129"/>
                  <a:pt x="810111" y="1294581"/>
                  <a:pt x="799199" y="1293490"/>
                </a:cubicBezTo>
                <a:cubicBezTo>
                  <a:pt x="779339" y="1291744"/>
                  <a:pt x="766027" y="1299819"/>
                  <a:pt x="758606" y="1319024"/>
                </a:cubicBezTo>
                <a:cubicBezTo>
                  <a:pt x="753150" y="1332992"/>
                  <a:pt x="753369" y="1332992"/>
                  <a:pt x="738528" y="1328409"/>
                </a:cubicBezTo>
                <a:cubicBezTo>
                  <a:pt x="725434" y="1324480"/>
                  <a:pt x="712121" y="1323171"/>
                  <a:pt x="699027" y="1328190"/>
                </a:cubicBezTo>
                <a:cubicBezTo>
                  <a:pt x="680040" y="1335393"/>
                  <a:pt x="661707" y="1332774"/>
                  <a:pt x="644466" y="1323171"/>
                </a:cubicBezTo>
                <a:cubicBezTo>
                  <a:pt x="622860" y="1310949"/>
                  <a:pt x="600818" y="1308549"/>
                  <a:pt x="577466" y="1316187"/>
                </a:cubicBezTo>
                <a:cubicBezTo>
                  <a:pt x="564154" y="1320552"/>
                  <a:pt x="550404" y="1319243"/>
                  <a:pt x="538619" y="1312041"/>
                </a:cubicBezTo>
                <a:cubicBezTo>
                  <a:pt x="518323" y="1299601"/>
                  <a:pt x="497808" y="1296327"/>
                  <a:pt x="475111" y="1304184"/>
                </a:cubicBezTo>
                <a:cubicBezTo>
                  <a:pt x="462017" y="1308549"/>
                  <a:pt x="449140" y="1307239"/>
                  <a:pt x="437574" y="1299601"/>
                </a:cubicBezTo>
                <a:cubicBezTo>
                  <a:pt x="418368" y="1287161"/>
                  <a:pt x="398290" y="1283669"/>
                  <a:pt x="376248" y="1291308"/>
                </a:cubicBezTo>
                <a:cubicBezTo>
                  <a:pt x="359225" y="1297200"/>
                  <a:pt x="342639" y="1294581"/>
                  <a:pt x="327144" y="1285633"/>
                </a:cubicBezTo>
                <a:cubicBezTo>
                  <a:pt x="305974" y="1273630"/>
                  <a:pt x="283714" y="1269920"/>
                  <a:pt x="260144" y="1277777"/>
                </a:cubicBezTo>
                <a:cubicBezTo>
                  <a:pt x="242248" y="1283669"/>
                  <a:pt x="224352" y="1281487"/>
                  <a:pt x="208639" y="1272103"/>
                </a:cubicBezTo>
                <a:cubicBezTo>
                  <a:pt x="187687" y="1259663"/>
                  <a:pt x="166736" y="1258790"/>
                  <a:pt x="143603" y="1264901"/>
                </a:cubicBezTo>
                <a:cubicBezTo>
                  <a:pt x="127453" y="1269265"/>
                  <a:pt x="109775" y="1268611"/>
                  <a:pt x="96026" y="1259226"/>
                </a:cubicBezTo>
                <a:cubicBezTo>
                  <a:pt x="66127" y="1238712"/>
                  <a:pt x="35573" y="1246787"/>
                  <a:pt x="4801" y="1253116"/>
                </a:cubicBezTo>
                <a:cubicBezTo>
                  <a:pt x="2837" y="1253552"/>
                  <a:pt x="1528" y="1255953"/>
                  <a:pt x="0" y="1257480"/>
                </a:cubicBezTo>
                <a:cubicBezTo>
                  <a:pt x="0" y="1291744"/>
                  <a:pt x="0" y="1325790"/>
                  <a:pt x="0" y="1360054"/>
                </a:cubicBezTo>
                <a:cubicBezTo>
                  <a:pt x="11130" y="1361581"/>
                  <a:pt x="18769" y="1366164"/>
                  <a:pt x="21824" y="1378604"/>
                </a:cubicBezTo>
                <a:cubicBezTo>
                  <a:pt x="28371" y="1405230"/>
                  <a:pt x="30117" y="1432510"/>
                  <a:pt x="32300" y="1459572"/>
                </a:cubicBezTo>
                <a:cubicBezTo>
                  <a:pt x="32954" y="1468301"/>
                  <a:pt x="29463" y="1471357"/>
                  <a:pt x="20515" y="1469393"/>
                </a:cubicBezTo>
                <a:cubicBezTo>
                  <a:pt x="13749" y="1467865"/>
                  <a:pt x="6765" y="1467647"/>
                  <a:pt x="0" y="1466774"/>
                </a:cubicBezTo>
                <a:cubicBezTo>
                  <a:pt x="0" y="1478341"/>
                  <a:pt x="0" y="1490125"/>
                  <a:pt x="0" y="1501692"/>
                </a:cubicBezTo>
                <a:cubicBezTo>
                  <a:pt x="1528" y="1501692"/>
                  <a:pt x="2837" y="1501474"/>
                  <a:pt x="4365" y="1501474"/>
                </a:cubicBezTo>
                <a:cubicBezTo>
                  <a:pt x="33391" y="1503002"/>
                  <a:pt x="35573" y="1504748"/>
                  <a:pt x="37974" y="1533119"/>
                </a:cubicBezTo>
                <a:cubicBezTo>
                  <a:pt x="40375" y="1563891"/>
                  <a:pt x="42339" y="1594445"/>
                  <a:pt x="44085" y="1625217"/>
                </a:cubicBezTo>
                <a:cubicBezTo>
                  <a:pt x="44958" y="1638966"/>
                  <a:pt x="43430" y="1639839"/>
                  <a:pt x="29463" y="1638966"/>
                </a:cubicBezTo>
                <a:cubicBezTo>
                  <a:pt x="19642" y="1638311"/>
                  <a:pt x="10039" y="1637657"/>
                  <a:pt x="218" y="1637002"/>
                </a:cubicBezTo>
                <a:cubicBezTo>
                  <a:pt x="218" y="1648569"/>
                  <a:pt x="218" y="1660354"/>
                  <a:pt x="218" y="1671920"/>
                </a:cubicBezTo>
                <a:cubicBezTo>
                  <a:pt x="12876" y="1673230"/>
                  <a:pt x="25534" y="1674539"/>
                  <a:pt x="38192" y="1675630"/>
                </a:cubicBezTo>
                <a:cubicBezTo>
                  <a:pt x="44521" y="1676067"/>
                  <a:pt x="48231" y="1678686"/>
                  <a:pt x="48668" y="1685451"/>
                </a:cubicBezTo>
                <a:cubicBezTo>
                  <a:pt x="51505" y="1725171"/>
                  <a:pt x="54560" y="1765109"/>
                  <a:pt x="57616" y="1804829"/>
                </a:cubicBezTo>
                <a:cubicBezTo>
                  <a:pt x="58270" y="1812904"/>
                  <a:pt x="55215" y="1816614"/>
                  <a:pt x="46922" y="1814650"/>
                </a:cubicBezTo>
                <a:cubicBezTo>
                  <a:pt x="31427" y="1811158"/>
                  <a:pt x="15059" y="1813122"/>
                  <a:pt x="436" y="1805048"/>
                </a:cubicBezTo>
                <a:cubicBezTo>
                  <a:pt x="436" y="1818142"/>
                  <a:pt x="436" y="1831236"/>
                  <a:pt x="436" y="1844331"/>
                </a:cubicBezTo>
                <a:cubicBezTo>
                  <a:pt x="5238" y="1843676"/>
                  <a:pt x="9821" y="1844331"/>
                  <a:pt x="14186" y="1846077"/>
                </a:cubicBezTo>
                <a:cubicBezTo>
                  <a:pt x="14186" y="1846077"/>
                  <a:pt x="14186" y="1846077"/>
                  <a:pt x="14186" y="1846077"/>
                </a:cubicBezTo>
                <a:cubicBezTo>
                  <a:pt x="24879" y="1847823"/>
                  <a:pt x="35355" y="1850223"/>
                  <a:pt x="46267" y="1851096"/>
                </a:cubicBezTo>
                <a:cubicBezTo>
                  <a:pt x="58707" y="1851969"/>
                  <a:pt x="61544" y="1860263"/>
                  <a:pt x="61762" y="1870083"/>
                </a:cubicBezTo>
                <a:cubicBezTo>
                  <a:pt x="62853" y="1903038"/>
                  <a:pt x="67437" y="1935774"/>
                  <a:pt x="69837" y="1968510"/>
                </a:cubicBezTo>
                <a:cubicBezTo>
                  <a:pt x="70055" y="1971347"/>
                  <a:pt x="70055" y="1974403"/>
                  <a:pt x="70274" y="1977240"/>
                </a:cubicBezTo>
                <a:cubicBezTo>
                  <a:pt x="70928" y="1985533"/>
                  <a:pt x="67873" y="1989243"/>
                  <a:pt x="58925" y="1988588"/>
                </a:cubicBezTo>
                <a:cubicBezTo>
                  <a:pt x="39283" y="1986843"/>
                  <a:pt x="19860" y="1985533"/>
                  <a:pt x="218" y="1984005"/>
                </a:cubicBezTo>
                <a:cubicBezTo>
                  <a:pt x="218" y="1996445"/>
                  <a:pt x="218" y="2008667"/>
                  <a:pt x="218" y="2021106"/>
                </a:cubicBezTo>
                <a:cubicBezTo>
                  <a:pt x="21606" y="2021106"/>
                  <a:pt x="42994" y="2023071"/>
                  <a:pt x="64163" y="2025035"/>
                </a:cubicBezTo>
                <a:cubicBezTo>
                  <a:pt x="70710" y="2025689"/>
                  <a:pt x="73766" y="2028963"/>
                  <a:pt x="74202" y="2035292"/>
                </a:cubicBezTo>
                <a:cubicBezTo>
                  <a:pt x="77039" y="2075448"/>
                  <a:pt x="79876" y="2115605"/>
                  <a:pt x="82932" y="2155543"/>
                </a:cubicBezTo>
                <a:cubicBezTo>
                  <a:pt x="83586" y="2164491"/>
                  <a:pt x="79658" y="2167110"/>
                  <a:pt x="71365" y="2166019"/>
                </a:cubicBezTo>
                <a:cubicBezTo>
                  <a:pt x="47795" y="2162745"/>
                  <a:pt x="24007" y="2159690"/>
                  <a:pt x="218" y="2156416"/>
                </a:cubicBezTo>
                <a:cubicBezTo>
                  <a:pt x="218" y="2168856"/>
                  <a:pt x="218" y="2181077"/>
                  <a:pt x="218" y="2193517"/>
                </a:cubicBezTo>
                <a:cubicBezTo>
                  <a:pt x="25752" y="2196791"/>
                  <a:pt x="51505" y="2200064"/>
                  <a:pt x="77039" y="2203120"/>
                </a:cubicBezTo>
                <a:cubicBezTo>
                  <a:pt x="84023" y="2203993"/>
                  <a:pt x="87078" y="2207703"/>
                  <a:pt x="87515" y="2214686"/>
                </a:cubicBezTo>
                <a:cubicBezTo>
                  <a:pt x="89915" y="2251351"/>
                  <a:pt x="92316" y="2288015"/>
                  <a:pt x="95153" y="2324680"/>
                </a:cubicBezTo>
                <a:cubicBezTo>
                  <a:pt x="95808" y="2334283"/>
                  <a:pt x="92753" y="2337993"/>
                  <a:pt x="82932" y="2337120"/>
                </a:cubicBezTo>
                <a:cubicBezTo>
                  <a:pt x="55433" y="2334937"/>
                  <a:pt x="27717" y="2334501"/>
                  <a:pt x="218" y="2331009"/>
                </a:cubicBezTo>
                <a:cubicBezTo>
                  <a:pt x="218" y="2343449"/>
                  <a:pt x="218" y="2355670"/>
                  <a:pt x="218" y="2368110"/>
                </a:cubicBezTo>
                <a:cubicBezTo>
                  <a:pt x="27717" y="2370074"/>
                  <a:pt x="55215" y="2372038"/>
                  <a:pt x="82713" y="2374003"/>
                </a:cubicBezTo>
                <a:cubicBezTo>
                  <a:pt x="97990" y="2375094"/>
                  <a:pt x="98645" y="2375530"/>
                  <a:pt x="99736" y="2390371"/>
                </a:cubicBezTo>
                <a:cubicBezTo>
                  <a:pt x="100609" y="2404556"/>
                  <a:pt x="101046" y="2418742"/>
                  <a:pt x="102137" y="2432709"/>
                </a:cubicBezTo>
                <a:cubicBezTo>
                  <a:pt x="102792" y="2440348"/>
                  <a:pt x="99954" y="2444931"/>
                  <a:pt x="93189" y="2447986"/>
                </a:cubicBezTo>
                <a:cubicBezTo>
                  <a:pt x="79658" y="2454097"/>
                  <a:pt x="64599" y="2458462"/>
                  <a:pt x="53251" y="2467410"/>
                </a:cubicBezTo>
                <a:cubicBezTo>
                  <a:pt x="41248" y="2477012"/>
                  <a:pt x="28371" y="2477449"/>
                  <a:pt x="14840" y="2479195"/>
                </a:cubicBezTo>
                <a:cubicBezTo>
                  <a:pt x="6111" y="2480504"/>
                  <a:pt x="1746" y="2477667"/>
                  <a:pt x="2182" y="2468283"/>
                </a:cubicBezTo>
                <a:cubicBezTo>
                  <a:pt x="2401" y="2461735"/>
                  <a:pt x="2619" y="2455188"/>
                  <a:pt x="436" y="2448859"/>
                </a:cubicBezTo>
                <a:cubicBezTo>
                  <a:pt x="436" y="2506693"/>
                  <a:pt x="655" y="2564527"/>
                  <a:pt x="218" y="2622361"/>
                </a:cubicBezTo>
                <a:cubicBezTo>
                  <a:pt x="218" y="2630654"/>
                  <a:pt x="2182" y="2632400"/>
                  <a:pt x="10257" y="2632400"/>
                </a:cubicBezTo>
                <a:cubicBezTo>
                  <a:pt x="816659" y="2632182"/>
                  <a:pt x="1623060" y="2632182"/>
                  <a:pt x="2429461" y="2632182"/>
                </a:cubicBezTo>
                <a:cubicBezTo>
                  <a:pt x="2361588" y="2592025"/>
                  <a:pt x="2302881" y="2539647"/>
                  <a:pt x="2239155" y="2494035"/>
                </a:cubicBezTo>
                <a:cubicBezTo>
                  <a:pt x="2226933" y="2485087"/>
                  <a:pt x="2216239" y="2473957"/>
                  <a:pt x="2202709" y="2466537"/>
                </a:cubicBezTo>
                <a:cubicBezTo>
                  <a:pt x="2195507" y="2462608"/>
                  <a:pt x="2197907" y="2456934"/>
                  <a:pt x="2200308" y="2451478"/>
                </a:cubicBezTo>
                <a:cubicBezTo>
                  <a:pt x="2214930" y="2418960"/>
                  <a:pt x="2229552" y="2386660"/>
                  <a:pt x="2244393" y="2354142"/>
                </a:cubicBezTo>
                <a:cubicBezTo>
                  <a:pt x="2251376" y="2338866"/>
                  <a:pt x="2258797" y="2324025"/>
                  <a:pt x="2265344" y="2308748"/>
                </a:cubicBezTo>
                <a:cubicBezTo>
                  <a:pt x="2268399" y="2301983"/>
                  <a:pt x="2271236" y="2300019"/>
                  <a:pt x="2279311" y="2302419"/>
                </a:cubicBezTo>
                <a:cubicBezTo>
                  <a:pt x="2306810" y="2310494"/>
                  <a:pt x="2333872" y="2320097"/>
                  <a:pt x="2361370" y="2328608"/>
                </a:cubicBezTo>
                <a:cubicBezTo>
                  <a:pt x="2379702" y="2334283"/>
                  <a:pt x="2398035" y="2340612"/>
                  <a:pt x="2416367" y="2346504"/>
                </a:cubicBezTo>
                <a:cubicBezTo>
                  <a:pt x="2436445" y="2353051"/>
                  <a:pt x="2456523" y="2361126"/>
                  <a:pt x="2478347" y="2363309"/>
                </a:cubicBezTo>
                <a:cubicBezTo>
                  <a:pt x="2486859" y="2364182"/>
                  <a:pt x="2496243" y="2368110"/>
                  <a:pt x="2505191" y="2370729"/>
                </a:cubicBezTo>
                <a:cubicBezTo>
                  <a:pt x="2513921" y="2373348"/>
                  <a:pt x="2514794" y="2381641"/>
                  <a:pt x="2516539" y="2389061"/>
                </a:cubicBezTo>
                <a:cubicBezTo>
                  <a:pt x="2522650" y="2416341"/>
                  <a:pt x="2524614" y="2444494"/>
                  <a:pt x="2529634" y="2471774"/>
                </a:cubicBezTo>
                <a:cubicBezTo>
                  <a:pt x="2539236" y="2524807"/>
                  <a:pt x="2542510" y="2578494"/>
                  <a:pt x="2545129" y="2632182"/>
                </a:cubicBezTo>
                <a:cubicBezTo>
                  <a:pt x="3090295" y="2632182"/>
                  <a:pt x="3635680" y="2632182"/>
                  <a:pt x="4180847" y="2632400"/>
                </a:cubicBezTo>
                <a:cubicBezTo>
                  <a:pt x="4188922" y="2632400"/>
                  <a:pt x="4190886" y="2630654"/>
                  <a:pt x="4190886" y="2622361"/>
                </a:cubicBezTo>
                <a:cubicBezTo>
                  <a:pt x="4188049" y="2556889"/>
                  <a:pt x="4188267" y="2491198"/>
                  <a:pt x="4188267" y="2425289"/>
                </a:cubicBezTo>
                <a:close/>
                <a:moveTo>
                  <a:pt x="74420" y="2557980"/>
                </a:moveTo>
                <a:cubicBezTo>
                  <a:pt x="73984" y="2562781"/>
                  <a:pt x="71365" y="2567146"/>
                  <a:pt x="66782" y="2566928"/>
                </a:cubicBezTo>
                <a:cubicBezTo>
                  <a:pt x="60889" y="2566709"/>
                  <a:pt x="63726" y="2560817"/>
                  <a:pt x="63508" y="2557325"/>
                </a:cubicBezTo>
                <a:cubicBezTo>
                  <a:pt x="63290" y="2553397"/>
                  <a:pt x="63072" y="2549032"/>
                  <a:pt x="69182" y="2548814"/>
                </a:cubicBezTo>
                <a:cubicBezTo>
                  <a:pt x="74202" y="2549905"/>
                  <a:pt x="74857" y="2553833"/>
                  <a:pt x="74420" y="2557980"/>
                </a:cubicBezTo>
                <a:close/>
                <a:moveTo>
                  <a:pt x="89697" y="2611012"/>
                </a:moveTo>
                <a:cubicBezTo>
                  <a:pt x="85987" y="2609266"/>
                  <a:pt x="77694" y="2613195"/>
                  <a:pt x="79003" y="2604902"/>
                </a:cubicBezTo>
                <a:cubicBezTo>
                  <a:pt x="80095" y="2597918"/>
                  <a:pt x="82277" y="2585915"/>
                  <a:pt x="88169" y="2586351"/>
                </a:cubicBezTo>
                <a:cubicBezTo>
                  <a:pt x="94498" y="2586788"/>
                  <a:pt x="96681" y="2598573"/>
                  <a:pt x="98209" y="2605993"/>
                </a:cubicBezTo>
                <a:cubicBezTo>
                  <a:pt x="99736" y="2612977"/>
                  <a:pt x="92971" y="2609921"/>
                  <a:pt x="89697" y="2611012"/>
                </a:cubicBezTo>
                <a:close/>
                <a:moveTo>
                  <a:pt x="785450" y="1436875"/>
                </a:moveTo>
                <a:cubicBezTo>
                  <a:pt x="788287" y="1437311"/>
                  <a:pt x="790688" y="1437529"/>
                  <a:pt x="790470" y="1440367"/>
                </a:cubicBezTo>
                <a:cubicBezTo>
                  <a:pt x="790251" y="1442767"/>
                  <a:pt x="788942" y="1444513"/>
                  <a:pt x="786541" y="1444513"/>
                </a:cubicBezTo>
                <a:cubicBezTo>
                  <a:pt x="784359" y="1444295"/>
                  <a:pt x="782613" y="1442767"/>
                  <a:pt x="782176" y="1440367"/>
                </a:cubicBezTo>
                <a:cubicBezTo>
                  <a:pt x="781522" y="1437311"/>
                  <a:pt x="784141" y="1437311"/>
                  <a:pt x="785450" y="1436875"/>
                </a:cubicBezTo>
                <a:close/>
                <a:moveTo>
                  <a:pt x="773010" y="1504966"/>
                </a:moveTo>
                <a:cubicBezTo>
                  <a:pt x="772574" y="1510204"/>
                  <a:pt x="772137" y="1515442"/>
                  <a:pt x="768209" y="1521116"/>
                </a:cubicBezTo>
                <a:cubicBezTo>
                  <a:pt x="764717" y="1512823"/>
                  <a:pt x="768209" y="1508894"/>
                  <a:pt x="773010" y="1504966"/>
                </a:cubicBezTo>
                <a:close/>
                <a:moveTo>
                  <a:pt x="762535" y="1767947"/>
                </a:moveTo>
                <a:cubicBezTo>
                  <a:pt x="766245" y="1803302"/>
                  <a:pt x="771483" y="1838439"/>
                  <a:pt x="776066" y="1873793"/>
                </a:cubicBezTo>
                <a:cubicBezTo>
                  <a:pt x="777593" y="1885579"/>
                  <a:pt x="776284" y="1885579"/>
                  <a:pt x="764499" y="1884051"/>
                </a:cubicBezTo>
                <a:cubicBezTo>
                  <a:pt x="744421" y="1881650"/>
                  <a:pt x="724561" y="1877504"/>
                  <a:pt x="704483" y="1874667"/>
                </a:cubicBezTo>
                <a:cubicBezTo>
                  <a:pt x="695317" y="1873357"/>
                  <a:pt x="691170" y="1868774"/>
                  <a:pt x="690297" y="1859826"/>
                </a:cubicBezTo>
                <a:cubicBezTo>
                  <a:pt x="686587" y="1823816"/>
                  <a:pt x="682658" y="1787588"/>
                  <a:pt x="678294" y="1747868"/>
                </a:cubicBezTo>
                <a:cubicBezTo>
                  <a:pt x="677421" y="1742849"/>
                  <a:pt x="681349" y="1740666"/>
                  <a:pt x="689424" y="1742194"/>
                </a:cubicBezTo>
                <a:cubicBezTo>
                  <a:pt x="708629" y="1745686"/>
                  <a:pt x="728053" y="1748741"/>
                  <a:pt x="747258" y="1751797"/>
                </a:cubicBezTo>
                <a:cubicBezTo>
                  <a:pt x="756424" y="1753324"/>
                  <a:pt x="761444" y="1757253"/>
                  <a:pt x="762535" y="1767947"/>
                </a:cubicBezTo>
                <a:close/>
                <a:moveTo>
                  <a:pt x="692698" y="1610158"/>
                </a:moveTo>
                <a:cubicBezTo>
                  <a:pt x="695317" y="1614086"/>
                  <a:pt x="690952" y="1619106"/>
                  <a:pt x="690515" y="1623689"/>
                </a:cubicBezTo>
                <a:cubicBezTo>
                  <a:pt x="688333" y="1642676"/>
                  <a:pt x="679821" y="1660572"/>
                  <a:pt x="680694" y="1680214"/>
                </a:cubicBezTo>
                <a:cubicBezTo>
                  <a:pt x="680913" y="1685233"/>
                  <a:pt x="678512" y="1690689"/>
                  <a:pt x="672838" y="1698109"/>
                </a:cubicBezTo>
                <a:cubicBezTo>
                  <a:pt x="668909" y="1671484"/>
                  <a:pt x="665417" y="1647696"/>
                  <a:pt x="662144" y="1623689"/>
                </a:cubicBezTo>
                <a:cubicBezTo>
                  <a:pt x="660398" y="1611031"/>
                  <a:pt x="658652" y="1598591"/>
                  <a:pt x="657343" y="1585933"/>
                </a:cubicBezTo>
                <a:cubicBezTo>
                  <a:pt x="656688" y="1579823"/>
                  <a:pt x="657561" y="1572184"/>
                  <a:pt x="663453" y="1569565"/>
                </a:cubicBezTo>
                <a:cubicBezTo>
                  <a:pt x="670001" y="1566728"/>
                  <a:pt x="677639" y="1568474"/>
                  <a:pt x="684623" y="1570875"/>
                </a:cubicBezTo>
                <a:cubicBezTo>
                  <a:pt x="687896" y="1571966"/>
                  <a:pt x="687678" y="1575458"/>
                  <a:pt x="687678" y="1578295"/>
                </a:cubicBezTo>
                <a:cubicBezTo>
                  <a:pt x="687896" y="1589207"/>
                  <a:pt x="686150" y="1600119"/>
                  <a:pt x="692698" y="1610158"/>
                </a:cubicBezTo>
                <a:close/>
                <a:moveTo>
                  <a:pt x="664763" y="1862009"/>
                </a:moveTo>
                <a:cubicBezTo>
                  <a:pt x="664981" y="1866373"/>
                  <a:pt x="663017" y="1868774"/>
                  <a:pt x="658434" y="1868992"/>
                </a:cubicBezTo>
                <a:cubicBezTo>
                  <a:pt x="657779" y="1868992"/>
                  <a:pt x="656906" y="1869210"/>
                  <a:pt x="656251" y="1869210"/>
                </a:cubicBezTo>
                <a:cubicBezTo>
                  <a:pt x="646649" y="1868774"/>
                  <a:pt x="633772" y="1873357"/>
                  <a:pt x="628535" y="1866155"/>
                </a:cubicBezTo>
                <a:cubicBezTo>
                  <a:pt x="623515" y="1859390"/>
                  <a:pt x="633772" y="1850223"/>
                  <a:pt x="637483" y="1842367"/>
                </a:cubicBezTo>
                <a:cubicBezTo>
                  <a:pt x="643157" y="1829927"/>
                  <a:pt x="649922" y="1818142"/>
                  <a:pt x="656251" y="1805921"/>
                </a:cubicBezTo>
                <a:cubicBezTo>
                  <a:pt x="661926" y="1824689"/>
                  <a:pt x="663672" y="1843240"/>
                  <a:pt x="664763" y="1862009"/>
                </a:cubicBezTo>
                <a:close/>
                <a:moveTo>
                  <a:pt x="641847" y="1799810"/>
                </a:moveTo>
                <a:cubicBezTo>
                  <a:pt x="632463" y="1819452"/>
                  <a:pt x="621769" y="1838657"/>
                  <a:pt x="613476" y="1858735"/>
                </a:cubicBezTo>
                <a:cubicBezTo>
                  <a:pt x="609766" y="1867465"/>
                  <a:pt x="609548" y="1867465"/>
                  <a:pt x="591652" y="1866810"/>
                </a:cubicBezTo>
                <a:cubicBezTo>
                  <a:pt x="569391" y="1865937"/>
                  <a:pt x="568955" y="1865937"/>
                  <a:pt x="566554" y="1844113"/>
                </a:cubicBezTo>
                <a:cubicBezTo>
                  <a:pt x="562626" y="1807230"/>
                  <a:pt x="559570" y="1770347"/>
                  <a:pt x="555860" y="1733464"/>
                </a:cubicBezTo>
                <a:cubicBezTo>
                  <a:pt x="554987" y="1724735"/>
                  <a:pt x="557606" y="1721461"/>
                  <a:pt x="566554" y="1722989"/>
                </a:cubicBezTo>
                <a:cubicBezTo>
                  <a:pt x="591215" y="1727136"/>
                  <a:pt x="616095" y="1731064"/>
                  <a:pt x="640756" y="1734992"/>
                </a:cubicBezTo>
                <a:cubicBezTo>
                  <a:pt x="648176" y="1736083"/>
                  <a:pt x="651450" y="1740012"/>
                  <a:pt x="652759" y="1747868"/>
                </a:cubicBezTo>
                <a:cubicBezTo>
                  <a:pt x="656688" y="1766855"/>
                  <a:pt x="649486" y="1783442"/>
                  <a:pt x="641847" y="1799810"/>
                </a:cubicBezTo>
                <a:close/>
                <a:moveTo>
                  <a:pt x="587724" y="1911331"/>
                </a:moveTo>
                <a:cubicBezTo>
                  <a:pt x="584232" y="1917660"/>
                  <a:pt x="582268" y="1924644"/>
                  <a:pt x="574847" y="1931627"/>
                </a:cubicBezTo>
                <a:cubicBezTo>
                  <a:pt x="573756" y="1922898"/>
                  <a:pt x="572883" y="1916132"/>
                  <a:pt x="572228" y="1909367"/>
                </a:cubicBezTo>
                <a:cubicBezTo>
                  <a:pt x="571574" y="1902820"/>
                  <a:pt x="575284" y="1901292"/>
                  <a:pt x="580740" y="1901292"/>
                </a:cubicBezTo>
                <a:cubicBezTo>
                  <a:pt x="587942" y="1901510"/>
                  <a:pt x="592525" y="1903038"/>
                  <a:pt x="587724" y="1911331"/>
                </a:cubicBezTo>
                <a:close/>
                <a:moveTo>
                  <a:pt x="554333" y="2022852"/>
                </a:moveTo>
                <a:cubicBezTo>
                  <a:pt x="553460" y="2025035"/>
                  <a:pt x="551277" y="2026126"/>
                  <a:pt x="549095" y="2025035"/>
                </a:cubicBezTo>
                <a:cubicBezTo>
                  <a:pt x="547131" y="2024162"/>
                  <a:pt x="547131" y="2022198"/>
                  <a:pt x="547567" y="2020452"/>
                </a:cubicBezTo>
                <a:cubicBezTo>
                  <a:pt x="549313" y="2015214"/>
                  <a:pt x="550623" y="2009540"/>
                  <a:pt x="555206" y="2003647"/>
                </a:cubicBezTo>
                <a:cubicBezTo>
                  <a:pt x="558261" y="2011504"/>
                  <a:pt x="556515" y="2017178"/>
                  <a:pt x="554333" y="2022852"/>
                </a:cubicBezTo>
                <a:close/>
                <a:moveTo>
                  <a:pt x="557388" y="2066501"/>
                </a:moveTo>
                <a:cubicBezTo>
                  <a:pt x="557388" y="2065846"/>
                  <a:pt x="558261" y="2065628"/>
                  <a:pt x="559570" y="2064318"/>
                </a:cubicBezTo>
                <a:cubicBezTo>
                  <a:pt x="563717" y="2067373"/>
                  <a:pt x="563062" y="2071738"/>
                  <a:pt x="563499" y="2075448"/>
                </a:cubicBezTo>
                <a:cubicBezTo>
                  <a:pt x="564590" y="2084833"/>
                  <a:pt x="564808" y="2094217"/>
                  <a:pt x="566554" y="2103602"/>
                </a:cubicBezTo>
                <a:cubicBezTo>
                  <a:pt x="568082" y="2112113"/>
                  <a:pt x="566772" y="2118006"/>
                  <a:pt x="558697" y="2122370"/>
                </a:cubicBezTo>
                <a:cubicBezTo>
                  <a:pt x="552369" y="2125644"/>
                  <a:pt x="549313" y="2132628"/>
                  <a:pt x="546912" y="2138957"/>
                </a:cubicBezTo>
                <a:cubicBezTo>
                  <a:pt x="542766" y="2149650"/>
                  <a:pt x="550186" y="2155543"/>
                  <a:pt x="558043" y="2159690"/>
                </a:cubicBezTo>
                <a:cubicBezTo>
                  <a:pt x="567209" y="2164709"/>
                  <a:pt x="568737" y="2167983"/>
                  <a:pt x="562626" y="2178458"/>
                </a:cubicBezTo>
                <a:cubicBezTo>
                  <a:pt x="556733" y="2188279"/>
                  <a:pt x="550841" y="2194826"/>
                  <a:pt x="540583" y="2198318"/>
                </a:cubicBezTo>
                <a:cubicBezTo>
                  <a:pt x="535782" y="2200064"/>
                  <a:pt x="532290" y="2199846"/>
                  <a:pt x="533382" y="2193517"/>
                </a:cubicBezTo>
                <a:cubicBezTo>
                  <a:pt x="541456" y="2151178"/>
                  <a:pt x="549531" y="2108839"/>
                  <a:pt x="557388" y="2066501"/>
                </a:cubicBezTo>
                <a:close/>
                <a:moveTo>
                  <a:pt x="548877" y="2240439"/>
                </a:moveTo>
                <a:cubicBezTo>
                  <a:pt x="576811" y="2238911"/>
                  <a:pt x="578776" y="2240439"/>
                  <a:pt x="581395" y="2267937"/>
                </a:cubicBezTo>
                <a:cubicBezTo>
                  <a:pt x="584013" y="2295436"/>
                  <a:pt x="586851" y="2322934"/>
                  <a:pt x="589251" y="2350432"/>
                </a:cubicBezTo>
                <a:cubicBezTo>
                  <a:pt x="590779" y="2368110"/>
                  <a:pt x="590124" y="2368547"/>
                  <a:pt x="572883" y="2368547"/>
                </a:cubicBezTo>
                <a:cubicBezTo>
                  <a:pt x="565245" y="2368547"/>
                  <a:pt x="557606" y="2368547"/>
                  <a:pt x="549968" y="2368547"/>
                </a:cubicBezTo>
                <a:cubicBezTo>
                  <a:pt x="549968" y="2368110"/>
                  <a:pt x="549968" y="2367455"/>
                  <a:pt x="549968" y="2367019"/>
                </a:cubicBezTo>
                <a:cubicBezTo>
                  <a:pt x="540802" y="2367019"/>
                  <a:pt x="531854" y="2366801"/>
                  <a:pt x="522688" y="2367019"/>
                </a:cubicBezTo>
                <a:cubicBezTo>
                  <a:pt x="513522" y="2367455"/>
                  <a:pt x="510248" y="2363309"/>
                  <a:pt x="511121" y="2354579"/>
                </a:cubicBezTo>
                <a:cubicBezTo>
                  <a:pt x="513522" y="2333628"/>
                  <a:pt x="515704" y="2312677"/>
                  <a:pt x="517886" y="2291725"/>
                </a:cubicBezTo>
                <a:cubicBezTo>
                  <a:pt x="518978" y="2282778"/>
                  <a:pt x="520069" y="2273612"/>
                  <a:pt x="521596" y="2264664"/>
                </a:cubicBezTo>
                <a:cubicBezTo>
                  <a:pt x="523997" y="2250696"/>
                  <a:pt x="534909" y="2241094"/>
                  <a:pt x="548877" y="2240439"/>
                </a:cubicBezTo>
                <a:close/>
                <a:moveTo>
                  <a:pt x="583577" y="2018706"/>
                </a:moveTo>
                <a:cubicBezTo>
                  <a:pt x="577466" y="1992517"/>
                  <a:pt x="581395" y="1967637"/>
                  <a:pt x="591434" y="1943194"/>
                </a:cubicBezTo>
                <a:cubicBezTo>
                  <a:pt x="595144" y="1934028"/>
                  <a:pt x="599290" y="1925080"/>
                  <a:pt x="601909" y="1915696"/>
                </a:cubicBezTo>
                <a:cubicBezTo>
                  <a:pt x="604965" y="1905220"/>
                  <a:pt x="611075" y="1901947"/>
                  <a:pt x="621333" y="1903474"/>
                </a:cubicBezTo>
                <a:cubicBezTo>
                  <a:pt x="625261" y="1904129"/>
                  <a:pt x="629408" y="1903474"/>
                  <a:pt x="636173" y="1903474"/>
                </a:cubicBezTo>
                <a:cubicBezTo>
                  <a:pt x="642502" y="1903911"/>
                  <a:pt x="651450" y="1904784"/>
                  <a:pt x="660616" y="1905220"/>
                </a:cubicBezTo>
                <a:cubicBezTo>
                  <a:pt x="667818" y="1905657"/>
                  <a:pt x="670655" y="1909585"/>
                  <a:pt x="671528" y="1916132"/>
                </a:cubicBezTo>
                <a:cubicBezTo>
                  <a:pt x="676111" y="1954106"/>
                  <a:pt x="680913" y="1991862"/>
                  <a:pt x="685277" y="2029836"/>
                </a:cubicBezTo>
                <a:cubicBezTo>
                  <a:pt x="686587" y="2041621"/>
                  <a:pt x="684623" y="2043367"/>
                  <a:pt x="672619" y="2041621"/>
                </a:cubicBezTo>
                <a:cubicBezTo>
                  <a:pt x="647085" y="2038129"/>
                  <a:pt x="621551" y="2034201"/>
                  <a:pt x="596017" y="2030927"/>
                </a:cubicBezTo>
                <a:cubicBezTo>
                  <a:pt x="587724" y="2030272"/>
                  <a:pt x="585323" y="2026126"/>
                  <a:pt x="583577" y="2018706"/>
                </a:cubicBezTo>
                <a:close/>
                <a:moveTo>
                  <a:pt x="684841" y="2198318"/>
                </a:moveTo>
                <a:cubicBezTo>
                  <a:pt x="688333" y="2198755"/>
                  <a:pt x="691825" y="2199846"/>
                  <a:pt x="692043" y="2203556"/>
                </a:cubicBezTo>
                <a:cubicBezTo>
                  <a:pt x="692479" y="2207048"/>
                  <a:pt x="689206" y="2207266"/>
                  <a:pt x="686587" y="2207048"/>
                </a:cubicBezTo>
                <a:cubicBezTo>
                  <a:pt x="683095" y="2206611"/>
                  <a:pt x="679821" y="2204647"/>
                  <a:pt x="679167" y="2201592"/>
                </a:cubicBezTo>
                <a:cubicBezTo>
                  <a:pt x="678512" y="2198100"/>
                  <a:pt x="682440" y="2198755"/>
                  <a:pt x="684841" y="2198318"/>
                </a:cubicBezTo>
                <a:close/>
                <a:moveTo>
                  <a:pt x="742893" y="1598591"/>
                </a:moveTo>
                <a:cubicBezTo>
                  <a:pt x="747913" y="1614959"/>
                  <a:pt x="748131" y="1631328"/>
                  <a:pt x="749877" y="1647477"/>
                </a:cubicBezTo>
                <a:cubicBezTo>
                  <a:pt x="751841" y="1667337"/>
                  <a:pt x="753587" y="1687197"/>
                  <a:pt x="755333" y="1707057"/>
                </a:cubicBezTo>
                <a:cubicBezTo>
                  <a:pt x="755988" y="1713823"/>
                  <a:pt x="754242" y="1717751"/>
                  <a:pt x="746385" y="1716442"/>
                </a:cubicBezTo>
                <a:cubicBezTo>
                  <a:pt x="730890" y="1714041"/>
                  <a:pt x="715613" y="1711859"/>
                  <a:pt x="700118" y="1709676"/>
                </a:cubicBezTo>
                <a:cubicBezTo>
                  <a:pt x="693571" y="1708803"/>
                  <a:pt x="691388" y="1706184"/>
                  <a:pt x="694225" y="1699419"/>
                </a:cubicBezTo>
                <a:cubicBezTo>
                  <a:pt x="704483" y="1673885"/>
                  <a:pt x="713867" y="1647914"/>
                  <a:pt x="724124" y="1622380"/>
                </a:cubicBezTo>
                <a:cubicBezTo>
                  <a:pt x="727834" y="1612995"/>
                  <a:pt x="738528" y="1608412"/>
                  <a:pt x="742893" y="1598591"/>
                </a:cubicBezTo>
                <a:close/>
                <a:moveTo>
                  <a:pt x="709066" y="1582441"/>
                </a:moveTo>
                <a:cubicBezTo>
                  <a:pt x="709284" y="1574367"/>
                  <a:pt x="716922" y="1570657"/>
                  <a:pt x="724124" y="1574585"/>
                </a:cubicBezTo>
                <a:cubicBezTo>
                  <a:pt x="728053" y="1576767"/>
                  <a:pt x="726089" y="1579604"/>
                  <a:pt x="724779" y="1582005"/>
                </a:cubicBezTo>
                <a:cubicBezTo>
                  <a:pt x="720414" y="1589862"/>
                  <a:pt x="715831" y="1597500"/>
                  <a:pt x="711466" y="1605139"/>
                </a:cubicBezTo>
                <a:cubicBezTo>
                  <a:pt x="710593" y="1604702"/>
                  <a:pt x="709720" y="1604484"/>
                  <a:pt x="708847" y="1604047"/>
                </a:cubicBezTo>
                <a:cubicBezTo>
                  <a:pt x="709066" y="1596627"/>
                  <a:pt x="708847" y="1589644"/>
                  <a:pt x="709066" y="1582441"/>
                </a:cubicBezTo>
                <a:close/>
                <a:moveTo>
                  <a:pt x="644030" y="1446914"/>
                </a:moveTo>
                <a:cubicBezTo>
                  <a:pt x="644248" y="1444295"/>
                  <a:pt x="644685" y="1441676"/>
                  <a:pt x="647522" y="1440585"/>
                </a:cubicBezTo>
                <a:cubicBezTo>
                  <a:pt x="650359" y="1439712"/>
                  <a:pt x="652541" y="1441458"/>
                  <a:pt x="653851" y="1443640"/>
                </a:cubicBezTo>
                <a:cubicBezTo>
                  <a:pt x="658870" y="1451497"/>
                  <a:pt x="663890" y="1450624"/>
                  <a:pt x="670655" y="1445168"/>
                </a:cubicBezTo>
                <a:cubicBezTo>
                  <a:pt x="678730" y="1438839"/>
                  <a:pt x="687678" y="1447132"/>
                  <a:pt x="696408" y="1445823"/>
                </a:cubicBezTo>
                <a:cubicBezTo>
                  <a:pt x="699245" y="1445386"/>
                  <a:pt x="702737" y="1446696"/>
                  <a:pt x="705792" y="1447132"/>
                </a:cubicBezTo>
                <a:cubicBezTo>
                  <a:pt x="714085" y="1448441"/>
                  <a:pt x="721942" y="1450624"/>
                  <a:pt x="723251" y="1461318"/>
                </a:cubicBezTo>
                <a:cubicBezTo>
                  <a:pt x="724561" y="1471357"/>
                  <a:pt x="727398" y="1481178"/>
                  <a:pt x="728707" y="1491435"/>
                </a:cubicBezTo>
                <a:cubicBezTo>
                  <a:pt x="730235" y="1503438"/>
                  <a:pt x="724124" y="1513477"/>
                  <a:pt x="713430" y="1518497"/>
                </a:cubicBezTo>
                <a:cubicBezTo>
                  <a:pt x="709066" y="1520461"/>
                  <a:pt x="705137" y="1523080"/>
                  <a:pt x="701427" y="1526135"/>
                </a:cubicBezTo>
                <a:cubicBezTo>
                  <a:pt x="697281" y="1529409"/>
                  <a:pt x="695753" y="1536611"/>
                  <a:pt x="689424" y="1536174"/>
                </a:cubicBezTo>
                <a:cubicBezTo>
                  <a:pt x="677421" y="1535520"/>
                  <a:pt x="665636" y="1533992"/>
                  <a:pt x="653632" y="1532246"/>
                </a:cubicBezTo>
                <a:cubicBezTo>
                  <a:pt x="649922" y="1531591"/>
                  <a:pt x="650141" y="1527008"/>
                  <a:pt x="649486" y="1523953"/>
                </a:cubicBezTo>
                <a:cubicBezTo>
                  <a:pt x="645339" y="1504966"/>
                  <a:pt x="642939" y="1485979"/>
                  <a:pt x="642720" y="1466555"/>
                </a:cubicBezTo>
                <a:cubicBezTo>
                  <a:pt x="643593" y="1460008"/>
                  <a:pt x="643812" y="1453461"/>
                  <a:pt x="644030" y="1446914"/>
                </a:cubicBezTo>
                <a:close/>
                <a:moveTo>
                  <a:pt x="630281" y="1578295"/>
                </a:moveTo>
                <a:cubicBezTo>
                  <a:pt x="635300" y="1615396"/>
                  <a:pt x="640538" y="1652279"/>
                  <a:pt x="645776" y="1689380"/>
                </a:cubicBezTo>
                <a:cubicBezTo>
                  <a:pt x="646867" y="1697673"/>
                  <a:pt x="644248" y="1700728"/>
                  <a:pt x="635518" y="1699419"/>
                </a:cubicBezTo>
                <a:cubicBezTo>
                  <a:pt x="610857" y="1695491"/>
                  <a:pt x="585978" y="1691562"/>
                  <a:pt x="561316" y="1687852"/>
                </a:cubicBezTo>
                <a:cubicBezTo>
                  <a:pt x="554551" y="1686761"/>
                  <a:pt x="550841" y="1683705"/>
                  <a:pt x="550404" y="1676722"/>
                </a:cubicBezTo>
                <a:cubicBezTo>
                  <a:pt x="547349" y="1642458"/>
                  <a:pt x="543857" y="1607976"/>
                  <a:pt x="541238" y="1573712"/>
                </a:cubicBezTo>
                <a:cubicBezTo>
                  <a:pt x="540147" y="1557780"/>
                  <a:pt x="540802" y="1557780"/>
                  <a:pt x="558261" y="1558871"/>
                </a:cubicBezTo>
                <a:cubicBezTo>
                  <a:pt x="576593" y="1560836"/>
                  <a:pt x="596671" y="1563236"/>
                  <a:pt x="616968" y="1565419"/>
                </a:cubicBezTo>
                <a:cubicBezTo>
                  <a:pt x="624825" y="1566292"/>
                  <a:pt x="629189" y="1570002"/>
                  <a:pt x="630281" y="1578295"/>
                </a:cubicBezTo>
                <a:close/>
                <a:moveTo>
                  <a:pt x="529017" y="1426836"/>
                </a:moveTo>
                <a:cubicBezTo>
                  <a:pt x="536655" y="1435129"/>
                  <a:pt x="543857" y="1436656"/>
                  <a:pt x="552369" y="1429454"/>
                </a:cubicBezTo>
                <a:cubicBezTo>
                  <a:pt x="554114" y="1427927"/>
                  <a:pt x="556952" y="1427709"/>
                  <a:pt x="559570" y="1428800"/>
                </a:cubicBezTo>
                <a:cubicBezTo>
                  <a:pt x="571792" y="1433165"/>
                  <a:pt x="585105" y="1432946"/>
                  <a:pt x="597544" y="1436875"/>
                </a:cubicBezTo>
                <a:cubicBezTo>
                  <a:pt x="602127" y="1438184"/>
                  <a:pt x="604092" y="1439712"/>
                  <a:pt x="605619" y="1443640"/>
                </a:cubicBezTo>
                <a:cubicBezTo>
                  <a:pt x="615440" y="1467647"/>
                  <a:pt x="619369" y="1493181"/>
                  <a:pt x="622206" y="1518715"/>
                </a:cubicBezTo>
                <a:cubicBezTo>
                  <a:pt x="623079" y="1527445"/>
                  <a:pt x="621114" y="1531810"/>
                  <a:pt x="611075" y="1530500"/>
                </a:cubicBezTo>
                <a:cubicBezTo>
                  <a:pt x="588378" y="1527663"/>
                  <a:pt x="565681" y="1525481"/>
                  <a:pt x="542984" y="1523080"/>
                </a:cubicBezTo>
                <a:cubicBezTo>
                  <a:pt x="539056" y="1522643"/>
                  <a:pt x="535564" y="1521552"/>
                  <a:pt x="535127" y="1517187"/>
                </a:cubicBezTo>
                <a:cubicBezTo>
                  <a:pt x="532290" y="1487288"/>
                  <a:pt x="527489" y="1457608"/>
                  <a:pt x="529017" y="1426836"/>
                </a:cubicBezTo>
                <a:close/>
                <a:moveTo>
                  <a:pt x="530544" y="1728445"/>
                </a:moveTo>
                <a:cubicBezTo>
                  <a:pt x="534254" y="1769911"/>
                  <a:pt x="537965" y="1811595"/>
                  <a:pt x="541893" y="1853061"/>
                </a:cubicBezTo>
                <a:cubicBezTo>
                  <a:pt x="542766" y="1862227"/>
                  <a:pt x="539274" y="1864627"/>
                  <a:pt x="530981" y="1863754"/>
                </a:cubicBezTo>
                <a:cubicBezTo>
                  <a:pt x="507847" y="1861572"/>
                  <a:pt x="484714" y="1859608"/>
                  <a:pt x="461580" y="1858080"/>
                </a:cubicBezTo>
                <a:cubicBezTo>
                  <a:pt x="453723" y="1857425"/>
                  <a:pt x="450013" y="1854370"/>
                  <a:pt x="449359" y="1846077"/>
                </a:cubicBezTo>
                <a:cubicBezTo>
                  <a:pt x="445867" y="1805921"/>
                  <a:pt x="442157" y="1765982"/>
                  <a:pt x="437792" y="1725826"/>
                </a:cubicBezTo>
                <a:cubicBezTo>
                  <a:pt x="436701" y="1715787"/>
                  <a:pt x="440193" y="1712732"/>
                  <a:pt x="449795" y="1713823"/>
                </a:cubicBezTo>
                <a:cubicBezTo>
                  <a:pt x="460707" y="1714914"/>
                  <a:pt x="471619" y="1715350"/>
                  <a:pt x="482313" y="1716005"/>
                </a:cubicBezTo>
                <a:cubicBezTo>
                  <a:pt x="482313" y="1716005"/>
                  <a:pt x="482313" y="1715787"/>
                  <a:pt x="482313" y="1715787"/>
                </a:cubicBezTo>
                <a:cubicBezTo>
                  <a:pt x="494971" y="1716660"/>
                  <a:pt x="507629" y="1717533"/>
                  <a:pt x="520287" y="1718406"/>
                </a:cubicBezTo>
                <a:cubicBezTo>
                  <a:pt x="526834" y="1718624"/>
                  <a:pt x="529890" y="1721679"/>
                  <a:pt x="530544" y="1728445"/>
                </a:cubicBezTo>
                <a:close/>
                <a:moveTo>
                  <a:pt x="459834" y="2327299"/>
                </a:moveTo>
                <a:cubicBezTo>
                  <a:pt x="460271" y="2336029"/>
                  <a:pt x="460707" y="2344758"/>
                  <a:pt x="461362" y="2353270"/>
                </a:cubicBezTo>
                <a:cubicBezTo>
                  <a:pt x="461798" y="2359598"/>
                  <a:pt x="459398" y="2362872"/>
                  <a:pt x="452632" y="2362436"/>
                </a:cubicBezTo>
                <a:cubicBezTo>
                  <a:pt x="439320" y="2361781"/>
                  <a:pt x="425789" y="2361126"/>
                  <a:pt x="412476" y="2360471"/>
                </a:cubicBezTo>
                <a:cubicBezTo>
                  <a:pt x="405492" y="2360253"/>
                  <a:pt x="402873" y="2356761"/>
                  <a:pt x="404183" y="2349778"/>
                </a:cubicBezTo>
                <a:cubicBezTo>
                  <a:pt x="406365" y="2339084"/>
                  <a:pt x="408329" y="2328390"/>
                  <a:pt x="410512" y="2317914"/>
                </a:cubicBezTo>
                <a:cubicBezTo>
                  <a:pt x="411821" y="2312022"/>
                  <a:pt x="414658" y="2307657"/>
                  <a:pt x="420769" y="2304820"/>
                </a:cubicBezTo>
                <a:cubicBezTo>
                  <a:pt x="429935" y="2300673"/>
                  <a:pt x="438883" y="2295872"/>
                  <a:pt x="447831" y="2290852"/>
                </a:cubicBezTo>
                <a:cubicBezTo>
                  <a:pt x="455033" y="2286706"/>
                  <a:pt x="457870" y="2289543"/>
                  <a:pt x="458088" y="2296745"/>
                </a:cubicBezTo>
                <a:cubicBezTo>
                  <a:pt x="458307" y="2306784"/>
                  <a:pt x="458088" y="2317041"/>
                  <a:pt x="458088" y="2327081"/>
                </a:cubicBezTo>
                <a:cubicBezTo>
                  <a:pt x="458961" y="2327299"/>
                  <a:pt x="459398" y="2327299"/>
                  <a:pt x="459834" y="2327299"/>
                </a:cubicBezTo>
                <a:close/>
                <a:moveTo>
                  <a:pt x="433645" y="2250696"/>
                </a:moveTo>
                <a:cubicBezTo>
                  <a:pt x="435609" y="2237165"/>
                  <a:pt x="439538" y="2233455"/>
                  <a:pt x="448267" y="2235419"/>
                </a:cubicBezTo>
                <a:cubicBezTo>
                  <a:pt x="450013" y="2235856"/>
                  <a:pt x="451978" y="2236074"/>
                  <a:pt x="452632" y="2238038"/>
                </a:cubicBezTo>
                <a:cubicBezTo>
                  <a:pt x="453723" y="2240657"/>
                  <a:pt x="451978" y="2242185"/>
                  <a:pt x="450013" y="2243276"/>
                </a:cubicBezTo>
                <a:cubicBezTo>
                  <a:pt x="444994" y="2245895"/>
                  <a:pt x="440193" y="2249605"/>
                  <a:pt x="433645" y="2250696"/>
                </a:cubicBezTo>
                <a:close/>
                <a:moveTo>
                  <a:pt x="333909" y="1930318"/>
                </a:moveTo>
                <a:cubicBezTo>
                  <a:pt x="333254" y="1921370"/>
                  <a:pt x="332381" y="1912204"/>
                  <a:pt x="331508" y="1903256"/>
                </a:cubicBezTo>
                <a:cubicBezTo>
                  <a:pt x="330417" y="1883178"/>
                  <a:pt x="330417" y="1883178"/>
                  <a:pt x="350059" y="1884924"/>
                </a:cubicBezTo>
                <a:cubicBezTo>
                  <a:pt x="371665" y="1886888"/>
                  <a:pt x="393489" y="1888852"/>
                  <a:pt x="415313" y="1890162"/>
                </a:cubicBezTo>
                <a:cubicBezTo>
                  <a:pt x="424043" y="1890598"/>
                  <a:pt x="428407" y="1893654"/>
                  <a:pt x="429280" y="1902820"/>
                </a:cubicBezTo>
                <a:cubicBezTo>
                  <a:pt x="432336" y="1938393"/>
                  <a:pt x="435828" y="1973748"/>
                  <a:pt x="439320" y="2009103"/>
                </a:cubicBezTo>
                <a:cubicBezTo>
                  <a:pt x="439974" y="2016741"/>
                  <a:pt x="437137" y="2019797"/>
                  <a:pt x="429499" y="2019360"/>
                </a:cubicBezTo>
                <a:cubicBezTo>
                  <a:pt x="403092" y="2017833"/>
                  <a:pt x="376684" y="2015214"/>
                  <a:pt x="350277" y="2012158"/>
                </a:cubicBezTo>
                <a:cubicBezTo>
                  <a:pt x="341766" y="2011067"/>
                  <a:pt x="339583" y="2005829"/>
                  <a:pt x="339147" y="1998846"/>
                </a:cubicBezTo>
                <a:cubicBezTo>
                  <a:pt x="337401" y="1975930"/>
                  <a:pt x="335655" y="1953015"/>
                  <a:pt x="333909" y="1930318"/>
                </a:cubicBezTo>
                <a:close/>
                <a:moveTo>
                  <a:pt x="338056" y="2351742"/>
                </a:moveTo>
                <a:cubicBezTo>
                  <a:pt x="335655" y="2356107"/>
                  <a:pt x="332163" y="2355670"/>
                  <a:pt x="327580" y="2353924"/>
                </a:cubicBezTo>
                <a:cubicBezTo>
                  <a:pt x="330199" y="2349778"/>
                  <a:pt x="332818" y="2347814"/>
                  <a:pt x="337183" y="2349123"/>
                </a:cubicBezTo>
                <a:cubicBezTo>
                  <a:pt x="337837" y="2349123"/>
                  <a:pt x="338274" y="2351087"/>
                  <a:pt x="338056" y="2351742"/>
                </a:cubicBezTo>
                <a:close/>
                <a:moveTo>
                  <a:pt x="516359" y="1565200"/>
                </a:moveTo>
                <a:cubicBezTo>
                  <a:pt x="519196" y="1600556"/>
                  <a:pt x="522688" y="1636129"/>
                  <a:pt x="525961" y="1671484"/>
                </a:cubicBezTo>
                <a:cubicBezTo>
                  <a:pt x="526834" y="1680650"/>
                  <a:pt x="523561" y="1684142"/>
                  <a:pt x="514176" y="1683269"/>
                </a:cubicBezTo>
                <a:cubicBezTo>
                  <a:pt x="490388" y="1681523"/>
                  <a:pt x="466381" y="1679995"/>
                  <a:pt x="442375" y="1678686"/>
                </a:cubicBezTo>
                <a:cubicBezTo>
                  <a:pt x="435173" y="1678249"/>
                  <a:pt x="432554" y="1675194"/>
                  <a:pt x="431681" y="1667992"/>
                </a:cubicBezTo>
                <a:cubicBezTo>
                  <a:pt x="428407" y="1635474"/>
                  <a:pt x="424697" y="1602956"/>
                  <a:pt x="421206" y="1570657"/>
                </a:cubicBezTo>
                <a:cubicBezTo>
                  <a:pt x="419460" y="1555380"/>
                  <a:pt x="424697" y="1549705"/>
                  <a:pt x="439538" y="1550142"/>
                </a:cubicBezTo>
                <a:cubicBezTo>
                  <a:pt x="449359" y="1550578"/>
                  <a:pt x="459179" y="1551015"/>
                  <a:pt x="469000" y="1551451"/>
                </a:cubicBezTo>
                <a:cubicBezTo>
                  <a:pt x="469000" y="1551451"/>
                  <a:pt x="469000" y="1551670"/>
                  <a:pt x="469000" y="1551670"/>
                </a:cubicBezTo>
                <a:cubicBezTo>
                  <a:pt x="480567" y="1552324"/>
                  <a:pt x="492134" y="1553415"/>
                  <a:pt x="503701" y="1553852"/>
                </a:cubicBezTo>
                <a:cubicBezTo>
                  <a:pt x="511776" y="1554070"/>
                  <a:pt x="515704" y="1556471"/>
                  <a:pt x="516359" y="1565200"/>
                </a:cubicBezTo>
                <a:close/>
                <a:moveTo>
                  <a:pt x="415531" y="1420943"/>
                </a:moveTo>
                <a:cubicBezTo>
                  <a:pt x="415749" y="1418106"/>
                  <a:pt x="416404" y="1413305"/>
                  <a:pt x="419023" y="1413959"/>
                </a:cubicBezTo>
                <a:cubicBezTo>
                  <a:pt x="424916" y="1415705"/>
                  <a:pt x="431899" y="1410031"/>
                  <a:pt x="436264" y="1416142"/>
                </a:cubicBezTo>
                <a:cubicBezTo>
                  <a:pt x="442375" y="1424653"/>
                  <a:pt x="447831" y="1424653"/>
                  <a:pt x="456342" y="1418761"/>
                </a:cubicBezTo>
                <a:cubicBezTo>
                  <a:pt x="465508" y="1412432"/>
                  <a:pt x="485805" y="1420507"/>
                  <a:pt x="489733" y="1430982"/>
                </a:cubicBezTo>
                <a:cubicBezTo>
                  <a:pt x="499118" y="1456298"/>
                  <a:pt x="503046" y="1482924"/>
                  <a:pt x="506756" y="1509331"/>
                </a:cubicBezTo>
                <a:cubicBezTo>
                  <a:pt x="507629" y="1515878"/>
                  <a:pt x="505883" y="1518715"/>
                  <a:pt x="498899" y="1518279"/>
                </a:cubicBezTo>
                <a:cubicBezTo>
                  <a:pt x="487769" y="1517406"/>
                  <a:pt x="476421" y="1517187"/>
                  <a:pt x="465290" y="1516751"/>
                </a:cubicBezTo>
                <a:cubicBezTo>
                  <a:pt x="465290" y="1516751"/>
                  <a:pt x="465290" y="1516533"/>
                  <a:pt x="465290" y="1516533"/>
                </a:cubicBezTo>
                <a:cubicBezTo>
                  <a:pt x="453287" y="1515660"/>
                  <a:pt x="441502" y="1514787"/>
                  <a:pt x="429499" y="1514350"/>
                </a:cubicBezTo>
                <a:cubicBezTo>
                  <a:pt x="422733" y="1514132"/>
                  <a:pt x="418805" y="1511731"/>
                  <a:pt x="417932" y="1504529"/>
                </a:cubicBezTo>
                <a:cubicBezTo>
                  <a:pt x="414004" y="1476813"/>
                  <a:pt x="413785" y="1448878"/>
                  <a:pt x="415531" y="1420943"/>
                </a:cubicBezTo>
                <a:close/>
                <a:moveTo>
                  <a:pt x="413131" y="1719933"/>
                </a:moveTo>
                <a:cubicBezTo>
                  <a:pt x="416841" y="1760526"/>
                  <a:pt x="420333" y="1800901"/>
                  <a:pt x="424261" y="1841494"/>
                </a:cubicBezTo>
                <a:cubicBezTo>
                  <a:pt x="425134" y="1851315"/>
                  <a:pt x="421206" y="1854807"/>
                  <a:pt x="411821" y="1853934"/>
                </a:cubicBezTo>
                <a:cubicBezTo>
                  <a:pt x="387160" y="1851969"/>
                  <a:pt x="362499" y="1850005"/>
                  <a:pt x="337837" y="1848259"/>
                </a:cubicBezTo>
                <a:cubicBezTo>
                  <a:pt x="331072" y="1847823"/>
                  <a:pt x="327580" y="1844986"/>
                  <a:pt x="326925" y="1837784"/>
                </a:cubicBezTo>
                <a:cubicBezTo>
                  <a:pt x="323870" y="1803520"/>
                  <a:pt x="320378" y="1769038"/>
                  <a:pt x="316886" y="1731282"/>
                </a:cubicBezTo>
                <a:cubicBezTo>
                  <a:pt x="316886" y="1726917"/>
                  <a:pt x="317104" y="1719497"/>
                  <a:pt x="316886" y="1711859"/>
                </a:cubicBezTo>
                <a:cubicBezTo>
                  <a:pt x="316668" y="1705093"/>
                  <a:pt x="319942" y="1702474"/>
                  <a:pt x="326271" y="1703129"/>
                </a:cubicBezTo>
                <a:cubicBezTo>
                  <a:pt x="352678" y="1705748"/>
                  <a:pt x="379085" y="1708585"/>
                  <a:pt x="405492" y="1711204"/>
                </a:cubicBezTo>
                <a:cubicBezTo>
                  <a:pt x="410730" y="1711859"/>
                  <a:pt x="412694" y="1714914"/>
                  <a:pt x="413131" y="1719933"/>
                </a:cubicBezTo>
                <a:close/>
                <a:moveTo>
                  <a:pt x="395235" y="1556907"/>
                </a:moveTo>
                <a:cubicBezTo>
                  <a:pt x="399381" y="1593790"/>
                  <a:pt x="403746" y="1630455"/>
                  <a:pt x="407675" y="1667337"/>
                </a:cubicBezTo>
                <a:cubicBezTo>
                  <a:pt x="408984" y="1679341"/>
                  <a:pt x="399600" y="1674103"/>
                  <a:pt x="394144" y="1674976"/>
                </a:cubicBezTo>
                <a:cubicBezTo>
                  <a:pt x="370792" y="1672575"/>
                  <a:pt x="347658" y="1669956"/>
                  <a:pt x="324525" y="1668210"/>
                </a:cubicBezTo>
                <a:cubicBezTo>
                  <a:pt x="314704" y="1667556"/>
                  <a:pt x="312740" y="1661445"/>
                  <a:pt x="312085" y="1653806"/>
                </a:cubicBezTo>
                <a:cubicBezTo>
                  <a:pt x="309903" y="1625872"/>
                  <a:pt x="307720" y="1598155"/>
                  <a:pt x="305319" y="1570220"/>
                </a:cubicBezTo>
                <a:cubicBezTo>
                  <a:pt x="304665" y="1562582"/>
                  <a:pt x="304228" y="1554943"/>
                  <a:pt x="303355" y="1547523"/>
                </a:cubicBezTo>
                <a:cubicBezTo>
                  <a:pt x="302482" y="1539012"/>
                  <a:pt x="305538" y="1535301"/>
                  <a:pt x="314486" y="1536611"/>
                </a:cubicBezTo>
                <a:cubicBezTo>
                  <a:pt x="338056" y="1540321"/>
                  <a:pt x="361844" y="1543813"/>
                  <a:pt x="385632" y="1547087"/>
                </a:cubicBezTo>
                <a:cubicBezTo>
                  <a:pt x="391961" y="1547959"/>
                  <a:pt x="394580" y="1551233"/>
                  <a:pt x="395235" y="1556907"/>
                </a:cubicBezTo>
                <a:close/>
                <a:moveTo>
                  <a:pt x="230899" y="2004957"/>
                </a:moveTo>
                <a:cubicBezTo>
                  <a:pt x="224352" y="2004738"/>
                  <a:pt x="221078" y="2002119"/>
                  <a:pt x="220424" y="1995136"/>
                </a:cubicBezTo>
                <a:cubicBezTo>
                  <a:pt x="217150" y="1956289"/>
                  <a:pt x="213876" y="1917660"/>
                  <a:pt x="210166" y="1878813"/>
                </a:cubicBezTo>
                <a:cubicBezTo>
                  <a:pt x="209293" y="1870302"/>
                  <a:pt x="211694" y="1866592"/>
                  <a:pt x="221078" y="1868119"/>
                </a:cubicBezTo>
                <a:cubicBezTo>
                  <a:pt x="244430" y="1872048"/>
                  <a:pt x="267782" y="1875540"/>
                  <a:pt x="291134" y="1878813"/>
                </a:cubicBezTo>
                <a:cubicBezTo>
                  <a:pt x="299863" y="1880123"/>
                  <a:pt x="304446" y="1883833"/>
                  <a:pt x="304883" y="1893435"/>
                </a:cubicBezTo>
                <a:cubicBezTo>
                  <a:pt x="306847" y="1927263"/>
                  <a:pt x="309903" y="1960872"/>
                  <a:pt x="312085" y="1994699"/>
                </a:cubicBezTo>
                <a:cubicBezTo>
                  <a:pt x="312958" y="2008012"/>
                  <a:pt x="312085" y="2008667"/>
                  <a:pt x="298118" y="2008448"/>
                </a:cubicBezTo>
                <a:cubicBezTo>
                  <a:pt x="293098" y="2008448"/>
                  <a:pt x="287860" y="2008230"/>
                  <a:pt x="282841" y="2008012"/>
                </a:cubicBezTo>
                <a:cubicBezTo>
                  <a:pt x="278039" y="2007794"/>
                  <a:pt x="273456" y="2007357"/>
                  <a:pt x="268655" y="2007139"/>
                </a:cubicBezTo>
                <a:cubicBezTo>
                  <a:pt x="268655" y="2007139"/>
                  <a:pt x="268655" y="2007139"/>
                  <a:pt x="268655" y="2006921"/>
                </a:cubicBezTo>
                <a:cubicBezTo>
                  <a:pt x="256433" y="2006266"/>
                  <a:pt x="243775" y="2005393"/>
                  <a:pt x="230899" y="2004957"/>
                </a:cubicBezTo>
                <a:close/>
                <a:moveTo>
                  <a:pt x="292661" y="1429673"/>
                </a:moveTo>
                <a:cubicBezTo>
                  <a:pt x="292880" y="1423780"/>
                  <a:pt x="293971" y="1417888"/>
                  <a:pt x="293316" y="1412213"/>
                </a:cubicBezTo>
                <a:cubicBezTo>
                  <a:pt x="292007" y="1400647"/>
                  <a:pt x="298554" y="1397155"/>
                  <a:pt x="307720" y="1399119"/>
                </a:cubicBezTo>
                <a:cubicBezTo>
                  <a:pt x="316886" y="1401301"/>
                  <a:pt x="328235" y="1396718"/>
                  <a:pt x="335219" y="1407630"/>
                </a:cubicBezTo>
                <a:cubicBezTo>
                  <a:pt x="337401" y="1411122"/>
                  <a:pt x="342202" y="1410031"/>
                  <a:pt x="345912" y="1407630"/>
                </a:cubicBezTo>
                <a:cubicBezTo>
                  <a:pt x="357916" y="1400210"/>
                  <a:pt x="374065" y="1406539"/>
                  <a:pt x="378212" y="1420070"/>
                </a:cubicBezTo>
                <a:cubicBezTo>
                  <a:pt x="386069" y="1446477"/>
                  <a:pt x="388251" y="1473539"/>
                  <a:pt x="389997" y="1500819"/>
                </a:cubicBezTo>
                <a:cubicBezTo>
                  <a:pt x="390434" y="1508239"/>
                  <a:pt x="387815" y="1511950"/>
                  <a:pt x="379958" y="1510858"/>
                </a:cubicBezTo>
                <a:cubicBezTo>
                  <a:pt x="355515" y="1507585"/>
                  <a:pt x="331072" y="1504311"/>
                  <a:pt x="306411" y="1501038"/>
                </a:cubicBezTo>
                <a:cubicBezTo>
                  <a:pt x="300736" y="1500383"/>
                  <a:pt x="298336" y="1496891"/>
                  <a:pt x="297681" y="1491435"/>
                </a:cubicBezTo>
                <a:cubicBezTo>
                  <a:pt x="295499" y="1470920"/>
                  <a:pt x="291570" y="1450624"/>
                  <a:pt x="292661" y="1429673"/>
                </a:cubicBezTo>
                <a:close/>
                <a:moveTo>
                  <a:pt x="290916" y="1710113"/>
                </a:moveTo>
                <a:cubicBezTo>
                  <a:pt x="293753" y="1751142"/>
                  <a:pt x="296808" y="1791953"/>
                  <a:pt x="300082" y="1832764"/>
                </a:cubicBezTo>
                <a:cubicBezTo>
                  <a:pt x="300736" y="1841057"/>
                  <a:pt x="298336" y="1844113"/>
                  <a:pt x="289824" y="1842803"/>
                </a:cubicBezTo>
                <a:cubicBezTo>
                  <a:pt x="265381" y="1838875"/>
                  <a:pt x="240938" y="1835383"/>
                  <a:pt x="216495" y="1832109"/>
                </a:cubicBezTo>
                <a:cubicBezTo>
                  <a:pt x="209512" y="1831236"/>
                  <a:pt x="206238" y="1827308"/>
                  <a:pt x="205583" y="1820761"/>
                </a:cubicBezTo>
                <a:cubicBezTo>
                  <a:pt x="202310" y="1781696"/>
                  <a:pt x="199254" y="1742631"/>
                  <a:pt x="195762" y="1703565"/>
                </a:cubicBezTo>
                <a:cubicBezTo>
                  <a:pt x="195108" y="1696145"/>
                  <a:pt x="198381" y="1694618"/>
                  <a:pt x="204492" y="1695054"/>
                </a:cubicBezTo>
                <a:cubicBezTo>
                  <a:pt x="216714" y="1695927"/>
                  <a:pt x="229153" y="1697018"/>
                  <a:pt x="237446" y="1697455"/>
                </a:cubicBezTo>
                <a:cubicBezTo>
                  <a:pt x="254469" y="1698546"/>
                  <a:pt x="267564" y="1699637"/>
                  <a:pt x="280440" y="1700292"/>
                </a:cubicBezTo>
                <a:cubicBezTo>
                  <a:pt x="287205" y="1700728"/>
                  <a:pt x="290479" y="1703347"/>
                  <a:pt x="290916" y="1710113"/>
                </a:cubicBezTo>
                <a:close/>
                <a:moveTo>
                  <a:pt x="278039" y="1545995"/>
                </a:moveTo>
                <a:cubicBezTo>
                  <a:pt x="280440" y="1573494"/>
                  <a:pt x="283059" y="1600992"/>
                  <a:pt x="285678" y="1628490"/>
                </a:cubicBezTo>
                <a:cubicBezTo>
                  <a:pt x="285678" y="1628490"/>
                  <a:pt x="285460" y="1628490"/>
                  <a:pt x="285460" y="1628490"/>
                </a:cubicBezTo>
                <a:cubicBezTo>
                  <a:pt x="285896" y="1637657"/>
                  <a:pt x="286332" y="1646604"/>
                  <a:pt x="286987" y="1655771"/>
                </a:cubicBezTo>
                <a:cubicBezTo>
                  <a:pt x="287424" y="1661881"/>
                  <a:pt x="284587" y="1664282"/>
                  <a:pt x="278694" y="1664282"/>
                </a:cubicBezTo>
                <a:cubicBezTo>
                  <a:pt x="251850" y="1664064"/>
                  <a:pt x="225007" y="1660790"/>
                  <a:pt x="198163" y="1659044"/>
                </a:cubicBezTo>
                <a:cubicBezTo>
                  <a:pt x="191834" y="1658608"/>
                  <a:pt x="191179" y="1653370"/>
                  <a:pt x="190743" y="1648787"/>
                </a:cubicBezTo>
                <a:cubicBezTo>
                  <a:pt x="187033" y="1611468"/>
                  <a:pt x="183104" y="1574367"/>
                  <a:pt x="179613" y="1537047"/>
                </a:cubicBezTo>
                <a:cubicBezTo>
                  <a:pt x="178521" y="1525262"/>
                  <a:pt x="184414" y="1520025"/>
                  <a:pt x="196199" y="1521334"/>
                </a:cubicBezTo>
                <a:cubicBezTo>
                  <a:pt x="217586" y="1523735"/>
                  <a:pt x="238756" y="1525917"/>
                  <a:pt x="260144" y="1528318"/>
                </a:cubicBezTo>
                <a:cubicBezTo>
                  <a:pt x="274766" y="1529845"/>
                  <a:pt x="276730" y="1531810"/>
                  <a:pt x="278039" y="1545995"/>
                </a:cubicBezTo>
                <a:close/>
                <a:moveTo>
                  <a:pt x="174811" y="1405230"/>
                </a:moveTo>
                <a:cubicBezTo>
                  <a:pt x="175248" y="1384497"/>
                  <a:pt x="176994" y="1382314"/>
                  <a:pt x="197290" y="1384715"/>
                </a:cubicBezTo>
                <a:cubicBezTo>
                  <a:pt x="205583" y="1385588"/>
                  <a:pt x="216059" y="1382751"/>
                  <a:pt x="221515" y="1394099"/>
                </a:cubicBezTo>
                <a:cubicBezTo>
                  <a:pt x="223479" y="1398246"/>
                  <a:pt x="228935" y="1396936"/>
                  <a:pt x="233300" y="1394318"/>
                </a:cubicBezTo>
                <a:cubicBezTo>
                  <a:pt x="244430" y="1387552"/>
                  <a:pt x="249886" y="1389298"/>
                  <a:pt x="253596" y="1401083"/>
                </a:cubicBezTo>
                <a:cubicBezTo>
                  <a:pt x="262326" y="1428581"/>
                  <a:pt x="268000" y="1456516"/>
                  <a:pt x="269091" y="1485542"/>
                </a:cubicBezTo>
                <a:cubicBezTo>
                  <a:pt x="269310" y="1490998"/>
                  <a:pt x="267564" y="1494054"/>
                  <a:pt x="261889" y="1493836"/>
                </a:cubicBezTo>
                <a:cubicBezTo>
                  <a:pt x="235264" y="1492526"/>
                  <a:pt x="209075" y="1488816"/>
                  <a:pt x="182886" y="1485106"/>
                </a:cubicBezTo>
                <a:cubicBezTo>
                  <a:pt x="176994" y="1484233"/>
                  <a:pt x="176994" y="1479432"/>
                  <a:pt x="176557" y="1475067"/>
                </a:cubicBezTo>
                <a:cubicBezTo>
                  <a:pt x="175684" y="1461754"/>
                  <a:pt x="175029" y="1448223"/>
                  <a:pt x="174156" y="1434692"/>
                </a:cubicBezTo>
                <a:cubicBezTo>
                  <a:pt x="174375" y="1434692"/>
                  <a:pt x="174593" y="1434692"/>
                  <a:pt x="174811" y="1434692"/>
                </a:cubicBezTo>
                <a:cubicBezTo>
                  <a:pt x="174811" y="1424871"/>
                  <a:pt x="174811" y="1415051"/>
                  <a:pt x="174811" y="1405230"/>
                </a:cubicBezTo>
                <a:close/>
                <a:moveTo>
                  <a:pt x="57616" y="1420288"/>
                </a:moveTo>
                <a:cubicBezTo>
                  <a:pt x="57834" y="1420288"/>
                  <a:pt x="58270" y="1420288"/>
                  <a:pt x="58489" y="1420288"/>
                </a:cubicBezTo>
                <a:cubicBezTo>
                  <a:pt x="58489" y="1407194"/>
                  <a:pt x="58489" y="1394099"/>
                  <a:pt x="58489" y="1381223"/>
                </a:cubicBezTo>
                <a:cubicBezTo>
                  <a:pt x="58489" y="1372930"/>
                  <a:pt x="63290" y="1369875"/>
                  <a:pt x="70492" y="1372057"/>
                </a:cubicBezTo>
                <a:cubicBezTo>
                  <a:pt x="75075" y="1373366"/>
                  <a:pt x="79222" y="1371402"/>
                  <a:pt x="83150" y="1372057"/>
                </a:cubicBezTo>
                <a:cubicBezTo>
                  <a:pt x="91007" y="1373366"/>
                  <a:pt x="100609" y="1370093"/>
                  <a:pt x="106283" y="1379695"/>
                </a:cubicBezTo>
                <a:cubicBezTo>
                  <a:pt x="108684" y="1383624"/>
                  <a:pt x="113704" y="1382751"/>
                  <a:pt x="118068" y="1380568"/>
                </a:cubicBezTo>
                <a:cubicBezTo>
                  <a:pt x="129854" y="1375112"/>
                  <a:pt x="132691" y="1376640"/>
                  <a:pt x="136183" y="1389516"/>
                </a:cubicBezTo>
                <a:cubicBezTo>
                  <a:pt x="144039" y="1416578"/>
                  <a:pt x="145785" y="1444513"/>
                  <a:pt x="146658" y="1472448"/>
                </a:cubicBezTo>
                <a:cubicBezTo>
                  <a:pt x="146876" y="1480086"/>
                  <a:pt x="143821" y="1482705"/>
                  <a:pt x="136183" y="1482051"/>
                </a:cubicBezTo>
                <a:cubicBezTo>
                  <a:pt x="114577" y="1479868"/>
                  <a:pt x="92971" y="1477686"/>
                  <a:pt x="71147" y="1475940"/>
                </a:cubicBezTo>
                <a:cubicBezTo>
                  <a:pt x="63072" y="1475285"/>
                  <a:pt x="59580" y="1471793"/>
                  <a:pt x="59362" y="1463718"/>
                </a:cubicBezTo>
                <a:cubicBezTo>
                  <a:pt x="59362" y="1449096"/>
                  <a:pt x="58489" y="1434692"/>
                  <a:pt x="57616" y="1420288"/>
                </a:cubicBezTo>
                <a:close/>
                <a:moveTo>
                  <a:pt x="69182" y="1632637"/>
                </a:moveTo>
                <a:cubicBezTo>
                  <a:pt x="66782" y="1596845"/>
                  <a:pt x="63945" y="1560836"/>
                  <a:pt x="61544" y="1525044"/>
                </a:cubicBezTo>
                <a:cubicBezTo>
                  <a:pt x="60671" y="1512604"/>
                  <a:pt x="63508" y="1510422"/>
                  <a:pt x="75948" y="1511295"/>
                </a:cubicBezTo>
                <a:cubicBezTo>
                  <a:pt x="80967" y="1511731"/>
                  <a:pt x="85987" y="1512168"/>
                  <a:pt x="91225" y="1512604"/>
                </a:cubicBezTo>
                <a:cubicBezTo>
                  <a:pt x="91225" y="1512604"/>
                  <a:pt x="91225" y="1512386"/>
                  <a:pt x="91225" y="1512386"/>
                </a:cubicBezTo>
                <a:cubicBezTo>
                  <a:pt x="107593" y="1513914"/>
                  <a:pt x="123743" y="1515878"/>
                  <a:pt x="140111" y="1517187"/>
                </a:cubicBezTo>
                <a:cubicBezTo>
                  <a:pt x="148840" y="1517842"/>
                  <a:pt x="152987" y="1521116"/>
                  <a:pt x="153642" y="1530282"/>
                </a:cubicBezTo>
                <a:cubicBezTo>
                  <a:pt x="157134" y="1567601"/>
                  <a:pt x="161062" y="1604702"/>
                  <a:pt x="164990" y="1642021"/>
                </a:cubicBezTo>
                <a:cubicBezTo>
                  <a:pt x="166300" y="1654679"/>
                  <a:pt x="164990" y="1656207"/>
                  <a:pt x="152332" y="1654679"/>
                </a:cubicBezTo>
                <a:cubicBezTo>
                  <a:pt x="128544" y="1651842"/>
                  <a:pt x="104756" y="1648132"/>
                  <a:pt x="80967" y="1645077"/>
                </a:cubicBezTo>
                <a:cubicBezTo>
                  <a:pt x="72893" y="1644204"/>
                  <a:pt x="69619" y="1640494"/>
                  <a:pt x="69182" y="1632637"/>
                </a:cubicBezTo>
                <a:close/>
                <a:moveTo>
                  <a:pt x="80749" y="1807012"/>
                </a:moveTo>
                <a:cubicBezTo>
                  <a:pt x="79222" y="1778640"/>
                  <a:pt x="76603" y="1750487"/>
                  <a:pt x="74638" y="1722334"/>
                </a:cubicBezTo>
                <a:cubicBezTo>
                  <a:pt x="74638" y="1722334"/>
                  <a:pt x="74857" y="1722334"/>
                  <a:pt x="74857" y="1722334"/>
                </a:cubicBezTo>
                <a:cubicBezTo>
                  <a:pt x="74202" y="1711422"/>
                  <a:pt x="73547" y="1700510"/>
                  <a:pt x="72674" y="1689816"/>
                </a:cubicBezTo>
                <a:cubicBezTo>
                  <a:pt x="72020" y="1683487"/>
                  <a:pt x="73547" y="1679777"/>
                  <a:pt x="80749" y="1680650"/>
                </a:cubicBezTo>
                <a:cubicBezTo>
                  <a:pt x="107811" y="1684360"/>
                  <a:pt x="134655" y="1687852"/>
                  <a:pt x="161717" y="1691562"/>
                </a:cubicBezTo>
                <a:cubicBezTo>
                  <a:pt x="167827" y="1692435"/>
                  <a:pt x="170228" y="1695927"/>
                  <a:pt x="170665" y="1701819"/>
                </a:cubicBezTo>
                <a:cubicBezTo>
                  <a:pt x="173502" y="1739139"/>
                  <a:pt x="176775" y="1776240"/>
                  <a:pt x="179394" y="1813559"/>
                </a:cubicBezTo>
                <a:cubicBezTo>
                  <a:pt x="180267" y="1825999"/>
                  <a:pt x="178303" y="1827526"/>
                  <a:pt x="166082" y="1826435"/>
                </a:cubicBezTo>
                <a:cubicBezTo>
                  <a:pt x="142293" y="1824471"/>
                  <a:pt x="118287" y="1822289"/>
                  <a:pt x="94498" y="1820761"/>
                </a:cubicBezTo>
                <a:cubicBezTo>
                  <a:pt x="84896" y="1820543"/>
                  <a:pt x="81404" y="1816833"/>
                  <a:pt x="80749" y="1807012"/>
                </a:cubicBezTo>
                <a:close/>
                <a:moveTo>
                  <a:pt x="93625" y="1981823"/>
                </a:moveTo>
                <a:cubicBezTo>
                  <a:pt x="90788" y="1942758"/>
                  <a:pt x="87951" y="1903693"/>
                  <a:pt x="85114" y="1864627"/>
                </a:cubicBezTo>
                <a:cubicBezTo>
                  <a:pt x="84678" y="1858298"/>
                  <a:pt x="87733" y="1856116"/>
                  <a:pt x="93625" y="1856553"/>
                </a:cubicBezTo>
                <a:cubicBezTo>
                  <a:pt x="103010" y="1857207"/>
                  <a:pt x="112394" y="1858080"/>
                  <a:pt x="121779" y="1858953"/>
                </a:cubicBezTo>
                <a:cubicBezTo>
                  <a:pt x="121779" y="1858953"/>
                  <a:pt x="121779" y="1858735"/>
                  <a:pt x="121779" y="1858735"/>
                </a:cubicBezTo>
                <a:cubicBezTo>
                  <a:pt x="138801" y="1860263"/>
                  <a:pt x="155824" y="1862227"/>
                  <a:pt x="172847" y="1863536"/>
                </a:cubicBezTo>
                <a:cubicBezTo>
                  <a:pt x="180049" y="1864191"/>
                  <a:pt x="183977" y="1866810"/>
                  <a:pt x="184632" y="1874667"/>
                </a:cubicBezTo>
                <a:cubicBezTo>
                  <a:pt x="187687" y="1913732"/>
                  <a:pt x="191179" y="1952797"/>
                  <a:pt x="194453" y="1991862"/>
                </a:cubicBezTo>
                <a:cubicBezTo>
                  <a:pt x="195108" y="1999501"/>
                  <a:pt x="192052" y="2002338"/>
                  <a:pt x="184414" y="2001465"/>
                </a:cubicBezTo>
                <a:cubicBezTo>
                  <a:pt x="158007" y="1998627"/>
                  <a:pt x="131599" y="1996009"/>
                  <a:pt x="105411" y="1993826"/>
                </a:cubicBezTo>
                <a:cubicBezTo>
                  <a:pt x="97772" y="1992735"/>
                  <a:pt x="94062" y="1989243"/>
                  <a:pt x="93625" y="1981823"/>
                </a:cubicBezTo>
                <a:close/>
                <a:moveTo>
                  <a:pt x="106065" y="2159690"/>
                </a:moveTo>
                <a:cubicBezTo>
                  <a:pt x="104319" y="2131318"/>
                  <a:pt x="102137" y="2103165"/>
                  <a:pt x="100173" y="2075012"/>
                </a:cubicBezTo>
                <a:cubicBezTo>
                  <a:pt x="99300" y="2062790"/>
                  <a:pt x="98645" y="2050351"/>
                  <a:pt x="97554" y="2038129"/>
                </a:cubicBezTo>
                <a:cubicBezTo>
                  <a:pt x="96899" y="2030709"/>
                  <a:pt x="99954" y="2028308"/>
                  <a:pt x="107156" y="2029181"/>
                </a:cubicBezTo>
                <a:cubicBezTo>
                  <a:pt x="133782" y="2032237"/>
                  <a:pt x="160626" y="2035074"/>
                  <a:pt x="187251" y="2037911"/>
                </a:cubicBezTo>
                <a:cubicBezTo>
                  <a:pt x="194235" y="2038566"/>
                  <a:pt x="198599" y="2041185"/>
                  <a:pt x="198818" y="2049259"/>
                </a:cubicBezTo>
                <a:cubicBezTo>
                  <a:pt x="200782" y="2087015"/>
                  <a:pt x="203183" y="2124771"/>
                  <a:pt x="204928" y="2162308"/>
                </a:cubicBezTo>
                <a:cubicBezTo>
                  <a:pt x="205583" y="2176712"/>
                  <a:pt x="204274" y="2177804"/>
                  <a:pt x="189433" y="2176931"/>
                </a:cubicBezTo>
                <a:cubicBezTo>
                  <a:pt x="178958" y="2176276"/>
                  <a:pt x="168482" y="2175403"/>
                  <a:pt x="158007" y="2174748"/>
                </a:cubicBezTo>
                <a:cubicBezTo>
                  <a:pt x="158007" y="2174748"/>
                  <a:pt x="158007" y="2174966"/>
                  <a:pt x="158007" y="2174966"/>
                </a:cubicBezTo>
                <a:cubicBezTo>
                  <a:pt x="144912" y="2174094"/>
                  <a:pt x="132036" y="2172566"/>
                  <a:pt x="118941" y="2172129"/>
                </a:cubicBezTo>
                <a:cubicBezTo>
                  <a:pt x="110430" y="2171693"/>
                  <a:pt x="106720" y="2167983"/>
                  <a:pt x="106065" y="2159690"/>
                </a:cubicBezTo>
                <a:close/>
                <a:moveTo>
                  <a:pt x="110867" y="2215996"/>
                </a:moveTo>
                <a:cubicBezTo>
                  <a:pt x="110430" y="2209885"/>
                  <a:pt x="112394" y="2207266"/>
                  <a:pt x="118723" y="2207703"/>
                </a:cubicBezTo>
                <a:cubicBezTo>
                  <a:pt x="145567" y="2209885"/>
                  <a:pt x="172411" y="2211849"/>
                  <a:pt x="199036" y="2213595"/>
                </a:cubicBezTo>
                <a:cubicBezTo>
                  <a:pt x="206238" y="2214032"/>
                  <a:pt x="207766" y="2218615"/>
                  <a:pt x="208202" y="2224726"/>
                </a:cubicBezTo>
                <a:cubicBezTo>
                  <a:pt x="210166" y="2257244"/>
                  <a:pt x="212130" y="2289980"/>
                  <a:pt x="213658" y="2317696"/>
                </a:cubicBezTo>
                <a:cubicBezTo>
                  <a:pt x="214531" y="2350869"/>
                  <a:pt x="219332" y="2348468"/>
                  <a:pt x="189215" y="2346504"/>
                </a:cubicBezTo>
                <a:cubicBezTo>
                  <a:pt x="170446" y="2345195"/>
                  <a:pt x="151678" y="2343230"/>
                  <a:pt x="132691" y="2342139"/>
                </a:cubicBezTo>
                <a:cubicBezTo>
                  <a:pt x="124616" y="2341703"/>
                  <a:pt x="120033" y="2339084"/>
                  <a:pt x="119378" y="2330136"/>
                </a:cubicBezTo>
                <a:cubicBezTo>
                  <a:pt x="116977" y="2291944"/>
                  <a:pt x="113922" y="2253970"/>
                  <a:pt x="110867" y="2215996"/>
                </a:cubicBezTo>
                <a:close/>
                <a:moveTo>
                  <a:pt x="124834" y="2425071"/>
                </a:moveTo>
                <a:cubicBezTo>
                  <a:pt x="124397" y="2413941"/>
                  <a:pt x="123743" y="2402592"/>
                  <a:pt x="122870" y="2391462"/>
                </a:cubicBezTo>
                <a:cubicBezTo>
                  <a:pt x="121997" y="2379459"/>
                  <a:pt x="122870" y="2378367"/>
                  <a:pt x="135091" y="2379022"/>
                </a:cubicBezTo>
                <a:cubicBezTo>
                  <a:pt x="137710" y="2379240"/>
                  <a:pt x="140111" y="2379022"/>
                  <a:pt x="141639" y="2379022"/>
                </a:cubicBezTo>
                <a:cubicBezTo>
                  <a:pt x="159534" y="2380768"/>
                  <a:pt x="176557" y="2382296"/>
                  <a:pt x="193580" y="2383823"/>
                </a:cubicBezTo>
                <a:cubicBezTo>
                  <a:pt x="195981" y="2384042"/>
                  <a:pt x="199254" y="2383387"/>
                  <a:pt x="200345" y="2386224"/>
                </a:cubicBezTo>
                <a:cubicBezTo>
                  <a:pt x="201655" y="2389498"/>
                  <a:pt x="198163" y="2390371"/>
                  <a:pt x="196199" y="2391680"/>
                </a:cubicBezTo>
                <a:cubicBezTo>
                  <a:pt x="175684" y="2404556"/>
                  <a:pt x="154951" y="2417432"/>
                  <a:pt x="134437" y="2430090"/>
                </a:cubicBezTo>
                <a:cubicBezTo>
                  <a:pt x="128326" y="2433800"/>
                  <a:pt x="125052" y="2432709"/>
                  <a:pt x="124834" y="2425071"/>
                </a:cubicBezTo>
                <a:close/>
                <a:moveTo>
                  <a:pt x="126362" y="2465227"/>
                </a:moveTo>
                <a:cubicBezTo>
                  <a:pt x="125925" y="2458025"/>
                  <a:pt x="128326" y="2453879"/>
                  <a:pt x="134873" y="2450823"/>
                </a:cubicBezTo>
                <a:cubicBezTo>
                  <a:pt x="159098" y="2439038"/>
                  <a:pt x="182886" y="2426599"/>
                  <a:pt x="206893" y="2414377"/>
                </a:cubicBezTo>
                <a:cubicBezTo>
                  <a:pt x="216277" y="2409576"/>
                  <a:pt x="217805" y="2410449"/>
                  <a:pt x="218241" y="2421579"/>
                </a:cubicBezTo>
                <a:cubicBezTo>
                  <a:pt x="218678" y="2437293"/>
                  <a:pt x="218241" y="2452788"/>
                  <a:pt x="218241" y="2468501"/>
                </a:cubicBezTo>
                <a:cubicBezTo>
                  <a:pt x="219332" y="2468501"/>
                  <a:pt x="220205" y="2468501"/>
                  <a:pt x="221297" y="2468501"/>
                </a:cubicBezTo>
                <a:cubicBezTo>
                  <a:pt x="221297" y="2483123"/>
                  <a:pt x="221078" y="2497527"/>
                  <a:pt x="221297" y="2512149"/>
                </a:cubicBezTo>
                <a:cubicBezTo>
                  <a:pt x="221515" y="2520224"/>
                  <a:pt x="219114" y="2524589"/>
                  <a:pt x="210166" y="2523716"/>
                </a:cubicBezTo>
                <a:cubicBezTo>
                  <a:pt x="186378" y="2521752"/>
                  <a:pt x="162371" y="2519788"/>
                  <a:pt x="138365" y="2518042"/>
                </a:cubicBezTo>
                <a:cubicBezTo>
                  <a:pt x="131599" y="2517605"/>
                  <a:pt x="128762" y="2514332"/>
                  <a:pt x="128544" y="2507566"/>
                </a:cubicBezTo>
                <a:cubicBezTo>
                  <a:pt x="128108" y="2493380"/>
                  <a:pt x="127453" y="2479195"/>
                  <a:pt x="126362" y="2465227"/>
                </a:cubicBezTo>
                <a:close/>
                <a:moveTo>
                  <a:pt x="216932" y="2609921"/>
                </a:moveTo>
                <a:cubicBezTo>
                  <a:pt x="193362" y="2611231"/>
                  <a:pt x="169792" y="2612977"/>
                  <a:pt x="146440" y="2613849"/>
                </a:cubicBezTo>
                <a:cubicBezTo>
                  <a:pt x="132036" y="2614286"/>
                  <a:pt x="130945" y="2612758"/>
                  <a:pt x="130508" y="2598573"/>
                </a:cubicBezTo>
                <a:cubicBezTo>
                  <a:pt x="130290" y="2593553"/>
                  <a:pt x="130508" y="2588315"/>
                  <a:pt x="130508" y="2583296"/>
                </a:cubicBezTo>
                <a:cubicBezTo>
                  <a:pt x="129854" y="2548159"/>
                  <a:pt x="128108" y="2554052"/>
                  <a:pt x="159971" y="2556452"/>
                </a:cubicBezTo>
                <a:cubicBezTo>
                  <a:pt x="177430" y="2557762"/>
                  <a:pt x="194671" y="2559289"/>
                  <a:pt x="212130" y="2560380"/>
                </a:cubicBezTo>
                <a:cubicBezTo>
                  <a:pt x="219551" y="2560817"/>
                  <a:pt x="223479" y="2563654"/>
                  <a:pt x="223697" y="2571511"/>
                </a:cubicBezTo>
                <a:cubicBezTo>
                  <a:pt x="223915" y="2581332"/>
                  <a:pt x="224788" y="2591153"/>
                  <a:pt x="225443" y="2600755"/>
                </a:cubicBezTo>
                <a:cubicBezTo>
                  <a:pt x="225661" y="2607084"/>
                  <a:pt x="222606" y="2609703"/>
                  <a:pt x="216932" y="2609921"/>
                </a:cubicBezTo>
                <a:close/>
                <a:moveTo>
                  <a:pt x="231554" y="2171475"/>
                </a:moveTo>
                <a:cubicBezTo>
                  <a:pt x="229153" y="2130445"/>
                  <a:pt x="226534" y="2089634"/>
                  <a:pt x="223915" y="2048605"/>
                </a:cubicBezTo>
                <a:cubicBezTo>
                  <a:pt x="223479" y="2042930"/>
                  <a:pt x="225880" y="2040530"/>
                  <a:pt x="231336" y="2040748"/>
                </a:cubicBezTo>
                <a:cubicBezTo>
                  <a:pt x="257088" y="2042058"/>
                  <a:pt x="282841" y="2043585"/>
                  <a:pt x="308593" y="2044895"/>
                </a:cubicBezTo>
                <a:cubicBezTo>
                  <a:pt x="315577" y="2045331"/>
                  <a:pt x="316450" y="2049696"/>
                  <a:pt x="316886" y="2055152"/>
                </a:cubicBezTo>
                <a:cubicBezTo>
                  <a:pt x="319287" y="2087452"/>
                  <a:pt x="321906" y="2119533"/>
                  <a:pt x="324306" y="2151833"/>
                </a:cubicBezTo>
                <a:cubicBezTo>
                  <a:pt x="324306" y="2151833"/>
                  <a:pt x="324088" y="2151833"/>
                  <a:pt x="324088" y="2151833"/>
                </a:cubicBezTo>
                <a:cubicBezTo>
                  <a:pt x="324961" y="2161872"/>
                  <a:pt x="325616" y="2172129"/>
                  <a:pt x="326489" y="2182168"/>
                </a:cubicBezTo>
                <a:cubicBezTo>
                  <a:pt x="327144" y="2189370"/>
                  <a:pt x="324525" y="2192208"/>
                  <a:pt x="317104" y="2191116"/>
                </a:cubicBezTo>
                <a:cubicBezTo>
                  <a:pt x="291788" y="2187843"/>
                  <a:pt x="266691" y="2184787"/>
                  <a:pt x="241375" y="2181732"/>
                </a:cubicBezTo>
                <a:cubicBezTo>
                  <a:pt x="235046" y="2181295"/>
                  <a:pt x="231990" y="2178022"/>
                  <a:pt x="231554" y="2171475"/>
                </a:cubicBezTo>
                <a:close/>
                <a:moveTo>
                  <a:pt x="240720" y="2338866"/>
                </a:moveTo>
                <a:cubicBezTo>
                  <a:pt x="238756" y="2301110"/>
                  <a:pt x="236573" y="2263572"/>
                  <a:pt x="234391" y="2225817"/>
                </a:cubicBezTo>
                <a:cubicBezTo>
                  <a:pt x="233955" y="2218833"/>
                  <a:pt x="236792" y="2216869"/>
                  <a:pt x="243339" y="2217742"/>
                </a:cubicBezTo>
                <a:cubicBezTo>
                  <a:pt x="269310" y="2221015"/>
                  <a:pt x="295280" y="2224071"/>
                  <a:pt x="321033" y="2227126"/>
                </a:cubicBezTo>
                <a:cubicBezTo>
                  <a:pt x="327362" y="2227781"/>
                  <a:pt x="330417" y="2231273"/>
                  <a:pt x="331072" y="2237820"/>
                </a:cubicBezTo>
                <a:cubicBezTo>
                  <a:pt x="332600" y="2258335"/>
                  <a:pt x="334346" y="2279068"/>
                  <a:pt x="336310" y="2299582"/>
                </a:cubicBezTo>
                <a:cubicBezTo>
                  <a:pt x="336746" y="2305038"/>
                  <a:pt x="333909" y="2308094"/>
                  <a:pt x="329544" y="2310713"/>
                </a:cubicBezTo>
                <a:cubicBezTo>
                  <a:pt x="308593" y="2323152"/>
                  <a:pt x="287860" y="2335592"/>
                  <a:pt x="267127" y="2348250"/>
                </a:cubicBezTo>
                <a:cubicBezTo>
                  <a:pt x="263199" y="2350651"/>
                  <a:pt x="259052" y="2351524"/>
                  <a:pt x="253815" y="2351087"/>
                </a:cubicBezTo>
                <a:cubicBezTo>
                  <a:pt x="244867" y="2352615"/>
                  <a:pt x="241157" y="2347814"/>
                  <a:pt x="240720" y="2338866"/>
                </a:cubicBezTo>
                <a:close/>
                <a:moveTo>
                  <a:pt x="279785" y="2575003"/>
                </a:moveTo>
                <a:cubicBezTo>
                  <a:pt x="279130" y="2584387"/>
                  <a:pt x="278039" y="2593771"/>
                  <a:pt x="277385" y="2603156"/>
                </a:cubicBezTo>
                <a:cubicBezTo>
                  <a:pt x="276948" y="2610139"/>
                  <a:pt x="272583" y="2611449"/>
                  <a:pt x="266909" y="2610794"/>
                </a:cubicBezTo>
                <a:cubicBezTo>
                  <a:pt x="261235" y="2610139"/>
                  <a:pt x="253596" y="2612758"/>
                  <a:pt x="252723" y="2603156"/>
                </a:cubicBezTo>
                <a:cubicBezTo>
                  <a:pt x="252069" y="2596609"/>
                  <a:pt x="251632" y="2590061"/>
                  <a:pt x="251196" y="2585697"/>
                </a:cubicBezTo>
                <a:cubicBezTo>
                  <a:pt x="251196" y="2582859"/>
                  <a:pt x="251196" y="2581986"/>
                  <a:pt x="251196" y="2581332"/>
                </a:cubicBezTo>
                <a:cubicBezTo>
                  <a:pt x="251850" y="2575876"/>
                  <a:pt x="248140" y="2568455"/>
                  <a:pt x="254906" y="2565618"/>
                </a:cubicBezTo>
                <a:cubicBezTo>
                  <a:pt x="261671" y="2562781"/>
                  <a:pt x="269310" y="2564309"/>
                  <a:pt x="276293" y="2566491"/>
                </a:cubicBezTo>
                <a:cubicBezTo>
                  <a:pt x="280222" y="2567801"/>
                  <a:pt x="280003" y="2571947"/>
                  <a:pt x="279785" y="2575003"/>
                </a:cubicBezTo>
                <a:close/>
                <a:moveTo>
                  <a:pt x="335000" y="2516078"/>
                </a:moveTo>
                <a:cubicBezTo>
                  <a:pt x="322779" y="2515205"/>
                  <a:pt x="310339" y="2515205"/>
                  <a:pt x="297899" y="2514768"/>
                </a:cubicBezTo>
                <a:cubicBezTo>
                  <a:pt x="291788" y="2514550"/>
                  <a:pt x="286987" y="2516078"/>
                  <a:pt x="285460" y="2522625"/>
                </a:cubicBezTo>
                <a:cubicBezTo>
                  <a:pt x="283932" y="2529172"/>
                  <a:pt x="279785" y="2530045"/>
                  <a:pt x="273893" y="2529608"/>
                </a:cubicBezTo>
                <a:cubicBezTo>
                  <a:pt x="244648" y="2526335"/>
                  <a:pt x="249450" y="2528299"/>
                  <a:pt x="247704" y="2503419"/>
                </a:cubicBezTo>
                <a:cubicBezTo>
                  <a:pt x="245521" y="2470683"/>
                  <a:pt x="244212" y="2438165"/>
                  <a:pt x="243775" y="2405429"/>
                </a:cubicBezTo>
                <a:cubicBezTo>
                  <a:pt x="243557" y="2394081"/>
                  <a:pt x="248358" y="2388406"/>
                  <a:pt x="260144" y="2388625"/>
                </a:cubicBezTo>
                <a:cubicBezTo>
                  <a:pt x="283714" y="2389061"/>
                  <a:pt x="307284" y="2390807"/>
                  <a:pt x="330854" y="2391462"/>
                </a:cubicBezTo>
                <a:cubicBezTo>
                  <a:pt x="339147" y="2391680"/>
                  <a:pt x="342202" y="2395608"/>
                  <a:pt x="342639" y="2403465"/>
                </a:cubicBezTo>
                <a:cubicBezTo>
                  <a:pt x="343512" y="2425507"/>
                  <a:pt x="345912" y="2447768"/>
                  <a:pt x="347004" y="2469810"/>
                </a:cubicBezTo>
                <a:cubicBezTo>
                  <a:pt x="347004" y="2481377"/>
                  <a:pt x="346567" y="2493162"/>
                  <a:pt x="347222" y="2504729"/>
                </a:cubicBezTo>
                <a:cubicBezTo>
                  <a:pt x="348095" y="2514550"/>
                  <a:pt x="343730" y="2516732"/>
                  <a:pt x="335000" y="2516078"/>
                </a:cubicBezTo>
                <a:close/>
                <a:moveTo>
                  <a:pt x="353333" y="2186533"/>
                </a:moveTo>
                <a:cubicBezTo>
                  <a:pt x="349841" y="2151833"/>
                  <a:pt x="346785" y="2117351"/>
                  <a:pt x="345476" y="2082432"/>
                </a:cubicBezTo>
                <a:cubicBezTo>
                  <a:pt x="345258" y="2078286"/>
                  <a:pt x="345039" y="2074357"/>
                  <a:pt x="344821" y="2070211"/>
                </a:cubicBezTo>
                <a:cubicBezTo>
                  <a:pt x="344821" y="2070211"/>
                  <a:pt x="344821" y="2070211"/>
                  <a:pt x="344821" y="2070211"/>
                </a:cubicBezTo>
                <a:cubicBezTo>
                  <a:pt x="344821" y="2069992"/>
                  <a:pt x="344603" y="2069774"/>
                  <a:pt x="344603" y="2069556"/>
                </a:cubicBezTo>
                <a:cubicBezTo>
                  <a:pt x="344385" y="2069119"/>
                  <a:pt x="344166" y="2068683"/>
                  <a:pt x="344166" y="2068246"/>
                </a:cubicBezTo>
                <a:cubicBezTo>
                  <a:pt x="344166" y="2068028"/>
                  <a:pt x="344166" y="2067592"/>
                  <a:pt x="344166" y="2067373"/>
                </a:cubicBezTo>
                <a:cubicBezTo>
                  <a:pt x="340456" y="2047295"/>
                  <a:pt x="344166" y="2044458"/>
                  <a:pt x="365118" y="2049696"/>
                </a:cubicBezTo>
                <a:cubicBezTo>
                  <a:pt x="387815" y="2051660"/>
                  <a:pt x="410512" y="2053624"/>
                  <a:pt x="433427" y="2055589"/>
                </a:cubicBezTo>
                <a:cubicBezTo>
                  <a:pt x="439538" y="2056025"/>
                  <a:pt x="443466" y="2057989"/>
                  <a:pt x="443903" y="2065191"/>
                </a:cubicBezTo>
                <a:cubicBezTo>
                  <a:pt x="445649" y="2092035"/>
                  <a:pt x="447831" y="2118660"/>
                  <a:pt x="448049" y="2145504"/>
                </a:cubicBezTo>
                <a:cubicBezTo>
                  <a:pt x="449140" y="2160563"/>
                  <a:pt x="453723" y="2175621"/>
                  <a:pt x="446740" y="2190243"/>
                </a:cubicBezTo>
                <a:cubicBezTo>
                  <a:pt x="443903" y="2196354"/>
                  <a:pt x="439974" y="2198973"/>
                  <a:pt x="433209" y="2198537"/>
                </a:cubicBezTo>
                <a:cubicBezTo>
                  <a:pt x="410075" y="2197227"/>
                  <a:pt x="386942" y="2196136"/>
                  <a:pt x="363590" y="2195045"/>
                </a:cubicBezTo>
                <a:cubicBezTo>
                  <a:pt x="357697" y="2195045"/>
                  <a:pt x="353987" y="2193299"/>
                  <a:pt x="353333" y="2186533"/>
                </a:cubicBezTo>
                <a:close/>
                <a:moveTo>
                  <a:pt x="360753" y="2283214"/>
                </a:moveTo>
                <a:cubicBezTo>
                  <a:pt x="359662" y="2268810"/>
                  <a:pt x="358570" y="2254188"/>
                  <a:pt x="357479" y="2239784"/>
                </a:cubicBezTo>
                <a:cubicBezTo>
                  <a:pt x="357043" y="2233019"/>
                  <a:pt x="360316" y="2230836"/>
                  <a:pt x="366645" y="2231054"/>
                </a:cubicBezTo>
                <a:cubicBezTo>
                  <a:pt x="374284" y="2231273"/>
                  <a:pt x="381922" y="2231054"/>
                  <a:pt x="389561" y="2231054"/>
                </a:cubicBezTo>
                <a:cubicBezTo>
                  <a:pt x="389561" y="2231273"/>
                  <a:pt x="389561" y="2231709"/>
                  <a:pt x="389561" y="2231927"/>
                </a:cubicBezTo>
                <a:cubicBezTo>
                  <a:pt x="398290" y="2232364"/>
                  <a:pt x="407020" y="2233019"/>
                  <a:pt x="415749" y="2233455"/>
                </a:cubicBezTo>
                <a:cubicBezTo>
                  <a:pt x="422297" y="2233673"/>
                  <a:pt x="423824" y="2236511"/>
                  <a:pt x="421860" y="2242621"/>
                </a:cubicBezTo>
                <a:cubicBezTo>
                  <a:pt x="417495" y="2254843"/>
                  <a:pt x="412912" y="2265973"/>
                  <a:pt x="399381" y="2271429"/>
                </a:cubicBezTo>
                <a:cubicBezTo>
                  <a:pt x="389124" y="2275576"/>
                  <a:pt x="379521" y="2282123"/>
                  <a:pt x="369701" y="2287579"/>
                </a:cubicBezTo>
                <a:cubicBezTo>
                  <a:pt x="364245" y="2290852"/>
                  <a:pt x="361407" y="2289107"/>
                  <a:pt x="360753" y="2283214"/>
                </a:cubicBezTo>
                <a:close/>
                <a:moveTo>
                  <a:pt x="389997" y="2517387"/>
                </a:moveTo>
                <a:cubicBezTo>
                  <a:pt x="383886" y="2517387"/>
                  <a:pt x="374065" y="2520879"/>
                  <a:pt x="373411" y="2508875"/>
                </a:cubicBezTo>
                <a:cubicBezTo>
                  <a:pt x="371883" y="2473739"/>
                  <a:pt x="370574" y="2438602"/>
                  <a:pt x="369046" y="2403465"/>
                </a:cubicBezTo>
                <a:cubicBezTo>
                  <a:pt x="368828" y="2398227"/>
                  <a:pt x="370137" y="2394081"/>
                  <a:pt x="376684" y="2394299"/>
                </a:cubicBezTo>
                <a:cubicBezTo>
                  <a:pt x="383232" y="2394299"/>
                  <a:pt x="386942" y="2396481"/>
                  <a:pt x="386505" y="2403902"/>
                </a:cubicBezTo>
                <a:cubicBezTo>
                  <a:pt x="386069" y="2411104"/>
                  <a:pt x="386505" y="2418305"/>
                  <a:pt x="386505" y="2425726"/>
                </a:cubicBezTo>
                <a:cubicBezTo>
                  <a:pt x="386723" y="2453006"/>
                  <a:pt x="389997" y="2479850"/>
                  <a:pt x="393925" y="2506911"/>
                </a:cubicBezTo>
                <a:cubicBezTo>
                  <a:pt x="394580" y="2510840"/>
                  <a:pt x="397854" y="2517605"/>
                  <a:pt x="389997" y="2517387"/>
                </a:cubicBezTo>
                <a:close/>
                <a:moveTo>
                  <a:pt x="393271" y="2343449"/>
                </a:moveTo>
                <a:cubicBezTo>
                  <a:pt x="392179" y="2350432"/>
                  <a:pt x="393271" y="2360253"/>
                  <a:pt x="383232" y="2358289"/>
                </a:cubicBezTo>
                <a:cubicBezTo>
                  <a:pt x="374720" y="2357416"/>
                  <a:pt x="367518" y="2359162"/>
                  <a:pt x="365990" y="2349559"/>
                </a:cubicBezTo>
                <a:cubicBezTo>
                  <a:pt x="364463" y="2340830"/>
                  <a:pt x="363372" y="2332973"/>
                  <a:pt x="374065" y="2329045"/>
                </a:cubicBezTo>
                <a:cubicBezTo>
                  <a:pt x="381486" y="2326426"/>
                  <a:pt x="389997" y="2317260"/>
                  <a:pt x="395235" y="2321188"/>
                </a:cubicBezTo>
                <a:cubicBezTo>
                  <a:pt x="400909" y="2325335"/>
                  <a:pt x="394362" y="2335810"/>
                  <a:pt x="393271" y="2343449"/>
                </a:cubicBezTo>
                <a:close/>
                <a:moveTo>
                  <a:pt x="454378" y="2513240"/>
                </a:moveTo>
                <a:cubicBezTo>
                  <a:pt x="446740" y="2512804"/>
                  <a:pt x="439756" y="2514332"/>
                  <a:pt x="432554" y="2518042"/>
                </a:cubicBezTo>
                <a:cubicBezTo>
                  <a:pt x="420114" y="2524371"/>
                  <a:pt x="408111" y="2517387"/>
                  <a:pt x="405929" y="2503638"/>
                </a:cubicBezTo>
                <a:cubicBezTo>
                  <a:pt x="401127" y="2472429"/>
                  <a:pt x="397417" y="2441221"/>
                  <a:pt x="398072" y="2409576"/>
                </a:cubicBezTo>
                <a:cubicBezTo>
                  <a:pt x="398290" y="2399318"/>
                  <a:pt x="402219" y="2395172"/>
                  <a:pt x="412476" y="2396263"/>
                </a:cubicBezTo>
                <a:cubicBezTo>
                  <a:pt x="426225" y="2397791"/>
                  <a:pt x="439974" y="2398445"/>
                  <a:pt x="453723" y="2399100"/>
                </a:cubicBezTo>
                <a:cubicBezTo>
                  <a:pt x="460925" y="2399537"/>
                  <a:pt x="464199" y="2402810"/>
                  <a:pt x="464199" y="2410012"/>
                </a:cubicBezTo>
                <a:cubicBezTo>
                  <a:pt x="463981" y="2425507"/>
                  <a:pt x="464199" y="2441221"/>
                  <a:pt x="464199" y="2456716"/>
                </a:cubicBezTo>
                <a:cubicBezTo>
                  <a:pt x="464636" y="2456716"/>
                  <a:pt x="465072" y="2456716"/>
                  <a:pt x="465290" y="2456716"/>
                </a:cubicBezTo>
                <a:cubicBezTo>
                  <a:pt x="465290" y="2471556"/>
                  <a:pt x="465072" y="2486397"/>
                  <a:pt x="465290" y="2501237"/>
                </a:cubicBezTo>
                <a:cubicBezTo>
                  <a:pt x="465945" y="2509748"/>
                  <a:pt x="463108" y="2513895"/>
                  <a:pt x="454378" y="2513240"/>
                </a:cubicBezTo>
                <a:close/>
                <a:moveTo>
                  <a:pt x="462671" y="1987497"/>
                </a:moveTo>
                <a:cubicBezTo>
                  <a:pt x="459834" y="1960435"/>
                  <a:pt x="457215" y="1933373"/>
                  <a:pt x="454815" y="1906093"/>
                </a:cubicBezTo>
                <a:cubicBezTo>
                  <a:pt x="453723" y="1893217"/>
                  <a:pt x="454815" y="1891908"/>
                  <a:pt x="467691" y="1892999"/>
                </a:cubicBezTo>
                <a:cubicBezTo>
                  <a:pt x="490606" y="1894745"/>
                  <a:pt x="513303" y="1897145"/>
                  <a:pt x="536219" y="1898891"/>
                </a:cubicBezTo>
                <a:cubicBezTo>
                  <a:pt x="543639" y="1899546"/>
                  <a:pt x="547131" y="1902820"/>
                  <a:pt x="548004" y="1910240"/>
                </a:cubicBezTo>
                <a:cubicBezTo>
                  <a:pt x="549968" y="1930100"/>
                  <a:pt x="552150" y="1949960"/>
                  <a:pt x="554333" y="1969820"/>
                </a:cubicBezTo>
                <a:cubicBezTo>
                  <a:pt x="554769" y="1973748"/>
                  <a:pt x="553460" y="1976803"/>
                  <a:pt x="551932" y="1980295"/>
                </a:cubicBezTo>
                <a:cubicBezTo>
                  <a:pt x="546912" y="1991644"/>
                  <a:pt x="541238" y="2002556"/>
                  <a:pt x="537092" y="2014123"/>
                </a:cubicBezTo>
                <a:cubicBezTo>
                  <a:pt x="533818" y="2023071"/>
                  <a:pt x="528362" y="2026781"/>
                  <a:pt x="518978" y="2025253"/>
                </a:cubicBezTo>
                <a:cubicBezTo>
                  <a:pt x="512867" y="2024162"/>
                  <a:pt x="506756" y="2024380"/>
                  <a:pt x="498026" y="2023725"/>
                </a:cubicBezTo>
                <a:cubicBezTo>
                  <a:pt x="489515" y="2021979"/>
                  <a:pt x="475548" y="2026999"/>
                  <a:pt x="468127" y="2019142"/>
                </a:cubicBezTo>
                <a:cubicBezTo>
                  <a:pt x="460707" y="2011722"/>
                  <a:pt x="463763" y="1998191"/>
                  <a:pt x="462671" y="1987497"/>
                </a:cubicBezTo>
                <a:close/>
                <a:moveTo>
                  <a:pt x="469219" y="2067155"/>
                </a:moveTo>
                <a:cubicBezTo>
                  <a:pt x="468782" y="2060390"/>
                  <a:pt x="470965" y="2056680"/>
                  <a:pt x="478385" y="2057334"/>
                </a:cubicBezTo>
                <a:cubicBezTo>
                  <a:pt x="487769" y="2058207"/>
                  <a:pt x="497153" y="2058644"/>
                  <a:pt x="506538" y="2059517"/>
                </a:cubicBezTo>
                <a:cubicBezTo>
                  <a:pt x="509811" y="2059735"/>
                  <a:pt x="513958" y="2060608"/>
                  <a:pt x="511557" y="2065409"/>
                </a:cubicBezTo>
                <a:cubicBezTo>
                  <a:pt x="500209" y="2087888"/>
                  <a:pt x="488642" y="2110367"/>
                  <a:pt x="475766" y="2135465"/>
                </a:cubicBezTo>
                <a:cubicBezTo>
                  <a:pt x="471401" y="2122807"/>
                  <a:pt x="472056" y="2113423"/>
                  <a:pt x="471619" y="2104256"/>
                </a:cubicBezTo>
                <a:cubicBezTo>
                  <a:pt x="470746" y="2091598"/>
                  <a:pt x="470092" y="2079377"/>
                  <a:pt x="469219" y="2067155"/>
                </a:cubicBezTo>
                <a:close/>
                <a:moveTo>
                  <a:pt x="502610" y="2512149"/>
                </a:moveTo>
                <a:cubicBezTo>
                  <a:pt x="496935" y="2512367"/>
                  <a:pt x="492134" y="2512367"/>
                  <a:pt x="492134" y="2504947"/>
                </a:cubicBezTo>
                <a:cubicBezTo>
                  <a:pt x="492134" y="2488143"/>
                  <a:pt x="492134" y="2471556"/>
                  <a:pt x="492134" y="2454752"/>
                </a:cubicBezTo>
                <a:cubicBezTo>
                  <a:pt x="491261" y="2454752"/>
                  <a:pt x="490606" y="2454752"/>
                  <a:pt x="489733" y="2454752"/>
                </a:cubicBezTo>
                <a:cubicBezTo>
                  <a:pt x="489733" y="2439911"/>
                  <a:pt x="489733" y="2425071"/>
                  <a:pt x="489733" y="2410012"/>
                </a:cubicBezTo>
                <a:cubicBezTo>
                  <a:pt x="489733" y="2406739"/>
                  <a:pt x="489297" y="2402592"/>
                  <a:pt x="493880" y="2402592"/>
                </a:cubicBezTo>
                <a:cubicBezTo>
                  <a:pt x="498681" y="2402374"/>
                  <a:pt x="498026" y="2406957"/>
                  <a:pt x="498026" y="2410012"/>
                </a:cubicBezTo>
                <a:cubicBezTo>
                  <a:pt x="498681" y="2441221"/>
                  <a:pt x="501955" y="2472211"/>
                  <a:pt x="508066" y="2502983"/>
                </a:cubicBezTo>
                <a:cubicBezTo>
                  <a:pt x="508720" y="2507566"/>
                  <a:pt x="509811" y="2511931"/>
                  <a:pt x="502610" y="2512149"/>
                </a:cubicBezTo>
                <a:close/>
                <a:moveTo>
                  <a:pt x="508502" y="2264445"/>
                </a:moveTo>
                <a:cubicBezTo>
                  <a:pt x="505010" y="2297182"/>
                  <a:pt x="501955" y="2327299"/>
                  <a:pt x="498899" y="2357634"/>
                </a:cubicBezTo>
                <a:cubicBezTo>
                  <a:pt x="498463" y="2360908"/>
                  <a:pt x="498245" y="2364618"/>
                  <a:pt x="493662" y="2364618"/>
                </a:cubicBezTo>
                <a:cubicBezTo>
                  <a:pt x="488424" y="2364618"/>
                  <a:pt x="488206" y="2360471"/>
                  <a:pt x="487987" y="2356980"/>
                </a:cubicBezTo>
                <a:cubicBezTo>
                  <a:pt x="486241" y="2331227"/>
                  <a:pt x="484714" y="2305693"/>
                  <a:pt x="483186" y="2279940"/>
                </a:cubicBezTo>
                <a:cubicBezTo>
                  <a:pt x="482750" y="2273393"/>
                  <a:pt x="501082" y="2259426"/>
                  <a:pt x="506756" y="2261390"/>
                </a:cubicBezTo>
                <a:cubicBezTo>
                  <a:pt x="509811" y="2262481"/>
                  <a:pt x="508720" y="2265100"/>
                  <a:pt x="508502" y="2264445"/>
                </a:cubicBezTo>
                <a:close/>
                <a:moveTo>
                  <a:pt x="502391" y="2202247"/>
                </a:moveTo>
                <a:cubicBezTo>
                  <a:pt x="477294" y="2199846"/>
                  <a:pt x="477512" y="2206175"/>
                  <a:pt x="475984" y="2174094"/>
                </a:cubicBezTo>
                <a:cubicBezTo>
                  <a:pt x="473802" y="2165582"/>
                  <a:pt x="477512" y="2156852"/>
                  <a:pt x="482313" y="2147905"/>
                </a:cubicBezTo>
                <a:cubicBezTo>
                  <a:pt x="496062" y="2122370"/>
                  <a:pt x="509375" y="2096618"/>
                  <a:pt x="522906" y="2070865"/>
                </a:cubicBezTo>
                <a:cubicBezTo>
                  <a:pt x="524215" y="2068246"/>
                  <a:pt x="525525" y="2065628"/>
                  <a:pt x="527271" y="2063445"/>
                </a:cubicBezTo>
                <a:cubicBezTo>
                  <a:pt x="530981" y="2059080"/>
                  <a:pt x="536000" y="2060390"/>
                  <a:pt x="540365" y="2061481"/>
                </a:cubicBezTo>
                <a:cubicBezTo>
                  <a:pt x="545167" y="2062790"/>
                  <a:pt x="544294" y="2067155"/>
                  <a:pt x="543639" y="2070647"/>
                </a:cubicBezTo>
                <a:cubicBezTo>
                  <a:pt x="536000" y="2112113"/>
                  <a:pt x="528144" y="2153361"/>
                  <a:pt x="520505" y="2194608"/>
                </a:cubicBezTo>
                <a:cubicBezTo>
                  <a:pt x="519414" y="2200719"/>
                  <a:pt x="516140" y="2203338"/>
                  <a:pt x="509811" y="2202683"/>
                </a:cubicBezTo>
                <a:cubicBezTo>
                  <a:pt x="507411" y="2202465"/>
                  <a:pt x="504792" y="2202465"/>
                  <a:pt x="502391" y="2202247"/>
                </a:cubicBezTo>
                <a:close/>
                <a:moveTo>
                  <a:pt x="596017" y="2500801"/>
                </a:moveTo>
                <a:cubicBezTo>
                  <a:pt x="596235" y="2508002"/>
                  <a:pt x="593834" y="2511495"/>
                  <a:pt x="586196" y="2511495"/>
                </a:cubicBezTo>
                <a:cubicBezTo>
                  <a:pt x="567427" y="2511495"/>
                  <a:pt x="548440" y="2511713"/>
                  <a:pt x="529671" y="2512149"/>
                </a:cubicBezTo>
                <a:cubicBezTo>
                  <a:pt x="524434" y="2512367"/>
                  <a:pt x="522469" y="2509530"/>
                  <a:pt x="521596" y="2505165"/>
                </a:cubicBezTo>
                <a:cubicBezTo>
                  <a:pt x="514395" y="2473957"/>
                  <a:pt x="510903" y="2442094"/>
                  <a:pt x="510684" y="2410012"/>
                </a:cubicBezTo>
                <a:cubicBezTo>
                  <a:pt x="510684" y="2403683"/>
                  <a:pt x="513958" y="2401719"/>
                  <a:pt x="519632" y="2401937"/>
                </a:cubicBezTo>
                <a:cubicBezTo>
                  <a:pt x="541020" y="2402810"/>
                  <a:pt x="562408" y="2403902"/>
                  <a:pt x="584013" y="2404775"/>
                </a:cubicBezTo>
                <a:cubicBezTo>
                  <a:pt x="591434" y="2404993"/>
                  <a:pt x="594271" y="2408703"/>
                  <a:pt x="594489" y="2415687"/>
                </a:cubicBezTo>
                <a:cubicBezTo>
                  <a:pt x="594926" y="2430309"/>
                  <a:pt x="595799" y="2444713"/>
                  <a:pt x="596453" y="2459335"/>
                </a:cubicBezTo>
                <a:cubicBezTo>
                  <a:pt x="596235" y="2459335"/>
                  <a:pt x="596235" y="2459335"/>
                  <a:pt x="596017" y="2459335"/>
                </a:cubicBezTo>
                <a:cubicBezTo>
                  <a:pt x="595799" y="2473302"/>
                  <a:pt x="595580" y="2487051"/>
                  <a:pt x="596017" y="2500801"/>
                </a:cubicBezTo>
                <a:close/>
                <a:moveTo>
                  <a:pt x="592525" y="2108403"/>
                </a:moveTo>
                <a:cubicBezTo>
                  <a:pt x="591652" y="2097927"/>
                  <a:pt x="590561" y="2087452"/>
                  <a:pt x="589470" y="2075012"/>
                </a:cubicBezTo>
                <a:cubicBezTo>
                  <a:pt x="589033" y="2065846"/>
                  <a:pt x="590342" y="2064536"/>
                  <a:pt x="601909" y="2066064"/>
                </a:cubicBezTo>
                <a:cubicBezTo>
                  <a:pt x="621987" y="2068683"/>
                  <a:pt x="642066" y="2071738"/>
                  <a:pt x="662362" y="2073921"/>
                </a:cubicBezTo>
                <a:cubicBezTo>
                  <a:pt x="670437" y="2074794"/>
                  <a:pt x="672183" y="2078067"/>
                  <a:pt x="669564" y="2085269"/>
                </a:cubicBezTo>
                <a:cubicBezTo>
                  <a:pt x="661926" y="2105566"/>
                  <a:pt x="654505" y="2126080"/>
                  <a:pt x="646867" y="2146595"/>
                </a:cubicBezTo>
                <a:cubicBezTo>
                  <a:pt x="644903" y="2152269"/>
                  <a:pt x="641193" y="2152706"/>
                  <a:pt x="635300" y="2153361"/>
                </a:cubicBezTo>
                <a:cubicBezTo>
                  <a:pt x="618277" y="2155107"/>
                  <a:pt x="611512" y="2146595"/>
                  <a:pt x="608456" y="2131755"/>
                </a:cubicBezTo>
                <a:cubicBezTo>
                  <a:pt x="608020" y="2129572"/>
                  <a:pt x="605619" y="2126517"/>
                  <a:pt x="603655" y="2126299"/>
                </a:cubicBezTo>
                <a:cubicBezTo>
                  <a:pt x="592743" y="2124553"/>
                  <a:pt x="593180" y="2116260"/>
                  <a:pt x="592525" y="2108403"/>
                </a:cubicBezTo>
                <a:close/>
                <a:moveTo>
                  <a:pt x="658870" y="2439038"/>
                </a:moveTo>
                <a:cubicBezTo>
                  <a:pt x="659088" y="2459335"/>
                  <a:pt x="657124" y="2479631"/>
                  <a:pt x="656470" y="2499928"/>
                </a:cubicBezTo>
                <a:cubicBezTo>
                  <a:pt x="656251" y="2507784"/>
                  <a:pt x="653196" y="2510622"/>
                  <a:pt x="645339" y="2510840"/>
                </a:cubicBezTo>
                <a:cubicBezTo>
                  <a:pt x="621333" y="2511713"/>
                  <a:pt x="620460" y="2511058"/>
                  <a:pt x="620460" y="2487051"/>
                </a:cubicBezTo>
                <a:cubicBezTo>
                  <a:pt x="620460" y="2478977"/>
                  <a:pt x="620460" y="2471120"/>
                  <a:pt x="620460" y="2463045"/>
                </a:cubicBezTo>
                <a:cubicBezTo>
                  <a:pt x="621987" y="2448423"/>
                  <a:pt x="622424" y="2434019"/>
                  <a:pt x="620460" y="2419397"/>
                </a:cubicBezTo>
                <a:cubicBezTo>
                  <a:pt x="619369" y="2410231"/>
                  <a:pt x="622424" y="2406520"/>
                  <a:pt x="632027" y="2408485"/>
                </a:cubicBezTo>
                <a:cubicBezTo>
                  <a:pt x="640974" y="2410231"/>
                  <a:pt x="651887" y="2408921"/>
                  <a:pt x="658434" y="2413504"/>
                </a:cubicBezTo>
                <a:cubicBezTo>
                  <a:pt x="666727" y="2419615"/>
                  <a:pt x="658652" y="2430309"/>
                  <a:pt x="658870" y="2439038"/>
                </a:cubicBezTo>
                <a:close/>
                <a:moveTo>
                  <a:pt x="703828" y="2341921"/>
                </a:moveTo>
                <a:cubicBezTo>
                  <a:pt x="694444" y="2349996"/>
                  <a:pt x="686369" y="2359380"/>
                  <a:pt x="680258" y="2370292"/>
                </a:cubicBezTo>
                <a:cubicBezTo>
                  <a:pt x="676766" y="2376621"/>
                  <a:pt x="671965" y="2378367"/>
                  <a:pt x="664981" y="2377276"/>
                </a:cubicBezTo>
                <a:cubicBezTo>
                  <a:pt x="653851" y="2375530"/>
                  <a:pt x="642720" y="2374003"/>
                  <a:pt x="631372" y="2373566"/>
                </a:cubicBezTo>
                <a:cubicBezTo>
                  <a:pt x="620678" y="2373130"/>
                  <a:pt x="616968" y="2367674"/>
                  <a:pt x="616095" y="2357853"/>
                </a:cubicBezTo>
                <a:cubicBezTo>
                  <a:pt x="613912" y="2332100"/>
                  <a:pt x="611512" y="2306566"/>
                  <a:pt x="609111" y="2280813"/>
                </a:cubicBezTo>
                <a:cubicBezTo>
                  <a:pt x="608238" y="2271429"/>
                  <a:pt x="607584" y="2262045"/>
                  <a:pt x="606056" y="2252660"/>
                </a:cubicBezTo>
                <a:cubicBezTo>
                  <a:pt x="604746" y="2245022"/>
                  <a:pt x="607584" y="2241748"/>
                  <a:pt x="615222" y="2241967"/>
                </a:cubicBezTo>
                <a:cubicBezTo>
                  <a:pt x="625043" y="2242185"/>
                  <a:pt x="634864" y="2241967"/>
                  <a:pt x="644685" y="2241967"/>
                </a:cubicBezTo>
                <a:cubicBezTo>
                  <a:pt x="644685" y="2242403"/>
                  <a:pt x="644685" y="2242839"/>
                  <a:pt x="644685" y="2243276"/>
                </a:cubicBezTo>
                <a:cubicBezTo>
                  <a:pt x="654942" y="2243276"/>
                  <a:pt x="664981" y="2243276"/>
                  <a:pt x="675238" y="2243276"/>
                </a:cubicBezTo>
                <a:cubicBezTo>
                  <a:pt x="678948" y="2243276"/>
                  <a:pt x="683968" y="2243058"/>
                  <a:pt x="685059" y="2246550"/>
                </a:cubicBezTo>
                <a:cubicBezTo>
                  <a:pt x="689642" y="2261390"/>
                  <a:pt x="704701" y="2270556"/>
                  <a:pt x="705574" y="2287361"/>
                </a:cubicBezTo>
                <a:cubicBezTo>
                  <a:pt x="706229" y="2300455"/>
                  <a:pt x="707974" y="2313331"/>
                  <a:pt x="709502" y="2326426"/>
                </a:cubicBezTo>
                <a:cubicBezTo>
                  <a:pt x="710375" y="2332973"/>
                  <a:pt x="708847" y="2337556"/>
                  <a:pt x="703828" y="2341921"/>
                </a:cubicBezTo>
                <a:close/>
                <a:moveTo>
                  <a:pt x="769737" y="2322279"/>
                </a:moveTo>
                <a:cubicBezTo>
                  <a:pt x="768427" y="2325771"/>
                  <a:pt x="764935" y="2324898"/>
                  <a:pt x="762317" y="2325116"/>
                </a:cubicBezTo>
                <a:cubicBezTo>
                  <a:pt x="759043" y="2325335"/>
                  <a:pt x="755769" y="2325116"/>
                  <a:pt x="752496" y="2325116"/>
                </a:cubicBezTo>
                <a:cubicBezTo>
                  <a:pt x="735255" y="2325553"/>
                  <a:pt x="730017" y="2319006"/>
                  <a:pt x="733072" y="2300892"/>
                </a:cubicBezTo>
                <a:cubicBezTo>
                  <a:pt x="733727" y="2297182"/>
                  <a:pt x="735036" y="2295217"/>
                  <a:pt x="738746" y="2297400"/>
                </a:cubicBezTo>
                <a:cubicBezTo>
                  <a:pt x="748131" y="2302638"/>
                  <a:pt x="757515" y="2308094"/>
                  <a:pt x="766681" y="2313768"/>
                </a:cubicBezTo>
                <a:cubicBezTo>
                  <a:pt x="769300" y="2315514"/>
                  <a:pt x="770828" y="2318787"/>
                  <a:pt x="769737" y="2322279"/>
                </a:cubicBezTo>
                <a:close/>
                <a:moveTo>
                  <a:pt x="769300" y="2016523"/>
                </a:moveTo>
                <a:cubicBezTo>
                  <a:pt x="766027" y="2019142"/>
                  <a:pt x="763190" y="2016523"/>
                  <a:pt x="760352" y="2014777"/>
                </a:cubicBezTo>
                <a:cubicBezTo>
                  <a:pt x="751623" y="2009758"/>
                  <a:pt x="742675" y="2004738"/>
                  <a:pt x="733945" y="1999719"/>
                </a:cubicBezTo>
                <a:cubicBezTo>
                  <a:pt x="727834" y="1996227"/>
                  <a:pt x="721069" y="1994044"/>
                  <a:pt x="714303" y="1996882"/>
                </a:cubicBezTo>
                <a:cubicBezTo>
                  <a:pt x="708847" y="1999064"/>
                  <a:pt x="706883" y="1996445"/>
                  <a:pt x="706229" y="1991862"/>
                </a:cubicBezTo>
                <a:cubicBezTo>
                  <a:pt x="703173" y="1966328"/>
                  <a:pt x="700336" y="1940794"/>
                  <a:pt x="697281" y="1915259"/>
                </a:cubicBezTo>
                <a:cubicBezTo>
                  <a:pt x="696626" y="1909585"/>
                  <a:pt x="699245" y="1908276"/>
                  <a:pt x="704483" y="1909149"/>
                </a:cubicBezTo>
                <a:cubicBezTo>
                  <a:pt x="728053" y="1913295"/>
                  <a:pt x="751623" y="1917442"/>
                  <a:pt x="774975" y="1921370"/>
                </a:cubicBezTo>
                <a:cubicBezTo>
                  <a:pt x="780649" y="1922461"/>
                  <a:pt x="782176" y="1926390"/>
                  <a:pt x="782613" y="1931627"/>
                </a:cubicBezTo>
                <a:cubicBezTo>
                  <a:pt x="783704" y="1947559"/>
                  <a:pt x="784795" y="1963491"/>
                  <a:pt x="786105" y="1981605"/>
                </a:cubicBezTo>
                <a:cubicBezTo>
                  <a:pt x="786105" y="1982259"/>
                  <a:pt x="785450" y="1985315"/>
                  <a:pt x="786323" y="1988152"/>
                </a:cubicBezTo>
                <a:cubicBezTo>
                  <a:pt x="790906" y="2003647"/>
                  <a:pt x="778466" y="2009103"/>
                  <a:pt x="769300" y="2016523"/>
                </a:cubicBezTo>
                <a:close/>
                <a:moveTo>
                  <a:pt x="786323" y="1766419"/>
                </a:moveTo>
                <a:cubicBezTo>
                  <a:pt x="794180" y="1782132"/>
                  <a:pt x="802909" y="1796973"/>
                  <a:pt x="813603" y="1810504"/>
                </a:cubicBezTo>
                <a:cubicBezTo>
                  <a:pt x="816004" y="1813559"/>
                  <a:pt x="814476" y="1815305"/>
                  <a:pt x="811203" y="1817051"/>
                </a:cubicBezTo>
                <a:cubicBezTo>
                  <a:pt x="807056" y="1819233"/>
                  <a:pt x="803346" y="1822070"/>
                  <a:pt x="797890" y="1825562"/>
                </a:cubicBezTo>
                <a:cubicBezTo>
                  <a:pt x="793961" y="1804829"/>
                  <a:pt x="790251" y="1785624"/>
                  <a:pt x="786323" y="1766419"/>
                </a:cubicBezTo>
                <a:close/>
                <a:moveTo>
                  <a:pt x="802691" y="1863754"/>
                </a:moveTo>
                <a:cubicBezTo>
                  <a:pt x="802255" y="1860917"/>
                  <a:pt x="802036" y="1858080"/>
                  <a:pt x="801382" y="1855243"/>
                </a:cubicBezTo>
                <a:cubicBezTo>
                  <a:pt x="800291" y="1848696"/>
                  <a:pt x="799854" y="1843458"/>
                  <a:pt x="809675" y="1846950"/>
                </a:cubicBezTo>
                <a:cubicBezTo>
                  <a:pt x="815131" y="1848914"/>
                  <a:pt x="821242" y="1847605"/>
                  <a:pt x="826916" y="1846513"/>
                </a:cubicBezTo>
                <a:cubicBezTo>
                  <a:pt x="837610" y="1844549"/>
                  <a:pt x="841756" y="1850223"/>
                  <a:pt x="842629" y="1859390"/>
                </a:cubicBezTo>
                <a:cubicBezTo>
                  <a:pt x="843284" y="1866155"/>
                  <a:pt x="842411" y="1873139"/>
                  <a:pt x="844157" y="1879031"/>
                </a:cubicBezTo>
                <a:cubicBezTo>
                  <a:pt x="844375" y="1891471"/>
                  <a:pt x="842629" y="1892999"/>
                  <a:pt x="831062" y="1891471"/>
                </a:cubicBezTo>
                <a:cubicBezTo>
                  <a:pt x="800291" y="1887106"/>
                  <a:pt x="806183" y="1890598"/>
                  <a:pt x="802691" y="1863754"/>
                </a:cubicBezTo>
                <a:close/>
                <a:moveTo>
                  <a:pt x="811203" y="2007139"/>
                </a:moveTo>
                <a:cubicBezTo>
                  <a:pt x="810766" y="1994481"/>
                  <a:pt x="811203" y="1981823"/>
                  <a:pt x="811203" y="1968947"/>
                </a:cubicBezTo>
                <a:cubicBezTo>
                  <a:pt x="810766" y="1968947"/>
                  <a:pt x="810111" y="1968947"/>
                  <a:pt x="809675" y="1968947"/>
                </a:cubicBezTo>
                <a:cubicBezTo>
                  <a:pt x="809675" y="1956943"/>
                  <a:pt x="809675" y="1944940"/>
                  <a:pt x="809675" y="1932937"/>
                </a:cubicBezTo>
                <a:cubicBezTo>
                  <a:pt x="809675" y="1927263"/>
                  <a:pt x="811639" y="1924644"/>
                  <a:pt x="817532" y="1927263"/>
                </a:cubicBezTo>
                <a:cubicBezTo>
                  <a:pt x="826698" y="1931409"/>
                  <a:pt x="836082" y="1935556"/>
                  <a:pt x="845248" y="1939921"/>
                </a:cubicBezTo>
                <a:cubicBezTo>
                  <a:pt x="850268" y="1942539"/>
                  <a:pt x="854196" y="1961090"/>
                  <a:pt x="850049" y="1966764"/>
                </a:cubicBezTo>
                <a:cubicBezTo>
                  <a:pt x="844157" y="1975057"/>
                  <a:pt x="844593" y="1983132"/>
                  <a:pt x="848085" y="1991426"/>
                </a:cubicBezTo>
                <a:cubicBezTo>
                  <a:pt x="850268" y="1996663"/>
                  <a:pt x="849395" y="1999282"/>
                  <a:pt x="843721" y="2001028"/>
                </a:cubicBezTo>
                <a:cubicBezTo>
                  <a:pt x="835864" y="2003211"/>
                  <a:pt x="829317" y="2007794"/>
                  <a:pt x="822769" y="2012377"/>
                </a:cubicBezTo>
                <a:cubicBezTo>
                  <a:pt x="814913" y="2017833"/>
                  <a:pt x="811421" y="2014996"/>
                  <a:pt x="811203" y="2007139"/>
                </a:cubicBezTo>
                <a:close/>
                <a:moveTo>
                  <a:pt x="840665" y="2506257"/>
                </a:moveTo>
                <a:cubicBezTo>
                  <a:pt x="838264" y="2506039"/>
                  <a:pt x="836519" y="2504074"/>
                  <a:pt x="836519" y="2501892"/>
                </a:cubicBezTo>
                <a:cubicBezTo>
                  <a:pt x="837173" y="2486833"/>
                  <a:pt x="837828" y="2471993"/>
                  <a:pt x="838701" y="2456934"/>
                </a:cubicBezTo>
                <a:cubicBezTo>
                  <a:pt x="840010" y="2456934"/>
                  <a:pt x="841320" y="2456934"/>
                  <a:pt x="842629" y="2456934"/>
                </a:cubicBezTo>
                <a:cubicBezTo>
                  <a:pt x="843284" y="2471556"/>
                  <a:pt x="844157" y="2486178"/>
                  <a:pt x="844812" y="2501019"/>
                </a:cubicBezTo>
                <a:cubicBezTo>
                  <a:pt x="844812" y="2503419"/>
                  <a:pt x="844157" y="2506475"/>
                  <a:pt x="840665" y="2506257"/>
                </a:cubicBezTo>
                <a:close/>
                <a:moveTo>
                  <a:pt x="857033" y="2036820"/>
                </a:moveTo>
                <a:cubicBezTo>
                  <a:pt x="854633" y="2040312"/>
                  <a:pt x="851141" y="2036602"/>
                  <a:pt x="848740" y="2035074"/>
                </a:cubicBezTo>
                <a:cubicBezTo>
                  <a:pt x="843939" y="2032237"/>
                  <a:pt x="838046" y="2030491"/>
                  <a:pt x="834773" y="2025471"/>
                </a:cubicBezTo>
                <a:cubicBezTo>
                  <a:pt x="838701" y="2020670"/>
                  <a:pt x="844593" y="2022852"/>
                  <a:pt x="848958" y="2019579"/>
                </a:cubicBezTo>
                <a:cubicBezTo>
                  <a:pt x="852450" y="2017178"/>
                  <a:pt x="855724" y="2021543"/>
                  <a:pt x="857470" y="2024380"/>
                </a:cubicBezTo>
                <a:cubicBezTo>
                  <a:pt x="859870" y="2028090"/>
                  <a:pt x="859216" y="2033328"/>
                  <a:pt x="857033" y="2036820"/>
                </a:cubicBezTo>
                <a:close/>
                <a:moveTo>
                  <a:pt x="874056" y="2450605"/>
                </a:moveTo>
                <a:cubicBezTo>
                  <a:pt x="872528" y="2466973"/>
                  <a:pt x="874056" y="2483778"/>
                  <a:pt x="869255" y="2500146"/>
                </a:cubicBezTo>
                <a:cubicBezTo>
                  <a:pt x="868382" y="2483996"/>
                  <a:pt x="867509" y="2467846"/>
                  <a:pt x="866636" y="2451478"/>
                </a:cubicBezTo>
                <a:cubicBezTo>
                  <a:pt x="866418" y="2448859"/>
                  <a:pt x="867072" y="2446022"/>
                  <a:pt x="870564" y="2446022"/>
                </a:cubicBezTo>
                <a:cubicBezTo>
                  <a:pt x="873183" y="2446022"/>
                  <a:pt x="874274" y="2448205"/>
                  <a:pt x="874056" y="2450605"/>
                </a:cubicBezTo>
                <a:close/>
                <a:moveTo>
                  <a:pt x="1014385" y="431001"/>
                </a:moveTo>
                <a:cubicBezTo>
                  <a:pt x="1003037" y="446932"/>
                  <a:pt x="984050" y="453916"/>
                  <a:pt x="972265" y="468975"/>
                </a:cubicBezTo>
                <a:cubicBezTo>
                  <a:pt x="969209" y="472903"/>
                  <a:pt x="964190" y="476395"/>
                  <a:pt x="960043" y="473776"/>
                </a:cubicBezTo>
                <a:cubicBezTo>
                  <a:pt x="950440" y="468102"/>
                  <a:pt x="943020" y="472685"/>
                  <a:pt x="935818" y="477050"/>
                </a:cubicBezTo>
                <a:cubicBezTo>
                  <a:pt x="922942" y="484906"/>
                  <a:pt x="910284" y="493418"/>
                  <a:pt x="912248" y="511532"/>
                </a:cubicBezTo>
                <a:cubicBezTo>
                  <a:pt x="912685" y="516551"/>
                  <a:pt x="909848" y="519389"/>
                  <a:pt x="905483" y="521571"/>
                </a:cubicBezTo>
                <a:cubicBezTo>
                  <a:pt x="896098" y="526154"/>
                  <a:pt x="886714" y="530955"/>
                  <a:pt x="877548" y="536193"/>
                </a:cubicBezTo>
                <a:cubicBezTo>
                  <a:pt x="870346" y="540121"/>
                  <a:pt x="867945" y="537721"/>
                  <a:pt x="867291" y="530082"/>
                </a:cubicBezTo>
                <a:cubicBezTo>
                  <a:pt x="865981" y="513933"/>
                  <a:pt x="868600" y="498219"/>
                  <a:pt x="872310" y="482506"/>
                </a:cubicBezTo>
                <a:cubicBezTo>
                  <a:pt x="876238" y="465265"/>
                  <a:pt x="878857" y="447587"/>
                  <a:pt x="882349" y="430128"/>
                </a:cubicBezTo>
                <a:cubicBezTo>
                  <a:pt x="884095" y="421398"/>
                  <a:pt x="887151" y="413323"/>
                  <a:pt x="891734" y="405903"/>
                </a:cubicBezTo>
                <a:cubicBezTo>
                  <a:pt x="896098" y="398483"/>
                  <a:pt x="901773" y="393682"/>
                  <a:pt x="910502" y="390844"/>
                </a:cubicBezTo>
                <a:cubicBezTo>
                  <a:pt x="928616" y="384952"/>
                  <a:pt x="940620" y="369675"/>
                  <a:pt x="945857" y="353089"/>
                </a:cubicBezTo>
                <a:cubicBezTo>
                  <a:pt x="952405" y="332356"/>
                  <a:pt x="963098" y="313151"/>
                  <a:pt x="967463" y="291545"/>
                </a:cubicBezTo>
                <a:cubicBezTo>
                  <a:pt x="970737" y="275831"/>
                  <a:pt x="966372" y="270594"/>
                  <a:pt x="949349" y="272340"/>
                </a:cubicBezTo>
                <a:cubicBezTo>
                  <a:pt x="960261" y="245932"/>
                  <a:pt x="970082" y="220180"/>
                  <a:pt x="971173" y="190936"/>
                </a:cubicBezTo>
                <a:cubicBezTo>
                  <a:pt x="990815" y="210795"/>
                  <a:pt x="1010457" y="202502"/>
                  <a:pt x="1030317" y="192681"/>
                </a:cubicBezTo>
                <a:cubicBezTo>
                  <a:pt x="1033590" y="190936"/>
                  <a:pt x="1037082" y="186789"/>
                  <a:pt x="1041011" y="190063"/>
                </a:cubicBezTo>
                <a:cubicBezTo>
                  <a:pt x="1045375" y="193336"/>
                  <a:pt x="1045157" y="199010"/>
                  <a:pt x="1042975" y="203157"/>
                </a:cubicBezTo>
                <a:cubicBezTo>
                  <a:pt x="1037082" y="214506"/>
                  <a:pt x="1038828" y="224108"/>
                  <a:pt x="1045812" y="234584"/>
                </a:cubicBezTo>
                <a:cubicBezTo>
                  <a:pt x="1051268" y="242659"/>
                  <a:pt x="1053669" y="252480"/>
                  <a:pt x="1054323" y="262519"/>
                </a:cubicBezTo>
                <a:cubicBezTo>
                  <a:pt x="1054760" y="272558"/>
                  <a:pt x="1058252" y="281724"/>
                  <a:pt x="1062835" y="290454"/>
                </a:cubicBezTo>
                <a:cubicBezTo>
                  <a:pt x="1065017" y="294600"/>
                  <a:pt x="1068727" y="298528"/>
                  <a:pt x="1069600" y="302893"/>
                </a:cubicBezTo>
                <a:cubicBezTo>
                  <a:pt x="1075274" y="329519"/>
                  <a:pt x="1096880" y="333011"/>
                  <a:pt x="1118050" y="336939"/>
                </a:cubicBezTo>
                <a:cubicBezTo>
                  <a:pt x="1119577" y="337157"/>
                  <a:pt x="1120887" y="337157"/>
                  <a:pt x="1122415" y="337594"/>
                </a:cubicBezTo>
                <a:cubicBezTo>
                  <a:pt x="1128089" y="339340"/>
                  <a:pt x="1135509" y="337157"/>
                  <a:pt x="1138564" y="344359"/>
                </a:cubicBezTo>
                <a:cubicBezTo>
                  <a:pt x="1141620" y="351779"/>
                  <a:pt x="1134636" y="355271"/>
                  <a:pt x="1131144" y="360072"/>
                </a:cubicBezTo>
                <a:cubicBezTo>
                  <a:pt x="1129398" y="362473"/>
                  <a:pt x="1127216" y="364437"/>
                  <a:pt x="1125688" y="366838"/>
                </a:cubicBezTo>
                <a:cubicBezTo>
                  <a:pt x="1117395" y="380151"/>
                  <a:pt x="1106919" y="387353"/>
                  <a:pt x="1089897" y="388880"/>
                </a:cubicBezTo>
                <a:cubicBezTo>
                  <a:pt x="1072219" y="390408"/>
                  <a:pt x="1056942" y="400884"/>
                  <a:pt x="1042975" y="412232"/>
                </a:cubicBezTo>
                <a:cubicBezTo>
                  <a:pt x="1034027" y="419216"/>
                  <a:pt x="1021369" y="421398"/>
                  <a:pt x="1014385" y="431001"/>
                </a:cubicBezTo>
                <a:close/>
                <a:moveTo>
                  <a:pt x="1061089" y="1509985"/>
                </a:moveTo>
                <a:cubicBezTo>
                  <a:pt x="1056724" y="1509331"/>
                  <a:pt x="1053232" y="1507585"/>
                  <a:pt x="1058033" y="1503438"/>
                </a:cubicBezTo>
                <a:cubicBezTo>
                  <a:pt x="1075929" y="1487943"/>
                  <a:pt x="1094261" y="1472884"/>
                  <a:pt x="1112375" y="1457608"/>
                </a:cubicBezTo>
                <a:cubicBezTo>
                  <a:pt x="1113248" y="1458044"/>
                  <a:pt x="1114121" y="1458699"/>
                  <a:pt x="1114994" y="1459135"/>
                </a:cubicBezTo>
                <a:cubicBezTo>
                  <a:pt x="1109757" y="1475067"/>
                  <a:pt x="1104737" y="1490998"/>
                  <a:pt x="1099499" y="1506930"/>
                </a:cubicBezTo>
                <a:cubicBezTo>
                  <a:pt x="1098190" y="1510640"/>
                  <a:pt x="1094698" y="1511077"/>
                  <a:pt x="1091424" y="1511295"/>
                </a:cubicBezTo>
                <a:cubicBezTo>
                  <a:pt x="1081167" y="1512168"/>
                  <a:pt x="1071128" y="1511295"/>
                  <a:pt x="1061089" y="1509985"/>
                </a:cubicBezTo>
                <a:close/>
                <a:moveTo>
                  <a:pt x="1086841" y="1544249"/>
                </a:moveTo>
                <a:cubicBezTo>
                  <a:pt x="1085532" y="1554725"/>
                  <a:pt x="1081822" y="1563673"/>
                  <a:pt x="1078766" y="1572621"/>
                </a:cubicBezTo>
                <a:cubicBezTo>
                  <a:pt x="1075056" y="1583969"/>
                  <a:pt x="1071346" y="1595318"/>
                  <a:pt x="1067636" y="1606666"/>
                </a:cubicBezTo>
                <a:cubicBezTo>
                  <a:pt x="1066108" y="1611249"/>
                  <a:pt x="1064144" y="1614305"/>
                  <a:pt x="1058470" y="1613432"/>
                </a:cubicBezTo>
                <a:cubicBezTo>
                  <a:pt x="1046685" y="1611686"/>
                  <a:pt x="1045594" y="1610376"/>
                  <a:pt x="1050395" y="1599028"/>
                </a:cubicBezTo>
                <a:cubicBezTo>
                  <a:pt x="1056506" y="1583969"/>
                  <a:pt x="1062616" y="1568911"/>
                  <a:pt x="1072219" y="1555598"/>
                </a:cubicBezTo>
                <a:cubicBezTo>
                  <a:pt x="1075493" y="1550796"/>
                  <a:pt x="1078985" y="1545559"/>
                  <a:pt x="1086841" y="1544249"/>
                </a:cubicBezTo>
                <a:close/>
                <a:moveTo>
                  <a:pt x="982958" y="1119770"/>
                </a:moveTo>
                <a:cubicBezTo>
                  <a:pt x="981431" y="1119115"/>
                  <a:pt x="980558" y="1116278"/>
                  <a:pt x="980121" y="1114314"/>
                </a:cubicBezTo>
                <a:cubicBezTo>
                  <a:pt x="974883" y="1092708"/>
                  <a:pt x="972701" y="1070666"/>
                  <a:pt x="973356" y="1050588"/>
                </a:cubicBezTo>
                <a:cubicBezTo>
                  <a:pt x="972919" y="1019816"/>
                  <a:pt x="976411" y="992099"/>
                  <a:pt x="985359" y="964819"/>
                </a:cubicBezTo>
                <a:cubicBezTo>
                  <a:pt x="993216" y="941031"/>
                  <a:pt x="1007183" y="921607"/>
                  <a:pt x="1025734" y="905021"/>
                </a:cubicBezTo>
                <a:cubicBezTo>
                  <a:pt x="1030535" y="900656"/>
                  <a:pt x="1035555" y="897164"/>
                  <a:pt x="1042102" y="901529"/>
                </a:cubicBezTo>
                <a:cubicBezTo>
                  <a:pt x="1042320" y="901747"/>
                  <a:pt x="1042756" y="901747"/>
                  <a:pt x="1043193" y="901747"/>
                </a:cubicBezTo>
                <a:cubicBezTo>
                  <a:pt x="1058688" y="898692"/>
                  <a:pt x="1066108" y="905021"/>
                  <a:pt x="1066981" y="920734"/>
                </a:cubicBezTo>
                <a:cubicBezTo>
                  <a:pt x="1067200" y="925099"/>
                  <a:pt x="1072219" y="926408"/>
                  <a:pt x="1076147" y="927500"/>
                </a:cubicBezTo>
                <a:cubicBezTo>
                  <a:pt x="1078548" y="928154"/>
                  <a:pt x="1081167" y="928373"/>
                  <a:pt x="1083568" y="928591"/>
                </a:cubicBezTo>
                <a:cubicBezTo>
                  <a:pt x="1108011" y="930555"/>
                  <a:pt x="1109102" y="932301"/>
                  <a:pt x="1099063" y="954780"/>
                </a:cubicBezTo>
                <a:cubicBezTo>
                  <a:pt x="1096007" y="961764"/>
                  <a:pt x="1091424" y="967874"/>
                  <a:pt x="1089897" y="975513"/>
                </a:cubicBezTo>
                <a:cubicBezTo>
                  <a:pt x="1089024" y="980096"/>
                  <a:pt x="1084441" y="981842"/>
                  <a:pt x="1080076" y="983369"/>
                </a:cubicBezTo>
                <a:cubicBezTo>
                  <a:pt x="1069382" y="986861"/>
                  <a:pt x="1058906" y="991226"/>
                  <a:pt x="1049522" y="997337"/>
                </a:cubicBezTo>
                <a:cubicBezTo>
                  <a:pt x="1035555" y="1006721"/>
                  <a:pt x="1025297" y="1018506"/>
                  <a:pt x="1020714" y="1035529"/>
                </a:cubicBezTo>
                <a:cubicBezTo>
                  <a:pt x="1017222" y="1049060"/>
                  <a:pt x="1008274" y="1062155"/>
                  <a:pt x="1007838" y="1075685"/>
                </a:cubicBezTo>
                <a:cubicBezTo>
                  <a:pt x="1007401" y="1093145"/>
                  <a:pt x="995180" y="1102747"/>
                  <a:pt x="988414" y="1115624"/>
                </a:cubicBezTo>
                <a:cubicBezTo>
                  <a:pt x="987323" y="1117806"/>
                  <a:pt x="985796" y="1121080"/>
                  <a:pt x="982958" y="1119770"/>
                </a:cubicBezTo>
                <a:close/>
                <a:moveTo>
                  <a:pt x="1010457" y="1605575"/>
                </a:moveTo>
                <a:cubicBezTo>
                  <a:pt x="1005655" y="1602520"/>
                  <a:pt x="999545" y="1598373"/>
                  <a:pt x="1005219" y="1590735"/>
                </a:cubicBezTo>
                <a:cubicBezTo>
                  <a:pt x="1015695" y="1576549"/>
                  <a:pt x="1021369" y="1560836"/>
                  <a:pt x="1021151" y="1543158"/>
                </a:cubicBezTo>
                <a:cubicBezTo>
                  <a:pt x="1020932" y="1536611"/>
                  <a:pt x="1024206" y="1534865"/>
                  <a:pt x="1030098" y="1535956"/>
                </a:cubicBezTo>
                <a:cubicBezTo>
                  <a:pt x="1035773" y="1536829"/>
                  <a:pt x="1042320" y="1535738"/>
                  <a:pt x="1047340" y="1540539"/>
                </a:cubicBezTo>
                <a:cubicBezTo>
                  <a:pt x="1046030" y="1542940"/>
                  <a:pt x="1045157" y="1544686"/>
                  <a:pt x="1044284" y="1546213"/>
                </a:cubicBezTo>
                <a:cubicBezTo>
                  <a:pt x="1034245" y="1563018"/>
                  <a:pt x="1026388" y="1580914"/>
                  <a:pt x="1018968" y="1599028"/>
                </a:cubicBezTo>
                <a:cubicBezTo>
                  <a:pt x="1017222" y="1602083"/>
                  <a:pt x="1016786" y="1609285"/>
                  <a:pt x="1010457" y="1605575"/>
                </a:cubicBezTo>
                <a:close/>
                <a:moveTo>
                  <a:pt x="1025297" y="1721898"/>
                </a:moveTo>
                <a:cubicBezTo>
                  <a:pt x="1025297" y="1709021"/>
                  <a:pt x="1024642" y="1695927"/>
                  <a:pt x="1025515" y="1683269"/>
                </a:cubicBezTo>
                <a:cubicBezTo>
                  <a:pt x="1025952" y="1675849"/>
                  <a:pt x="1033809" y="1673666"/>
                  <a:pt x="1039483" y="1674321"/>
                </a:cubicBezTo>
                <a:cubicBezTo>
                  <a:pt x="1046467" y="1675194"/>
                  <a:pt x="1043193" y="1681523"/>
                  <a:pt x="1041883" y="1685888"/>
                </a:cubicBezTo>
                <a:cubicBezTo>
                  <a:pt x="1037955" y="1698109"/>
                  <a:pt x="1035118" y="1710986"/>
                  <a:pt x="1029226" y="1722552"/>
                </a:cubicBezTo>
                <a:cubicBezTo>
                  <a:pt x="1027916" y="1722334"/>
                  <a:pt x="1026607" y="1722116"/>
                  <a:pt x="1025297" y="1721898"/>
                </a:cubicBezTo>
                <a:close/>
                <a:moveTo>
                  <a:pt x="1040792" y="1882741"/>
                </a:moveTo>
                <a:cubicBezTo>
                  <a:pt x="1036427" y="1881432"/>
                  <a:pt x="1037955" y="1877285"/>
                  <a:pt x="1038828" y="1874448"/>
                </a:cubicBezTo>
                <a:cubicBezTo>
                  <a:pt x="1050395" y="1838875"/>
                  <a:pt x="1061743" y="1803520"/>
                  <a:pt x="1073529" y="1767947"/>
                </a:cubicBezTo>
                <a:cubicBezTo>
                  <a:pt x="1074401" y="1765109"/>
                  <a:pt x="1075056" y="1760745"/>
                  <a:pt x="1079857" y="1762272"/>
                </a:cubicBezTo>
                <a:cubicBezTo>
                  <a:pt x="1082913" y="1763145"/>
                  <a:pt x="1082913" y="1765982"/>
                  <a:pt x="1082476" y="1769911"/>
                </a:cubicBezTo>
                <a:cubicBezTo>
                  <a:pt x="1078112" y="1785842"/>
                  <a:pt x="1073965" y="1803083"/>
                  <a:pt x="1068727" y="1819888"/>
                </a:cubicBezTo>
                <a:cubicBezTo>
                  <a:pt x="1062835" y="1839311"/>
                  <a:pt x="1055851" y="1858298"/>
                  <a:pt x="1047121" y="1876631"/>
                </a:cubicBezTo>
                <a:cubicBezTo>
                  <a:pt x="1045812" y="1879468"/>
                  <a:pt x="1044721" y="1884051"/>
                  <a:pt x="1040792" y="1882741"/>
                </a:cubicBezTo>
                <a:close/>
                <a:moveTo>
                  <a:pt x="1099063" y="2518478"/>
                </a:moveTo>
                <a:cubicBezTo>
                  <a:pt x="1086187" y="2517605"/>
                  <a:pt x="1073092" y="2516078"/>
                  <a:pt x="1060216" y="2515205"/>
                </a:cubicBezTo>
                <a:cubicBezTo>
                  <a:pt x="1052796" y="2514768"/>
                  <a:pt x="1049740" y="2511495"/>
                  <a:pt x="1050395" y="2504292"/>
                </a:cubicBezTo>
                <a:cubicBezTo>
                  <a:pt x="1052796" y="2478322"/>
                  <a:pt x="1049086" y="2478322"/>
                  <a:pt x="1071783" y="2492071"/>
                </a:cubicBezTo>
                <a:cubicBezTo>
                  <a:pt x="1084877" y="2499928"/>
                  <a:pt x="1098844" y="2506257"/>
                  <a:pt x="1111284" y="2516296"/>
                </a:cubicBezTo>
                <a:cubicBezTo>
                  <a:pt x="1106919" y="2520224"/>
                  <a:pt x="1102773" y="2518915"/>
                  <a:pt x="1099063" y="2518478"/>
                </a:cubicBezTo>
                <a:close/>
                <a:moveTo>
                  <a:pt x="1408310" y="2063009"/>
                </a:moveTo>
                <a:cubicBezTo>
                  <a:pt x="1395653" y="2069119"/>
                  <a:pt x="1391506" y="2080904"/>
                  <a:pt x="1388669" y="2092908"/>
                </a:cubicBezTo>
                <a:cubicBezTo>
                  <a:pt x="1386050" y="2104038"/>
                  <a:pt x="1381030" y="2108185"/>
                  <a:pt x="1369027" y="2107312"/>
                </a:cubicBezTo>
                <a:cubicBezTo>
                  <a:pt x="1290024" y="2102074"/>
                  <a:pt x="1210802" y="2097709"/>
                  <a:pt x="1131799" y="2093126"/>
                </a:cubicBezTo>
                <a:cubicBezTo>
                  <a:pt x="1121978" y="2092471"/>
                  <a:pt x="1114558" y="2089416"/>
                  <a:pt x="1110193" y="2079595"/>
                </a:cubicBezTo>
                <a:cubicBezTo>
                  <a:pt x="1107356" y="2073048"/>
                  <a:pt x="1104082" y="2066064"/>
                  <a:pt x="1099063" y="2060826"/>
                </a:cubicBezTo>
                <a:cubicBezTo>
                  <a:pt x="1085532" y="2046641"/>
                  <a:pt x="1075056" y="2030054"/>
                  <a:pt x="1061743" y="2015869"/>
                </a:cubicBezTo>
                <a:cubicBezTo>
                  <a:pt x="1056069" y="2009758"/>
                  <a:pt x="1049740" y="2005611"/>
                  <a:pt x="1049304" y="1996227"/>
                </a:cubicBezTo>
                <a:cubicBezTo>
                  <a:pt x="1049086" y="1990771"/>
                  <a:pt x="1049304" y="1986188"/>
                  <a:pt x="1053450" y="1982478"/>
                </a:cubicBezTo>
                <a:cubicBezTo>
                  <a:pt x="1065235" y="1971784"/>
                  <a:pt x="1069164" y="1956943"/>
                  <a:pt x="1063489" y="1943631"/>
                </a:cubicBezTo>
                <a:cubicBezTo>
                  <a:pt x="1055196" y="1923771"/>
                  <a:pt x="1062616" y="1908494"/>
                  <a:pt x="1070910" y="1892344"/>
                </a:cubicBezTo>
                <a:cubicBezTo>
                  <a:pt x="1090333" y="1855025"/>
                  <a:pt x="1100372" y="1814432"/>
                  <a:pt x="1110411" y="1773839"/>
                </a:cubicBezTo>
                <a:cubicBezTo>
                  <a:pt x="1114994" y="1755725"/>
                  <a:pt x="1110193" y="1747214"/>
                  <a:pt x="1093388" y="1737829"/>
                </a:cubicBezTo>
                <a:cubicBezTo>
                  <a:pt x="1087714" y="1734774"/>
                  <a:pt x="1084877" y="1729973"/>
                  <a:pt x="1087278" y="1723207"/>
                </a:cubicBezTo>
                <a:cubicBezTo>
                  <a:pt x="1090770" y="1712077"/>
                  <a:pt x="1094480" y="1701165"/>
                  <a:pt x="1097753" y="1690034"/>
                </a:cubicBezTo>
                <a:cubicBezTo>
                  <a:pt x="1099717" y="1683705"/>
                  <a:pt x="1102555" y="1681523"/>
                  <a:pt x="1109538" y="1683269"/>
                </a:cubicBezTo>
                <a:cubicBezTo>
                  <a:pt x="1116086" y="1684797"/>
                  <a:pt x="1123724" y="1687197"/>
                  <a:pt x="1128962" y="1678686"/>
                </a:cubicBezTo>
                <a:cubicBezTo>
                  <a:pt x="1135072" y="1668210"/>
                  <a:pt x="1131581" y="1658171"/>
                  <a:pt x="1119796" y="1655116"/>
                </a:cubicBezTo>
                <a:cubicBezTo>
                  <a:pt x="1118704" y="1654898"/>
                  <a:pt x="1117613" y="1654898"/>
                  <a:pt x="1116522" y="1654679"/>
                </a:cubicBezTo>
                <a:cubicBezTo>
                  <a:pt x="1113903" y="1654243"/>
                  <a:pt x="1111066" y="1653588"/>
                  <a:pt x="1111939" y="1650096"/>
                </a:cubicBezTo>
                <a:cubicBezTo>
                  <a:pt x="1112812" y="1647041"/>
                  <a:pt x="1115431" y="1648569"/>
                  <a:pt x="1117395" y="1648787"/>
                </a:cubicBezTo>
                <a:cubicBezTo>
                  <a:pt x="1120887" y="1649223"/>
                  <a:pt x="1124597" y="1649660"/>
                  <a:pt x="1128089" y="1649878"/>
                </a:cubicBezTo>
                <a:cubicBezTo>
                  <a:pt x="1136600" y="1650315"/>
                  <a:pt x="1141838" y="1646386"/>
                  <a:pt x="1143366" y="1637875"/>
                </a:cubicBezTo>
                <a:cubicBezTo>
                  <a:pt x="1144893" y="1628927"/>
                  <a:pt x="1140092" y="1622816"/>
                  <a:pt x="1132454" y="1621725"/>
                </a:cubicBezTo>
                <a:cubicBezTo>
                  <a:pt x="1120887" y="1619761"/>
                  <a:pt x="1121978" y="1614959"/>
                  <a:pt x="1125252" y="1606230"/>
                </a:cubicBezTo>
                <a:cubicBezTo>
                  <a:pt x="1132454" y="1587243"/>
                  <a:pt x="1138564" y="1567819"/>
                  <a:pt x="1144675" y="1548396"/>
                </a:cubicBezTo>
                <a:cubicBezTo>
                  <a:pt x="1147076" y="1540757"/>
                  <a:pt x="1150349" y="1537484"/>
                  <a:pt x="1158643" y="1539012"/>
                </a:cubicBezTo>
                <a:cubicBezTo>
                  <a:pt x="1165845" y="1540321"/>
                  <a:pt x="1173483" y="1540321"/>
                  <a:pt x="1178503" y="1533556"/>
                </a:cubicBezTo>
                <a:cubicBezTo>
                  <a:pt x="1185923" y="1523298"/>
                  <a:pt x="1181121" y="1511731"/>
                  <a:pt x="1167590" y="1509331"/>
                </a:cubicBezTo>
                <a:cubicBezTo>
                  <a:pt x="1158861" y="1507803"/>
                  <a:pt x="1158643" y="1503875"/>
                  <a:pt x="1161043" y="1497327"/>
                </a:cubicBezTo>
                <a:cubicBezTo>
                  <a:pt x="1164099" y="1488161"/>
                  <a:pt x="1167154" y="1478995"/>
                  <a:pt x="1170209" y="1469829"/>
                </a:cubicBezTo>
                <a:cubicBezTo>
                  <a:pt x="1171082" y="1469829"/>
                  <a:pt x="1171955" y="1469829"/>
                  <a:pt x="1172828" y="1469829"/>
                </a:cubicBezTo>
                <a:cubicBezTo>
                  <a:pt x="1174574" y="1475940"/>
                  <a:pt x="1176538" y="1482051"/>
                  <a:pt x="1178284" y="1488161"/>
                </a:cubicBezTo>
                <a:cubicBezTo>
                  <a:pt x="1192034" y="1537920"/>
                  <a:pt x="1206001" y="1587679"/>
                  <a:pt x="1228698" y="1634165"/>
                </a:cubicBezTo>
                <a:cubicBezTo>
                  <a:pt x="1245939" y="1669738"/>
                  <a:pt x="1266890" y="1703565"/>
                  <a:pt x="1284350" y="1739139"/>
                </a:cubicBezTo>
                <a:cubicBezTo>
                  <a:pt x="1310538" y="1791953"/>
                  <a:pt x="1340438" y="1842585"/>
                  <a:pt x="1363571" y="1896927"/>
                </a:cubicBezTo>
                <a:cubicBezTo>
                  <a:pt x="1364662" y="1899546"/>
                  <a:pt x="1366190" y="1902165"/>
                  <a:pt x="1367718" y="1904566"/>
                </a:cubicBezTo>
                <a:cubicBezTo>
                  <a:pt x="1384304" y="1927917"/>
                  <a:pt x="1390196" y="1954543"/>
                  <a:pt x="1392379" y="1982478"/>
                </a:cubicBezTo>
                <a:cubicBezTo>
                  <a:pt x="1393470" y="1997755"/>
                  <a:pt x="1395434" y="2012813"/>
                  <a:pt x="1397398" y="2028090"/>
                </a:cubicBezTo>
                <a:cubicBezTo>
                  <a:pt x="1398490" y="2037256"/>
                  <a:pt x="1401982" y="2045549"/>
                  <a:pt x="1408092" y="2052751"/>
                </a:cubicBezTo>
                <a:cubicBezTo>
                  <a:pt x="1411148" y="2055807"/>
                  <a:pt x="1414858" y="2059953"/>
                  <a:pt x="1408310" y="2063009"/>
                </a:cubicBezTo>
                <a:close/>
                <a:moveTo>
                  <a:pt x="1430135" y="976822"/>
                </a:moveTo>
                <a:cubicBezTo>
                  <a:pt x="1429480" y="971803"/>
                  <a:pt x="1428607" y="966783"/>
                  <a:pt x="1427952" y="961982"/>
                </a:cubicBezTo>
                <a:cubicBezTo>
                  <a:pt x="1429043" y="961764"/>
                  <a:pt x="1429916" y="961764"/>
                  <a:pt x="1431008" y="961545"/>
                </a:cubicBezTo>
                <a:cubicBezTo>
                  <a:pt x="1432535" y="966347"/>
                  <a:pt x="1433845" y="971366"/>
                  <a:pt x="1430135" y="976822"/>
                </a:cubicBezTo>
                <a:close/>
                <a:moveTo>
                  <a:pt x="1445193" y="1018070"/>
                </a:moveTo>
                <a:cubicBezTo>
                  <a:pt x="1440610" y="1016542"/>
                  <a:pt x="1441047" y="1010213"/>
                  <a:pt x="1440610" y="1005630"/>
                </a:cubicBezTo>
                <a:cubicBezTo>
                  <a:pt x="1438864" y="990571"/>
                  <a:pt x="1437337" y="975513"/>
                  <a:pt x="1435372" y="956526"/>
                </a:cubicBezTo>
                <a:cubicBezTo>
                  <a:pt x="1435372" y="951288"/>
                  <a:pt x="1442793" y="949324"/>
                  <a:pt x="1448903" y="947360"/>
                </a:cubicBezTo>
                <a:cubicBezTo>
                  <a:pt x="1452832" y="946050"/>
                  <a:pt x="1452395" y="950415"/>
                  <a:pt x="1451741" y="952597"/>
                </a:cubicBezTo>
                <a:cubicBezTo>
                  <a:pt x="1448467" y="968311"/>
                  <a:pt x="1449776" y="982933"/>
                  <a:pt x="1462653" y="994500"/>
                </a:cubicBezTo>
                <a:cubicBezTo>
                  <a:pt x="1465708" y="997337"/>
                  <a:pt x="1463525" y="1000610"/>
                  <a:pt x="1461780" y="1003448"/>
                </a:cubicBezTo>
                <a:cubicBezTo>
                  <a:pt x="1460252" y="1005848"/>
                  <a:pt x="1457851" y="1007594"/>
                  <a:pt x="1456105" y="1009995"/>
                </a:cubicBezTo>
                <a:cubicBezTo>
                  <a:pt x="1453486" y="1013923"/>
                  <a:pt x="1451086" y="1020034"/>
                  <a:pt x="1445193" y="1018070"/>
                </a:cubicBezTo>
                <a:close/>
                <a:moveTo>
                  <a:pt x="1579630" y="2114077"/>
                </a:moveTo>
                <a:cubicBezTo>
                  <a:pt x="1578757" y="2113859"/>
                  <a:pt x="1577884" y="2113641"/>
                  <a:pt x="1577011" y="2113423"/>
                </a:cubicBezTo>
                <a:cubicBezTo>
                  <a:pt x="1578102" y="2101637"/>
                  <a:pt x="1582031" y="2090289"/>
                  <a:pt x="1588578" y="2080031"/>
                </a:cubicBezTo>
                <a:cubicBezTo>
                  <a:pt x="1585522" y="2091380"/>
                  <a:pt x="1582467" y="2102729"/>
                  <a:pt x="1579630" y="2114077"/>
                </a:cubicBezTo>
                <a:close/>
                <a:moveTo>
                  <a:pt x="1578539" y="1885142"/>
                </a:moveTo>
                <a:cubicBezTo>
                  <a:pt x="1579412" y="1877067"/>
                  <a:pt x="1580066" y="1868992"/>
                  <a:pt x="1580939" y="1859826"/>
                </a:cubicBezTo>
                <a:cubicBezTo>
                  <a:pt x="1585959" y="1867901"/>
                  <a:pt x="1585741" y="1871611"/>
                  <a:pt x="1578539" y="1885142"/>
                </a:cubicBezTo>
                <a:close/>
                <a:moveTo>
                  <a:pt x="1683731" y="1947996"/>
                </a:moveTo>
                <a:cubicBezTo>
                  <a:pt x="1673910" y="1971784"/>
                  <a:pt x="1663653" y="1995572"/>
                  <a:pt x="1653614" y="2019360"/>
                </a:cubicBezTo>
                <a:cubicBezTo>
                  <a:pt x="1648594" y="2031364"/>
                  <a:pt x="1645539" y="2033110"/>
                  <a:pt x="1633972" y="2027654"/>
                </a:cubicBezTo>
                <a:cubicBezTo>
                  <a:pt x="1628516" y="2025035"/>
                  <a:pt x="1624151" y="2024598"/>
                  <a:pt x="1618477" y="2025908"/>
                </a:cubicBezTo>
                <a:cubicBezTo>
                  <a:pt x="1606037" y="2028745"/>
                  <a:pt x="1605819" y="2028527"/>
                  <a:pt x="1606255" y="2010631"/>
                </a:cubicBezTo>
                <a:cubicBezTo>
                  <a:pt x="1608001" y="1995790"/>
                  <a:pt x="1614767" y="1977240"/>
                  <a:pt x="1619568" y="1958253"/>
                </a:cubicBezTo>
                <a:cubicBezTo>
                  <a:pt x="1623933" y="1941012"/>
                  <a:pt x="1628952" y="1923989"/>
                  <a:pt x="1633535" y="1906748"/>
                </a:cubicBezTo>
                <a:cubicBezTo>
                  <a:pt x="1635281" y="1900201"/>
                  <a:pt x="1637246" y="1897364"/>
                  <a:pt x="1644666" y="1901292"/>
                </a:cubicBezTo>
                <a:cubicBezTo>
                  <a:pt x="1653614" y="1905875"/>
                  <a:pt x="1662343" y="1911113"/>
                  <a:pt x="1672819" y="1912422"/>
                </a:cubicBezTo>
                <a:cubicBezTo>
                  <a:pt x="1679366" y="1913295"/>
                  <a:pt x="1679366" y="1917224"/>
                  <a:pt x="1675438" y="1921588"/>
                </a:cubicBezTo>
                <a:cubicBezTo>
                  <a:pt x="1673255" y="1923989"/>
                  <a:pt x="1670636" y="1926826"/>
                  <a:pt x="1673037" y="1930100"/>
                </a:cubicBezTo>
                <a:cubicBezTo>
                  <a:pt x="1675219" y="1933373"/>
                  <a:pt x="1678057" y="1930973"/>
                  <a:pt x="1680894" y="1929882"/>
                </a:cubicBezTo>
                <a:cubicBezTo>
                  <a:pt x="1685913" y="1928136"/>
                  <a:pt x="1686132" y="1932282"/>
                  <a:pt x="1686786" y="1935338"/>
                </a:cubicBezTo>
                <a:cubicBezTo>
                  <a:pt x="1687659" y="1940139"/>
                  <a:pt x="1685259" y="1944067"/>
                  <a:pt x="1683731" y="1947996"/>
                </a:cubicBezTo>
                <a:close/>
                <a:moveTo>
                  <a:pt x="1677838" y="1856771"/>
                </a:moveTo>
                <a:cubicBezTo>
                  <a:pt x="1675656" y="1846950"/>
                  <a:pt x="1669982" y="1840403"/>
                  <a:pt x="1661689" y="1835601"/>
                </a:cubicBezTo>
                <a:cubicBezTo>
                  <a:pt x="1657978" y="1833419"/>
                  <a:pt x="1655360" y="1830800"/>
                  <a:pt x="1656669" y="1825999"/>
                </a:cubicBezTo>
                <a:cubicBezTo>
                  <a:pt x="1663434" y="1803302"/>
                  <a:pt x="1670418" y="1780386"/>
                  <a:pt x="1678493" y="1757471"/>
                </a:cubicBezTo>
                <a:cubicBezTo>
                  <a:pt x="1683513" y="1768165"/>
                  <a:pt x="1688532" y="1779513"/>
                  <a:pt x="1686350" y="1790862"/>
                </a:cubicBezTo>
                <a:cubicBezTo>
                  <a:pt x="1682422" y="1812686"/>
                  <a:pt x="1680239" y="1834510"/>
                  <a:pt x="1677838" y="1856771"/>
                </a:cubicBezTo>
                <a:close/>
                <a:moveTo>
                  <a:pt x="1674565" y="1897364"/>
                </a:moveTo>
                <a:cubicBezTo>
                  <a:pt x="1674128" y="1897800"/>
                  <a:pt x="1671946" y="1897145"/>
                  <a:pt x="1671728" y="1896709"/>
                </a:cubicBezTo>
                <a:cubicBezTo>
                  <a:pt x="1669109" y="1890162"/>
                  <a:pt x="1675438" y="1886670"/>
                  <a:pt x="1677184" y="1881432"/>
                </a:cubicBezTo>
                <a:cubicBezTo>
                  <a:pt x="1678057" y="1887106"/>
                  <a:pt x="1680239" y="1893217"/>
                  <a:pt x="1674565" y="1897364"/>
                </a:cubicBezTo>
                <a:close/>
                <a:moveTo>
                  <a:pt x="1657978" y="1848041"/>
                </a:moveTo>
                <a:cubicBezTo>
                  <a:pt x="1666272" y="1853061"/>
                  <a:pt x="1666490" y="1865064"/>
                  <a:pt x="1658197" y="1870083"/>
                </a:cubicBezTo>
                <a:cubicBezTo>
                  <a:pt x="1651868" y="1873793"/>
                  <a:pt x="1648812" y="1879904"/>
                  <a:pt x="1643138" y="1884924"/>
                </a:cubicBezTo>
                <a:cubicBezTo>
                  <a:pt x="1642702" y="1871829"/>
                  <a:pt x="1647066" y="1859826"/>
                  <a:pt x="1651431" y="1847823"/>
                </a:cubicBezTo>
                <a:cubicBezTo>
                  <a:pt x="1652522" y="1844986"/>
                  <a:pt x="1655796" y="1846732"/>
                  <a:pt x="1657978" y="1848041"/>
                </a:cubicBezTo>
                <a:close/>
                <a:moveTo>
                  <a:pt x="1673255" y="1504093"/>
                </a:moveTo>
                <a:cubicBezTo>
                  <a:pt x="1676311" y="1506930"/>
                  <a:pt x="1679366" y="1509331"/>
                  <a:pt x="1683076" y="1510640"/>
                </a:cubicBezTo>
                <a:cubicBezTo>
                  <a:pt x="1686132" y="1511731"/>
                  <a:pt x="1687659" y="1513695"/>
                  <a:pt x="1687005" y="1517187"/>
                </a:cubicBezTo>
                <a:cubicBezTo>
                  <a:pt x="1682640" y="1541630"/>
                  <a:pt x="1675656" y="1565200"/>
                  <a:pt x="1668454" y="1588989"/>
                </a:cubicBezTo>
                <a:cubicBezTo>
                  <a:pt x="1648594" y="1654461"/>
                  <a:pt x="1629171" y="1719933"/>
                  <a:pt x="1609529" y="1785188"/>
                </a:cubicBezTo>
                <a:cubicBezTo>
                  <a:pt x="1608438" y="1788679"/>
                  <a:pt x="1608874" y="1794135"/>
                  <a:pt x="1604073" y="1794790"/>
                </a:cubicBezTo>
                <a:cubicBezTo>
                  <a:pt x="1600145" y="1795227"/>
                  <a:pt x="1598617" y="1790644"/>
                  <a:pt x="1595998" y="1788243"/>
                </a:cubicBezTo>
                <a:cubicBezTo>
                  <a:pt x="1592724" y="1784969"/>
                  <a:pt x="1589669" y="1781259"/>
                  <a:pt x="1586395" y="1777767"/>
                </a:cubicBezTo>
                <a:cubicBezTo>
                  <a:pt x="1563916" y="1753979"/>
                  <a:pt x="1543620" y="1730191"/>
                  <a:pt x="1535327" y="1696145"/>
                </a:cubicBezTo>
                <a:cubicBezTo>
                  <a:pt x="1528125" y="1666028"/>
                  <a:pt x="1511757" y="1638529"/>
                  <a:pt x="1496480" y="1611031"/>
                </a:cubicBezTo>
                <a:cubicBezTo>
                  <a:pt x="1486659" y="1593135"/>
                  <a:pt x="1481640" y="1574803"/>
                  <a:pt x="1485568" y="1552761"/>
                </a:cubicBezTo>
                <a:cubicBezTo>
                  <a:pt x="1493425" y="1509549"/>
                  <a:pt x="1493425" y="1465246"/>
                  <a:pt x="1497135" y="1421598"/>
                </a:cubicBezTo>
                <a:cubicBezTo>
                  <a:pt x="1498444" y="1406976"/>
                  <a:pt x="1495607" y="1393226"/>
                  <a:pt x="1486659" y="1381441"/>
                </a:cubicBezTo>
                <a:cubicBezTo>
                  <a:pt x="1479894" y="1372494"/>
                  <a:pt x="1479239" y="1363109"/>
                  <a:pt x="1482076" y="1352634"/>
                </a:cubicBezTo>
                <a:cubicBezTo>
                  <a:pt x="1484913" y="1342594"/>
                  <a:pt x="1486223" y="1331901"/>
                  <a:pt x="1488623" y="1321862"/>
                </a:cubicBezTo>
                <a:cubicBezTo>
                  <a:pt x="1490369" y="1315096"/>
                  <a:pt x="1489060" y="1310949"/>
                  <a:pt x="1481640" y="1308767"/>
                </a:cubicBezTo>
                <a:cubicBezTo>
                  <a:pt x="1474438" y="1306803"/>
                  <a:pt x="1470073" y="1298728"/>
                  <a:pt x="1461125" y="1299601"/>
                </a:cubicBezTo>
                <a:cubicBezTo>
                  <a:pt x="1458506" y="1299819"/>
                  <a:pt x="1456324" y="1295891"/>
                  <a:pt x="1456105" y="1293054"/>
                </a:cubicBezTo>
                <a:cubicBezTo>
                  <a:pt x="1455014" y="1273194"/>
                  <a:pt x="1445848" y="1254425"/>
                  <a:pt x="1446721" y="1234129"/>
                </a:cubicBezTo>
                <a:cubicBezTo>
                  <a:pt x="1446939" y="1227581"/>
                  <a:pt x="1449340" y="1224308"/>
                  <a:pt x="1455014" y="1221689"/>
                </a:cubicBezTo>
                <a:cubicBezTo>
                  <a:pt x="1481421" y="1210340"/>
                  <a:pt x="1505210" y="1195718"/>
                  <a:pt x="1525288" y="1174767"/>
                </a:cubicBezTo>
                <a:cubicBezTo>
                  <a:pt x="1529216" y="1170839"/>
                  <a:pt x="1533144" y="1168874"/>
                  <a:pt x="1536855" y="1174549"/>
                </a:cubicBezTo>
                <a:cubicBezTo>
                  <a:pt x="1542311" y="1182842"/>
                  <a:pt x="1547548" y="1180659"/>
                  <a:pt x="1553659" y="1175203"/>
                </a:cubicBezTo>
                <a:cubicBezTo>
                  <a:pt x="1557588" y="1171712"/>
                  <a:pt x="1561079" y="1163855"/>
                  <a:pt x="1567845" y="1167783"/>
                </a:cubicBezTo>
                <a:cubicBezTo>
                  <a:pt x="1576793" y="1173021"/>
                  <a:pt x="1589014" y="1175203"/>
                  <a:pt x="1592070" y="1187861"/>
                </a:cubicBezTo>
                <a:cubicBezTo>
                  <a:pt x="1593161" y="1192445"/>
                  <a:pt x="1594470" y="1197028"/>
                  <a:pt x="1595125" y="1201611"/>
                </a:cubicBezTo>
                <a:cubicBezTo>
                  <a:pt x="1597962" y="1227581"/>
                  <a:pt x="1614767" y="1241767"/>
                  <a:pt x="1637027" y="1250715"/>
                </a:cubicBezTo>
                <a:cubicBezTo>
                  <a:pt x="1650777" y="1256171"/>
                  <a:pt x="1661470" y="1263373"/>
                  <a:pt x="1666926" y="1278213"/>
                </a:cubicBezTo>
                <a:cubicBezTo>
                  <a:pt x="1669327" y="1284542"/>
                  <a:pt x="1668454" y="1290217"/>
                  <a:pt x="1669109" y="1296109"/>
                </a:cubicBezTo>
                <a:cubicBezTo>
                  <a:pt x="1666272" y="1320552"/>
                  <a:pt x="1680239" y="1337793"/>
                  <a:pt x="1695516" y="1353725"/>
                </a:cubicBezTo>
                <a:cubicBezTo>
                  <a:pt x="1702063" y="1360490"/>
                  <a:pt x="1701627" y="1364419"/>
                  <a:pt x="1697262" y="1371184"/>
                </a:cubicBezTo>
                <a:cubicBezTo>
                  <a:pt x="1685477" y="1389953"/>
                  <a:pt x="1669982" y="1406103"/>
                  <a:pt x="1659724" y="1425963"/>
                </a:cubicBezTo>
                <a:cubicBezTo>
                  <a:pt x="1644884" y="1455425"/>
                  <a:pt x="1649031" y="1481614"/>
                  <a:pt x="1673255" y="1504093"/>
                </a:cubicBezTo>
                <a:close/>
                <a:moveTo>
                  <a:pt x="1745057" y="2227344"/>
                </a:moveTo>
                <a:cubicBezTo>
                  <a:pt x="1729998" y="2218396"/>
                  <a:pt x="1715376" y="2210103"/>
                  <a:pt x="1700972" y="2201374"/>
                </a:cubicBezTo>
                <a:cubicBezTo>
                  <a:pt x="1697698" y="2199409"/>
                  <a:pt x="1697917" y="2195699"/>
                  <a:pt x="1698353" y="2192426"/>
                </a:cubicBezTo>
                <a:cubicBezTo>
                  <a:pt x="1699226" y="2187188"/>
                  <a:pt x="1699881" y="2181950"/>
                  <a:pt x="1698135" y="2173221"/>
                </a:cubicBezTo>
                <a:cubicBezTo>
                  <a:pt x="1707956" y="2181732"/>
                  <a:pt x="1717995" y="2185006"/>
                  <a:pt x="1719523" y="2197445"/>
                </a:cubicBezTo>
                <a:cubicBezTo>
                  <a:pt x="1720832" y="2207484"/>
                  <a:pt x="1731744" y="2208794"/>
                  <a:pt x="1738291" y="2213813"/>
                </a:cubicBezTo>
                <a:cubicBezTo>
                  <a:pt x="1742656" y="2217305"/>
                  <a:pt x="1746584" y="2219706"/>
                  <a:pt x="1745057" y="2227344"/>
                </a:cubicBezTo>
                <a:close/>
                <a:moveTo>
                  <a:pt x="2472018" y="2063663"/>
                </a:moveTo>
                <a:cubicBezTo>
                  <a:pt x="2477474" y="2088543"/>
                  <a:pt x="2484240" y="2113204"/>
                  <a:pt x="2485549" y="2138520"/>
                </a:cubicBezTo>
                <a:cubicBezTo>
                  <a:pt x="2486204" y="2151178"/>
                  <a:pt x="2481403" y="2163400"/>
                  <a:pt x="2478129" y="2175839"/>
                </a:cubicBezTo>
                <a:cubicBezTo>
                  <a:pt x="2476601" y="2181514"/>
                  <a:pt x="2473328" y="2181077"/>
                  <a:pt x="2468963" y="2178895"/>
                </a:cubicBezTo>
                <a:cubicBezTo>
                  <a:pt x="2459578" y="2174094"/>
                  <a:pt x="2451722" y="2167110"/>
                  <a:pt x="2442556" y="2161872"/>
                </a:cubicBezTo>
                <a:cubicBezTo>
                  <a:pt x="2417240" y="2146813"/>
                  <a:pt x="2392578" y="2130227"/>
                  <a:pt x="2367699" y="2114077"/>
                </a:cubicBezTo>
                <a:cubicBezTo>
                  <a:pt x="2361588" y="2110149"/>
                  <a:pt x="2358314" y="2105566"/>
                  <a:pt x="2362025" y="2097927"/>
                </a:cubicBezTo>
                <a:cubicBezTo>
                  <a:pt x="2372282" y="2076976"/>
                  <a:pt x="2382103" y="2056025"/>
                  <a:pt x="2391705" y="2034856"/>
                </a:cubicBezTo>
                <a:cubicBezTo>
                  <a:pt x="2394761" y="2027872"/>
                  <a:pt x="2398689" y="2025908"/>
                  <a:pt x="2406109" y="2028527"/>
                </a:cubicBezTo>
                <a:cubicBezTo>
                  <a:pt x="2412657" y="2030927"/>
                  <a:pt x="2420513" y="2030054"/>
                  <a:pt x="2426624" y="2037474"/>
                </a:cubicBezTo>
                <a:cubicBezTo>
                  <a:pt x="2423569" y="2038566"/>
                  <a:pt x="2422041" y="2039220"/>
                  <a:pt x="2420295" y="2039875"/>
                </a:cubicBezTo>
                <a:cubicBezTo>
                  <a:pt x="2415494" y="2041403"/>
                  <a:pt x="2411129" y="2043367"/>
                  <a:pt x="2412875" y="2049696"/>
                </a:cubicBezTo>
                <a:cubicBezTo>
                  <a:pt x="2414403" y="2055152"/>
                  <a:pt x="2418986" y="2059735"/>
                  <a:pt x="2424005" y="2057771"/>
                </a:cubicBezTo>
                <a:cubicBezTo>
                  <a:pt x="2435572" y="2053406"/>
                  <a:pt x="2447793" y="2057116"/>
                  <a:pt x="2459578" y="2053188"/>
                </a:cubicBezTo>
                <a:cubicBezTo>
                  <a:pt x="2466780" y="2050351"/>
                  <a:pt x="2470927" y="2058644"/>
                  <a:pt x="2472018" y="2063663"/>
                </a:cubicBezTo>
                <a:close/>
                <a:moveTo>
                  <a:pt x="2265344" y="1815523"/>
                </a:moveTo>
                <a:cubicBezTo>
                  <a:pt x="2213402" y="1759653"/>
                  <a:pt x="2161243" y="1703784"/>
                  <a:pt x="2109301" y="1648132"/>
                </a:cubicBezTo>
                <a:cubicBezTo>
                  <a:pt x="2107119" y="1645731"/>
                  <a:pt x="2104500" y="1643767"/>
                  <a:pt x="2102972" y="1637220"/>
                </a:cubicBezTo>
                <a:cubicBezTo>
                  <a:pt x="2119559" y="1649442"/>
                  <a:pt x="2136363" y="1656425"/>
                  <a:pt x="2152513" y="1663409"/>
                </a:cubicBezTo>
                <a:cubicBezTo>
                  <a:pt x="2162552" y="1667556"/>
                  <a:pt x="2172591" y="1672793"/>
                  <a:pt x="2182194" y="1677595"/>
                </a:cubicBezTo>
                <a:cubicBezTo>
                  <a:pt x="2191796" y="1682396"/>
                  <a:pt x="2202054" y="1686979"/>
                  <a:pt x="2211875" y="1691126"/>
                </a:cubicBezTo>
                <a:cubicBezTo>
                  <a:pt x="2222350" y="1695491"/>
                  <a:pt x="2230207" y="1704438"/>
                  <a:pt x="2242210" y="1705966"/>
                </a:cubicBezTo>
                <a:cubicBezTo>
                  <a:pt x="2249412" y="1706839"/>
                  <a:pt x="2255305" y="1712513"/>
                  <a:pt x="2261852" y="1715787"/>
                </a:cubicBezTo>
                <a:cubicBezTo>
                  <a:pt x="2270800" y="1720152"/>
                  <a:pt x="2280621" y="1724080"/>
                  <a:pt x="2289568" y="1728227"/>
                </a:cubicBezTo>
                <a:cubicBezTo>
                  <a:pt x="2300262" y="1733246"/>
                  <a:pt x="2309428" y="1741758"/>
                  <a:pt x="2322086" y="1743285"/>
                </a:cubicBezTo>
                <a:cubicBezTo>
                  <a:pt x="2329289" y="1744158"/>
                  <a:pt x="2335181" y="1750051"/>
                  <a:pt x="2341510" y="1753106"/>
                </a:cubicBezTo>
                <a:cubicBezTo>
                  <a:pt x="2350458" y="1757689"/>
                  <a:pt x="2360279" y="1760745"/>
                  <a:pt x="2368790" y="1766855"/>
                </a:cubicBezTo>
                <a:cubicBezTo>
                  <a:pt x="2377520" y="1772966"/>
                  <a:pt x="2388214" y="1777113"/>
                  <a:pt x="2398689" y="1779732"/>
                </a:cubicBezTo>
                <a:cubicBezTo>
                  <a:pt x="2405891" y="1781477"/>
                  <a:pt x="2408947" y="1788679"/>
                  <a:pt x="2416148" y="1789771"/>
                </a:cubicBezTo>
                <a:cubicBezTo>
                  <a:pt x="2426842" y="1791517"/>
                  <a:pt x="2421604" y="1800683"/>
                  <a:pt x="2423132" y="1806575"/>
                </a:cubicBezTo>
                <a:cubicBezTo>
                  <a:pt x="2426187" y="1820106"/>
                  <a:pt x="2423569" y="1832764"/>
                  <a:pt x="2417458" y="1845422"/>
                </a:cubicBezTo>
                <a:cubicBezTo>
                  <a:pt x="2404800" y="1871611"/>
                  <a:pt x="2393015" y="1898237"/>
                  <a:pt x="2381230" y="1924862"/>
                </a:cubicBezTo>
                <a:cubicBezTo>
                  <a:pt x="2377083" y="1934246"/>
                  <a:pt x="2373810" y="1934465"/>
                  <a:pt x="2367044" y="1927263"/>
                </a:cubicBezTo>
                <a:cubicBezTo>
                  <a:pt x="2333653" y="1889943"/>
                  <a:pt x="2299608" y="1852624"/>
                  <a:pt x="2265344" y="1815523"/>
                </a:cubicBezTo>
                <a:close/>
                <a:moveTo>
                  <a:pt x="2345220" y="2004084"/>
                </a:moveTo>
                <a:cubicBezTo>
                  <a:pt x="2335399" y="2025253"/>
                  <a:pt x="2325360" y="2046204"/>
                  <a:pt x="2315757" y="2067373"/>
                </a:cubicBezTo>
                <a:cubicBezTo>
                  <a:pt x="2312702" y="2073921"/>
                  <a:pt x="2310738" y="2075012"/>
                  <a:pt x="2304191" y="2069992"/>
                </a:cubicBezTo>
                <a:cubicBezTo>
                  <a:pt x="2288259" y="2058207"/>
                  <a:pt x="2272109" y="2046641"/>
                  <a:pt x="2254650" y="2037256"/>
                </a:cubicBezTo>
                <a:cubicBezTo>
                  <a:pt x="2245702" y="2032455"/>
                  <a:pt x="2237845" y="2026126"/>
                  <a:pt x="2229552" y="2020233"/>
                </a:cubicBezTo>
                <a:cubicBezTo>
                  <a:pt x="2207292" y="2004084"/>
                  <a:pt x="2183940" y="1989461"/>
                  <a:pt x="2162552" y="1972220"/>
                </a:cubicBezTo>
                <a:cubicBezTo>
                  <a:pt x="2149239" y="1961526"/>
                  <a:pt x="2135272" y="1951487"/>
                  <a:pt x="2121523" y="1941448"/>
                </a:cubicBezTo>
                <a:cubicBezTo>
                  <a:pt x="2137018" y="1942321"/>
                  <a:pt x="2152077" y="1942539"/>
                  <a:pt x="2166699" y="1944940"/>
                </a:cubicBezTo>
                <a:cubicBezTo>
                  <a:pt x="2186340" y="1947996"/>
                  <a:pt x="2206200" y="1947559"/>
                  <a:pt x="2226060" y="1950833"/>
                </a:cubicBezTo>
                <a:cubicBezTo>
                  <a:pt x="2242428" y="1953670"/>
                  <a:pt x="2259451" y="1954106"/>
                  <a:pt x="2276256" y="1956289"/>
                </a:cubicBezTo>
                <a:cubicBezTo>
                  <a:pt x="2292624" y="1958471"/>
                  <a:pt x="2309210" y="1959781"/>
                  <a:pt x="2325360" y="1963054"/>
                </a:cubicBezTo>
                <a:cubicBezTo>
                  <a:pt x="2342165" y="1966328"/>
                  <a:pt x="2352422" y="1988588"/>
                  <a:pt x="2345220" y="2004084"/>
                </a:cubicBezTo>
                <a:close/>
                <a:moveTo>
                  <a:pt x="2428806" y="1979422"/>
                </a:moveTo>
                <a:cubicBezTo>
                  <a:pt x="2432080" y="1984660"/>
                  <a:pt x="2435572" y="1991426"/>
                  <a:pt x="2427715" y="1995136"/>
                </a:cubicBezTo>
                <a:cubicBezTo>
                  <a:pt x="2418767" y="1999501"/>
                  <a:pt x="2410911" y="2004738"/>
                  <a:pt x="2405236" y="2013468"/>
                </a:cubicBezTo>
                <a:cubicBezTo>
                  <a:pt x="2406982" y="1999719"/>
                  <a:pt x="2412657" y="1987279"/>
                  <a:pt x="2419640" y="1975930"/>
                </a:cubicBezTo>
                <a:cubicBezTo>
                  <a:pt x="2422696" y="1971129"/>
                  <a:pt x="2427060" y="1976367"/>
                  <a:pt x="2428806" y="1979422"/>
                </a:cubicBezTo>
                <a:close/>
                <a:moveTo>
                  <a:pt x="2435572" y="2018051"/>
                </a:moveTo>
                <a:cubicBezTo>
                  <a:pt x="2436445" y="2013031"/>
                  <a:pt x="2439282" y="2007794"/>
                  <a:pt x="2444956" y="2007357"/>
                </a:cubicBezTo>
                <a:cubicBezTo>
                  <a:pt x="2451504" y="2006702"/>
                  <a:pt x="2451940" y="2013031"/>
                  <a:pt x="2451940" y="2017396"/>
                </a:cubicBezTo>
                <a:cubicBezTo>
                  <a:pt x="2452376" y="2024816"/>
                  <a:pt x="2445611" y="2020888"/>
                  <a:pt x="2442337" y="2022416"/>
                </a:cubicBezTo>
                <a:cubicBezTo>
                  <a:pt x="2439064" y="2022198"/>
                  <a:pt x="2434699" y="2022852"/>
                  <a:pt x="2435572" y="2018051"/>
                </a:cubicBezTo>
                <a:close/>
                <a:moveTo>
                  <a:pt x="2133526" y="1369220"/>
                </a:moveTo>
                <a:cubicBezTo>
                  <a:pt x="2136581" y="1377731"/>
                  <a:pt x="2139637" y="1385806"/>
                  <a:pt x="2148148" y="1390826"/>
                </a:cubicBezTo>
                <a:cubicBezTo>
                  <a:pt x="2154259" y="1394318"/>
                  <a:pt x="2160151" y="1395409"/>
                  <a:pt x="2166917" y="1394099"/>
                </a:cubicBezTo>
                <a:cubicBezTo>
                  <a:pt x="2174337" y="1392572"/>
                  <a:pt x="2177611" y="1388643"/>
                  <a:pt x="2175647" y="1381005"/>
                </a:cubicBezTo>
                <a:cubicBezTo>
                  <a:pt x="2174774" y="1377513"/>
                  <a:pt x="2173682" y="1373585"/>
                  <a:pt x="2174337" y="1370311"/>
                </a:cubicBezTo>
                <a:cubicBezTo>
                  <a:pt x="2178702" y="1348923"/>
                  <a:pt x="2172809" y="1327536"/>
                  <a:pt x="2174992" y="1306366"/>
                </a:cubicBezTo>
                <a:cubicBezTo>
                  <a:pt x="2176083" y="1296327"/>
                  <a:pt x="2171500" y="1286943"/>
                  <a:pt x="2163862" y="1280396"/>
                </a:cubicBezTo>
                <a:cubicBezTo>
                  <a:pt x="2159497" y="1276686"/>
                  <a:pt x="2160370" y="1274067"/>
                  <a:pt x="2162116" y="1270357"/>
                </a:cubicBezTo>
                <a:cubicBezTo>
                  <a:pt x="2172155" y="1248532"/>
                  <a:pt x="2182630" y="1227145"/>
                  <a:pt x="2195070" y="1206412"/>
                </a:cubicBezTo>
                <a:cubicBezTo>
                  <a:pt x="2198125" y="1201174"/>
                  <a:pt x="2200090" y="1200301"/>
                  <a:pt x="2204018" y="1205975"/>
                </a:cubicBezTo>
                <a:cubicBezTo>
                  <a:pt x="2219731" y="1229327"/>
                  <a:pt x="2215803" y="1229546"/>
                  <a:pt x="2245702" y="1215578"/>
                </a:cubicBezTo>
                <a:cubicBezTo>
                  <a:pt x="2261852" y="1208158"/>
                  <a:pt x="2274073" y="1208158"/>
                  <a:pt x="2288695" y="1217979"/>
                </a:cubicBezTo>
                <a:cubicBezTo>
                  <a:pt x="2306155" y="1229764"/>
                  <a:pt x="2325142" y="1239148"/>
                  <a:pt x="2343474" y="1249624"/>
                </a:cubicBezTo>
                <a:cubicBezTo>
                  <a:pt x="2348712" y="1252461"/>
                  <a:pt x="2352858" y="1255734"/>
                  <a:pt x="2353950" y="1262282"/>
                </a:cubicBezTo>
                <a:cubicBezTo>
                  <a:pt x="2359187" y="1294363"/>
                  <a:pt x="2369227" y="1325135"/>
                  <a:pt x="2380575" y="1355252"/>
                </a:cubicBezTo>
                <a:cubicBezTo>
                  <a:pt x="2390178" y="1380568"/>
                  <a:pt x="2392142" y="1406757"/>
                  <a:pt x="2392142" y="1433383"/>
                </a:cubicBezTo>
                <a:cubicBezTo>
                  <a:pt x="2392142" y="1470047"/>
                  <a:pt x="2393888" y="1506712"/>
                  <a:pt x="2399562" y="1543158"/>
                </a:cubicBezTo>
                <a:cubicBezTo>
                  <a:pt x="2401526" y="1556034"/>
                  <a:pt x="2407855" y="1565855"/>
                  <a:pt x="2414621" y="1576331"/>
                </a:cubicBezTo>
                <a:cubicBezTo>
                  <a:pt x="2398907" y="1568038"/>
                  <a:pt x="2383194" y="1559963"/>
                  <a:pt x="2367699" y="1551670"/>
                </a:cubicBezTo>
                <a:cubicBezTo>
                  <a:pt x="2293497" y="1512386"/>
                  <a:pt x="2219513" y="1472884"/>
                  <a:pt x="2145311" y="1433819"/>
                </a:cubicBezTo>
                <a:cubicBezTo>
                  <a:pt x="2136581" y="1429236"/>
                  <a:pt x="2132653" y="1424217"/>
                  <a:pt x="2133526" y="1413741"/>
                </a:cubicBezTo>
                <a:cubicBezTo>
                  <a:pt x="2134399" y="1401956"/>
                  <a:pt x="2132435" y="1389953"/>
                  <a:pt x="2131780" y="1377950"/>
                </a:cubicBezTo>
                <a:cubicBezTo>
                  <a:pt x="2131562" y="1375112"/>
                  <a:pt x="2129598" y="1372057"/>
                  <a:pt x="2133526" y="1369220"/>
                </a:cubicBezTo>
                <a:close/>
                <a:moveTo>
                  <a:pt x="2096643" y="1594663"/>
                </a:moveTo>
                <a:cubicBezTo>
                  <a:pt x="2105591" y="1577640"/>
                  <a:pt x="2110393" y="1559526"/>
                  <a:pt x="2109083" y="1540103"/>
                </a:cubicBezTo>
                <a:cubicBezTo>
                  <a:pt x="2108865" y="1535956"/>
                  <a:pt x="2109083" y="1531155"/>
                  <a:pt x="2113230" y="1529627"/>
                </a:cubicBezTo>
                <a:cubicBezTo>
                  <a:pt x="2127197" y="1525262"/>
                  <a:pt x="2128070" y="1513259"/>
                  <a:pt x="2130034" y="1501911"/>
                </a:cubicBezTo>
                <a:cubicBezTo>
                  <a:pt x="2130689" y="1498200"/>
                  <a:pt x="2130907" y="1494054"/>
                  <a:pt x="2135490" y="1492526"/>
                </a:cubicBezTo>
                <a:cubicBezTo>
                  <a:pt x="2139200" y="1494272"/>
                  <a:pt x="2142692" y="1495800"/>
                  <a:pt x="2145748" y="1497546"/>
                </a:cubicBezTo>
                <a:cubicBezTo>
                  <a:pt x="2226715" y="1540976"/>
                  <a:pt x="2307683" y="1584406"/>
                  <a:pt x="2388868" y="1627836"/>
                </a:cubicBezTo>
                <a:cubicBezTo>
                  <a:pt x="2409383" y="1638748"/>
                  <a:pt x="2429679" y="1650096"/>
                  <a:pt x="2450412" y="1660790"/>
                </a:cubicBezTo>
                <a:cubicBezTo>
                  <a:pt x="2457396" y="1664500"/>
                  <a:pt x="2459578" y="1668429"/>
                  <a:pt x="2455432" y="1675412"/>
                </a:cubicBezTo>
                <a:cubicBezTo>
                  <a:pt x="2449103" y="1686106"/>
                  <a:pt x="2442774" y="1696582"/>
                  <a:pt x="2436663" y="1707275"/>
                </a:cubicBezTo>
                <a:cubicBezTo>
                  <a:pt x="2429025" y="1720806"/>
                  <a:pt x="2425533" y="1735429"/>
                  <a:pt x="2427060" y="1751360"/>
                </a:cubicBezTo>
                <a:cubicBezTo>
                  <a:pt x="2428152" y="1763145"/>
                  <a:pt x="2426624" y="1764455"/>
                  <a:pt x="2415494" y="1759435"/>
                </a:cubicBezTo>
                <a:cubicBezTo>
                  <a:pt x="2398689" y="1751797"/>
                  <a:pt x="2382321" y="1743504"/>
                  <a:pt x="2365517" y="1735429"/>
                </a:cubicBezTo>
                <a:cubicBezTo>
                  <a:pt x="2341073" y="1723644"/>
                  <a:pt x="2316630" y="1711640"/>
                  <a:pt x="2292188" y="1700074"/>
                </a:cubicBezTo>
                <a:cubicBezTo>
                  <a:pt x="2254214" y="1682178"/>
                  <a:pt x="2216021" y="1665155"/>
                  <a:pt x="2178484" y="1646168"/>
                </a:cubicBezTo>
                <a:cubicBezTo>
                  <a:pt x="2152950" y="1633073"/>
                  <a:pt x="2127197" y="1620634"/>
                  <a:pt x="2101226" y="1608412"/>
                </a:cubicBezTo>
                <a:cubicBezTo>
                  <a:pt x="2094243" y="1605139"/>
                  <a:pt x="2093370" y="1600992"/>
                  <a:pt x="2096643" y="1594663"/>
                </a:cubicBezTo>
                <a:close/>
                <a:moveTo>
                  <a:pt x="1964171" y="1844331"/>
                </a:moveTo>
                <a:cubicBezTo>
                  <a:pt x="1963080" y="1828181"/>
                  <a:pt x="1971155" y="1815741"/>
                  <a:pt x="1979666" y="1803520"/>
                </a:cubicBezTo>
                <a:cubicBezTo>
                  <a:pt x="1991451" y="1786934"/>
                  <a:pt x="1999526" y="1768820"/>
                  <a:pt x="2003891" y="1749178"/>
                </a:cubicBezTo>
                <a:cubicBezTo>
                  <a:pt x="2007164" y="1733683"/>
                  <a:pt x="2018949" y="1726044"/>
                  <a:pt x="2030298" y="1717969"/>
                </a:cubicBezTo>
                <a:cubicBezTo>
                  <a:pt x="2032262" y="1716660"/>
                  <a:pt x="2035754" y="1716660"/>
                  <a:pt x="2035754" y="1713605"/>
                </a:cubicBezTo>
                <a:cubicBezTo>
                  <a:pt x="2035972" y="1701165"/>
                  <a:pt x="2046011" y="1693090"/>
                  <a:pt x="2049285" y="1681960"/>
                </a:cubicBezTo>
                <a:cubicBezTo>
                  <a:pt x="2052340" y="1671702"/>
                  <a:pt x="2056269" y="1671484"/>
                  <a:pt x="2063471" y="1679341"/>
                </a:cubicBezTo>
                <a:cubicBezTo>
                  <a:pt x="2139419" y="1760526"/>
                  <a:pt x="2215148" y="1841930"/>
                  <a:pt x="2290878" y="1923334"/>
                </a:cubicBezTo>
                <a:cubicBezTo>
                  <a:pt x="2292188" y="1924862"/>
                  <a:pt x="2294370" y="1926171"/>
                  <a:pt x="2293497" y="1929663"/>
                </a:cubicBezTo>
                <a:cubicBezTo>
                  <a:pt x="2279966" y="1932937"/>
                  <a:pt x="2266653" y="1927917"/>
                  <a:pt x="2253122" y="1926826"/>
                </a:cubicBezTo>
                <a:cubicBezTo>
                  <a:pt x="2207292" y="1923116"/>
                  <a:pt x="2161461" y="1918533"/>
                  <a:pt x="2115630" y="1913950"/>
                </a:cubicBezTo>
                <a:cubicBezTo>
                  <a:pt x="2101226" y="1912422"/>
                  <a:pt x="2086822" y="1910022"/>
                  <a:pt x="2072637" y="1907621"/>
                </a:cubicBezTo>
                <a:cubicBezTo>
                  <a:pt x="2067617" y="1906748"/>
                  <a:pt x="2063471" y="1903693"/>
                  <a:pt x="2059106" y="1900637"/>
                </a:cubicBezTo>
                <a:cubicBezTo>
                  <a:pt x="2040337" y="1887106"/>
                  <a:pt x="2020259" y="1876194"/>
                  <a:pt x="1998435" y="1867901"/>
                </a:cubicBezTo>
                <a:cubicBezTo>
                  <a:pt x="1988614" y="1864191"/>
                  <a:pt x="1979666" y="1858735"/>
                  <a:pt x="1969627" y="1855243"/>
                </a:cubicBezTo>
                <a:cubicBezTo>
                  <a:pt x="1965262" y="1853279"/>
                  <a:pt x="1964389" y="1849351"/>
                  <a:pt x="1964171" y="1844331"/>
                </a:cubicBezTo>
                <a:close/>
                <a:moveTo>
                  <a:pt x="2210783" y="2291507"/>
                </a:moveTo>
                <a:cubicBezTo>
                  <a:pt x="2199653" y="2315514"/>
                  <a:pt x="2188086" y="2339520"/>
                  <a:pt x="2176956" y="2363527"/>
                </a:cubicBezTo>
                <a:cubicBezTo>
                  <a:pt x="2168663" y="2381423"/>
                  <a:pt x="2160588" y="2399318"/>
                  <a:pt x="2152950" y="2417214"/>
                </a:cubicBezTo>
                <a:cubicBezTo>
                  <a:pt x="2149894" y="2424198"/>
                  <a:pt x="2147057" y="2426599"/>
                  <a:pt x="2142256" y="2418960"/>
                </a:cubicBezTo>
                <a:cubicBezTo>
                  <a:pt x="2138327" y="2412413"/>
                  <a:pt x="2132871" y="2408703"/>
                  <a:pt x="2125888" y="2405648"/>
                </a:cubicBezTo>
                <a:cubicBezTo>
                  <a:pt x="2112793" y="2399973"/>
                  <a:pt x="2106246" y="2380113"/>
                  <a:pt x="2112793" y="2367237"/>
                </a:cubicBezTo>
                <a:cubicBezTo>
                  <a:pt x="2120213" y="2352397"/>
                  <a:pt x="2120650" y="2336902"/>
                  <a:pt x="2110611" y="2324243"/>
                </a:cubicBezTo>
                <a:cubicBezTo>
                  <a:pt x="2099262" y="2310276"/>
                  <a:pt x="2099262" y="2295217"/>
                  <a:pt x="2100572" y="2279068"/>
                </a:cubicBezTo>
                <a:cubicBezTo>
                  <a:pt x="2100790" y="2275794"/>
                  <a:pt x="2101226" y="2272520"/>
                  <a:pt x="2101445" y="2270120"/>
                </a:cubicBezTo>
                <a:cubicBezTo>
                  <a:pt x="2101008" y="2261608"/>
                  <a:pt x="2099480" y="2254406"/>
                  <a:pt x="2095989" y="2247204"/>
                </a:cubicBezTo>
                <a:cubicBezTo>
                  <a:pt x="2094897" y="2245022"/>
                  <a:pt x="2092060" y="2241967"/>
                  <a:pt x="2095116" y="2239348"/>
                </a:cubicBezTo>
                <a:cubicBezTo>
                  <a:pt x="2097516" y="2237383"/>
                  <a:pt x="2101008" y="2237602"/>
                  <a:pt x="2103409" y="2239129"/>
                </a:cubicBezTo>
                <a:cubicBezTo>
                  <a:pt x="2118904" y="2248514"/>
                  <a:pt x="2136800" y="2252442"/>
                  <a:pt x="2153168" y="2259207"/>
                </a:cubicBezTo>
                <a:cubicBezTo>
                  <a:pt x="2165389" y="2264227"/>
                  <a:pt x="2178265" y="2268156"/>
                  <a:pt x="2191142" y="2271647"/>
                </a:cubicBezTo>
                <a:cubicBezTo>
                  <a:pt x="2198344" y="2273612"/>
                  <a:pt x="2203582" y="2278849"/>
                  <a:pt x="2210565" y="2281032"/>
                </a:cubicBezTo>
                <a:cubicBezTo>
                  <a:pt x="2216239" y="2283214"/>
                  <a:pt x="2212093" y="2288234"/>
                  <a:pt x="2210783" y="2291507"/>
                </a:cubicBezTo>
                <a:close/>
                <a:moveTo>
                  <a:pt x="2238282" y="2233019"/>
                </a:moveTo>
                <a:cubicBezTo>
                  <a:pt x="2235881" y="2237820"/>
                  <a:pt x="2233044" y="2242621"/>
                  <a:pt x="2231298" y="2247859"/>
                </a:cubicBezTo>
                <a:cubicBezTo>
                  <a:pt x="2227588" y="2258335"/>
                  <a:pt x="2221477" y="2258116"/>
                  <a:pt x="2212529" y="2254188"/>
                </a:cubicBezTo>
                <a:cubicBezTo>
                  <a:pt x="2192015" y="2245240"/>
                  <a:pt x="2170627" y="2238475"/>
                  <a:pt x="2149458" y="2231054"/>
                </a:cubicBezTo>
                <a:cubicBezTo>
                  <a:pt x="2130034" y="2224289"/>
                  <a:pt x="2111047" y="2216214"/>
                  <a:pt x="2092060" y="2208357"/>
                </a:cubicBezTo>
                <a:cubicBezTo>
                  <a:pt x="2088350" y="2206830"/>
                  <a:pt x="2084640" y="2205520"/>
                  <a:pt x="2080712" y="2204647"/>
                </a:cubicBezTo>
                <a:cubicBezTo>
                  <a:pt x="2076129" y="2203556"/>
                  <a:pt x="2072855" y="2200937"/>
                  <a:pt x="2072200" y="2195918"/>
                </a:cubicBezTo>
                <a:cubicBezTo>
                  <a:pt x="2067617" y="2162745"/>
                  <a:pt x="2051467" y="2134374"/>
                  <a:pt x="2035317" y="2105784"/>
                </a:cubicBezTo>
                <a:cubicBezTo>
                  <a:pt x="2034663" y="2104475"/>
                  <a:pt x="2033572" y="2103383"/>
                  <a:pt x="2035099" y="2101201"/>
                </a:cubicBezTo>
                <a:cubicBezTo>
                  <a:pt x="2050376" y="2107312"/>
                  <a:pt x="2064125" y="2116478"/>
                  <a:pt x="2078529" y="2124553"/>
                </a:cubicBezTo>
                <a:cubicBezTo>
                  <a:pt x="2129161" y="2152706"/>
                  <a:pt x="2179575" y="2181295"/>
                  <a:pt x="2230207" y="2209230"/>
                </a:cubicBezTo>
                <a:cubicBezTo>
                  <a:pt x="2245702" y="2217960"/>
                  <a:pt x="2245920" y="2217523"/>
                  <a:pt x="2238282" y="2233019"/>
                </a:cubicBezTo>
                <a:close/>
                <a:moveTo>
                  <a:pt x="2255523" y="2195263"/>
                </a:moveTo>
                <a:cubicBezTo>
                  <a:pt x="2252686" y="2201374"/>
                  <a:pt x="2248539" y="2202465"/>
                  <a:pt x="2243301" y="2198973"/>
                </a:cubicBezTo>
                <a:cubicBezTo>
                  <a:pt x="2223660" y="2185006"/>
                  <a:pt x="2201399" y="2175403"/>
                  <a:pt x="2181103" y="2162745"/>
                </a:cubicBezTo>
                <a:cubicBezTo>
                  <a:pt x="2162989" y="2151615"/>
                  <a:pt x="2143565" y="2142449"/>
                  <a:pt x="2125015" y="2131973"/>
                </a:cubicBezTo>
                <a:cubicBezTo>
                  <a:pt x="2102318" y="2119097"/>
                  <a:pt x="2080057" y="2105784"/>
                  <a:pt x="2057360" y="2092908"/>
                </a:cubicBezTo>
                <a:cubicBezTo>
                  <a:pt x="2046011" y="2086360"/>
                  <a:pt x="2034445" y="2079813"/>
                  <a:pt x="2022878" y="2074139"/>
                </a:cubicBezTo>
                <a:cubicBezTo>
                  <a:pt x="2018731" y="2072175"/>
                  <a:pt x="2017203" y="2069338"/>
                  <a:pt x="2016112" y="2065409"/>
                </a:cubicBezTo>
                <a:cubicBezTo>
                  <a:pt x="2009128" y="2041185"/>
                  <a:pt x="2003891" y="2016523"/>
                  <a:pt x="1991014" y="1993826"/>
                </a:cubicBezTo>
                <a:cubicBezTo>
                  <a:pt x="1984686" y="1982478"/>
                  <a:pt x="1985122" y="1967201"/>
                  <a:pt x="1983158" y="1953452"/>
                </a:cubicBezTo>
                <a:cubicBezTo>
                  <a:pt x="1981630" y="1942976"/>
                  <a:pt x="1980975" y="1932500"/>
                  <a:pt x="1976611" y="1922680"/>
                </a:cubicBezTo>
                <a:cubicBezTo>
                  <a:pt x="1974646" y="1918097"/>
                  <a:pt x="1975519" y="1914823"/>
                  <a:pt x="1982940" y="1914605"/>
                </a:cubicBezTo>
                <a:cubicBezTo>
                  <a:pt x="1989050" y="1920715"/>
                  <a:pt x="1998435" y="1919406"/>
                  <a:pt x="2006728" y="1922243"/>
                </a:cubicBezTo>
                <a:cubicBezTo>
                  <a:pt x="2013057" y="1924425"/>
                  <a:pt x="2019168" y="1924862"/>
                  <a:pt x="2025497" y="1926171"/>
                </a:cubicBezTo>
                <a:cubicBezTo>
                  <a:pt x="2046666" y="1930536"/>
                  <a:pt x="2067181" y="1934901"/>
                  <a:pt x="2085731" y="1949305"/>
                </a:cubicBezTo>
                <a:cubicBezTo>
                  <a:pt x="2101008" y="1961090"/>
                  <a:pt x="2117158" y="1972657"/>
                  <a:pt x="2133308" y="1983569"/>
                </a:cubicBezTo>
                <a:cubicBezTo>
                  <a:pt x="2148148" y="1993608"/>
                  <a:pt x="2162770" y="2004302"/>
                  <a:pt x="2176956" y="2015650"/>
                </a:cubicBezTo>
                <a:cubicBezTo>
                  <a:pt x="2185468" y="2022416"/>
                  <a:pt x="2193979" y="2030491"/>
                  <a:pt x="2205109" y="2034856"/>
                </a:cubicBezTo>
                <a:cubicBezTo>
                  <a:pt x="2214712" y="2038784"/>
                  <a:pt x="2222350" y="2047295"/>
                  <a:pt x="2231298" y="2052751"/>
                </a:cubicBezTo>
                <a:cubicBezTo>
                  <a:pt x="2242647" y="2059735"/>
                  <a:pt x="2252031" y="2068901"/>
                  <a:pt x="2264689" y="2074794"/>
                </a:cubicBezTo>
                <a:cubicBezTo>
                  <a:pt x="2276692" y="2080468"/>
                  <a:pt x="2288477" y="2088979"/>
                  <a:pt x="2298080" y="2099019"/>
                </a:cubicBezTo>
                <a:cubicBezTo>
                  <a:pt x="2300481" y="2101419"/>
                  <a:pt x="2298516" y="2104475"/>
                  <a:pt x="2297425" y="2107093"/>
                </a:cubicBezTo>
                <a:cubicBezTo>
                  <a:pt x="2283021" y="2136774"/>
                  <a:pt x="2269054" y="2166019"/>
                  <a:pt x="2255523" y="2195263"/>
                </a:cubicBezTo>
                <a:close/>
                <a:moveTo>
                  <a:pt x="2379047" y="2309403"/>
                </a:moveTo>
                <a:cubicBezTo>
                  <a:pt x="2349148" y="2299801"/>
                  <a:pt x="2319468" y="2289107"/>
                  <a:pt x="2289568" y="2279504"/>
                </a:cubicBezTo>
                <a:cubicBezTo>
                  <a:pt x="2281494" y="2276885"/>
                  <a:pt x="2280184" y="2273830"/>
                  <a:pt x="2283458" y="2266410"/>
                </a:cubicBezTo>
                <a:cubicBezTo>
                  <a:pt x="2292624" y="2245895"/>
                  <a:pt x="2292624" y="2245677"/>
                  <a:pt x="2312702" y="2256589"/>
                </a:cubicBezTo>
                <a:cubicBezTo>
                  <a:pt x="2351113" y="2277540"/>
                  <a:pt x="2389305" y="2298709"/>
                  <a:pt x="2427715" y="2319660"/>
                </a:cubicBezTo>
                <a:cubicBezTo>
                  <a:pt x="2428588" y="2320097"/>
                  <a:pt x="2429025" y="2321188"/>
                  <a:pt x="2430989" y="2323807"/>
                </a:cubicBezTo>
                <a:cubicBezTo>
                  <a:pt x="2412002" y="2318569"/>
                  <a:pt x="2395415" y="2314641"/>
                  <a:pt x="2379047" y="2309403"/>
                </a:cubicBezTo>
                <a:close/>
                <a:moveTo>
                  <a:pt x="2491223" y="2335810"/>
                </a:moveTo>
                <a:cubicBezTo>
                  <a:pt x="2480311" y="2330573"/>
                  <a:pt x="2469836" y="2324243"/>
                  <a:pt x="2459142" y="2318351"/>
                </a:cubicBezTo>
                <a:cubicBezTo>
                  <a:pt x="2439719" y="2307657"/>
                  <a:pt x="2420295" y="2296745"/>
                  <a:pt x="2400871" y="2286051"/>
                </a:cubicBezTo>
                <a:cubicBezTo>
                  <a:pt x="2382976" y="2276012"/>
                  <a:pt x="2365298" y="2265755"/>
                  <a:pt x="2347402" y="2255934"/>
                </a:cubicBezTo>
                <a:cubicBezTo>
                  <a:pt x="2334745" y="2248950"/>
                  <a:pt x="2322305" y="2241967"/>
                  <a:pt x="2309428" y="2235856"/>
                </a:cubicBezTo>
                <a:cubicBezTo>
                  <a:pt x="2302663" y="2232582"/>
                  <a:pt x="2301135" y="2228654"/>
                  <a:pt x="2304191" y="2222107"/>
                </a:cubicBezTo>
                <a:cubicBezTo>
                  <a:pt x="2317067" y="2194390"/>
                  <a:pt x="2330161" y="2166892"/>
                  <a:pt x="2342819" y="2138957"/>
                </a:cubicBezTo>
                <a:cubicBezTo>
                  <a:pt x="2345220" y="2133719"/>
                  <a:pt x="2347402" y="2133501"/>
                  <a:pt x="2352640" y="2136120"/>
                </a:cubicBezTo>
                <a:cubicBezTo>
                  <a:pt x="2372064" y="2146159"/>
                  <a:pt x="2389523" y="2159035"/>
                  <a:pt x="2407855" y="2170820"/>
                </a:cubicBezTo>
                <a:cubicBezTo>
                  <a:pt x="2415712" y="2175839"/>
                  <a:pt x="2423569" y="2180422"/>
                  <a:pt x="2431425" y="2185442"/>
                </a:cubicBezTo>
                <a:cubicBezTo>
                  <a:pt x="2443865" y="2193299"/>
                  <a:pt x="2455650" y="2201810"/>
                  <a:pt x="2467435" y="2210540"/>
                </a:cubicBezTo>
                <a:cubicBezTo>
                  <a:pt x="2470054" y="2212504"/>
                  <a:pt x="2471364" y="2214905"/>
                  <a:pt x="2470927" y="2217960"/>
                </a:cubicBezTo>
                <a:cubicBezTo>
                  <a:pt x="2467435" y="2247859"/>
                  <a:pt x="2481839" y="2272957"/>
                  <a:pt x="2491878" y="2299364"/>
                </a:cubicBezTo>
                <a:cubicBezTo>
                  <a:pt x="2495806" y="2309403"/>
                  <a:pt x="2501917" y="2319006"/>
                  <a:pt x="2501481" y="2330354"/>
                </a:cubicBezTo>
                <a:cubicBezTo>
                  <a:pt x="2503663" y="2342139"/>
                  <a:pt x="2495806" y="2337993"/>
                  <a:pt x="2491223" y="2335810"/>
                </a:cubicBezTo>
                <a:close/>
                <a:moveTo>
                  <a:pt x="2892132" y="2338647"/>
                </a:moveTo>
                <a:cubicBezTo>
                  <a:pt x="2892787" y="2353706"/>
                  <a:pt x="2900207" y="2367674"/>
                  <a:pt x="2889077" y="2381641"/>
                </a:cubicBezTo>
                <a:cubicBezTo>
                  <a:pt x="2883839" y="2388188"/>
                  <a:pt x="2885585" y="2395390"/>
                  <a:pt x="2891260" y="2401283"/>
                </a:cubicBezTo>
                <a:cubicBezTo>
                  <a:pt x="2893005" y="2403028"/>
                  <a:pt x="2895188" y="2404556"/>
                  <a:pt x="2896716" y="2406520"/>
                </a:cubicBezTo>
                <a:cubicBezTo>
                  <a:pt x="2901735" y="2412631"/>
                  <a:pt x="2903699" y="2420488"/>
                  <a:pt x="2900207" y="2426599"/>
                </a:cubicBezTo>
                <a:cubicBezTo>
                  <a:pt x="2896934" y="2432273"/>
                  <a:pt x="2890387" y="2426817"/>
                  <a:pt x="2885585" y="2425289"/>
                </a:cubicBezTo>
                <a:cubicBezTo>
                  <a:pt x="2882530" y="2424416"/>
                  <a:pt x="2879693" y="2422670"/>
                  <a:pt x="2876637" y="2421361"/>
                </a:cubicBezTo>
                <a:cubicBezTo>
                  <a:pt x="2868344" y="2417651"/>
                  <a:pt x="2866598" y="2411976"/>
                  <a:pt x="2869654" y="2403028"/>
                </a:cubicBezTo>
                <a:cubicBezTo>
                  <a:pt x="2875764" y="2385569"/>
                  <a:pt x="2880348" y="2367674"/>
                  <a:pt x="2885804" y="2350214"/>
                </a:cubicBezTo>
                <a:cubicBezTo>
                  <a:pt x="2886895" y="2346504"/>
                  <a:pt x="2886895" y="2342139"/>
                  <a:pt x="2892132" y="2338647"/>
                </a:cubicBezTo>
                <a:close/>
                <a:moveTo>
                  <a:pt x="2795233" y="2201592"/>
                </a:moveTo>
                <a:cubicBezTo>
                  <a:pt x="2803745" y="2166237"/>
                  <a:pt x="2810510" y="2130663"/>
                  <a:pt x="2808983" y="2093781"/>
                </a:cubicBezTo>
                <a:cubicBezTo>
                  <a:pt x="2808764" y="2090943"/>
                  <a:pt x="2809201" y="2087670"/>
                  <a:pt x="2810510" y="2085269"/>
                </a:cubicBezTo>
                <a:cubicBezTo>
                  <a:pt x="2822950" y="2062354"/>
                  <a:pt x="2832116" y="2037693"/>
                  <a:pt x="2848266" y="2016741"/>
                </a:cubicBezTo>
                <a:cubicBezTo>
                  <a:pt x="2849575" y="2014996"/>
                  <a:pt x="2850448" y="2012377"/>
                  <a:pt x="2852849" y="2012813"/>
                </a:cubicBezTo>
                <a:cubicBezTo>
                  <a:pt x="2856341" y="2013468"/>
                  <a:pt x="2855468" y="2016741"/>
                  <a:pt x="2855686" y="2019142"/>
                </a:cubicBezTo>
                <a:cubicBezTo>
                  <a:pt x="2858087" y="2038347"/>
                  <a:pt x="2860051" y="2057334"/>
                  <a:pt x="2862452" y="2076540"/>
                </a:cubicBezTo>
                <a:cubicBezTo>
                  <a:pt x="2863106" y="2081341"/>
                  <a:pt x="2861142" y="2084833"/>
                  <a:pt x="2858742" y="2088543"/>
                </a:cubicBezTo>
                <a:cubicBezTo>
                  <a:pt x="2851321" y="2099673"/>
                  <a:pt x="2852194" y="2105348"/>
                  <a:pt x="2862015" y="2113641"/>
                </a:cubicBezTo>
                <a:cubicBezTo>
                  <a:pt x="2864852" y="2116041"/>
                  <a:pt x="2867253" y="2118660"/>
                  <a:pt x="2867689" y="2122589"/>
                </a:cubicBezTo>
                <a:cubicBezTo>
                  <a:pt x="2869872" y="2142012"/>
                  <a:pt x="2872054" y="2161654"/>
                  <a:pt x="2874455" y="2181950"/>
                </a:cubicBezTo>
                <a:cubicBezTo>
                  <a:pt x="2870527" y="2201155"/>
                  <a:pt x="2863761" y="2220361"/>
                  <a:pt x="2857650" y="2239566"/>
                </a:cubicBezTo>
                <a:cubicBezTo>
                  <a:pt x="2855904" y="2245458"/>
                  <a:pt x="2850885" y="2243494"/>
                  <a:pt x="2847830" y="2241748"/>
                </a:cubicBezTo>
                <a:cubicBezTo>
                  <a:pt x="2831680" y="2232582"/>
                  <a:pt x="2815748" y="2222761"/>
                  <a:pt x="2799598" y="2213377"/>
                </a:cubicBezTo>
                <a:cubicBezTo>
                  <a:pt x="2794360" y="2210540"/>
                  <a:pt x="2793924" y="2207048"/>
                  <a:pt x="2795233" y="2201592"/>
                </a:cubicBezTo>
                <a:close/>
                <a:moveTo>
                  <a:pt x="2810510" y="2385569"/>
                </a:moveTo>
                <a:cubicBezTo>
                  <a:pt x="2805927" y="2384915"/>
                  <a:pt x="2806800" y="2379895"/>
                  <a:pt x="2807018" y="2376403"/>
                </a:cubicBezTo>
                <a:cubicBezTo>
                  <a:pt x="2807455" y="2351742"/>
                  <a:pt x="2807891" y="2327081"/>
                  <a:pt x="2805054" y="2302419"/>
                </a:cubicBezTo>
                <a:cubicBezTo>
                  <a:pt x="2802217" y="2278631"/>
                  <a:pt x="2800253" y="2254843"/>
                  <a:pt x="2792614" y="2231927"/>
                </a:cubicBezTo>
                <a:cubicBezTo>
                  <a:pt x="2793487" y="2231273"/>
                  <a:pt x="2794360" y="2230400"/>
                  <a:pt x="2795233" y="2229745"/>
                </a:cubicBezTo>
                <a:cubicBezTo>
                  <a:pt x="2812474" y="2240002"/>
                  <a:pt x="2829934" y="2250041"/>
                  <a:pt x="2847175" y="2260517"/>
                </a:cubicBezTo>
                <a:cubicBezTo>
                  <a:pt x="2851976" y="2263354"/>
                  <a:pt x="2849357" y="2267501"/>
                  <a:pt x="2848266" y="2271211"/>
                </a:cubicBezTo>
                <a:cubicBezTo>
                  <a:pt x="2837572" y="2306566"/>
                  <a:pt x="2827097" y="2342139"/>
                  <a:pt x="2816403" y="2377494"/>
                </a:cubicBezTo>
                <a:cubicBezTo>
                  <a:pt x="2815312" y="2380986"/>
                  <a:pt x="2815312" y="2386224"/>
                  <a:pt x="2810510" y="2385569"/>
                </a:cubicBezTo>
                <a:close/>
                <a:moveTo>
                  <a:pt x="2897807" y="2539211"/>
                </a:moveTo>
                <a:cubicBezTo>
                  <a:pt x="2894315" y="2539647"/>
                  <a:pt x="2888859" y="2540084"/>
                  <a:pt x="2883621" y="2540957"/>
                </a:cubicBezTo>
                <a:cubicBezTo>
                  <a:pt x="2848703" y="2546631"/>
                  <a:pt x="2838663" y="2519351"/>
                  <a:pt x="2842592" y="2495126"/>
                </a:cubicBezTo>
                <a:cubicBezTo>
                  <a:pt x="2844992" y="2480941"/>
                  <a:pt x="2850667" y="2467410"/>
                  <a:pt x="2854813" y="2453442"/>
                </a:cubicBezTo>
                <a:cubicBezTo>
                  <a:pt x="2855904" y="2450169"/>
                  <a:pt x="2857214" y="2446677"/>
                  <a:pt x="2861360" y="2447768"/>
                </a:cubicBezTo>
                <a:cubicBezTo>
                  <a:pt x="2869872" y="2450169"/>
                  <a:pt x="2879475" y="2449514"/>
                  <a:pt x="2887113" y="2455406"/>
                </a:cubicBezTo>
                <a:cubicBezTo>
                  <a:pt x="2888641" y="2456498"/>
                  <a:pt x="2890168" y="2458025"/>
                  <a:pt x="2891696" y="2458244"/>
                </a:cubicBezTo>
                <a:cubicBezTo>
                  <a:pt x="2907409" y="2458898"/>
                  <a:pt x="2907846" y="2470247"/>
                  <a:pt x="2908937" y="2481814"/>
                </a:cubicBezTo>
                <a:cubicBezTo>
                  <a:pt x="2910246" y="2496218"/>
                  <a:pt x="2912211" y="2510622"/>
                  <a:pt x="2913738" y="2525025"/>
                </a:cubicBezTo>
                <a:cubicBezTo>
                  <a:pt x="2914830" y="2538775"/>
                  <a:pt x="2913738" y="2539866"/>
                  <a:pt x="2897807" y="2539211"/>
                </a:cubicBezTo>
                <a:close/>
                <a:moveTo>
                  <a:pt x="2946474" y="1952142"/>
                </a:moveTo>
                <a:cubicBezTo>
                  <a:pt x="2942328" y="1953888"/>
                  <a:pt x="2940145" y="1949742"/>
                  <a:pt x="2938618" y="1946686"/>
                </a:cubicBezTo>
                <a:cubicBezTo>
                  <a:pt x="2934471" y="1938611"/>
                  <a:pt x="2930761" y="1930536"/>
                  <a:pt x="2926178" y="1920715"/>
                </a:cubicBezTo>
                <a:cubicBezTo>
                  <a:pt x="2942764" y="1924644"/>
                  <a:pt x="2949094" y="1930755"/>
                  <a:pt x="2950185" y="1942758"/>
                </a:cubicBezTo>
                <a:cubicBezTo>
                  <a:pt x="2950403" y="1946468"/>
                  <a:pt x="2949748" y="1950833"/>
                  <a:pt x="2946474" y="1952142"/>
                </a:cubicBezTo>
                <a:close/>
                <a:moveTo>
                  <a:pt x="3316830" y="2051442"/>
                </a:moveTo>
                <a:cubicBezTo>
                  <a:pt x="3327305" y="2051005"/>
                  <a:pt x="3332761" y="2056461"/>
                  <a:pt x="3334944" y="2068246"/>
                </a:cubicBezTo>
                <a:cubicBezTo>
                  <a:pt x="3326214" y="2066719"/>
                  <a:pt x="3320322" y="2061917"/>
                  <a:pt x="3313775" y="2058426"/>
                </a:cubicBezTo>
                <a:cubicBezTo>
                  <a:pt x="3312028" y="2057553"/>
                  <a:pt x="3311155" y="2055807"/>
                  <a:pt x="3311592" y="2053842"/>
                </a:cubicBezTo>
                <a:cubicBezTo>
                  <a:pt x="3312247" y="2051224"/>
                  <a:pt x="3314648" y="2051660"/>
                  <a:pt x="3316830" y="2051442"/>
                </a:cubicBezTo>
                <a:close/>
                <a:moveTo>
                  <a:pt x="3307445" y="1995354"/>
                </a:moveTo>
                <a:cubicBezTo>
                  <a:pt x="3309410" y="2001246"/>
                  <a:pt x="3311374" y="2007139"/>
                  <a:pt x="3313120" y="2013250"/>
                </a:cubicBezTo>
                <a:cubicBezTo>
                  <a:pt x="3313556" y="2014996"/>
                  <a:pt x="3313775" y="2017178"/>
                  <a:pt x="3311810" y="2017833"/>
                </a:cubicBezTo>
                <a:cubicBezTo>
                  <a:pt x="3309192" y="2018924"/>
                  <a:pt x="3307664" y="2016741"/>
                  <a:pt x="3307445" y="2014559"/>
                </a:cubicBezTo>
                <a:cubicBezTo>
                  <a:pt x="3306354" y="2008448"/>
                  <a:pt x="3305699" y="2002119"/>
                  <a:pt x="3304827" y="1996009"/>
                </a:cubicBezTo>
                <a:cubicBezTo>
                  <a:pt x="3305699" y="1995790"/>
                  <a:pt x="3306572" y="1995572"/>
                  <a:pt x="3307445" y="1995354"/>
                </a:cubicBezTo>
                <a:close/>
                <a:moveTo>
                  <a:pt x="3203781" y="1884051"/>
                </a:moveTo>
                <a:cubicBezTo>
                  <a:pt x="3210546" y="1887324"/>
                  <a:pt x="3219931" y="1887761"/>
                  <a:pt x="3223204" y="1896709"/>
                </a:cubicBezTo>
                <a:cubicBezTo>
                  <a:pt x="3228879" y="1896491"/>
                  <a:pt x="3229315" y="1889289"/>
                  <a:pt x="3234335" y="1888197"/>
                </a:cubicBezTo>
                <a:cubicBezTo>
                  <a:pt x="3235862" y="1888197"/>
                  <a:pt x="3237172" y="1887979"/>
                  <a:pt x="3238700" y="1888197"/>
                </a:cubicBezTo>
                <a:cubicBezTo>
                  <a:pt x="3258996" y="1889943"/>
                  <a:pt x="3259432" y="1890380"/>
                  <a:pt x="3261178" y="1910240"/>
                </a:cubicBezTo>
                <a:cubicBezTo>
                  <a:pt x="3263797" y="1939702"/>
                  <a:pt x="3265980" y="1969383"/>
                  <a:pt x="3268817" y="1999064"/>
                </a:cubicBezTo>
                <a:cubicBezTo>
                  <a:pt x="3269690" y="2008448"/>
                  <a:pt x="3266634" y="2011722"/>
                  <a:pt x="3257250" y="2009540"/>
                </a:cubicBezTo>
                <a:cubicBezTo>
                  <a:pt x="3246338" y="2007139"/>
                  <a:pt x="3235208" y="2005611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14257" y="2004738"/>
                  <a:pt x="3205527" y="2001901"/>
                  <a:pt x="3197234" y="1997100"/>
                </a:cubicBezTo>
                <a:cubicBezTo>
                  <a:pt x="3193960" y="1993826"/>
                  <a:pt x="3193087" y="1989680"/>
                  <a:pt x="3192869" y="1985097"/>
                </a:cubicBezTo>
                <a:cubicBezTo>
                  <a:pt x="3190686" y="1955416"/>
                  <a:pt x="3188286" y="1925953"/>
                  <a:pt x="3186322" y="1896272"/>
                </a:cubicBezTo>
                <a:cubicBezTo>
                  <a:pt x="3185449" y="1882523"/>
                  <a:pt x="3191123" y="1877940"/>
                  <a:pt x="3203781" y="1884051"/>
                </a:cubicBezTo>
                <a:close/>
                <a:moveTo>
                  <a:pt x="3184576" y="2138738"/>
                </a:moveTo>
                <a:cubicBezTo>
                  <a:pt x="3187195" y="2143540"/>
                  <a:pt x="3187413" y="2148341"/>
                  <a:pt x="3184357" y="2152924"/>
                </a:cubicBezTo>
                <a:cubicBezTo>
                  <a:pt x="3184139" y="2153361"/>
                  <a:pt x="3181739" y="2153361"/>
                  <a:pt x="3181520" y="2152924"/>
                </a:cubicBezTo>
                <a:cubicBezTo>
                  <a:pt x="3178247" y="2147686"/>
                  <a:pt x="3180429" y="2142885"/>
                  <a:pt x="3182830" y="2138302"/>
                </a:cubicBezTo>
                <a:cubicBezTo>
                  <a:pt x="3183921" y="2138520"/>
                  <a:pt x="3184576" y="2138520"/>
                  <a:pt x="3184576" y="2138738"/>
                </a:cubicBezTo>
                <a:close/>
                <a:moveTo>
                  <a:pt x="3177592" y="2058862"/>
                </a:moveTo>
                <a:cubicBezTo>
                  <a:pt x="3179556" y="2082650"/>
                  <a:pt x="3183921" y="2106002"/>
                  <a:pt x="3176937" y="2130009"/>
                </a:cubicBezTo>
                <a:cubicBezTo>
                  <a:pt x="3170172" y="2153361"/>
                  <a:pt x="3177374" y="2154888"/>
                  <a:pt x="3147475" y="2149869"/>
                </a:cubicBezTo>
                <a:cubicBezTo>
                  <a:pt x="3138963" y="2148559"/>
                  <a:pt x="3130234" y="2146813"/>
                  <a:pt x="3121722" y="2145722"/>
                </a:cubicBezTo>
                <a:cubicBezTo>
                  <a:pt x="3112993" y="2144849"/>
                  <a:pt x="3109064" y="2140048"/>
                  <a:pt x="3108191" y="2131537"/>
                </a:cubicBezTo>
                <a:cubicBezTo>
                  <a:pt x="3105136" y="2101637"/>
                  <a:pt x="3101644" y="2071738"/>
                  <a:pt x="3099025" y="2041621"/>
                </a:cubicBezTo>
                <a:cubicBezTo>
                  <a:pt x="3097498" y="2025253"/>
                  <a:pt x="3098152" y="2025253"/>
                  <a:pt x="3114738" y="2025471"/>
                </a:cubicBezTo>
                <a:cubicBezTo>
                  <a:pt x="3137872" y="2026781"/>
                  <a:pt x="3155331" y="2041403"/>
                  <a:pt x="3174537" y="2051878"/>
                </a:cubicBezTo>
                <a:cubicBezTo>
                  <a:pt x="3176937" y="2053406"/>
                  <a:pt x="3177374" y="2056461"/>
                  <a:pt x="3177592" y="2058862"/>
                </a:cubicBezTo>
                <a:close/>
                <a:moveTo>
                  <a:pt x="3066289" y="2207048"/>
                </a:moveTo>
                <a:cubicBezTo>
                  <a:pt x="3066071" y="2232582"/>
                  <a:pt x="3069781" y="2257680"/>
                  <a:pt x="3075892" y="2282559"/>
                </a:cubicBezTo>
                <a:cubicBezTo>
                  <a:pt x="3076983" y="2286488"/>
                  <a:pt x="3080038" y="2291725"/>
                  <a:pt x="3074364" y="2293690"/>
                </a:cubicBezTo>
                <a:cubicBezTo>
                  <a:pt x="3068471" y="2295872"/>
                  <a:pt x="3065198" y="2291507"/>
                  <a:pt x="3063670" y="2286051"/>
                </a:cubicBezTo>
                <a:cubicBezTo>
                  <a:pt x="3053194" y="2251351"/>
                  <a:pt x="3042501" y="2216432"/>
                  <a:pt x="3031807" y="2181732"/>
                </a:cubicBezTo>
                <a:cubicBezTo>
                  <a:pt x="3029843" y="2175185"/>
                  <a:pt x="3031589" y="2171911"/>
                  <a:pt x="3038791" y="2172348"/>
                </a:cubicBezTo>
                <a:cubicBezTo>
                  <a:pt x="3039227" y="2172348"/>
                  <a:pt x="3039445" y="2172348"/>
                  <a:pt x="3039882" y="2172348"/>
                </a:cubicBezTo>
                <a:cubicBezTo>
                  <a:pt x="3066944" y="2171911"/>
                  <a:pt x="3066944" y="2171911"/>
                  <a:pt x="3066507" y="2199409"/>
                </a:cubicBezTo>
                <a:cubicBezTo>
                  <a:pt x="3066289" y="2202028"/>
                  <a:pt x="3066289" y="2204429"/>
                  <a:pt x="3066289" y="2207048"/>
                </a:cubicBezTo>
                <a:close/>
                <a:moveTo>
                  <a:pt x="3042282" y="2253751"/>
                </a:moveTo>
                <a:cubicBezTo>
                  <a:pt x="3044683" y="2261827"/>
                  <a:pt x="3047302" y="2269683"/>
                  <a:pt x="3049266" y="2277758"/>
                </a:cubicBezTo>
                <a:cubicBezTo>
                  <a:pt x="3050139" y="2281468"/>
                  <a:pt x="3054286" y="2287361"/>
                  <a:pt x="3048393" y="2288888"/>
                </a:cubicBezTo>
                <a:cubicBezTo>
                  <a:pt x="3042719" y="2290634"/>
                  <a:pt x="3035953" y="2289325"/>
                  <a:pt x="3032680" y="2282559"/>
                </a:cubicBezTo>
                <a:cubicBezTo>
                  <a:pt x="3032462" y="2281905"/>
                  <a:pt x="3032243" y="2281250"/>
                  <a:pt x="3032025" y="2280377"/>
                </a:cubicBezTo>
                <a:cubicBezTo>
                  <a:pt x="3028752" y="2253751"/>
                  <a:pt x="3025260" y="2227126"/>
                  <a:pt x="3021986" y="2200501"/>
                </a:cubicBezTo>
                <a:cubicBezTo>
                  <a:pt x="3023077" y="2200282"/>
                  <a:pt x="3024387" y="2200064"/>
                  <a:pt x="3025478" y="2199628"/>
                </a:cubicBezTo>
                <a:cubicBezTo>
                  <a:pt x="3031152" y="2217960"/>
                  <a:pt x="3036826" y="2235856"/>
                  <a:pt x="3042282" y="2253751"/>
                </a:cubicBezTo>
                <a:close/>
                <a:moveTo>
                  <a:pt x="3038572" y="2326862"/>
                </a:moveTo>
                <a:cubicBezTo>
                  <a:pt x="3039227" y="2324462"/>
                  <a:pt x="3040536" y="2323370"/>
                  <a:pt x="3042937" y="2322716"/>
                </a:cubicBezTo>
                <a:cubicBezTo>
                  <a:pt x="3052976" y="2320315"/>
                  <a:pt x="3064325" y="2326426"/>
                  <a:pt x="3067598" y="2336247"/>
                </a:cubicBezTo>
                <a:cubicBezTo>
                  <a:pt x="3071745" y="2348686"/>
                  <a:pt x="3075673" y="2361344"/>
                  <a:pt x="3080038" y="2374657"/>
                </a:cubicBezTo>
                <a:cubicBezTo>
                  <a:pt x="3068035" y="2371602"/>
                  <a:pt x="3059742" y="2364400"/>
                  <a:pt x="3050139" y="2359817"/>
                </a:cubicBezTo>
                <a:cubicBezTo>
                  <a:pt x="3042282" y="2356107"/>
                  <a:pt x="3036172" y="2335374"/>
                  <a:pt x="3038572" y="2326862"/>
                </a:cubicBezTo>
                <a:close/>
                <a:moveTo>
                  <a:pt x="3080038" y="2338429"/>
                </a:moveTo>
                <a:cubicBezTo>
                  <a:pt x="3079165" y="2335592"/>
                  <a:pt x="3076328" y="2331664"/>
                  <a:pt x="3080038" y="2329481"/>
                </a:cubicBezTo>
                <a:cubicBezTo>
                  <a:pt x="3083530" y="2327299"/>
                  <a:pt x="3089641" y="2327735"/>
                  <a:pt x="3090950" y="2331009"/>
                </a:cubicBezTo>
                <a:cubicBezTo>
                  <a:pt x="3099680" y="2352397"/>
                  <a:pt x="3119103" y="2369201"/>
                  <a:pt x="3118449" y="2394735"/>
                </a:cubicBezTo>
                <a:cubicBezTo>
                  <a:pt x="3118449" y="2394954"/>
                  <a:pt x="3118012" y="2395390"/>
                  <a:pt x="3117794" y="2395827"/>
                </a:cubicBezTo>
                <a:cubicBezTo>
                  <a:pt x="3103390" y="2393644"/>
                  <a:pt x="3095097" y="2385133"/>
                  <a:pt x="3090950" y="2371384"/>
                </a:cubicBezTo>
                <a:cubicBezTo>
                  <a:pt x="3087677" y="2360253"/>
                  <a:pt x="3083530" y="2349559"/>
                  <a:pt x="3080038" y="2338429"/>
                </a:cubicBezTo>
                <a:close/>
                <a:moveTo>
                  <a:pt x="3111247" y="2349996"/>
                </a:moveTo>
                <a:cubicBezTo>
                  <a:pt x="3106882" y="2346286"/>
                  <a:pt x="3105572" y="2342139"/>
                  <a:pt x="3104045" y="2338211"/>
                </a:cubicBezTo>
                <a:cubicBezTo>
                  <a:pt x="3103172" y="2336247"/>
                  <a:pt x="3102954" y="2333846"/>
                  <a:pt x="3105572" y="2332755"/>
                </a:cubicBezTo>
                <a:cubicBezTo>
                  <a:pt x="3107973" y="2331882"/>
                  <a:pt x="3109719" y="2333191"/>
                  <a:pt x="3110592" y="2335374"/>
                </a:cubicBezTo>
                <a:cubicBezTo>
                  <a:pt x="3112338" y="2339957"/>
                  <a:pt x="3113211" y="2344540"/>
                  <a:pt x="3111247" y="2349996"/>
                </a:cubicBezTo>
                <a:close/>
                <a:moveTo>
                  <a:pt x="3097716" y="1935119"/>
                </a:moveTo>
                <a:cubicBezTo>
                  <a:pt x="3101862" y="1898891"/>
                  <a:pt x="3106445" y="1892562"/>
                  <a:pt x="3139400" y="1878158"/>
                </a:cubicBezTo>
                <a:cubicBezTo>
                  <a:pt x="3151839" y="1872702"/>
                  <a:pt x="3163843" y="1879686"/>
                  <a:pt x="3164716" y="1892999"/>
                </a:cubicBezTo>
                <a:cubicBezTo>
                  <a:pt x="3166462" y="1919406"/>
                  <a:pt x="3168426" y="1945813"/>
                  <a:pt x="3170172" y="1972220"/>
                </a:cubicBezTo>
                <a:cubicBezTo>
                  <a:pt x="3171263" y="1979640"/>
                  <a:pt x="3168644" y="1981823"/>
                  <a:pt x="3161879" y="1978113"/>
                </a:cubicBezTo>
                <a:cubicBezTo>
                  <a:pt x="3142455" y="1967637"/>
                  <a:pt x="3122813" y="1957162"/>
                  <a:pt x="3103390" y="1946686"/>
                </a:cubicBezTo>
                <a:cubicBezTo>
                  <a:pt x="3098589" y="1944067"/>
                  <a:pt x="3097061" y="1940575"/>
                  <a:pt x="3097716" y="1935119"/>
                </a:cubicBezTo>
                <a:close/>
                <a:moveTo>
                  <a:pt x="3092696" y="2183696"/>
                </a:moveTo>
                <a:cubicBezTo>
                  <a:pt x="3095533" y="2207703"/>
                  <a:pt x="3098370" y="2231927"/>
                  <a:pt x="3101208" y="2255934"/>
                </a:cubicBezTo>
                <a:cubicBezTo>
                  <a:pt x="3102299" y="2265755"/>
                  <a:pt x="3103608" y="2275357"/>
                  <a:pt x="3104263" y="2285178"/>
                </a:cubicBezTo>
                <a:cubicBezTo>
                  <a:pt x="3104699" y="2289761"/>
                  <a:pt x="3108410" y="2296308"/>
                  <a:pt x="3100771" y="2297618"/>
                </a:cubicBezTo>
                <a:cubicBezTo>
                  <a:pt x="3093787" y="2298928"/>
                  <a:pt x="3087458" y="2296963"/>
                  <a:pt x="3085276" y="2288015"/>
                </a:cubicBezTo>
                <a:cubicBezTo>
                  <a:pt x="3080693" y="2270338"/>
                  <a:pt x="3076765" y="2252879"/>
                  <a:pt x="3075237" y="2234765"/>
                </a:cubicBezTo>
                <a:cubicBezTo>
                  <a:pt x="3074582" y="2227126"/>
                  <a:pt x="3074364" y="2219488"/>
                  <a:pt x="3073709" y="2208794"/>
                </a:cubicBezTo>
                <a:cubicBezTo>
                  <a:pt x="3073927" y="2202465"/>
                  <a:pt x="3074364" y="2193081"/>
                  <a:pt x="3074800" y="2183696"/>
                </a:cubicBezTo>
                <a:cubicBezTo>
                  <a:pt x="3075019" y="2178022"/>
                  <a:pt x="3076546" y="2173875"/>
                  <a:pt x="3083530" y="2174094"/>
                </a:cubicBezTo>
                <a:cubicBezTo>
                  <a:pt x="3090077" y="2174312"/>
                  <a:pt x="3092042" y="2178022"/>
                  <a:pt x="3092696" y="2183696"/>
                </a:cubicBezTo>
                <a:close/>
                <a:moveTo>
                  <a:pt x="3079820" y="2134155"/>
                </a:moveTo>
                <a:cubicBezTo>
                  <a:pt x="3080693" y="2128699"/>
                  <a:pt x="3080475" y="2122807"/>
                  <a:pt x="3085712" y="2117569"/>
                </a:cubicBezTo>
                <a:cubicBezTo>
                  <a:pt x="3085931" y="2123025"/>
                  <a:pt x="3086585" y="2128699"/>
                  <a:pt x="3086585" y="2134155"/>
                </a:cubicBezTo>
                <a:cubicBezTo>
                  <a:pt x="3086585" y="2136556"/>
                  <a:pt x="3086367" y="2139830"/>
                  <a:pt x="3083093" y="2139830"/>
                </a:cubicBezTo>
                <a:cubicBezTo>
                  <a:pt x="3080038" y="2139611"/>
                  <a:pt x="3079602" y="2136774"/>
                  <a:pt x="3079820" y="2134155"/>
                </a:cubicBezTo>
                <a:close/>
                <a:moveTo>
                  <a:pt x="3077201" y="2033546"/>
                </a:moveTo>
                <a:cubicBezTo>
                  <a:pt x="3082875" y="2067155"/>
                  <a:pt x="3078729" y="2100110"/>
                  <a:pt x="3072618" y="2133064"/>
                </a:cubicBezTo>
                <a:cubicBezTo>
                  <a:pt x="3071527" y="2138738"/>
                  <a:pt x="3068471" y="2141139"/>
                  <a:pt x="3062797" y="2140921"/>
                </a:cubicBezTo>
                <a:cubicBezTo>
                  <a:pt x="3057341" y="2140703"/>
                  <a:pt x="3051885" y="2140921"/>
                  <a:pt x="3046429" y="2140921"/>
                </a:cubicBezTo>
                <a:cubicBezTo>
                  <a:pt x="3014347" y="2138084"/>
                  <a:pt x="3014347" y="2138084"/>
                  <a:pt x="3009983" y="2106002"/>
                </a:cubicBezTo>
                <a:cubicBezTo>
                  <a:pt x="3006273" y="2078722"/>
                  <a:pt x="3002781" y="2051224"/>
                  <a:pt x="2998852" y="2023944"/>
                </a:cubicBezTo>
                <a:cubicBezTo>
                  <a:pt x="2997543" y="2014996"/>
                  <a:pt x="2999944" y="2012158"/>
                  <a:pt x="3009328" y="2013686"/>
                </a:cubicBezTo>
                <a:cubicBezTo>
                  <a:pt x="3028315" y="2016960"/>
                  <a:pt x="3047302" y="2019797"/>
                  <a:pt x="3066507" y="2022198"/>
                </a:cubicBezTo>
                <a:cubicBezTo>
                  <a:pt x="3073709" y="2023071"/>
                  <a:pt x="3076110" y="2026781"/>
                  <a:pt x="3077201" y="2033546"/>
                </a:cubicBezTo>
                <a:close/>
                <a:moveTo>
                  <a:pt x="3015439" y="2337120"/>
                </a:moveTo>
                <a:cubicBezTo>
                  <a:pt x="3013256" y="2338211"/>
                  <a:pt x="3011292" y="2337120"/>
                  <a:pt x="3009328" y="2336029"/>
                </a:cubicBezTo>
                <a:cubicBezTo>
                  <a:pt x="3002344" y="2331882"/>
                  <a:pt x="2995361" y="2327517"/>
                  <a:pt x="2988159" y="2323370"/>
                </a:cubicBezTo>
                <a:cubicBezTo>
                  <a:pt x="2985976" y="2322061"/>
                  <a:pt x="2982266" y="2322061"/>
                  <a:pt x="2983139" y="2319006"/>
                </a:cubicBezTo>
                <a:cubicBezTo>
                  <a:pt x="2984012" y="2315296"/>
                  <a:pt x="2987940" y="2316823"/>
                  <a:pt x="2990559" y="2316823"/>
                </a:cubicBezTo>
                <a:cubicBezTo>
                  <a:pt x="2992742" y="2316823"/>
                  <a:pt x="2994924" y="2317041"/>
                  <a:pt x="2997107" y="2317260"/>
                </a:cubicBezTo>
                <a:cubicBezTo>
                  <a:pt x="3006491" y="2317696"/>
                  <a:pt x="3016966" y="2316605"/>
                  <a:pt x="3017403" y="2330573"/>
                </a:cubicBezTo>
                <a:cubicBezTo>
                  <a:pt x="3017621" y="2332755"/>
                  <a:pt x="3018276" y="2335592"/>
                  <a:pt x="3015439" y="2337120"/>
                </a:cubicBezTo>
                <a:close/>
                <a:moveTo>
                  <a:pt x="2999944" y="1968947"/>
                </a:moveTo>
                <a:cubicBezTo>
                  <a:pt x="3001908" y="1963927"/>
                  <a:pt x="3005618" y="1961308"/>
                  <a:pt x="3011074" y="1964145"/>
                </a:cubicBezTo>
                <a:cubicBezTo>
                  <a:pt x="3023950" y="1970911"/>
                  <a:pt x="3036608" y="1977676"/>
                  <a:pt x="3049484" y="1984442"/>
                </a:cubicBezTo>
                <a:cubicBezTo>
                  <a:pt x="3049048" y="1985533"/>
                  <a:pt x="3048830" y="1986843"/>
                  <a:pt x="3048393" y="1987934"/>
                </a:cubicBezTo>
                <a:cubicBezTo>
                  <a:pt x="3033989" y="1985315"/>
                  <a:pt x="3019367" y="1983132"/>
                  <a:pt x="3004963" y="1980077"/>
                </a:cubicBezTo>
                <a:cubicBezTo>
                  <a:pt x="2999289" y="1978768"/>
                  <a:pt x="2997761" y="1974184"/>
                  <a:pt x="2999944" y="1968947"/>
                </a:cubicBezTo>
                <a:close/>
                <a:moveTo>
                  <a:pt x="3028533" y="1741539"/>
                </a:moveTo>
                <a:cubicBezTo>
                  <a:pt x="3038791" y="1738048"/>
                  <a:pt x="3043810" y="1741321"/>
                  <a:pt x="3047302" y="1751797"/>
                </a:cubicBezTo>
                <a:cubicBezTo>
                  <a:pt x="3047738" y="1753106"/>
                  <a:pt x="3048175" y="1754634"/>
                  <a:pt x="3048611" y="1755943"/>
                </a:cubicBezTo>
                <a:cubicBezTo>
                  <a:pt x="3054068" y="1775367"/>
                  <a:pt x="3048611" y="1782787"/>
                  <a:pt x="3028097" y="1781259"/>
                </a:cubicBezTo>
                <a:cubicBezTo>
                  <a:pt x="3014784" y="1780386"/>
                  <a:pt x="3001471" y="1777549"/>
                  <a:pt x="2988377" y="1774930"/>
                </a:cubicBezTo>
                <a:cubicBezTo>
                  <a:pt x="2981830" y="1773621"/>
                  <a:pt x="2981830" y="1772748"/>
                  <a:pt x="2982702" y="1756598"/>
                </a:cubicBezTo>
                <a:cubicBezTo>
                  <a:pt x="2982702" y="1753761"/>
                  <a:pt x="2982484" y="1750706"/>
                  <a:pt x="2982702" y="1747868"/>
                </a:cubicBezTo>
                <a:cubicBezTo>
                  <a:pt x="2983357" y="1736738"/>
                  <a:pt x="2990341" y="1732592"/>
                  <a:pt x="3000380" y="1738266"/>
                </a:cubicBezTo>
                <a:cubicBezTo>
                  <a:pt x="3009546" y="1743504"/>
                  <a:pt x="3018494" y="1745031"/>
                  <a:pt x="3028533" y="1741539"/>
                </a:cubicBezTo>
                <a:close/>
                <a:moveTo>
                  <a:pt x="3016966" y="1637438"/>
                </a:moveTo>
                <a:cubicBezTo>
                  <a:pt x="2990123" y="1640494"/>
                  <a:pt x="2965462" y="1626308"/>
                  <a:pt x="2963061" y="1606230"/>
                </a:cubicBezTo>
                <a:cubicBezTo>
                  <a:pt x="2972663" y="1608412"/>
                  <a:pt x="3011729" y="1631109"/>
                  <a:pt x="3016966" y="1637438"/>
                </a:cubicBezTo>
                <a:close/>
                <a:moveTo>
                  <a:pt x="2952804" y="2129136"/>
                </a:moveTo>
                <a:cubicBezTo>
                  <a:pt x="2959133" y="2107530"/>
                  <a:pt x="2965680" y="2086142"/>
                  <a:pt x="2972009" y="2064755"/>
                </a:cubicBezTo>
                <a:cubicBezTo>
                  <a:pt x="2972445" y="2063009"/>
                  <a:pt x="2973100" y="2061045"/>
                  <a:pt x="2975501" y="2061045"/>
                </a:cubicBezTo>
                <a:cubicBezTo>
                  <a:pt x="2977683" y="2061263"/>
                  <a:pt x="2978119" y="2063227"/>
                  <a:pt x="2978338" y="2064973"/>
                </a:cubicBezTo>
                <a:cubicBezTo>
                  <a:pt x="2981393" y="2086142"/>
                  <a:pt x="2984230" y="2107312"/>
                  <a:pt x="2987286" y="2128481"/>
                </a:cubicBezTo>
                <a:cubicBezTo>
                  <a:pt x="2987940" y="2133282"/>
                  <a:pt x="2985540" y="2135901"/>
                  <a:pt x="2980520" y="2136338"/>
                </a:cubicBezTo>
                <a:cubicBezTo>
                  <a:pt x="2976592" y="2136556"/>
                  <a:pt x="2972663" y="2136993"/>
                  <a:pt x="2968517" y="2137211"/>
                </a:cubicBezTo>
                <a:cubicBezTo>
                  <a:pt x="2968517" y="2137211"/>
                  <a:pt x="2968517" y="2136993"/>
                  <a:pt x="2968517" y="2136993"/>
                </a:cubicBezTo>
                <a:cubicBezTo>
                  <a:pt x="2965243" y="2136993"/>
                  <a:pt x="2961970" y="2136993"/>
                  <a:pt x="2958696" y="2136993"/>
                </a:cubicBezTo>
                <a:cubicBezTo>
                  <a:pt x="2953677" y="2136556"/>
                  <a:pt x="2951276" y="2134155"/>
                  <a:pt x="2952804" y="2129136"/>
                </a:cubicBezTo>
                <a:close/>
                <a:moveTo>
                  <a:pt x="2963716" y="2252879"/>
                </a:moveTo>
                <a:cubicBezTo>
                  <a:pt x="2962406" y="2240221"/>
                  <a:pt x="2960878" y="2227563"/>
                  <a:pt x="2959569" y="2214905"/>
                </a:cubicBezTo>
                <a:cubicBezTo>
                  <a:pt x="2959569" y="2214250"/>
                  <a:pt x="2959569" y="2213377"/>
                  <a:pt x="2959569" y="2210322"/>
                </a:cubicBezTo>
                <a:cubicBezTo>
                  <a:pt x="2961751" y="2200282"/>
                  <a:pt x="2963716" y="2187625"/>
                  <a:pt x="2967426" y="2175621"/>
                </a:cubicBezTo>
                <a:cubicBezTo>
                  <a:pt x="2969826" y="2167546"/>
                  <a:pt x="2977901" y="2171038"/>
                  <a:pt x="2983575" y="2171038"/>
                </a:cubicBezTo>
                <a:cubicBezTo>
                  <a:pt x="2988813" y="2171038"/>
                  <a:pt x="2993615" y="2172566"/>
                  <a:pt x="2994488" y="2179113"/>
                </a:cubicBezTo>
                <a:cubicBezTo>
                  <a:pt x="2999507" y="2210322"/>
                  <a:pt x="3004308" y="2241530"/>
                  <a:pt x="3009546" y="2272520"/>
                </a:cubicBezTo>
                <a:cubicBezTo>
                  <a:pt x="3011074" y="2281686"/>
                  <a:pt x="3007800" y="2284742"/>
                  <a:pt x="2998852" y="2282559"/>
                </a:cubicBezTo>
                <a:cubicBezTo>
                  <a:pt x="2995361" y="2281686"/>
                  <a:pt x="2991869" y="2280813"/>
                  <a:pt x="2988159" y="2280159"/>
                </a:cubicBezTo>
                <a:cubicBezTo>
                  <a:pt x="2966989" y="2276667"/>
                  <a:pt x="2966334" y="2279940"/>
                  <a:pt x="2963716" y="2252879"/>
                </a:cubicBezTo>
                <a:close/>
                <a:moveTo>
                  <a:pt x="2982484" y="2413068"/>
                </a:moveTo>
                <a:cubicBezTo>
                  <a:pt x="2979647" y="2389716"/>
                  <a:pt x="2977028" y="2366364"/>
                  <a:pt x="2974191" y="2342794"/>
                </a:cubicBezTo>
                <a:cubicBezTo>
                  <a:pt x="2973536" y="2336683"/>
                  <a:pt x="2975719" y="2335374"/>
                  <a:pt x="2980739" y="2338211"/>
                </a:cubicBezTo>
                <a:cubicBezTo>
                  <a:pt x="2992742" y="2344976"/>
                  <a:pt x="3004527" y="2351960"/>
                  <a:pt x="3016312" y="2358944"/>
                </a:cubicBezTo>
                <a:cubicBezTo>
                  <a:pt x="3019367" y="2360690"/>
                  <a:pt x="3021113" y="2363309"/>
                  <a:pt x="3021550" y="2366801"/>
                </a:cubicBezTo>
                <a:cubicBezTo>
                  <a:pt x="3024168" y="2386879"/>
                  <a:pt x="3026569" y="2407175"/>
                  <a:pt x="3028970" y="2427253"/>
                </a:cubicBezTo>
                <a:cubicBezTo>
                  <a:pt x="3029624" y="2433582"/>
                  <a:pt x="3027442" y="2435765"/>
                  <a:pt x="3020676" y="2434455"/>
                </a:cubicBezTo>
                <a:cubicBezTo>
                  <a:pt x="3009328" y="2432273"/>
                  <a:pt x="2999507" y="2425071"/>
                  <a:pt x="2987722" y="2423980"/>
                </a:cubicBezTo>
                <a:cubicBezTo>
                  <a:pt x="2983575" y="2423543"/>
                  <a:pt x="2983139" y="2417214"/>
                  <a:pt x="2982484" y="2413068"/>
                </a:cubicBezTo>
                <a:close/>
                <a:moveTo>
                  <a:pt x="3039882" y="2529608"/>
                </a:moveTo>
                <a:cubicBezTo>
                  <a:pt x="3032462" y="2538993"/>
                  <a:pt x="3025260" y="2548596"/>
                  <a:pt x="3017621" y="2557980"/>
                </a:cubicBezTo>
                <a:cubicBezTo>
                  <a:pt x="3015439" y="2560817"/>
                  <a:pt x="3012383" y="2563872"/>
                  <a:pt x="3008455" y="2562781"/>
                </a:cubicBezTo>
                <a:cubicBezTo>
                  <a:pt x="3004527" y="2561690"/>
                  <a:pt x="3003872" y="2557543"/>
                  <a:pt x="3003217" y="2553833"/>
                </a:cubicBezTo>
                <a:cubicBezTo>
                  <a:pt x="2999944" y="2536810"/>
                  <a:pt x="2996888" y="2519569"/>
                  <a:pt x="2993833" y="2502546"/>
                </a:cubicBezTo>
                <a:cubicBezTo>
                  <a:pt x="2992087" y="2492507"/>
                  <a:pt x="2996888" y="2485960"/>
                  <a:pt x="3007364" y="2484651"/>
                </a:cubicBezTo>
                <a:cubicBezTo>
                  <a:pt x="3014129" y="2483778"/>
                  <a:pt x="3019803" y="2481595"/>
                  <a:pt x="3024605" y="2476576"/>
                </a:cubicBezTo>
                <a:cubicBezTo>
                  <a:pt x="3030716" y="2470247"/>
                  <a:pt x="3034862" y="2471120"/>
                  <a:pt x="3036390" y="2480504"/>
                </a:cubicBezTo>
                <a:cubicBezTo>
                  <a:pt x="3038791" y="2494035"/>
                  <a:pt x="3040100" y="2507784"/>
                  <a:pt x="3042064" y="2521534"/>
                </a:cubicBezTo>
                <a:cubicBezTo>
                  <a:pt x="3042282" y="2524371"/>
                  <a:pt x="3041628" y="2527208"/>
                  <a:pt x="3039882" y="2529608"/>
                </a:cubicBezTo>
                <a:close/>
                <a:moveTo>
                  <a:pt x="3063452" y="2498836"/>
                </a:moveTo>
                <a:cubicBezTo>
                  <a:pt x="3057341" y="2495781"/>
                  <a:pt x="3059960" y="2489452"/>
                  <a:pt x="3058432" y="2485524"/>
                </a:cubicBezTo>
                <a:cubicBezTo>
                  <a:pt x="3057996" y="2479413"/>
                  <a:pt x="3059960" y="2475703"/>
                  <a:pt x="3065634" y="2477231"/>
                </a:cubicBezTo>
                <a:cubicBezTo>
                  <a:pt x="3069999" y="2478322"/>
                  <a:pt x="3076546" y="2476576"/>
                  <a:pt x="3077637" y="2483560"/>
                </a:cubicBezTo>
                <a:cubicBezTo>
                  <a:pt x="3078074" y="2486178"/>
                  <a:pt x="3065198" y="2499709"/>
                  <a:pt x="3063452" y="2498836"/>
                </a:cubicBezTo>
                <a:close/>
                <a:moveTo>
                  <a:pt x="3099243" y="2449950"/>
                </a:moveTo>
                <a:cubicBezTo>
                  <a:pt x="3086367" y="2448205"/>
                  <a:pt x="3073273" y="2446459"/>
                  <a:pt x="3060833" y="2442749"/>
                </a:cubicBezTo>
                <a:cubicBezTo>
                  <a:pt x="3056686" y="2441657"/>
                  <a:pt x="3053413" y="2439911"/>
                  <a:pt x="3052758" y="2435328"/>
                </a:cubicBezTo>
                <a:cubicBezTo>
                  <a:pt x="3050357" y="2418087"/>
                  <a:pt x="3047957" y="2400846"/>
                  <a:pt x="3045774" y="2385787"/>
                </a:cubicBezTo>
                <a:cubicBezTo>
                  <a:pt x="3045120" y="2377058"/>
                  <a:pt x="3048175" y="2376840"/>
                  <a:pt x="3052758" y="2379459"/>
                </a:cubicBezTo>
                <a:cubicBezTo>
                  <a:pt x="3063670" y="2385787"/>
                  <a:pt x="3074582" y="2392335"/>
                  <a:pt x="3085712" y="2398445"/>
                </a:cubicBezTo>
                <a:cubicBezTo>
                  <a:pt x="3089422" y="2400628"/>
                  <a:pt x="3091387" y="2403683"/>
                  <a:pt x="3092914" y="2407612"/>
                </a:cubicBezTo>
                <a:cubicBezTo>
                  <a:pt x="3097279" y="2418742"/>
                  <a:pt x="3102081" y="2429654"/>
                  <a:pt x="3106664" y="2440784"/>
                </a:cubicBezTo>
                <a:cubicBezTo>
                  <a:pt x="3110374" y="2450387"/>
                  <a:pt x="3109719" y="2451478"/>
                  <a:pt x="3099243" y="2449950"/>
                </a:cubicBezTo>
                <a:close/>
                <a:moveTo>
                  <a:pt x="3115611" y="2431182"/>
                </a:moveTo>
                <a:cubicBezTo>
                  <a:pt x="3112774" y="2424634"/>
                  <a:pt x="3108191" y="2421143"/>
                  <a:pt x="3110810" y="2415468"/>
                </a:cubicBezTo>
                <a:cubicBezTo>
                  <a:pt x="3111028" y="2415032"/>
                  <a:pt x="3114302" y="2415687"/>
                  <a:pt x="3115611" y="2416560"/>
                </a:cubicBezTo>
                <a:cubicBezTo>
                  <a:pt x="3120849" y="2420270"/>
                  <a:pt x="3118885" y="2424416"/>
                  <a:pt x="3115611" y="2431182"/>
                </a:cubicBezTo>
                <a:close/>
                <a:moveTo>
                  <a:pt x="3127833" y="2291725"/>
                </a:moveTo>
                <a:cubicBezTo>
                  <a:pt x="3126305" y="2281032"/>
                  <a:pt x="3124778" y="2270338"/>
                  <a:pt x="3123250" y="2259426"/>
                </a:cubicBezTo>
                <a:cubicBezTo>
                  <a:pt x="3123250" y="2259426"/>
                  <a:pt x="3123250" y="2259426"/>
                  <a:pt x="3123250" y="2259426"/>
                </a:cubicBezTo>
                <a:cubicBezTo>
                  <a:pt x="3117139" y="2246550"/>
                  <a:pt x="3114520" y="2232800"/>
                  <a:pt x="3114520" y="2218396"/>
                </a:cubicBezTo>
                <a:cubicBezTo>
                  <a:pt x="3114520" y="2214686"/>
                  <a:pt x="3115175" y="2210976"/>
                  <a:pt x="3114302" y="2207703"/>
                </a:cubicBezTo>
                <a:cubicBezTo>
                  <a:pt x="3110810" y="2195699"/>
                  <a:pt x="3113429" y="2186097"/>
                  <a:pt x="3123686" y="2178895"/>
                </a:cubicBezTo>
                <a:cubicBezTo>
                  <a:pt x="3137217" y="2181077"/>
                  <a:pt x="3150748" y="2183260"/>
                  <a:pt x="3164497" y="2185224"/>
                </a:cubicBezTo>
                <a:cubicBezTo>
                  <a:pt x="3171700" y="2183260"/>
                  <a:pt x="3178465" y="2183478"/>
                  <a:pt x="3185012" y="2186752"/>
                </a:cubicBezTo>
                <a:cubicBezTo>
                  <a:pt x="3185449" y="2186970"/>
                  <a:pt x="3186103" y="2187188"/>
                  <a:pt x="3186540" y="2187406"/>
                </a:cubicBezTo>
                <a:cubicBezTo>
                  <a:pt x="3189377" y="2190025"/>
                  <a:pt x="3191123" y="2192862"/>
                  <a:pt x="3191778" y="2196791"/>
                </a:cubicBezTo>
                <a:cubicBezTo>
                  <a:pt x="3195924" y="2229527"/>
                  <a:pt x="3200071" y="2262481"/>
                  <a:pt x="3204436" y="2295217"/>
                </a:cubicBezTo>
                <a:cubicBezTo>
                  <a:pt x="3205527" y="2303729"/>
                  <a:pt x="3201817" y="2306566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0032" y="2301983"/>
                  <a:pt x="3186103" y="2300673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lnTo>
                  <a:pt x="3182175" y="2305038"/>
                </a:lnTo>
                <a:lnTo>
                  <a:pt x="3182175" y="2305038"/>
                </a:lnTo>
                <a:cubicBezTo>
                  <a:pt x="3178901" y="2305038"/>
                  <a:pt x="3175628" y="2305038"/>
                  <a:pt x="3172136" y="2304820"/>
                </a:cubicBezTo>
                <a:cubicBezTo>
                  <a:pt x="3161224" y="2305257"/>
                  <a:pt x="3150312" y="2305257"/>
                  <a:pt x="3139618" y="2303511"/>
                </a:cubicBezTo>
                <a:cubicBezTo>
                  <a:pt x="3132198" y="2302419"/>
                  <a:pt x="3127833" y="2299364"/>
                  <a:pt x="3127833" y="2291725"/>
                </a:cubicBezTo>
                <a:cubicBezTo>
                  <a:pt x="3127833" y="2291725"/>
                  <a:pt x="3127833" y="2291725"/>
                  <a:pt x="3127833" y="2291725"/>
                </a:cubicBezTo>
                <a:close/>
                <a:moveTo>
                  <a:pt x="3208801" y="2370292"/>
                </a:moveTo>
                <a:cubicBezTo>
                  <a:pt x="3204654" y="2380331"/>
                  <a:pt x="3200289" y="2389934"/>
                  <a:pt x="3188286" y="2393426"/>
                </a:cubicBezTo>
                <a:cubicBezTo>
                  <a:pt x="3182830" y="2395172"/>
                  <a:pt x="3179556" y="2400846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4973" y="2405648"/>
                  <a:pt x="3174318" y="2406084"/>
                  <a:pt x="3173664" y="2406302"/>
                </a:cubicBezTo>
                <a:cubicBezTo>
                  <a:pt x="3171700" y="2408048"/>
                  <a:pt x="3170827" y="2410667"/>
                  <a:pt x="3170172" y="2413286"/>
                </a:cubicBezTo>
                <a:cubicBezTo>
                  <a:pt x="3170390" y="2414159"/>
                  <a:pt x="3170172" y="2415250"/>
                  <a:pt x="3169081" y="2416778"/>
                </a:cubicBezTo>
                <a:cubicBezTo>
                  <a:pt x="3166025" y="2418524"/>
                  <a:pt x="3164279" y="2424853"/>
                  <a:pt x="3159914" y="2422016"/>
                </a:cubicBezTo>
                <a:cubicBezTo>
                  <a:pt x="3153804" y="2418087"/>
                  <a:pt x="3144856" y="2418305"/>
                  <a:pt x="3141582" y="2410231"/>
                </a:cubicBezTo>
                <a:cubicBezTo>
                  <a:pt x="3140927" y="2408921"/>
                  <a:pt x="3141364" y="2406520"/>
                  <a:pt x="3142237" y="2405211"/>
                </a:cubicBezTo>
                <a:cubicBezTo>
                  <a:pt x="3143328" y="2403465"/>
                  <a:pt x="3145292" y="2404120"/>
                  <a:pt x="3147038" y="2404775"/>
                </a:cubicBezTo>
                <a:cubicBezTo>
                  <a:pt x="3150094" y="2405866"/>
                  <a:pt x="3152931" y="2406957"/>
                  <a:pt x="3155986" y="2408048"/>
                </a:cubicBezTo>
                <a:cubicBezTo>
                  <a:pt x="3158823" y="2407612"/>
                  <a:pt x="3161879" y="2407393"/>
                  <a:pt x="3162751" y="2403683"/>
                </a:cubicBezTo>
                <a:cubicBezTo>
                  <a:pt x="3141582" y="2396263"/>
                  <a:pt x="3139836" y="2394081"/>
                  <a:pt x="3138309" y="2372693"/>
                </a:cubicBezTo>
                <a:cubicBezTo>
                  <a:pt x="3137436" y="2361999"/>
                  <a:pt x="3140709" y="2351960"/>
                  <a:pt x="3142673" y="2341485"/>
                </a:cubicBezTo>
                <a:cubicBezTo>
                  <a:pt x="3143546" y="2336683"/>
                  <a:pt x="3146383" y="2334937"/>
                  <a:pt x="3151185" y="2335156"/>
                </a:cubicBezTo>
                <a:cubicBezTo>
                  <a:pt x="3166462" y="2336247"/>
                  <a:pt x="3181520" y="2337120"/>
                  <a:pt x="3196797" y="2338647"/>
                </a:cubicBezTo>
                <a:cubicBezTo>
                  <a:pt x="3206182" y="2339739"/>
                  <a:pt x="3213384" y="2359162"/>
                  <a:pt x="3208801" y="2370292"/>
                </a:cubicBezTo>
                <a:close/>
                <a:moveTo>
                  <a:pt x="3207928" y="2147905"/>
                </a:moveTo>
                <a:cubicBezTo>
                  <a:pt x="3206182" y="2124116"/>
                  <a:pt x="3203345" y="2100110"/>
                  <a:pt x="3200944" y="2076321"/>
                </a:cubicBezTo>
                <a:cubicBezTo>
                  <a:pt x="3200071" y="2068683"/>
                  <a:pt x="3202253" y="2065846"/>
                  <a:pt x="3209892" y="2069992"/>
                </a:cubicBezTo>
                <a:cubicBezTo>
                  <a:pt x="3230188" y="2081123"/>
                  <a:pt x="3250703" y="2092035"/>
                  <a:pt x="3271217" y="2102947"/>
                </a:cubicBezTo>
                <a:cubicBezTo>
                  <a:pt x="3275801" y="2105348"/>
                  <a:pt x="3278419" y="2108403"/>
                  <a:pt x="3278856" y="2113859"/>
                </a:cubicBezTo>
                <a:cubicBezTo>
                  <a:pt x="3279947" y="2126517"/>
                  <a:pt x="3281693" y="2139175"/>
                  <a:pt x="3282348" y="2145722"/>
                </a:cubicBezTo>
                <a:cubicBezTo>
                  <a:pt x="3283439" y="2165800"/>
                  <a:pt x="3282784" y="2166673"/>
                  <a:pt x="3268380" y="2165364"/>
                </a:cubicBezTo>
                <a:cubicBezTo>
                  <a:pt x="3252449" y="2163836"/>
                  <a:pt x="3236517" y="2161872"/>
                  <a:pt x="3220804" y="2160563"/>
                </a:cubicBezTo>
                <a:cubicBezTo>
                  <a:pt x="3212729" y="2159908"/>
                  <a:pt x="3208801" y="2156634"/>
                  <a:pt x="3207928" y="2147905"/>
                </a:cubicBezTo>
                <a:close/>
                <a:moveTo>
                  <a:pt x="3279729" y="2320315"/>
                </a:moveTo>
                <a:cubicBezTo>
                  <a:pt x="3264015" y="2317914"/>
                  <a:pt x="3248302" y="2313986"/>
                  <a:pt x="3232807" y="2310713"/>
                </a:cubicBezTo>
                <a:cubicBezTo>
                  <a:pt x="3226041" y="2309185"/>
                  <a:pt x="3224732" y="2303729"/>
                  <a:pt x="3224077" y="2298273"/>
                </a:cubicBezTo>
                <a:cubicBezTo>
                  <a:pt x="3220149" y="2266846"/>
                  <a:pt x="3216439" y="2235419"/>
                  <a:pt x="3212729" y="2204211"/>
                </a:cubicBezTo>
                <a:cubicBezTo>
                  <a:pt x="3211638" y="2195263"/>
                  <a:pt x="3215348" y="2192426"/>
                  <a:pt x="3224296" y="2193517"/>
                </a:cubicBezTo>
                <a:cubicBezTo>
                  <a:pt x="3241537" y="2195481"/>
                  <a:pt x="3258996" y="2197227"/>
                  <a:pt x="3276455" y="2198537"/>
                </a:cubicBezTo>
                <a:cubicBezTo>
                  <a:pt x="3283875" y="2199191"/>
                  <a:pt x="3287804" y="2202028"/>
                  <a:pt x="3288459" y="2209667"/>
                </a:cubicBezTo>
                <a:cubicBezTo>
                  <a:pt x="3291732" y="2241748"/>
                  <a:pt x="3295224" y="2274048"/>
                  <a:pt x="3298498" y="2306129"/>
                </a:cubicBezTo>
                <a:cubicBezTo>
                  <a:pt x="3299152" y="2314204"/>
                  <a:pt x="3289986" y="2321843"/>
                  <a:pt x="3279729" y="2320315"/>
                </a:cubicBezTo>
                <a:close/>
                <a:moveTo>
                  <a:pt x="3296315" y="2014996"/>
                </a:moveTo>
                <a:cubicBezTo>
                  <a:pt x="3292823" y="2015650"/>
                  <a:pt x="3291514" y="2012595"/>
                  <a:pt x="3290423" y="2009758"/>
                </a:cubicBezTo>
                <a:cubicBezTo>
                  <a:pt x="3290204" y="2009103"/>
                  <a:pt x="3289986" y="2008448"/>
                  <a:pt x="3289986" y="2007575"/>
                </a:cubicBezTo>
                <a:cubicBezTo>
                  <a:pt x="3287367" y="1973312"/>
                  <a:pt x="3284748" y="1939048"/>
                  <a:pt x="3282130" y="1904784"/>
                </a:cubicBezTo>
                <a:cubicBezTo>
                  <a:pt x="3283221" y="1904784"/>
                  <a:pt x="3284312" y="1904784"/>
                  <a:pt x="3285621" y="1904566"/>
                </a:cubicBezTo>
                <a:cubicBezTo>
                  <a:pt x="3288895" y="1929009"/>
                  <a:pt x="3292387" y="1953233"/>
                  <a:pt x="3295660" y="1977676"/>
                </a:cubicBezTo>
                <a:cubicBezTo>
                  <a:pt x="3296970" y="1987715"/>
                  <a:pt x="3298279" y="1997755"/>
                  <a:pt x="3299371" y="2008012"/>
                </a:cubicBezTo>
                <a:cubicBezTo>
                  <a:pt x="3299589" y="2010849"/>
                  <a:pt x="3300025" y="2014341"/>
                  <a:pt x="3296315" y="2014996"/>
                </a:cubicBezTo>
                <a:close/>
                <a:moveTo>
                  <a:pt x="3306136" y="2165146"/>
                </a:moveTo>
                <a:cubicBezTo>
                  <a:pt x="3303299" y="2152051"/>
                  <a:pt x="3302644" y="2138738"/>
                  <a:pt x="3301771" y="2125644"/>
                </a:cubicBezTo>
                <a:cubicBezTo>
                  <a:pt x="3301553" y="2123680"/>
                  <a:pt x="3302644" y="2121934"/>
                  <a:pt x="3304827" y="2122152"/>
                </a:cubicBezTo>
                <a:cubicBezTo>
                  <a:pt x="3308100" y="2122589"/>
                  <a:pt x="3310064" y="2124989"/>
                  <a:pt x="3310283" y="2128045"/>
                </a:cubicBezTo>
                <a:cubicBezTo>
                  <a:pt x="3310937" y="2134592"/>
                  <a:pt x="3310937" y="2140921"/>
                  <a:pt x="3311374" y="2147468"/>
                </a:cubicBezTo>
                <a:cubicBezTo>
                  <a:pt x="3311592" y="2147468"/>
                  <a:pt x="3311810" y="2147468"/>
                  <a:pt x="3312028" y="2147468"/>
                </a:cubicBezTo>
                <a:cubicBezTo>
                  <a:pt x="3312028" y="2152924"/>
                  <a:pt x="3312028" y="2158162"/>
                  <a:pt x="3312028" y="2163618"/>
                </a:cubicBezTo>
                <a:cubicBezTo>
                  <a:pt x="3312028" y="2165364"/>
                  <a:pt x="3312028" y="2167546"/>
                  <a:pt x="3309846" y="2168201"/>
                </a:cubicBezTo>
                <a:cubicBezTo>
                  <a:pt x="3307445" y="2168856"/>
                  <a:pt x="3306354" y="2166892"/>
                  <a:pt x="3306136" y="2165146"/>
                </a:cubicBezTo>
                <a:close/>
                <a:moveTo>
                  <a:pt x="3313775" y="2247204"/>
                </a:moveTo>
                <a:cubicBezTo>
                  <a:pt x="3312247" y="2234110"/>
                  <a:pt x="3310937" y="2221015"/>
                  <a:pt x="3309410" y="2207921"/>
                </a:cubicBezTo>
                <a:cubicBezTo>
                  <a:pt x="3310937" y="2207703"/>
                  <a:pt x="3312683" y="2207703"/>
                  <a:pt x="3314211" y="2207484"/>
                </a:cubicBezTo>
                <a:cubicBezTo>
                  <a:pt x="3315084" y="2220579"/>
                  <a:pt x="3315957" y="2233673"/>
                  <a:pt x="3316830" y="2246768"/>
                </a:cubicBezTo>
                <a:cubicBezTo>
                  <a:pt x="3315957" y="2246986"/>
                  <a:pt x="3314866" y="2247204"/>
                  <a:pt x="3313775" y="2247204"/>
                </a:cubicBezTo>
                <a:close/>
                <a:moveTo>
                  <a:pt x="3344546" y="2276230"/>
                </a:moveTo>
                <a:cubicBezTo>
                  <a:pt x="3329706" y="2282996"/>
                  <a:pt x="3326214" y="2281032"/>
                  <a:pt x="3324905" y="2264445"/>
                </a:cubicBezTo>
                <a:cubicBezTo>
                  <a:pt x="3323595" y="2247859"/>
                  <a:pt x="3322722" y="2231054"/>
                  <a:pt x="3321849" y="2214468"/>
                </a:cubicBezTo>
                <a:cubicBezTo>
                  <a:pt x="3321631" y="2210758"/>
                  <a:pt x="3321849" y="2206611"/>
                  <a:pt x="3326869" y="2206393"/>
                </a:cubicBezTo>
                <a:cubicBezTo>
                  <a:pt x="3330579" y="2206175"/>
                  <a:pt x="3334726" y="2206611"/>
                  <a:pt x="3336035" y="2210758"/>
                </a:cubicBezTo>
                <a:cubicBezTo>
                  <a:pt x="3339527" y="2221888"/>
                  <a:pt x="3342364" y="2233019"/>
                  <a:pt x="3345638" y="2244585"/>
                </a:cubicBezTo>
                <a:cubicBezTo>
                  <a:pt x="3343237" y="2253533"/>
                  <a:pt x="3341928" y="2262700"/>
                  <a:pt x="3347820" y="2271647"/>
                </a:cubicBezTo>
                <a:cubicBezTo>
                  <a:pt x="3349348" y="2273830"/>
                  <a:pt x="3346729" y="2275357"/>
                  <a:pt x="3344546" y="2276230"/>
                </a:cubicBezTo>
                <a:close/>
                <a:moveTo>
                  <a:pt x="3370081" y="2168419"/>
                </a:moveTo>
                <a:cubicBezTo>
                  <a:pt x="3367898" y="2175403"/>
                  <a:pt x="3357859" y="2177149"/>
                  <a:pt x="3350439" y="2177149"/>
                </a:cubicBezTo>
                <a:cubicBezTo>
                  <a:pt x="3342582" y="2177149"/>
                  <a:pt x="3334726" y="2174966"/>
                  <a:pt x="3326869" y="2173657"/>
                </a:cubicBezTo>
                <a:cubicBezTo>
                  <a:pt x="3322286" y="2172784"/>
                  <a:pt x="3319885" y="2169947"/>
                  <a:pt x="3319885" y="2165364"/>
                </a:cubicBezTo>
                <a:cubicBezTo>
                  <a:pt x="3319667" y="2160344"/>
                  <a:pt x="3319449" y="2155107"/>
                  <a:pt x="3319231" y="2149432"/>
                </a:cubicBezTo>
                <a:cubicBezTo>
                  <a:pt x="3320322" y="2143758"/>
                  <a:pt x="3314866" y="2135465"/>
                  <a:pt x="3321195" y="2131973"/>
                </a:cubicBezTo>
                <a:cubicBezTo>
                  <a:pt x="3326214" y="2129136"/>
                  <a:pt x="3332107" y="2136120"/>
                  <a:pt x="3337563" y="2138738"/>
                </a:cubicBezTo>
                <a:cubicBezTo>
                  <a:pt x="3344765" y="2142230"/>
                  <a:pt x="3351530" y="2146813"/>
                  <a:pt x="3358732" y="2150087"/>
                </a:cubicBezTo>
                <a:cubicBezTo>
                  <a:pt x="3366807" y="2153579"/>
                  <a:pt x="3372481" y="2160563"/>
                  <a:pt x="3370081" y="2168419"/>
                </a:cubicBezTo>
                <a:close/>
                <a:moveTo>
                  <a:pt x="4133052" y="2157944"/>
                </a:moveTo>
                <a:cubicBezTo>
                  <a:pt x="4134361" y="2174312"/>
                  <a:pt x="4135889" y="2190462"/>
                  <a:pt x="4137417" y="2206830"/>
                </a:cubicBezTo>
                <a:cubicBezTo>
                  <a:pt x="4138290" y="2214686"/>
                  <a:pt x="4135234" y="2215996"/>
                  <a:pt x="4128687" y="2212286"/>
                </a:cubicBezTo>
                <a:cubicBezTo>
                  <a:pt x="4109482" y="2201155"/>
                  <a:pt x="4090495" y="2189807"/>
                  <a:pt x="4071290" y="2178895"/>
                </a:cubicBezTo>
                <a:cubicBezTo>
                  <a:pt x="4066488" y="2176058"/>
                  <a:pt x="4063869" y="2172348"/>
                  <a:pt x="4063651" y="2166673"/>
                </a:cubicBezTo>
                <a:cubicBezTo>
                  <a:pt x="4063433" y="2160563"/>
                  <a:pt x="4062996" y="2154452"/>
                  <a:pt x="4062560" y="2148123"/>
                </a:cubicBezTo>
                <a:cubicBezTo>
                  <a:pt x="4062124" y="2142012"/>
                  <a:pt x="4064524" y="2138957"/>
                  <a:pt x="4068452" y="2139830"/>
                </a:cubicBezTo>
                <a:cubicBezTo>
                  <a:pt x="4088749" y="2142667"/>
                  <a:pt x="4106208" y="2145504"/>
                  <a:pt x="4123886" y="2147905"/>
                </a:cubicBezTo>
                <a:cubicBezTo>
                  <a:pt x="4129997" y="2148559"/>
                  <a:pt x="4132397" y="2152051"/>
                  <a:pt x="4133052" y="2157944"/>
                </a:cubicBezTo>
                <a:close/>
                <a:moveTo>
                  <a:pt x="4119739" y="2000810"/>
                </a:moveTo>
                <a:cubicBezTo>
                  <a:pt x="4122576" y="2035947"/>
                  <a:pt x="4125632" y="2071084"/>
                  <a:pt x="4128251" y="2102510"/>
                </a:cubicBezTo>
                <a:cubicBezTo>
                  <a:pt x="4129778" y="2113641"/>
                  <a:pt x="4127159" y="2117133"/>
                  <a:pt x="4119085" y="2115823"/>
                </a:cubicBezTo>
                <a:cubicBezTo>
                  <a:pt x="4102935" y="2113204"/>
                  <a:pt x="4086785" y="2110804"/>
                  <a:pt x="4070635" y="2108839"/>
                </a:cubicBezTo>
                <a:cubicBezTo>
                  <a:pt x="4062996" y="2107748"/>
                  <a:pt x="4058850" y="2104256"/>
                  <a:pt x="4058195" y="2096400"/>
                </a:cubicBezTo>
                <a:cubicBezTo>
                  <a:pt x="4055576" y="2063009"/>
                  <a:pt x="4052739" y="2029836"/>
                  <a:pt x="4050339" y="1996445"/>
                </a:cubicBezTo>
                <a:cubicBezTo>
                  <a:pt x="4049684" y="1989025"/>
                  <a:pt x="4052521" y="1984442"/>
                  <a:pt x="4061032" y="1985315"/>
                </a:cubicBezTo>
                <a:cubicBezTo>
                  <a:pt x="4076964" y="1986843"/>
                  <a:pt x="4092896" y="1988588"/>
                  <a:pt x="4108827" y="1990116"/>
                </a:cubicBezTo>
                <a:cubicBezTo>
                  <a:pt x="4115156" y="1990771"/>
                  <a:pt x="4119085" y="1993608"/>
                  <a:pt x="4119739" y="2000810"/>
                </a:cubicBezTo>
                <a:close/>
                <a:moveTo>
                  <a:pt x="4042482" y="1869210"/>
                </a:moveTo>
                <a:cubicBezTo>
                  <a:pt x="4051212" y="1865937"/>
                  <a:pt x="4061032" y="1860481"/>
                  <a:pt x="4071726" y="1865937"/>
                </a:cubicBezTo>
                <a:cubicBezTo>
                  <a:pt x="4076746" y="1868556"/>
                  <a:pt x="4082638" y="1869865"/>
                  <a:pt x="4088094" y="1871611"/>
                </a:cubicBezTo>
                <a:cubicBezTo>
                  <a:pt x="4092896" y="1873139"/>
                  <a:pt x="4096169" y="1876194"/>
                  <a:pt x="4097915" y="1880996"/>
                </a:cubicBezTo>
                <a:cubicBezTo>
                  <a:pt x="4105772" y="1902601"/>
                  <a:pt x="4111009" y="1924644"/>
                  <a:pt x="4112101" y="1947777"/>
                </a:cubicBezTo>
                <a:cubicBezTo>
                  <a:pt x="4112319" y="1955634"/>
                  <a:pt x="4109918" y="1959344"/>
                  <a:pt x="4101625" y="1958253"/>
                </a:cubicBezTo>
                <a:cubicBezTo>
                  <a:pt x="4086567" y="1956289"/>
                  <a:pt x="4071290" y="1954761"/>
                  <a:pt x="4056231" y="1953233"/>
                </a:cubicBezTo>
                <a:cubicBezTo>
                  <a:pt x="4050120" y="1952579"/>
                  <a:pt x="4047283" y="1949305"/>
                  <a:pt x="4046410" y="1943631"/>
                </a:cubicBezTo>
                <a:cubicBezTo>
                  <a:pt x="4043355" y="1926171"/>
                  <a:pt x="4040081" y="1908494"/>
                  <a:pt x="4040300" y="1890598"/>
                </a:cubicBezTo>
                <a:cubicBezTo>
                  <a:pt x="4040300" y="1889507"/>
                  <a:pt x="4040081" y="1888416"/>
                  <a:pt x="4040300" y="1887324"/>
                </a:cubicBezTo>
                <a:cubicBezTo>
                  <a:pt x="4041172" y="1880996"/>
                  <a:pt x="4036371" y="1871393"/>
                  <a:pt x="4042482" y="1869210"/>
                </a:cubicBezTo>
                <a:close/>
                <a:moveTo>
                  <a:pt x="4042482" y="2157289"/>
                </a:moveTo>
                <a:cubicBezTo>
                  <a:pt x="4040954" y="2159908"/>
                  <a:pt x="4038990" y="2159471"/>
                  <a:pt x="4037026" y="2158162"/>
                </a:cubicBezTo>
                <a:cubicBezTo>
                  <a:pt x="4020003" y="2148123"/>
                  <a:pt x="4002762" y="2138302"/>
                  <a:pt x="3985739" y="2128263"/>
                </a:cubicBezTo>
                <a:cubicBezTo>
                  <a:pt x="3986176" y="2126953"/>
                  <a:pt x="3986612" y="2125644"/>
                  <a:pt x="3987267" y="2124335"/>
                </a:cubicBezTo>
                <a:cubicBezTo>
                  <a:pt x="4003417" y="2127608"/>
                  <a:pt x="4019785" y="2130445"/>
                  <a:pt x="4035935" y="2134155"/>
                </a:cubicBezTo>
                <a:cubicBezTo>
                  <a:pt x="4040518" y="2135247"/>
                  <a:pt x="4045101" y="2152706"/>
                  <a:pt x="4042482" y="2157289"/>
                </a:cubicBezTo>
                <a:close/>
                <a:moveTo>
                  <a:pt x="4029169" y="1992517"/>
                </a:moveTo>
                <a:cubicBezTo>
                  <a:pt x="4031788" y="2023944"/>
                  <a:pt x="4034625" y="2055589"/>
                  <a:pt x="4037244" y="2085487"/>
                </a:cubicBezTo>
                <a:cubicBezTo>
                  <a:pt x="4037899" y="2102292"/>
                  <a:pt x="4037462" y="2102947"/>
                  <a:pt x="4022622" y="2100110"/>
                </a:cubicBezTo>
                <a:cubicBezTo>
                  <a:pt x="4006472" y="2097054"/>
                  <a:pt x="3990540" y="2093781"/>
                  <a:pt x="3974391" y="2090943"/>
                </a:cubicBezTo>
                <a:cubicBezTo>
                  <a:pt x="3966316" y="2089634"/>
                  <a:pt x="3962387" y="2085269"/>
                  <a:pt x="3961733" y="2077194"/>
                </a:cubicBezTo>
                <a:cubicBezTo>
                  <a:pt x="3958895" y="2045331"/>
                  <a:pt x="3955840" y="2013468"/>
                  <a:pt x="3952785" y="1981823"/>
                </a:cubicBezTo>
                <a:cubicBezTo>
                  <a:pt x="3951912" y="1972875"/>
                  <a:pt x="3955840" y="1969820"/>
                  <a:pt x="3964351" y="1971566"/>
                </a:cubicBezTo>
                <a:cubicBezTo>
                  <a:pt x="3983338" y="1975276"/>
                  <a:pt x="4002107" y="1978986"/>
                  <a:pt x="4021094" y="1982478"/>
                </a:cubicBezTo>
                <a:cubicBezTo>
                  <a:pt x="4026768" y="1983569"/>
                  <a:pt x="4028733" y="1987497"/>
                  <a:pt x="4029169" y="1992517"/>
                </a:cubicBezTo>
                <a:close/>
                <a:moveTo>
                  <a:pt x="3963697" y="1853497"/>
                </a:moveTo>
                <a:cubicBezTo>
                  <a:pt x="3966534" y="1854370"/>
                  <a:pt x="3969371" y="1854807"/>
                  <a:pt x="3972208" y="1855461"/>
                </a:cubicBezTo>
                <a:cubicBezTo>
                  <a:pt x="3973518" y="1855679"/>
                  <a:pt x="3975045" y="1856334"/>
                  <a:pt x="3976355" y="1856334"/>
                </a:cubicBezTo>
                <a:cubicBezTo>
                  <a:pt x="3998397" y="1857644"/>
                  <a:pt x="4008000" y="1870956"/>
                  <a:pt x="4012801" y="1891035"/>
                </a:cubicBezTo>
                <a:cubicBezTo>
                  <a:pt x="4016729" y="1907403"/>
                  <a:pt x="4019785" y="1923771"/>
                  <a:pt x="4021967" y="1940139"/>
                </a:cubicBezTo>
                <a:cubicBezTo>
                  <a:pt x="4023058" y="1947777"/>
                  <a:pt x="4020876" y="1951051"/>
                  <a:pt x="4012365" y="1949305"/>
                </a:cubicBezTo>
                <a:cubicBezTo>
                  <a:pt x="3994905" y="1945813"/>
                  <a:pt x="3977446" y="1942758"/>
                  <a:pt x="3959768" y="1939921"/>
                </a:cubicBezTo>
                <a:cubicBezTo>
                  <a:pt x="3952130" y="1938611"/>
                  <a:pt x="3948420" y="1934683"/>
                  <a:pt x="3947329" y="1927263"/>
                </a:cubicBezTo>
                <a:cubicBezTo>
                  <a:pt x="3944273" y="1908930"/>
                  <a:pt x="3939909" y="1890816"/>
                  <a:pt x="3939690" y="1872266"/>
                </a:cubicBezTo>
                <a:cubicBezTo>
                  <a:pt x="3938817" y="1851315"/>
                  <a:pt x="3943182" y="1847823"/>
                  <a:pt x="3963697" y="1853497"/>
                </a:cubicBezTo>
                <a:close/>
                <a:moveTo>
                  <a:pt x="3874000" y="1841930"/>
                </a:moveTo>
                <a:cubicBezTo>
                  <a:pt x="3896479" y="1844331"/>
                  <a:pt x="3907172" y="1856771"/>
                  <a:pt x="3913065" y="1877067"/>
                </a:cubicBezTo>
                <a:cubicBezTo>
                  <a:pt x="3917648" y="1893217"/>
                  <a:pt x="3921576" y="1909367"/>
                  <a:pt x="3923759" y="1925953"/>
                </a:cubicBezTo>
                <a:cubicBezTo>
                  <a:pt x="3924850" y="1934246"/>
                  <a:pt x="3921794" y="1937302"/>
                  <a:pt x="3913501" y="1936211"/>
                </a:cubicBezTo>
                <a:cubicBezTo>
                  <a:pt x="3897788" y="1934028"/>
                  <a:pt x="3881856" y="1932064"/>
                  <a:pt x="3865925" y="1930318"/>
                </a:cubicBezTo>
                <a:cubicBezTo>
                  <a:pt x="3859159" y="1929663"/>
                  <a:pt x="3855667" y="1926390"/>
                  <a:pt x="3854140" y="1919842"/>
                </a:cubicBezTo>
                <a:cubicBezTo>
                  <a:pt x="3849775" y="1901510"/>
                  <a:pt x="3846065" y="1882960"/>
                  <a:pt x="3845628" y="1863100"/>
                </a:cubicBezTo>
                <a:cubicBezTo>
                  <a:pt x="3841918" y="1843895"/>
                  <a:pt x="3853921" y="1839748"/>
                  <a:pt x="3874000" y="1841930"/>
                </a:cubicBezTo>
                <a:close/>
                <a:moveTo>
                  <a:pt x="3850866" y="2123025"/>
                </a:moveTo>
                <a:cubicBezTo>
                  <a:pt x="3847811" y="2125426"/>
                  <a:pt x="3845628" y="2122152"/>
                  <a:pt x="3843446" y="2120843"/>
                </a:cubicBezTo>
                <a:cubicBezTo>
                  <a:pt x="3840609" y="2119097"/>
                  <a:pt x="3836462" y="2118442"/>
                  <a:pt x="3835589" y="2114077"/>
                </a:cubicBezTo>
                <a:cubicBezTo>
                  <a:pt x="3838863" y="2111458"/>
                  <a:pt x="3842573" y="2113204"/>
                  <a:pt x="3845846" y="2113641"/>
                </a:cubicBezTo>
                <a:cubicBezTo>
                  <a:pt x="3848902" y="2113859"/>
                  <a:pt x="3851084" y="2115823"/>
                  <a:pt x="3851521" y="2119097"/>
                </a:cubicBezTo>
                <a:cubicBezTo>
                  <a:pt x="3851739" y="2120188"/>
                  <a:pt x="3851739" y="2122370"/>
                  <a:pt x="3850866" y="2123025"/>
                </a:cubicBezTo>
                <a:close/>
                <a:moveTo>
                  <a:pt x="3792159" y="1901510"/>
                </a:moveTo>
                <a:cubicBezTo>
                  <a:pt x="3792814" y="1889070"/>
                  <a:pt x="3793250" y="1876849"/>
                  <a:pt x="3793687" y="1864409"/>
                </a:cubicBezTo>
                <a:cubicBezTo>
                  <a:pt x="3793905" y="1854807"/>
                  <a:pt x="3793687" y="1845422"/>
                  <a:pt x="3788231" y="1837129"/>
                </a:cubicBezTo>
                <a:cubicBezTo>
                  <a:pt x="3787140" y="1835383"/>
                  <a:pt x="3786267" y="1832982"/>
                  <a:pt x="3788012" y="1831236"/>
                </a:cubicBezTo>
                <a:cubicBezTo>
                  <a:pt x="3789759" y="1829491"/>
                  <a:pt x="3791286" y="1831455"/>
                  <a:pt x="3792814" y="1831891"/>
                </a:cubicBezTo>
                <a:cubicBezTo>
                  <a:pt x="3803944" y="1835165"/>
                  <a:pt x="3810928" y="1841712"/>
                  <a:pt x="3815074" y="1853279"/>
                </a:cubicBezTo>
                <a:cubicBezTo>
                  <a:pt x="3821622" y="1871611"/>
                  <a:pt x="3827078" y="1889725"/>
                  <a:pt x="3829260" y="1909149"/>
                </a:cubicBezTo>
                <a:cubicBezTo>
                  <a:pt x="3831224" y="1926390"/>
                  <a:pt x="3831661" y="1926171"/>
                  <a:pt x="3814638" y="1925517"/>
                </a:cubicBezTo>
                <a:cubicBezTo>
                  <a:pt x="3790850" y="1924425"/>
                  <a:pt x="3790850" y="1924644"/>
                  <a:pt x="3792159" y="1901510"/>
                </a:cubicBezTo>
                <a:close/>
                <a:moveTo>
                  <a:pt x="3809400" y="2008667"/>
                </a:moveTo>
                <a:cubicBezTo>
                  <a:pt x="3807873" y="1993826"/>
                  <a:pt x="3805035" y="1978549"/>
                  <a:pt x="3799579" y="1964145"/>
                </a:cubicBezTo>
                <a:cubicBezTo>
                  <a:pt x="3797179" y="1957598"/>
                  <a:pt x="3800452" y="1955416"/>
                  <a:pt x="3806563" y="1956289"/>
                </a:cubicBezTo>
                <a:cubicBezTo>
                  <a:pt x="3814856" y="1957598"/>
                  <a:pt x="3822931" y="1958908"/>
                  <a:pt x="3831224" y="1960217"/>
                </a:cubicBezTo>
                <a:cubicBezTo>
                  <a:pt x="3838426" y="1961308"/>
                  <a:pt x="3837772" y="1967419"/>
                  <a:pt x="3838208" y="1972002"/>
                </a:cubicBezTo>
                <a:cubicBezTo>
                  <a:pt x="3840390" y="1992299"/>
                  <a:pt x="3841918" y="2012377"/>
                  <a:pt x="3843664" y="2032673"/>
                </a:cubicBezTo>
                <a:cubicBezTo>
                  <a:pt x="3844101" y="2043149"/>
                  <a:pt x="3842791" y="2044022"/>
                  <a:pt x="3833625" y="2039657"/>
                </a:cubicBezTo>
                <a:cubicBezTo>
                  <a:pt x="3820530" y="2033328"/>
                  <a:pt x="3811146" y="2025471"/>
                  <a:pt x="3809400" y="2008667"/>
                </a:cubicBezTo>
                <a:close/>
                <a:moveTo>
                  <a:pt x="3828387" y="2184351"/>
                </a:moveTo>
                <a:cubicBezTo>
                  <a:pt x="3837990" y="2188279"/>
                  <a:pt x="3840390" y="2194826"/>
                  <a:pt x="3840827" y="2204211"/>
                </a:cubicBezTo>
                <a:cubicBezTo>
                  <a:pt x="3832097" y="2199409"/>
                  <a:pt x="3831006" y="2192426"/>
                  <a:pt x="3828387" y="2184351"/>
                </a:cubicBezTo>
                <a:close/>
                <a:moveTo>
                  <a:pt x="3856104" y="2233237"/>
                </a:moveTo>
                <a:cubicBezTo>
                  <a:pt x="3851084" y="2232800"/>
                  <a:pt x="3853048" y="2227999"/>
                  <a:pt x="3852830" y="2224507"/>
                </a:cubicBezTo>
                <a:cubicBezTo>
                  <a:pt x="3851957" y="2210540"/>
                  <a:pt x="3851302" y="2196354"/>
                  <a:pt x="3840609" y="2185224"/>
                </a:cubicBezTo>
                <a:cubicBezTo>
                  <a:pt x="3837553" y="2182168"/>
                  <a:pt x="3835589" y="2178240"/>
                  <a:pt x="3832752" y="2174966"/>
                </a:cubicBezTo>
                <a:cubicBezTo>
                  <a:pt x="3827951" y="2169510"/>
                  <a:pt x="3827951" y="2165146"/>
                  <a:pt x="3835371" y="2162745"/>
                </a:cubicBezTo>
                <a:cubicBezTo>
                  <a:pt x="3843664" y="2160126"/>
                  <a:pt x="3846719" y="2152269"/>
                  <a:pt x="3853703" y="2144849"/>
                </a:cubicBezTo>
                <a:cubicBezTo>
                  <a:pt x="3855013" y="2159471"/>
                  <a:pt x="3856104" y="2171911"/>
                  <a:pt x="3857413" y="2184351"/>
                </a:cubicBezTo>
                <a:cubicBezTo>
                  <a:pt x="3858723" y="2197664"/>
                  <a:pt x="3860032" y="2211195"/>
                  <a:pt x="3861123" y="2224507"/>
                </a:cubicBezTo>
                <a:cubicBezTo>
                  <a:pt x="3861123" y="2228217"/>
                  <a:pt x="3861996" y="2233673"/>
                  <a:pt x="3856104" y="2233237"/>
                </a:cubicBezTo>
                <a:close/>
                <a:moveTo>
                  <a:pt x="3860032" y="1991644"/>
                </a:moveTo>
                <a:cubicBezTo>
                  <a:pt x="3857413" y="1960217"/>
                  <a:pt x="3854795" y="1960872"/>
                  <a:pt x="3884475" y="1964364"/>
                </a:cubicBezTo>
                <a:cubicBezTo>
                  <a:pt x="3897133" y="1965673"/>
                  <a:pt x="3909791" y="1966983"/>
                  <a:pt x="3922449" y="1968292"/>
                </a:cubicBezTo>
                <a:cubicBezTo>
                  <a:pt x="3929433" y="1968947"/>
                  <a:pt x="3932488" y="1972439"/>
                  <a:pt x="3932925" y="1979422"/>
                </a:cubicBezTo>
                <a:cubicBezTo>
                  <a:pt x="3935325" y="2010631"/>
                  <a:pt x="3938381" y="2041621"/>
                  <a:pt x="3941000" y="2072611"/>
                </a:cubicBezTo>
                <a:cubicBezTo>
                  <a:pt x="3942091" y="2085924"/>
                  <a:pt x="3940563" y="2086142"/>
                  <a:pt x="3927687" y="2086797"/>
                </a:cubicBezTo>
                <a:cubicBezTo>
                  <a:pt x="3910446" y="2087452"/>
                  <a:pt x="3899097" y="2075885"/>
                  <a:pt x="3885130" y="2069556"/>
                </a:cubicBezTo>
                <a:cubicBezTo>
                  <a:pt x="3870508" y="2063009"/>
                  <a:pt x="3864179" y="2052970"/>
                  <a:pt x="3864179" y="2036820"/>
                </a:cubicBezTo>
                <a:cubicBezTo>
                  <a:pt x="3863961" y="2020670"/>
                  <a:pt x="3861342" y="2004302"/>
                  <a:pt x="3860032" y="1991644"/>
                </a:cubicBezTo>
                <a:close/>
                <a:moveTo>
                  <a:pt x="3880547" y="2224507"/>
                </a:moveTo>
                <a:cubicBezTo>
                  <a:pt x="3878583" y="2204647"/>
                  <a:pt x="3876837" y="2184787"/>
                  <a:pt x="3874873" y="2164927"/>
                </a:cubicBezTo>
                <a:cubicBezTo>
                  <a:pt x="3874873" y="2164927"/>
                  <a:pt x="3874873" y="2164927"/>
                  <a:pt x="3875091" y="2164927"/>
                </a:cubicBezTo>
                <a:cubicBezTo>
                  <a:pt x="3874436" y="2156198"/>
                  <a:pt x="3874000" y="2147468"/>
                  <a:pt x="3873127" y="2138738"/>
                </a:cubicBezTo>
                <a:cubicBezTo>
                  <a:pt x="3872472" y="2131755"/>
                  <a:pt x="3874218" y="2128699"/>
                  <a:pt x="3881638" y="2133064"/>
                </a:cubicBezTo>
                <a:cubicBezTo>
                  <a:pt x="3901935" y="2145286"/>
                  <a:pt x="3922231" y="2157289"/>
                  <a:pt x="3942746" y="2169074"/>
                </a:cubicBezTo>
                <a:cubicBezTo>
                  <a:pt x="3947765" y="2171911"/>
                  <a:pt x="3949511" y="2176058"/>
                  <a:pt x="3949948" y="2181514"/>
                </a:cubicBezTo>
                <a:cubicBezTo>
                  <a:pt x="3951257" y="2199191"/>
                  <a:pt x="3952348" y="2217087"/>
                  <a:pt x="3953876" y="2234765"/>
                </a:cubicBezTo>
                <a:cubicBezTo>
                  <a:pt x="3954531" y="2242839"/>
                  <a:pt x="3951257" y="2245240"/>
                  <a:pt x="3943837" y="2244367"/>
                </a:cubicBezTo>
                <a:cubicBezTo>
                  <a:pt x="3926159" y="2241967"/>
                  <a:pt x="3908482" y="2239566"/>
                  <a:pt x="3890804" y="2237602"/>
                </a:cubicBezTo>
                <a:cubicBezTo>
                  <a:pt x="3882511" y="2236511"/>
                  <a:pt x="3881202" y="2230836"/>
                  <a:pt x="3880547" y="2224507"/>
                </a:cubicBezTo>
                <a:close/>
                <a:moveTo>
                  <a:pt x="3904772" y="2452569"/>
                </a:moveTo>
                <a:cubicBezTo>
                  <a:pt x="3902808" y="2452569"/>
                  <a:pt x="3901280" y="2451478"/>
                  <a:pt x="3901062" y="2449514"/>
                </a:cubicBezTo>
                <a:cubicBezTo>
                  <a:pt x="3900843" y="2447332"/>
                  <a:pt x="3902371" y="2446459"/>
                  <a:pt x="3904335" y="2446895"/>
                </a:cubicBezTo>
                <a:cubicBezTo>
                  <a:pt x="3906081" y="2447332"/>
                  <a:pt x="3907609" y="2448205"/>
                  <a:pt x="3907609" y="2450387"/>
                </a:cubicBezTo>
                <a:cubicBezTo>
                  <a:pt x="3907609" y="2451915"/>
                  <a:pt x="3906299" y="2452569"/>
                  <a:pt x="3904772" y="2452569"/>
                </a:cubicBezTo>
                <a:close/>
                <a:moveTo>
                  <a:pt x="3964351" y="2394081"/>
                </a:moveTo>
                <a:cubicBezTo>
                  <a:pt x="3955622" y="2399318"/>
                  <a:pt x="3943619" y="2398009"/>
                  <a:pt x="3933798" y="2394081"/>
                </a:cubicBezTo>
                <a:cubicBezTo>
                  <a:pt x="3922449" y="2389498"/>
                  <a:pt x="3911974" y="2382514"/>
                  <a:pt x="3901062" y="2376840"/>
                </a:cubicBezTo>
                <a:cubicBezTo>
                  <a:pt x="3894296" y="2373348"/>
                  <a:pt x="3895824" y="2367455"/>
                  <a:pt x="3899316" y="2364182"/>
                </a:cubicBezTo>
                <a:cubicBezTo>
                  <a:pt x="3904335" y="2359380"/>
                  <a:pt x="3903026" y="2354579"/>
                  <a:pt x="3902371" y="2349123"/>
                </a:cubicBezTo>
                <a:cubicBezTo>
                  <a:pt x="3901062" y="2336683"/>
                  <a:pt x="3897133" y="2324898"/>
                  <a:pt x="3891459" y="2313986"/>
                </a:cubicBezTo>
                <a:cubicBezTo>
                  <a:pt x="3885785" y="2302638"/>
                  <a:pt x="3885348" y="2291071"/>
                  <a:pt x="3885130" y="2279068"/>
                </a:cubicBezTo>
                <a:cubicBezTo>
                  <a:pt x="3884912" y="2272520"/>
                  <a:pt x="3887749" y="2269683"/>
                  <a:pt x="3894296" y="2270338"/>
                </a:cubicBezTo>
                <a:cubicBezTo>
                  <a:pt x="3913065" y="2272520"/>
                  <a:pt x="3931833" y="2274921"/>
                  <a:pt x="3950602" y="2277103"/>
                </a:cubicBezTo>
                <a:cubicBezTo>
                  <a:pt x="3957586" y="2277976"/>
                  <a:pt x="3958459" y="2283432"/>
                  <a:pt x="3959114" y="2289107"/>
                </a:cubicBezTo>
                <a:cubicBezTo>
                  <a:pt x="3961514" y="2315514"/>
                  <a:pt x="3964133" y="2341921"/>
                  <a:pt x="3966752" y="2368328"/>
                </a:cubicBezTo>
                <a:cubicBezTo>
                  <a:pt x="3966534" y="2368328"/>
                  <a:pt x="3966534" y="2368328"/>
                  <a:pt x="3966316" y="2368328"/>
                </a:cubicBezTo>
                <a:cubicBezTo>
                  <a:pt x="3966316" y="2368983"/>
                  <a:pt x="3966534" y="2369856"/>
                  <a:pt x="3966534" y="2370510"/>
                </a:cubicBezTo>
                <a:cubicBezTo>
                  <a:pt x="3966098" y="2378586"/>
                  <a:pt x="3971990" y="2389498"/>
                  <a:pt x="3964351" y="2394081"/>
                </a:cubicBezTo>
                <a:close/>
                <a:moveTo>
                  <a:pt x="3975700" y="2239129"/>
                </a:moveTo>
                <a:cubicBezTo>
                  <a:pt x="3974609" y="2224289"/>
                  <a:pt x="3972863" y="2209449"/>
                  <a:pt x="3971554" y="2194608"/>
                </a:cubicBezTo>
                <a:cubicBezTo>
                  <a:pt x="3970899" y="2188279"/>
                  <a:pt x="3973081" y="2186533"/>
                  <a:pt x="3978974" y="2190025"/>
                </a:cubicBezTo>
                <a:cubicBezTo>
                  <a:pt x="4000579" y="2202683"/>
                  <a:pt x="4022185" y="2215123"/>
                  <a:pt x="4043791" y="2227999"/>
                </a:cubicBezTo>
                <a:cubicBezTo>
                  <a:pt x="4049902" y="2231709"/>
                  <a:pt x="4053176" y="2244149"/>
                  <a:pt x="4050339" y="2250260"/>
                </a:cubicBezTo>
                <a:cubicBezTo>
                  <a:pt x="4048593" y="2253970"/>
                  <a:pt x="4045319" y="2254188"/>
                  <a:pt x="4042045" y="2253970"/>
                </a:cubicBezTo>
                <a:cubicBezTo>
                  <a:pt x="4037026" y="2253751"/>
                  <a:pt x="4032006" y="2253315"/>
                  <a:pt x="4026768" y="2252879"/>
                </a:cubicBezTo>
                <a:cubicBezTo>
                  <a:pt x="4026768" y="2252879"/>
                  <a:pt x="4026768" y="2252879"/>
                  <a:pt x="4026768" y="2253097"/>
                </a:cubicBezTo>
                <a:cubicBezTo>
                  <a:pt x="4013456" y="2251787"/>
                  <a:pt x="4000143" y="2250478"/>
                  <a:pt x="3986612" y="2249387"/>
                </a:cubicBezTo>
                <a:cubicBezTo>
                  <a:pt x="3980065" y="2249168"/>
                  <a:pt x="3976355" y="2246331"/>
                  <a:pt x="3975700" y="2239129"/>
                </a:cubicBezTo>
                <a:close/>
                <a:moveTo>
                  <a:pt x="3989013" y="2386224"/>
                </a:moveTo>
                <a:cubicBezTo>
                  <a:pt x="3985957" y="2354361"/>
                  <a:pt x="3982684" y="2322716"/>
                  <a:pt x="3979628" y="2290852"/>
                </a:cubicBezTo>
                <a:cubicBezTo>
                  <a:pt x="3978974" y="2283869"/>
                  <a:pt x="3981811" y="2280595"/>
                  <a:pt x="3989013" y="2281468"/>
                </a:cubicBezTo>
                <a:cubicBezTo>
                  <a:pt x="3995123" y="2282123"/>
                  <a:pt x="4001234" y="2282341"/>
                  <a:pt x="4007563" y="2282778"/>
                </a:cubicBezTo>
                <a:cubicBezTo>
                  <a:pt x="4007563" y="2282559"/>
                  <a:pt x="4007563" y="2282559"/>
                  <a:pt x="4007563" y="2282341"/>
                </a:cubicBezTo>
                <a:cubicBezTo>
                  <a:pt x="4020221" y="2283432"/>
                  <a:pt x="4032879" y="2284742"/>
                  <a:pt x="4045537" y="2285615"/>
                </a:cubicBezTo>
                <a:cubicBezTo>
                  <a:pt x="4051866" y="2286051"/>
                  <a:pt x="4055358" y="2289107"/>
                  <a:pt x="4056013" y="2295654"/>
                </a:cubicBezTo>
                <a:cubicBezTo>
                  <a:pt x="4059068" y="2330791"/>
                  <a:pt x="4062342" y="2365709"/>
                  <a:pt x="4065397" y="2400846"/>
                </a:cubicBezTo>
                <a:cubicBezTo>
                  <a:pt x="4066052" y="2406957"/>
                  <a:pt x="4063651" y="2409576"/>
                  <a:pt x="4057104" y="2408266"/>
                </a:cubicBezTo>
                <a:cubicBezTo>
                  <a:pt x="4038553" y="2404993"/>
                  <a:pt x="4020003" y="2401719"/>
                  <a:pt x="4001234" y="2398882"/>
                </a:cubicBezTo>
                <a:cubicBezTo>
                  <a:pt x="3993378" y="2398009"/>
                  <a:pt x="3989667" y="2393862"/>
                  <a:pt x="3989013" y="2386224"/>
                </a:cubicBezTo>
                <a:close/>
                <a:moveTo>
                  <a:pt x="4070635" y="2466100"/>
                </a:moveTo>
                <a:cubicBezTo>
                  <a:pt x="4069107" y="2467846"/>
                  <a:pt x="4067361" y="2467410"/>
                  <a:pt x="4065615" y="2466537"/>
                </a:cubicBezTo>
                <a:cubicBezTo>
                  <a:pt x="4047065" y="2456498"/>
                  <a:pt x="4028514" y="2446240"/>
                  <a:pt x="4009746" y="2435983"/>
                </a:cubicBezTo>
                <a:cubicBezTo>
                  <a:pt x="4010182" y="2435110"/>
                  <a:pt x="4010400" y="2434019"/>
                  <a:pt x="4010837" y="2433146"/>
                </a:cubicBezTo>
                <a:cubicBezTo>
                  <a:pt x="4028514" y="2434237"/>
                  <a:pt x="4045537" y="2438384"/>
                  <a:pt x="4062996" y="2441439"/>
                </a:cubicBezTo>
                <a:cubicBezTo>
                  <a:pt x="4068671" y="2442312"/>
                  <a:pt x="4074127" y="2461954"/>
                  <a:pt x="4070635" y="2466100"/>
                </a:cubicBezTo>
                <a:close/>
                <a:moveTo>
                  <a:pt x="4073254" y="2253097"/>
                </a:moveTo>
                <a:cubicBezTo>
                  <a:pt x="4072381" y="2251569"/>
                  <a:pt x="4072163" y="2248514"/>
                  <a:pt x="4073908" y="2248295"/>
                </a:cubicBezTo>
                <a:cubicBezTo>
                  <a:pt x="4081329" y="2247423"/>
                  <a:pt x="4086130" y="2252660"/>
                  <a:pt x="4092677" y="2257898"/>
                </a:cubicBezTo>
                <a:cubicBezTo>
                  <a:pt x="4083729" y="2260080"/>
                  <a:pt x="4077182" y="2260299"/>
                  <a:pt x="4073254" y="2253097"/>
                </a:cubicBezTo>
                <a:close/>
                <a:moveTo>
                  <a:pt x="4146583" y="2421797"/>
                </a:moveTo>
                <a:cubicBezTo>
                  <a:pt x="4130870" y="2419397"/>
                  <a:pt x="4114938" y="2416996"/>
                  <a:pt x="4099006" y="2415468"/>
                </a:cubicBezTo>
                <a:cubicBezTo>
                  <a:pt x="4090058" y="2414595"/>
                  <a:pt x="4086130" y="2410012"/>
                  <a:pt x="4085694" y="2401501"/>
                </a:cubicBezTo>
                <a:cubicBezTo>
                  <a:pt x="4083948" y="2368547"/>
                  <a:pt x="4080674" y="2335592"/>
                  <a:pt x="4076964" y="2305257"/>
                </a:cubicBezTo>
                <a:cubicBezTo>
                  <a:pt x="4076309" y="2290634"/>
                  <a:pt x="4077619" y="2289543"/>
                  <a:pt x="4089622" y="2290852"/>
                </a:cubicBezTo>
                <a:cubicBezTo>
                  <a:pt x="4104681" y="2292380"/>
                  <a:pt x="4119958" y="2294126"/>
                  <a:pt x="4135016" y="2295436"/>
                </a:cubicBezTo>
                <a:cubicBezTo>
                  <a:pt x="4142436" y="2296090"/>
                  <a:pt x="4145710" y="2299582"/>
                  <a:pt x="4146365" y="2307221"/>
                </a:cubicBezTo>
                <a:cubicBezTo>
                  <a:pt x="4149420" y="2342358"/>
                  <a:pt x="4152694" y="2377276"/>
                  <a:pt x="4156186" y="2412413"/>
                </a:cubicBezTo>
                <a:cubicBezTo>
                  <a:pt x="4157277" y="2420488"/>
                  <a:pt x="4154221" y="2422888"/>
                  <a:pt x="4146583" y="2421797"/>
                </a:cubicBezTo>
                <a:close/>
              </a:path>
            </a:pathLst>
          </a:custGeom>
          <a:solidFill>
            <a:schemeClr val="accent1"/>
          </a:solidFill>
          <a:ln w="2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1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F704A-0756-4C3D-BD7B-35F4DBF38642}"/>
              </a:ext>
            </a:extLst>
          </p:cNvPr>
          <p:cNvSpPr/>
          <p:nvPr/>
        </p:nvSpPr>
        <p:spPr>
          <a:xfrm>
            <a:off x="5455887" y="1908933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66A37-BFB7-474D-BCAC-1EDE715401B0}"/>
              </a:ext>
            </a:extLst>
          </p:cNvPr>
          <p:cNvSpPr txBox="1"/>
          <p:nvPr/>
        </p:nvSpPr>
        <p:spPr>
          <a:xfrm>
            <a:off x="2322521" y="1837771"/>
            <a:ext cx="30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F10A6-902A-466C-BCBE-CC22148D150C}"/>
              </a:ext>
            </a:extLst>
          </p:cNvPr>
          <p:cNvSpPr/>
          <p:nvPr/>
        </p:nvSpPr>
        <p:spPr>
          <a:xfrm>
            <a:off x="6219400" y="1908933"/>
            <a:ext cx="50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7E163-AF90-4202-9303-295C8A8CAA27}"/>
              </a:ext>
            </a:extLst>
          </p:cNvPr>
          <p:cNvSpPr txBox="1"/>
          <p:nvPr/>
        </p:nvSpPr>
        <p:spPr>
          <a:xfrm>
            <a:off x="6833530" y="1837771"/>
            <a:ext cx="30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42">
            <a:extLst>
              <a:ext uri="{FF2B5EF4-FFF2-40B4-BE49-F238E27FC236}">
                <a16:creationId xmlns:a16="http://schemas.microsoft.com/office/drawing/2014/main" id="{DD41A8A2-0DAA-40CE-B1A1-1ECCAD941E9E}"/>
              </a:ext>
            </a:extLst>
          </p:cNvPr>
          <p:cNvGrpSpPr/>
          <p:nvPr/>
        </p:nvGrpSpPr>
        <p:grpSpPr>
          <a:xfrm>
            <a:off x="912508" y="5217236"/>
            <a:ext cx="4230407" cy="944910"/>
            <a:chOff x="2279575" y="5092585"/>
            <a:chExt cx="4230407" cy="9449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7E3497-823C-40A3-9C04-43A9B9610A21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CAD7D2-3650-4BD8-83FE-346C46BBCAB4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41">
            <a:extLst>
              <a:ext uri="{FF2B5EF4-FFF2-40B4-BE49-F238E27FC236}">
                <a16:creationId xmlns:a16="http://schemas.microsoft.com/office/drawing/2014/main" id="{19F04721-9E0B-4F8F-9B89-D2C8EE33E99D}"/>
              </a:ext>
            </a:extLst>
          </p:cNvPr>
          <p:cNvGrpSpPr/>
          <p:nvPr/>
        </p:nvGrpSpPr>
        <p:grpSpPr>
          <a:xfrm>
            <a:off x="7032105" y="5217236"/>
            <a:ext cx="4230407" cy="944910"/>
            <a:chOff x="7032103" y="5083387"/>
            <a:chExt cx="4230407" cy="9449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29EE65-7ADE-4A59-ACBE-E825BB687FC5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AC61D1-DEC3-4061-AF54-236C8BB74E4A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Oval 1">
            <a:extLst>
              <a:ext uri="{FF2B5EF4-FFF2-40B4-BE49-F238E27FC236}">
                <a16:creationId xmlns:a16="http://schemas.microsoft.com/office/drawing/2014/main" id="{1894834F-B99D-45BB-9B85-CFBD52506383}"/>
              </a:ext>
            </a:extLst>
          </p:cNvPr>
          <p:cNvSpPr>
            <a:spLocks noChangeAspect="1"/>
          </p:cNvSpPr>
          <p:nvPr/>
        </p:nvSpPr>
        <p:spPr>
          <a:xfrm>
            <a:off x="5545888" y="1998933"/>
            <a:ext cx="324002" cy="32400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6DB5423-24F8-44B9-96EC-A19199E95E88}"/>
              </a:ext>
            </a:extLst>
          </p:cNvPr>
          <p:cNvSpPr>
            <a:spLocks noChangeAspect="1"/>
          </p:cNvSpPr>
          <p:nvPr/>
        </p:nvSpPr>
        <p:spPr>
          <a:xfrm>
            <a:off x="6322352" y="1998933"/>
            <a:ext cx="298096" cy="324000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8DF3C79C-59E8-406A-90FF-B6EECD332FE2}"/>
              </a:ext>
            </a:extLst>
          </p:cNvPr>
          <p:cNvGrpSpPr/>
          <p:nvPr/>
        </p:nvGrpSpPr>
        <p:grpSpPr>
          <a:xfrm>
            <a:off x="3298943" y="2670664"/>
            <a:ext cx="5594120" cy="2433210"/>
            <a:chOff x="3457575" y="2600325"/>
            <a:chExt cx="5172075" cy="2249637"/>
          </a:xfrm>
        </p:grpSpPr>
        <p:sp>
          <p:nvSpPr>
            <p:cNvPr id="16" name="자유형: 도형 37">
              <a:extLst>
                <a:ext uri="{FF2B5EF4-FFF2-40B4-BE49-F238E27FC236}">
                  <a16:creationId xmlns:a16="http://schemas.microsoft.com/office/drawing/2014/main" id="{651BF4C2-887D-40FB-B874-3B876F27C7D2}"/>
                </a:ext>
              </a:extLst>
            </p:cNvPr>
            <p:cNvSpPr/>
            <p:nvPr/>
          </p:nvSpPr>
          <p:spPr>
            <a:xfrm>
              <a:off x="4962008" y="4382066"/>
              <a:ext cx="353449" cy="299910"/>
            </a:xfrm>
            <a:custGeom>
              <a:avLst/>
              <a:gdLst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68622 w 325602"/>
                <a:gd name="connsiteY2" fmla="*/ 227923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76099"/>
                <a:gd name="connsiteX1" fmla="*/ 0 w 325602"/>
                <a:gd name="connsiteY1" fmla="*/ 265909 h 276099"/>
                <a:gd name="connsiteX2" fmla="*/ 268622 w 325602"/>
                <a:gd name="connsiteY2" fmla="*/ 227923 h 276099"/>
                <a:gd name="connsiteX3" fmla="*/ 325602 w 325602"/>
                <a:gd name="connsiteY3" fmla="*/ 100394 h 276099"/>
                <a:gd name="connsiteX4" fmla="*/ 75974 w 325602"/>
                <a:gd name="connsiteY4" fmla="*/ 0 h 276099"/>
                <a:gd name="connsiteX0" fmla="*/ 94967 w 344595"/>
                <a:gd name="connsiteY0" fmla="*/ 0 h 274039"/>
                <a:gd name="connsiteX1" fmla="*/ 0 w 344595"/>
                <a:gd name="connsiteY1" fmla="*/ 260483 h 274039"/>
                <a:gd name="connsiteX2" fmla="*/ 287615 w 344595"/>
                <a:gd name="connsiteY2" fmla="*/ 227923 h 274039"/>
                <a:gd name="connsiteX3" fmla="*/ 344595 w 344595"/>
                <a:gd name="connsiteY3" fmla="*/ 100394 h 274039"/>
                <a:gd name="connsiteX4" fmla="*/ 94967 w 344595"/>
                <a:gd name="connsiteY4" fmla="*/ 0 h 274039"/>
                <a:gd name="connsiteX0" fmla="*/ 75973 w 325601"/>
                <a:gd name="connsiteY0" fmla="*/ 0 h 274039"/>
                <a:gd name="connsiteX1" fmla="*/ 0 w 325601"/>
                <a:gd name="connsiteY1" fmla="*/ 260483 h 274039"/>
                <a:gd name="connsiteX2" fmla="*/ 268621 w 325601"/>
                <a:gd name="connsiteY2" fmla="*/ 227923 h 274039"/>
                <a:gd name="connsiteX3" fmla="*/ 325601 w 325601"/>
                <a:gd name="connsiteY3" fmla="*/ 100394 h 274039"/>
                <a:gd name="connsiteX4" fmla="*/ 75973 w 325601"/>
                <a:gd name="connsiteY4" fmla="*/ 0 h 274039"/>
                <a:gd name="connsiteX0" fmla="*/ 103821 w 353449"/>
                <a:gd name="connsiteY0" fmla="*/ 0 h 274039"/>
                <a:gd name="connsiteX1" fmla="*/ 27848 w 353449"/>
                <a:gd name="connsiteY1" fmla="*/ 260483 h 274039"/>
                <a:gd name="connsiteX2" fmla="*/ 296469 w 353449"/>
                <a:gd name="connsiteY2" fmla="*/ 227923 h 274039"/>
                <a:gd name="connsiteX3" fmla="*/ 353449 w 353449"/>
                <a:gd name="connsiteY3" fmla="*/ 100394 h 274039"/>
                <a:gd name="connsiteX4" fmla="*/ 103821 w 353449"/>
                <a:gd name="connsiteY4" fmla="*/ 0 h 274039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9" h="299910">
                  <a:moveTo>
                    <a:pt x="103821" y="0"/>
                  </a:moveTo>
                  <a:cubicBezTo>
                    <a:pt x="13376" y="77782"/>
                    <a:pt x="-33654" y="190841"/>
                    <a:pt x="27848" y="260483"/>
                  </a:cubicBezTo>
                  <a:cubicBezTo>
                    <a:pt x="109249" y="318369"/>
                    <a:pt x="215068" y="316559"/>
                    <a:pt x="296469" y="227923"/>
                  </a:cubicBezTo>
                  <a:cubicBezTo>
                    <a:pt x="348058" y="147391"/>
                    <a:pt x="323621" y="185744"/>
                    <a:pt x="353449" y="100394"/>
                  </a:cubicBezTo>
                  <a:lnTo>
                    <a:pt x="103821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자유형: 도형 29">
              <a:extLst>
                <a:ext uri="{FF2B5EF4-FFF2-40B4-BE49-F238E27FC236}">
                  <a16:creationId xmlns:a16="http://schemas.microsoft.com/office/drawing/2014/main" id="{98144844-B7CB-4A26-97E8-6B05086C2947}"/>
                </a:ext>
              </a:extLst>
            </p:cNvPr>
            <p:cNvSpPr/>
            <p:nvPr/>
          </p:nvSpPr>
          <p:spPr>
            <a:xfrm>
              <a:off x="6378493" y="3507475"/>
              <a:ext cx="1291549" cy="752856"/>
            </a:xfrm>
            <a:custGeom>
              <a:avLst/>
              <a:gdLst>
                <a:gd name="connsiteX0" fmla="*/ 1132764 w 1303361"/>
                <a:gd name="connsiteY0" fmla="*/ 23884 h 771098"/>
                <a:gd name="connsiteX1" fmla="*/ 1303361 w 1303361"/>
                <a:gd name="connsiteY1" fmla="*/ 409433 h 771098"/>
                <a:gd name="connsiteX2" fmla="*/ 870044 w 1303361"/>
                <a:gd name="connsiteY2" fmla="*/ 771098 h 771098"/>
                <a:gd name="connsiteX3" fmla="*/ 0 w 1303361"/>
                <a:gd name="connsiteY3" fmla="*/ 0 h 771098"/>
                <a:gd name="connsiteX4" fmla="*/ 1132764 w 1303361"/>
                <a:gd name="connsiteY4" fmla="*/ 23884 h 771098"/>
                <a:gd name="connsiteX0" fmla="*/ 1108881 w 1279478"/>
                <a:gd name="connsiteY0" fmla="*/ 3412 h 750626"/>
                <a:gd name="connsiteX1" fmla="*/ 1279478 w 1279478"/>
                <a:gd name="connsiteY1" fmla="*/ 388961 h 750626"/>
                <a:gd name="connsiteX2" fmla="*/ 846161 w 1279478"/>
                <a:gd name="connsiteY2" fmla="*/ 750626 h 750626"/>
                <a:gd name="connsiteX3" fmla="*/ 0 w 1279478"/>
                <a:gd name="connsiteY3" fmla="*/ 0 h 750626"/>
                <a:gd name="connsiteX4" fmla="*/ 1108881 w 1279478"/>
                <a:gd name="connsiteY4" fmla="*/ 3412 h 750626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40390"/>
                <a:gd name="connsiteX1" fmla="*/ 1279478 w 1279478"/>
                <a:gd name="connsiteY1" fmla="*/ 392373 h 740390"/>
                <a:gd name="connsiteX2" fmla="*/ 859809 w 1279478"/>
                <a:gd name="connsiteY2" fmla="*/ 740390 h 740390"/>
                <a:gd name="connsiteX3" fmla="*/ 0 w 1279478"/>
                <a:gd name="connsiteY3" fmla="*/ 3412 h 740390"/>
                <a:gd name="connsiteX4" fmla="*/ 1108881 w 1279478"/>
                <a:gd name="connsiteY4" fmla="*/ 0 h 740390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549" h="752856">
                  <a:moveTo>
                    <a:pt x="1120952" y="0"/>
                  </a:moveTo>
                  <a:lnTo>
                    <a:pt x="1291549" y="392373"/>
                  </a:lnTo>
                  <a:cubicBezTo>
                    <a:pt x="1112991" y="495868"/>
                    <a:pt x="1095187" y="659596"/>
                    <a:pt x="865450" y="752856"/>
                  </a:cubicBezTo>
                  <a:cubicBezTo>
                    <a:pt x="620927" y="501465"/>
                    <a:pt x="279431" y="259656"/>
                    <a:pt x="0" y="6430"/>
                  </a:cubicBezTo>
                  <a:lnTo>
                    <a:pt x="1120952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8" name="자유형: 도형 30">
              <a:extLst>
                <a:ext uri="{FF2B5EF4-FFF2-40B4-BE49-F238E27FC236}">
                  <a16:creationId xmlns:a16="http://schemas.microsoft.com/office/drawing/2014/main" id="{ABDA85E0-F40B-4EA5-AD32-79B84ECBFF76}"/>
                </a:ext>
              </a:extLst>
            </p:cNvPr>
            <p:cNvSpPr/>
            <p:nvPr/>
          </p:nvSpPr>
          <p:spPr>
            <a:xfrm>
              <a:off x="4473055" y="2964975"/>
              <a:ext cx="2816358" cy="1884987"/>
            </a:xfrm>
            <a:custGeom>
              <a:avLst/>
              <a:gdLst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76894"/>
                <a:gd name="connsiteX1" fmla="*/ 0 w 2808027"/>
                <a:gd name="connsiteY1" fmla="*/ 928048 h 1876894"/>
                <a:gd name="connsiteX2" fmla="*/ 2019868 w 2808027"/>
                <a:gd name="connsiteY2" fmla="*/ 1859508 h 1876894"/>
                <a:gd name="connsiteX3" fmla="*/ 1941394 w 2808027"/>
                <a:gd name="connsiteY3" fmla="*/ 1620672 h 1876894"/>
                <a:gd name="connsiteX4" fmla="*/ 2265528 w 2808027"/>
                <a:gd name="connsiteY4" fmla="*/ 1719618 h 1876894"/>
                <a:gd name="connsiteX5" fmla="*/ 2187053 w 2808027"/>
                <a:gd name="connsiteY5" fmla="*/ 1528549 h 1876894"/>
                <a:gd name="connsiteX6" fmla="*/ 2518012 w 2808027"/>
                <a:gd name="connsiteY6" fmla="*/ 1624084 h 1876894"/>
                <a:gd name="connsiteX7" fmla="*/ 2429301 w 2808027"/>
                <a:gd name="connsiteY7" fmla="*/ 1371600 h 1876894"/>
                <a:gd name="connsiteX8" fmla="*/ 2808027 w 2808027"/>
                <a:gd name="connsiteY8" fmla="*/ 1501254 h 1876894"/>
                <a:gd name="connsiteX9" fmla="*/ 2770495 w 2808027"/>
                <a:gd name="connsiteY9" fmla="*/ 1276066 h 1876894"/>
                <a:gd name="connsiteX10" fmla="*/ 1897039 w 2808027"/>
                <a:gd name="connsiteY10" fmla="*/ 542499 h 1876894"/>
                <a:gd name="connsiteX11" fmla="*/ 1716206 w 2808027"/>
                <a:gd name="connsiteY11" fmla="*/ 98946 h 1876894"/>
                <a:gd name="connsiteX12" fmla="*/ 1392071 w 2808027"/>
                <a:gd name="connsiteY12" fmla="*/ 0 h 1876894"/>
                <a:gd name="connsiteX13" fmla="*/ 283191 w 2808027"/>
                <a:gd name="connsiteY13" fmla="*/ 180833 h 1876894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59509"/>
                <a:gd name="connsiteX1" fmla="*/ 0 w 2808027"/>
                <a:gd name="connsiteY1" fmla="*/ 928048 h 1859509"/>
                <a:gd name="connsiteX2" fmla="*/ 1122528 w 2808027"/>
                <a:gd name="connsiteY2" fmla="*/ 1579728 h 1859509"/>
                <a:gd name="connsiteX3" fmla="*/ 2019868 w 2808027"/>
                <a:gd name="connsiteY3" fmla="*/ 1859508 h 1859509"/>
                <a:gd name="connsiteX4" fmla="*/ 1941394 w 2808027"/>
                <a:gd name="connsiteY4" fmla="*/ 1620672 h 1859509"/>
                <a:gd name="connsiteX5" fmla="*/ 2265528 w 2808027"/>
                <a:gd name="connsiteY5" fmla="*/ 1719618 h 1859509"/>
                <a:gd name="connsiteX6" fmla="*/ 2187053 w 2808027"/>
                <a:gd name="connsiteY6" fmla="*/ 1528549 h 1859509"/>
                <a:gd name="connsiteX7" fmla="*/ 2518012 w 2808027"/>
                <a:gd name="connsiteY7" fmla="*/ 1624084 h 1859509"/>
                <a:gd name="connsiteX8" fmla="*/ 2429301 w 2808027"/>
                <a:gd name="connsiteY8" fmla="*/ 1371600 h 1859509"/>
                <a:gd name="connsiteX9" fmla="*/ 2808027 w 2808027"/>
                <a:gd name="connsiteY9" fmla="*/ 1501254 h 1859509"/>
                <a:gd name="connsiteX10" fmla="*/ 2770495 w 2808027"/>
                <a:gd name="connsiteY10" fmla="*/ 1276066 h 1859509"/>
                <a:gd name="connsiteX11" fmla="*/ 1897039 w 2808027"/>
                <a:gd name="connsiteY11" fmla="*/ 542499 h 1859509"/>
                <a:gd name="connsiteX12" fmla="*/ 1716206 w 2808027"/>
                <a:gd name="connsiteY12" fmla="*/ 98946 h 1859509"/>
                <a:gd name="connsiteX13" fmla="*/ 1392071 w 2808027"/>
                <a:gd name="connsiteY13" fmla="*/ 0 h 1859509"/>
                <a:gd name="connsiteX14" fmla="*/ 283191 w 2808027"/>
                <a:gd name="connsiteY14" fmla="*/ 180833 h 1859509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9902"/>
                <a:gd name="connsiteX1" fmla="*/ 0 w 2808027"/>
                <a:gd name="connsiteY1" fmla="*/ 928048 h 1879902"/>
                <a:gd name="connsiteX2" fmla="*/ 1119115 w 2808027"/>
                <a:gd name="connsiteY2" fmla="*/ 1624084 h 1879902"/>
                <a:gd name="connsiteX3" fmla="*/ 2019868 w 2808027"/>
                <a:gd name="connsiteY3" fmla="*/ 1859508 h 1879902"/>
                <a:gd name="connsiteX4" fmla="*/ 1941394 w 2808027"/>
                <a:gd name="connsiteY4" fmla="*/ 1620672 h 1879902"/>
                <a:gd name="connsiteX5" fmla="*/ 2265528 w 2808027"/>
                <a:gd name="connsiteY5" fmla="*/ 1719618 h 1879902"/>
                <a:gd name="connsiteX6" fmla="*/ 2187053 w 2808027"/>
                <a:gd name="connsiteY6" fmla="*/ 1528549 h 1879902"/>
                <a:gd name="connsiteX7" fmla="*/ 2518012 w 2808027"/>
                <a:gd name="connsiteY7" fmla="*/ 1624084 h 1879902"/>
                <a:gd name="connsiteX8" fmla="*/ 2429301 w 2808027"/>
                <a:gd name="connsiteY8" fmla="*/ 1371600 h 1879902"/>
                <a:gd name="connsiteX9" fmla="*/ 2808027 w 2808027"/>
                <a:gd name="connsiteY9" fmla="*/ 1501254 h 1879902"/>
                <a:gd name="connsiteX10" fmla="*/ 2770495 w 2808027"/>
                <a:gd name="connsiteY10" fmla="*/ 1276066 h 1879902"/>
                <a:gd name="connsiteX11" fmla="*/ 1897039 w 2808027"/>
                <a:gd name="connsiteY11" fmla="*/ 542499 h 1879902"/>
                <a:gd name="connsiteX12" fmla="*/ 1716206 w 2808027"/>
                <a:gd name="connsiteY12" fmla="*/ 98946 h 1879902"/>
                <a:gd name="connsiteX13" fmla="*/ 1392071 w 2808027"/>
                <a:gd name="connsiteY13" fmla="*/ 0 h 1879902"/>
                <a:gd name="connsiteX14" fmla="*/ 283191 w 2808027"/>
                <a:gd name="connsiteY14" fmla="*/ 180833 h 1879902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680"/>
                <a:gd name="connsiteX1" fmla="*/ 0 w 2808027"/>
                <a:gd name="connsiteY1" fmla="*/ 928048 h 1876680"/>
                <a:gd name="connsiteX2" fmla="*/ 1119115 w 2808027"/>
                <a:gd name="connsiteY2" fmla="*/ 1624084 h 1876680"/>
                <a:gd name="connsiteX3" fmla="*/ 2019868 w 2808027"/>
                <a:gd name="connsiteY3" fmla="*/ 1859508 h 1876680"/>
                <a:gd name="connsiteX4" fmla="*/ 1941394 w 2808027"/>
                <a:gd name="connsiteY4" fmla="*/ 1620672 h 1876680"/>
                <a:gd name="connsiteX5" fmla="*/ 2265528 w 2808027"/>
                <a:gd name="connsiteY5" fmla="*/ 1719618 h 1876680"/>
                <a:gd name="connsiteX6" fmla="*/ 2187053 w 2808027"/>
                <a:gd name="connsiteY6" fmla="*/ 1528549 h 1876680"/>
                <a:gd name="connsiteX7" fmla="*/ 2518012 w 2808027"/>
                <a:gd name="connsiteY7" fmla="*/ 1624084 h 1876680"/>
                <a:gd name="connsiteX8" fmla="*/ 2429301 w 2808027"/>
                <a:gd name="connsiteY8" fmla="*/ 1371600 h 1876680"/>
                <a:gd name="connsiteX9" fmla="*/ 2808027 w 2808027"/>
                <a:gd name="connsiteY9" fmla="*/ 1501254 h 1876680"/>
                <a:gd name="connsiteX10" fmla="*/ 2770495 w 2808027"/>
                <a:gd name="connsiteY10" fmla="*/ 1276066 h 1876680"/>
                <a:gd name="connsiteX11" fmla="*/ 1897039 w 2808027"/>
                <a:gd name="connsiteY11" fmla="*/ 542499 h 1876680"/>
                <a:gd name="connsiteX12" fmla="*/ 1716206 w 2808027"/>
                <a:gd name="connsiteY12" fmla="*/ 98946 h 1876680"/>
                <a:gd name="connsiteX13" fmla="*/ 1392071 w 2808027"/>
                <a:gd name="connsiteY13" fmla="*/ 0 h 1876680"/>
                <a:gd name="connsiteX14" fmla="*/ 283191 w 2808027"/>
                <a:gd name="connsiteY14" fmla="*/ 180833 h 1876680"/>
                <a:gd name="connsiteX0" fmla="*/ 283191 w 2808027"/>
                <a:gd name="connsiteY0" fmla="*/ 180833 h 1880087"/>
                <a:gd name="connsiteX1" fmla="*/ 0 w 2808027"/>
                <a:gd name="connsiteY1" fmla="*/ 928048 h 1880087"/>
                <a:gd name="connsiteX2" fmla="*/ 1119115 w 2808027"/>
                <a:gd name="connsiteY2" fmla="*/ 1624084 h 1880087"/>
                <a:gd name="connsiteX3" fmla="*/ 2019868 w 2808027"/>
                <a:gd name="connsiteY3" fmla="*/ 1859508 h 1880087"/>
                <a:gd name="connsiteX4" fmla="*/ 1941394 w 2808027"/>
                <a:gd name="connsiteY4" fmla="*/ 1620672 h 1880087"/>
                <a:gd name="connsiteX5" fmla="*/ 2265528 w 2808027"/>
                <a:gd name="connsiteY5" fmla="*/ 1719618 h 1880087"/>
                <a:gd name="connsiteX6" fmla="*/ 2187053 w 2808027"/>
                <a:gd name="connsiteY6" fmla="*/ 1528549 h 1880087"/>
                <a:gd name="connsiteX7" fmla="*/ 2518012 w 2808027"/>
                <a:gd name="connsiteY7" fmla="*/ 1624084 h 1880087"/>
                <a:gd name="connsiteX8" fmla="*/ 2429301 w 2808027"/>
                <a:gd name="connsiteY8" fmla="*/ 1371600 h 1880087"/>
                <a:gd name="connsiteX9" fmla="*/ 2808027 w 2808027"/>
                <a:gd name="connsiteY9" fmla="*/ 1501254 h 1880087"/>
                <a:gd name="connsiteX10" fmla="*/ 2770495 w 2808027"/>
                <a:gd name="connsiteY10" fmla="*/ 1276066 h 1880087"/>
                <a:gd name="connsiteX11" fmla="*/ 1897039 w 2808027"/>
                <a:gd name="connsiteY11" fmla="*/ 542499 h 1880087"/>
                <a:gd name="connsiteX12" fmla="*/ 1716206 w 2808027"/>
                <a:gd name="connsiteY12" fmla="*/ 98946 h 1880087"/>
                <a:gd name="connsiteX13" fmla="*/ 1392071 w 2808027"/>
                <a:gd name="connsiteY13" fmla="*/ 0 h 1880087"/>
                <a:gd name="connsiteX14" fmla="*/ 283191 w 2808027"/>
                <a:gd name="connsiteY14" fmla="*/ 180833 h 1880087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797791"/>
                <a:gd name="connsiteY0" fmla="*/ 180833 h 1884987"/>
                <a:gd name="connsiteX1" fmla="*/ 0 w 2797791"/>
                <a:gd name="connsiteY1" fmla="*/ 928048 h 1884987"/>
                <a:gd name="connsiteX2" fmla="*/ 1125939 w 2797791"/>
                <a:gd name="connsiteY2" fmla="*/ 1613848 h 1884987"/>
                <a:gd name="connsiteX3" fmla="*/ 2019868 w 2797791"/>
                <a:gd name="connsiteY3" fmla="*/ 1859508 h 1884987"/>
                <a:gd name="connsiteX4" fmla="*/ 1941394 w 2797791"/>
                <a:gd name="connsiteY4" fmla="*/ 1620672 h 1884987"/>
                <a:gd name="connsiteX5" fmla="*/ 2265528 w 2797791"/>
                <a:gd name="connsiteY5" fmla="*/ 1719618 h 1884987"/>
                <a:gd name="connsiteX6" fmla="*/ 2187053 w 2797791"/>
                <a:gd name="connsiteY6" fmla="*/ 1528549 h 1884987"/>
                <a:gd name="connsiteX7" fmla="*/ 2518012 w 2797791"/>
                <a:gd name="connsiteY7" fmla="*/ 1624084 h 1884987"/>
                <a:gd name="connsiteX8" fmla="*/ 2429301 w 2797791"/>
                <a:gd name="connsiteY8" fmla="*/ 1371600 h 1884987"/>
                <a:gd name="connsiteX9" fmla="*/ 2797791 w 2797791"/>
                <a:gd name="connsiteY9" fmla="*/ 1491018 h 1884987"/>
                <a:gd name="connsiteX10" fmla="*/ 2770495 w 2797791"/>
                <a:gd name="connsiteY10" fmla="*/ 1276066 h 1884987"/>
                <a:gd name="connsiteX11" fmla="*/ 1897039 w 2797791"/>
                <a:gd name="connsiteY11" fmla="*/ 542499 h 1884987"/>
                <a:gd name="connsiteX12" fmla="*/ 1716206 w 2797791"/>
                <a:gd name="connsiteY12" fmla="*/ 98946 h 1884987"/>
                <a:gd name="connsiteX13" fmla="*/ 1392071 w 2797791"/>
                <a:gd name="connsiteY13" fmla="*/ 0 h 1884987"/>
                <a:gd name="connsiteX14" fmla="*/ 283191 w 2797791"/>
                <a:gd name="connsiteY14" fmla="*/ 180833 h 1884987"/>
                <a:gd name="connsiteX0" fmla="*/ 283191 w 2819877"/>
                <a:gd name="connsiteY0" fmla="*/ 180833 h 1884987"/>
                <a:gd name="connsiteX1" fmla="*/ 0 w 2819877"/>
                <a:gd name="connsiteY1" fmla="*/ 928048 h 1884987"/>
                <a:gd name="connsiteX2" fmla="*/ 1125939 w 2819877"/>
                <a:gd name="connsiteY2" fmla="*/ 1613848 h 1884987"/>
                <a:gd name="connsiteX3" fmla="*/ 2019868 w 2819877"/>
                <a:gd name="connsiteY3" fmla="*/ 1859508 h 1884987"/>
                <a:gd name="connsiteX4" fmla="*/ 1941394 w 2819877"/>
                <a:gd name="connsiteY4" fmla="*/ 1620672 h 1884987"/>
                <a:gd name="connsiteX5" fmla="*/ 2265528 w 2819877"/>
                <a:gd name="connsiteY5" fmla="*/ 1719618 h 1884987"/>
                <a:gd name="connsiteX6" fmla="*/ 2187053 w 2819877"/>
                <a:gd name="connsiteY6" fmla="*/ 1528549 h 1884987"/>
                <a:gd name="connsiteX7" fmla="*/ 2518012 w 2819877"/>
                <a:gd name="connsiteY7" fmla="*/ 1624084 h 1884987"/>
                <a:gd name="connsiteX8" fmla="*/ 2429301 w 2819877"/>
                <a:gd name="connsiteY8" fmla="*/ 1371600 h 1884987"/>
                <a:gd name="connsiteX9" fmla="*/ 2797791 w 2819877"/>
                <a:gd name="connsiteY9" fmla="*/ 1491018 h 1884987"/>
                <a:gd name="connsiteX10" fmla="*/ 2770495 w 2819877"/>
                <a:gd name="connsiteY10" fmla="*/ 1276066 h 1884987"/>
                <a:gd name="connsiteX11" fmla="*/ 1897039 w 2819877"/>
                <a:gd name="connsiteY11" fmla="*/ 542499 h 1884987"/>
                <a:gd name="connsiteX12" fmla="*/ 1716206 w 2819877"/>
                <a:gd name="connsiteY12" fmla="*/ 98946 h 1884987"/>
                <a:gd name="connsiteX13" fmla="*/ 1392071 w 2819877"/>
                <a:gd name="connsiteY13" fmla="*/ 0 h 1884987"/>
                <a:gd name="connsiteX14" fmla="*/ 283191 w 2819877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12954"/>
                <a:gd name="connsiteY0" fmla="*/ 180833 h 1884987"/>
                <a:gd name="connsiteX1" fmla="*/ 0 w 2812954"/>
                <a:gd name="connsiteY1" fmla="*/ 928048 h 1884987"/>
                <a:gd name="connsiteX2" fmla="*/ 1125939 w 2812954"/>
                <a:gd name="connsiteY2" fmla="*/ 1613848 h 1884987"/>
                <a:gd name="connsiteX3" fmla="*/ 2019868 w 2812954"/>
                <a:gd name="connsiteY3" fmla="*/ 1859508 h 1884987"/>
                <a:gd name="connsiteX4" fmla="*/ 1941394 w 2812954"/>
                <a:gd name="connsiteY4" fmla="*/ 1620672 h 1884987"/>
                <a:gd name="connsiteX5" fmla="*/ 2265528 w 2812954"/>
                <a:gd name="connsiteY5" fmla="*/ 1719618 h 1884987"/>
                <a:gd name="connsiteX6" fmla="*/ 2187053 w 2812954"/>
                <a:gd name="connsiteY6" fmla="*/ 1528549 h 1884987"/>
                <a:gd name="connsiteX7" fmla="*/ 2518012 w 2812954"/>
                <a:gd name="connsiteY7" fmla="*/ 1624084 h 1884987"/>
                <a:gd name="connsiteX8" fmla="*/ 2429301 w 2812954"/>
                <a:gd name="connsiteY8" fmla="*/ 1371600 h 1884987"/>
                <a:gd name="connsiteX9" fmla="*/ 2777319 w 2812954"/>
                <a:gd name="connsiteY9" fmla="*/ 1501254 h 1884987"/>
                <a:gd name="connsiteX10" fmla="*/ 2770495 w 2812954"/>
                <a:gd name="connsiteY10" fmla="*/ 1276066 h 1884987"/>
                <a:gd name="connsiteX11" fmla="*/ 1897039 w 2812954"/>
                <a:gd name="connsiteY11" fmla="*/ 542499 h 1884987"/>
                <a:gd name="connsiteX12" fmla="*/ 1716206 w 2812954"/>
                <a:gd name="connsiteY12" fmla="*/ 98946 h 1884987"/>
                <a:gd name="connsiteX13" fmla="*/ 1392071 w 2812954"/>
                <a:gd name="connsiteY13" fmla="*/ 0 h 1884987"/>
                <a:gd name="connsiteX14" fmla="*/ 283191 w 2812954"/>
                <a:gd name="connsiteY14" fmla="*/ 180833 h 1884987"/>
                <a:gd name="connsiteX0" fmla="*/ 283191 w 2817049"/>
                <a:gd name="connsiteY0" fmla="*/ 180833 h 1884987"/>
                <a:gd name="connsiteX1" fmla="*/ 0 w 2817049"/>
                <a:gd name="connsiteY1" fmla="*/ 928048 h 1884987"/>
                <a:gd name="connsiteX2" fmla="*/ 1125939 w 2817049"/>
                <a:gd name="connsiteY2" fmla="*/ 1613848 h 1884987"/>
                <a:gd name="connsiteX3" fmla="*/ 2019868 w 2817049"/>
                <a:gd name="connsiteY3" fmla="*/ 1859508 h 1884987"/>
                <a:gd name="connsiteX4" fmla="*/ 1941394 w 2817049"/>
                <a:gd name="connsiteY4" fmla="*/ 1620672 h 1884987"/>
                <a:gd name="connsiteX5" fmla="*/ 2265528 w 2817049"/>
                <a:gd name="connsiteY5" fmla="*/ 1719618 h 1884987"/>
                <a:gd name="connsiteX6" fmla="*/ 2187053 w 2817049"/>
                <a:gd name="connsiteY6" fmla="*/ 1528549 h 1884987"/>
                <a:gd name="connsiteX7" fmla="*/ 2518012 w 2817049"/>
                <a:gd name="connsiteY7" fmla="*/ 1624084 h 1884987"/>
                <a:gd name="connsiteX8" fmla="*/ 2429301 w 2817049"/>
                <a:gd name="connsiteY8" fmla="*/ 1371600 h 1884987"/>
                <a:gd name="connsiteX9" fmla="*/ 2777319 w 2817049"/>
                <a:gd name="connsiteY9" fmla="*/ 1501254 h 1884987"/>
                <a:gd name="connsiteX10" fmla="*/ 2770495 w 2817049"/>
                <a:gd name="connsiteY10" fmla="*/ 1276066 h 1884987"/>
                <a:gd name="connsiteX11" fmla="*/ 1897039 w 2817049"/>
                <a:gd name="connsiteY11" fmla="*/ 542499 h 1884987"/>
                <a:gd name="connsiteX12" fmla="*/ 1716206 w 2817049"/>
                <a:gd name="connsiteY12" fmla="*/ 98946 h 1884987"/>
                <a:gd name="connsiteX13" fmla="*/ 1392071 w 2817049"/>
                <a:gd name="connsiteY13" fmla="*/ 0 h 1884987"/>
                <a:gd name="connsiteX14" fmla="*/ 283191 w 2817049"/>
                <a:gd name="connsiteY14" fmla="*/ 180833 h 1884987"/>
                <a:gd name="connsiteX0" fmla="*/ 283191 w 2803957"/>
                <a:gd name="connsiteY0" fmla="*/ 180833 h 1884987"/>
                <a:gd name="connsiteX1" fmla="*/ 0 w 2803957"/>
                <a:gd name="connsiteY1" fmla="*/ 928048 h 1884987"/>
                <a:gd name="connsiteX2" fmla="*/ 1125939 w 2803957"/>
                <a:gd name="connsiteY2" fmla="*/ 1613848 h 1884987"/>
                <a:gd name="connsiteX3" fmla="*/ 2019868 w 2803957"/>
                <a:gd name="connsiteY3" fmla="*/ 1859508 h 1884987"/>
                <a:gd name="connsiteX4" fmla="*/ 1941394 w 2803957"/>
                <a:gd name="connsiteY4" fmla="*/ 1620672 h 1884987"/>
                <a:gd name="connsiteX5" fmla="*/ 2265528 w 2803957"/>
                <a:gd name="connsiteY5" fmla="*/ 1719618 h 1884987"/>
                <a:gd name="connsiteX6" fmla="*/ 2187053 w 2803957"/>
                <a:gd name="connsiteY6" fmla="*/ 1528549 h 1884987"/>
                <a:gd name="connsiteX7" fmla="*/ 2518012 w 2803957"/>
                <a:gd name="connsiteY7" fmla="*/ 1624084 h 1884987"/>
                <a:gd name="connsiteX8" fmla="*/ 2429301 w 2803957"/>
                <a:gd name="connsiteY8" fmla="*/ 1371600 h 1884987"/>
                <a:gd name="connsiteX9" fmla="*/ 2777319 w 2803957"/>
                <a:gd name="connsiteY9" fmla="*/ 1501254 h 1884987"/>
                <a:gd name="connsiteX10" fmla="*/ 2709080 w 2803957"/>
                <a:gd name="connsiteY10" fmla="*/ 1224887 h 1884987"/>
                <a:gd name="connsiteX11" fmla="*/ 1897039 w 2803957"/>
                <a:gd name="connsiteY11" fmla="*/ 542499 h 1884987"/>
                <a:gd name="connsiteX12" fmla="*/ 1716206 w 2803957"/>
                <a:gd name="connsiteY12" fmla="*/ 98946 h 1884987"/>
                <a:gd name="connsiteX13" fmla="*/ 1392071 w 2803957"/>
                <a:gd name="connsiteY13" fmla="*/ 0 h 1884987"/>
                <a:gd name="connsiteX14" fmla="*/ 283191 w 2803957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47 h 1885001"/>
                <a:gd name="connsiteX1" fmla="*/ 0 w 2812346"/>
                <a:gd name="connsiteY1" fmla="*/ 928062 h 1885001"/>
                <a:gd name="connsiteX2" fmla="*/ 1125939 w 2812346"/>
                <a:gd name="connsiteY2" fmla="*/ 1613862 h 1885001"/>
                <a:gd name="connsiteX3" fmla="*/ 2019868 w 2812346"/>
                <a:gd name="connsiteY3" fmla="*/ 1859522 h 1885001"/>
                <a:gd name="connsiteX4" fmla="*/ 1941394 w 2812346"/>
                <a:gd name="connsiteY4" fmla="*/ 1620686 h 1885001"/>
                <a:gd name="connsiteX5" fmla="*/ 2265528 w 2812346"/>
                <a:gd name="connsiteY5" fmla="*/ 1719632 h 1885001"/>
                <a:gd name="connsiteX6" fmla="*/ 2187053 w 2812346"/>
                <a:gd name="connsiteY6" fmla="*/ 1528563 h 1885001"/>
                <a:gd name="connsiteX7" fmla="*/ 2518012 w 2812346"/>
                <a:gd name="connsiteY7" fmla="*/ 1624098 h 1885001"/>
                <a:gd name="connsiteX8" fmla="*/ 2429301 w 2812346"/>
                <a:gd name="connsiteY8" fmla="*/ 1371614 h 1885001"/>
                <a:gd name="connsiteX9" fmla="*/ 2777319 w 2812346"/>
                <a:gd name="connsiteY9" fmla="*/ 1501268 h 1885001"/>
                <a:gd name="connsiteX10" fmla="*/ 2709080 w 2812346"/>
                <a:gd name="connsiteY10" fmla="*/ 1224901 h 1885001"/>
                <a:gd name="connsiteX11" fmla="*/ 1897039 w 2812346"/>
                <a:gd name="connsiteY11" fmla="*/ 542513 h 1885001"/>
                <a:gd name="connsiteX12" fmla="*/ 1716206 w 2812346"/>
                <a:gd name="connsiteY12" fmla="*/ 98960 h 1885001"/>
                <a:gd name="connsiteX13" fmla="*/ 1392071 w 2812346"/>
                <a:gd name="connsiteY13" fmla="*/ 14 h 1885001"/>
                <a:gd name="connsiteX14" fmla="*/ 283191 w 2812346"/>
                <a:gd name="connsiteY14" fmla="*/ 180847 h 1885001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6358"/>
                <a:gd name="connsiteY0" fmla="*/ 180833 h 1884987"/>
                <a:gd name="connsiteX1" fmla="*/ 0 w 2816358"/>
                <a:gd name="connsiteY1" fmla="*/ 928048 h 1884987"/>
                <a:gd name="connsiteX2" fmla="*/ 1125939 w 2816358"/>
                <a:gd name="connsiteY2" fmla="*/ 1613848 h 1884987"/>
                <a:gd name="connsiteX3" fmla="*/ 2019868 w 2816358"/>
                <a:gd name="connsiteY3" fmla="*/ 1859508 h 1884987"/>
                <a:gd name="connsiteX4" fmla="*/ 1941394 w 2816358"/>
                <a:gd name="connsiteY4" fmla="*/ 1620672 h 1884987"/>
                <a:gd name="connsiteX5" fmla="*/ 2244403 w 2816358"/>
                <a:gd name="connsiteY5" fmla="*/ 1728671 h 1884987"/>
                <a:gd name="connsiteX6" fmla="*/ 2187053 w 2816358"/>
                <a:gd name="connsiteY6" fmla="*/ 1528549 h 1884987"/>
                <a:gd name="connsiteX7" fmla="*/ 2518012 w 2816358"/>
                <a:gd name="connsiteY7" fmla="*/ 1624084 h 1884987"/>
                <a:gd name="connsiteX8" fmla="*/ 2429301 w 2816358"/>
                <a:gd name="connsiteY8" fmla="*/ 1371600 h 1884987"/>
                <a:gd name="connsiteX9" fmla="*/ 2777319 w 2816358"/>
                <a:gd name="connsiteY9" fmla="*/ 1501254 h 1884987"/>
                <a:gd name="connsiteX10" fmla="*/ 2709080 w 2816358"/>
                <a:gd name="connsiteY10" fmla="*/ 1224887 h 1884987"/>
                <a:gd name="connsiteX11" fmla="*/ 1897039 w 2816358"/>
                <a:gd name="connsiteY11" fmla="*/ 542499 h 1884987"/>
                <a:gd name="connsiteX12" fmla="*/ 1716206 w 2816358"/>
                <a:gd name="connsiteY12" fmla="*/ 98946 h 1884987"/>
                <a:gd name="connsiteX13" fmla="*/ 1392071 w 2816358"/>
                <a:gd name="connsiteY13" fmla="*/ 0 h 1884987"/>
                <a:gd name="connsiteX14" fmla="*/ 283191 w 2816358"/>
                <a:gd name="connsiteY14" fmla="*/ 180833 h 18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6358" h="1884987">
                  <a:moveTo>
                    <a:pt x="283191" y="180833"/>
                  </a:moveTo>
                  <a:cubicBezTo>
                    <a:pt x="243385" y="360528"/>
                    <a:pt x="162635" y="587993"/>
                    <a:pt x="0" y="928048"/>
                  </a:cubicBezTo>
                  <a:cubicBezTo>
                    <a:pt x="243385" y="1274360"/>
                    <a:pt x="618697" y="1472251"/>
                    <a:pt x="1125939" y="1613848"/>
                  </a:cubicBezTo>
                  <a:cubicBezTo>
                    <a:pt x="1513763" y="1711088"/>
                    <a:pt x="1877704" y="1965847"/>
                    <a:pt x="2019868" y="1859508"/>
                  </a:cubicBezTo>
                  <a:cubicBezTo>
                    <a:pt x="2119163" y="1766642"/>
                    <a:pt x="2013089" y="1705926"/>
                    <a:pt x="1941394" y="1620672"/>
                  </a:cubicBezTo>
                  <a:cubicBezTo>
                    <a:pt x="2018732" y="1704833"/>
                    <a:pt x="2114311" y="1837413"/>
                    <a:pt x="2244403" y="1728671"/>
                  </a:cubicBezTo>
                  <a:cubicBezTo>
                    <a:pt x="2334251" y="1654351"/>
                    <a:pt x="2284861" y="1615729"/>
                    <a:pt x="2187053" y="1528549"/>
                  </a:cubicBezTo>
                  <a:cubicBezTo>
                    <a:pt x="2235170" y="1570235"/>
                    <a:pt x="2371873" y="1725169"/>
                    <a:pt x="2518012" y="1624084"/>
                  </a:cubicBezTo>
                  <a:cubicBezTo>
                    <a:pt x="2620066" y="1536511"/>
                    <a:pt x="2530128" y="1464421"/>
                    <a:pt x="2429301" y="1371600"/>
                  </a:cubicBezTo>
                  <a:cubicBezTo>
                    <a:pt x="2565779" y="1497887"/>
                    <a:pt x="2653441" y="1584278"/>
                    <a:pt x="2777319" y="1501254"/>
                  </a:cubicBezTo>
                  <a:cubicBezTo>
                    <a:pt x="2865985" y="1417137"/>
                    <a:pt x="2786418" y="1289715"/>
                    <a:pt x="2709080" y="1224887"/>
                  </a:cubicBezTo>
                  <a:cubicBezTo>
                    <a:pt x="2458872" y="997424"/>
                    <a:pt x="2235958" y="783610"/>
                    <a:pt x="1897039" y="542499"/>
                  </a:cubicBezTo>
                  <a:lnTo>
                    <a:pt x="1716206" y="98946"/>
                  </a:lnTo>
                  <a:cubicBezTo>
                    <a:pt x="1608161" y="59140"/>
                    <a:pt x="1520587" y="5686"/>
                    <a:pt x="1392071" y="0"/>
                  </a:cubicBezTo>
                  <a:cubicBezTo>
                    <a:pt x="1097507" y="12511"/>
                    <a:pt x="693762" y="229738"/>
                    <a:pt x="283191" y="180833"/>
                  </a:cubicBezTo>
                  <a:close/>
                </a:path>
              </a:pathLst>
            </a:custGeom>
            <a:solidFill>
              <a:srgbClr val="A76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자유형: 도형 31">
              <a:extLst>
                <a:ext uri="{FF2B5EF4-FFF2-40B4-BE49-F238E27FC236}">
                  <a16:creationId xmlns:a16="http://schemas.microsoft.com/office/drawing/2014/main" id="{A30A6225-480E-4F87-BAD4-00AE82A83EEB}"/>
                </a:ext>
              </a:extLst>
            </p:cNvPr>
            <p:cNvSpPr/>
            <p:nvPr/>
          </p:nvSpPr>
          <p:spPr>
            <a:xfrm>
              <a:off x="3457575" y="2609850"/>
              <a:ext cx="1276350" cy="1381125"/>
            </a:xfrm>
            <a:custGeom>
              <a:avLst/>
              <a:gdLst>
                <a:gd name="connsiteX0" fmla="*/ 419100 w 1362075"/>
                <a:gd name="connsiteY0" fmla="*/ 0 h 1381125"/>
                <a:gd name="connsiteX1" fmla="*/ 1362075 w 1362075"/>
                <a:gd name="connsiteY1" fmla="*/ 361950 h 1381125"/>
                <a:gd name="connsiteX2" fmla="*/ 914400 w 1362075"/>
                <a:gd name="connsiteY2" fmla="*/ 1381125 h 1381125"/>
                <a:gd name="connsiteX3" fmla="*/ 0 w 1362075"/>
                <a:gd name="connsiteY3" fmla="*/ 1047750 h 1381125"/>
                <a:gd name="connsiteX4" fmla="*/ 419100 w 1362075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381000 w 1276350"/>
                <a:gd name="connsiteY0" fmla="*/ 0 h 1381125"/>
                <a:gd name="connsiteX1" fmla="*/ 1276350 w 1276350"/>
                <a:gd name="connsiteY1" fmla="*/ 352425 h 1381125"/>
                <a:gd name="connsiteX2" fmla="*/ 876300 w 1276350"/>
                <a:gd name="connsiteY2" fmla="*/ 1381125 h 1381125"/>
                <a:gd name="connsiteX3" fmla="*/ 0 w 1276350"/>
                <a:gd name="connsiteY3" fmla="*/ 1066800 h 1381125"/>
                <a:gd name="connsiteX4" fmla="*/ 381000 w 1276350"/>
                <a:gd name="connsiteY4" fmla="*/ 0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381125">
                  <a:moveTo>
                    <a:pt x="381000" y="0"/>
                  </a:moveTo>
                  <a:lnTo>
                    <a:pt x="1276350" y="352425"/>
                  </a:lnTo>
                  <a:cubicBezTo>
                    <a:pt x="1209675" y="733425"/>
                    <a:pt x="1047750" y="1066800"/>
                    <a:pt x="876300" y="1381125"/>
                  </a:cubicBezTo>
                  <a:lnTo>
                    <a:pt x="0" y="1066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자유형: 도형 32">
              <a:extLst>
                <a:ext uri="{FF2B5EF4-FFF2-40B4-BE49-F238E27FC236}">
                  <a16:creationId xmlns:a16="http://schemas.microsoft.com/office/drawing/2014/main" id="{D4472425-7442-4227-B744-F65B363F2EB8}"/>
                </a:ext>
              </a:extLst>
            </p:cNvPr>
            <p:cNvSpPr/>
            <p:nvPr/>
          </p:nvSpPr>
          <p:spPr>
            <a:xfrm>
              <a:off x="7362825" y="2600325"/>
              <a:ext cx="1266825" cy="1362075"/>
            </a:xfrm>
            <a:custGeom>
              <a:avLst/>
              <a:gdLst>
                <a:gd name="connsiteX0" fmla="*/ 923925 w 1295400"/>
                <a:gd name="connsiteY0" fmla="*/ 0 h 1390650"/>
                <a:gd name="connsiteX1" fmla="*/ 1295400 w 1295400"/>
                <a:gd name="connsiteY1" fmla="*/ 1095375 h 1390650"/>
                <a:gd name="connsiteX2" fmla="*/ 447675 w 1295400"/>
                <a:gd name="connsiteY2" fmla="*/ 1390650 h 1390650"/>
                <a:gd name="connsiteX3" fmla="*/ 0 w 1295400"/>
                <a:gd name="connsiteY3" fmla="*/ 323850 h 1390650"/>
                <a:gd name="connsiteX4" fmla="*/ 923925 w 1295400"/>
                <a:gd name="connsiteY4" fmla="*/ 0 h 1390650"/>
                <a:gd name="connsiteX0" fmla="*/ 923925 w 1276350"/>
                <a:gd name="connsiteY0" fmla="*/ 0 h 1390650"/>
                <a:gd name="connsiteX1" fmla="*/ 1276350 w 1276350"/>
                <a:gd name="connsiteY1" fmla="*/ 1057275 h 1390650"/>
                <a:gd name="connsiteX2" fmla="*/ 447675 w 1276350"/>
                <a:gd name="connsiteY2" fmla="*/ 1390650 h 1390650"/>
                <a:gd name="connsiteX3" fmla="*/ 0 w 1276350"/>
                <a:gd name="connsiteY3" fmla="*/ 323850 h 1390650"/>
                <a:gd name="connsiteX4" fmla="*/ 923925 w 1276350"/>
                <a:gd name="connsiteY4" fmla="*/ 0 h 1390650"/>
                <a:gd name="connsiteX0" fmla="*/ 923925 w 1276350"/>
                <a:gd name="connsiteY0" fmla="*/ 0 h 1362075"/>
                <a:gd name="connsiteX1" fmla="*/ 1276350 w 1276350"/>
                <a:gd name="connsiteY1" fmla="*/ 1028700 h 1362075"/>
                <a:gd name="connsiteX2" fmla="*/ 447675 w 1276350"/>
                <a:gd name="connsiteY2" fmla="*/ 1362075 h 1362075"/>
                <a:gd name="connsiteX3" fmla="*/ 0 w 1276350"/>
                <a:gd name="connsiteY3" fmla="*/ 295275 h 1362075"/>
                <a:gd name="connsiteX4" fmla="*/ 923925 w 1276350"/>
                <a:gd name="connsiteY4" fmla="*/ 0 h 1362075"/>
                <a:gd name="connsiteX0" fmla="*/ 895350 w 1247775"/>
                <a:gd name="connsiteY0" fmla="*/ 0 h 1362075"/>
                <a:gd name="connsiteX1" fmla="*/ 1247775 w 1247775"/>
                <a:gd name="connsiteY1" fmla="*/ 1028700 h 1362075"/>
                <a:gd name="connsiteX2" fmla="*/ 419100 w 1247775"/>
                <a:gd name="connsiteY2" fmla="*/ 1362075 h 1362075"/>
                <a:gd name="connsiteX3" fmla="*/ 0 w 1247775"/>
                <a:gd name="connsiteY3" fmla="*/ 371475 h 1362075"/>
                <a:gd name="connsiteX4" fmla="*/ 895350 w 124777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825" h="1362075">
                  <a:moveTo>
                    <a:pt x="914400" y="0"/>
                  </a:moveTo>
                  <a:lnTo>
                    <a:pt x="1266825" y="1028700"/>
                  </a:lnTo>
                  <a:lnTo>
                    <a:pt x="438150" y="1362075"/>
                  </a:lnTo>
                  <a:cubicBezTo>
                    <a:pt x="234950" y="1063625"/>
                    <a:pt x="98425" y="727075"/>
                    <a:pt x="0" y="323850"/>
                  </a:cubicBezTo>
                  <a:lnTo>
                    <a:pt x="9144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" name="자유형: 도형 33">
              <a:extLst>
                <a:ext uri="{FF2B5EF4-FFF2-40B4-BE49-F238E27FC236}">
                  <a16:creationId xmlns:a16="http://schemas.microsoft.com/office/drawing/2014/main" id="{E49F7CBD-107A-417C-98D5-3E3CA4FBF46B}"/>
                </a:ext>
              </a:extLst>
            </p:cNvPr>
            <p:cNvSpPr/>
            <p:nvPr/>
          </p:nvSpPr>
          <p:spPr>
            <a:xfrm>
              <a:off x="5529692" y="2971495"/>
              <a:ext cx="1968965" cy="906434"/>
            </a:xfrm>
            <a:custGeom>
              <a:avLst/>
              <a:gdLst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82138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75314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7611 w 1977972"/>
                <a:gd name="connsiteY0" fmla="*/ 54600 h 866642"/>
                <a:gd name="connsiteX1" fmla="*/ 1015805 w 1977972"/>
                <a:gd name="connsiteY1" fmla="*/ 9 h 866642"/>
                <a:gd name="connsiteX2" fmla="*/ 384595 w 1977972"/>
                <a:gd name="connsiteY2" fmla="*/ 204725 h 866642"/>
                <a:gd name="connsiteX3" fmla="*/ 179879 w 1977972"/>
                <a:gd name="connsiteY3" fmla="*/ 562979 h 866642"/>
                <a:gd name="connsiteX4" fmla="*/ 5870 w 1977972"/>
                <a:gd name="connsiteY4" fmla="*/ 743812 h 866642"/>
                <a:gd name="connsiteX5" fmla="*/ 408479 w 1977972"/>
                <a:gd name="connsiteY5" fmla="*/ 866642 h 866642"/>
                <a:gd name="connsiteX6" fmla="*/ 742850 w 1977972"/>
                <a:gd name="connsiteY6" fmla="*/ 522036 h 866642"/>
                <a:gd name="connsiteX7" fmla="*/ 1977972 w 1977972"/>
                <a:gd name="connsiteY7" fmla="*/ 539096 h 866642"/>
                <a:gd name="connsiteX8" fmla="*/ 1817611 w 1977972"/>
                <a:gd name="connsiteY8" fmla="*/ 54600 h 866642"/>
                <a:gd name="connsiteX0" fmla="*/ 1801119 w 1961480"/>
                <a:gd name="connsiteY0" fmla="*/ 54600 h 866642"/>
                <a:gd name="connsiteX1" fmla="*/ 999313 w 1961480"/>
                <a:gd name="connsiteY1" fmla="*/ 9 h 866642"/>
                <a:gd name="connsiteX2" fmla="*/ 368103 w 1961480"/>
                <a:gd name="connsiteY2" fmla="*/ 204725 h 866642"/>
                <a:gd name="connsiteX3" fmla="*/ 163387 w 1961480"/>
                <a:gd name="connsiteY3" fmla="*/ 562979 h 866642"/>
                <a:gd name="connsiteX4" fmla="*/ 6437 w 1961480"/>
                <a:gd name="connsiteY4" fmla="*/ 767696 h 866642"/>
                <a:gd name="connsiteX5" fmla="*/ 391987 w 1961480"/>
                <a:gd name="connsiteY5" fmla="*/ 866642 h 866642"/>
                <a:gd name="connsiteX6" fmla="*/ 726358 w 1961480"/>
                <a:gd name="connsiteY6" fmla="*/ 522036 h 866642"/>
                <a:gd name="connsiteX7" fmla="*/ 1961480 w 1961480"/>
                <a:gd name="connsiteY7" fmla="*/ 539096 h 866642"/>
                <a:gd name="connsiteX8" fmla="*/ 1801119 w 1961480"/>
                <a:gd name="connsiteY8" fmla="*/ 54600 h 866642"/>
                <a:gd name="connsiteX0" fmla="*/ 1797796 w 1958157"/>
                <a:gd name="connsiteY0" fmla="*/ 54600 h 866642"/>
                <a:gd name="connsiteX1" fmla="*/ 995990 w 1958157"/>
                <a:gd name="connsiteY1" fmla="*/ 9 h 866642"/>
                <a:gd name="connsiteX2" fmla="*/ 364780 w 1958157"/>
                <a:gd name="connsiteY2" fmla="*/ 204725 h 866642"/>
                <a:gd name="connsiteX3" fmla="*/ 160064 w 1958157"/>
                <a:gd name="connsiteY3" fmla="*/ 562979 h 866642"/>
                <a:gd name="connsiteX4" fmla="*/ 3114 w 1958157"/>
                <a:gd name="connsiteY4" fmla="*/ 767696 h 866642"/>
                <a:gd name="connsiteX5" fmla="*/ 388664 w 1958157"/>
                <a:gd name="connsiteY5" fmla="*/ 866642 h 866642"/>
                <a:gd name="connsiteX6" fmla="*/ 723035 w 1958157"/>
                <a:gd name="connsiteY6" fmla="*/ 522036 h 866642"/>
                <a:gd name="connsiteX7" fmla="*/ 1958157 w 1958157"/>
                <a:gd name="connsiteY7" fmla="*/ 539096 h 866642"/>
                <a:gd name="connsiteX8" fmla="*/ 1797796 w 1958157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2229 w 1962590"/>
                <a:gd name="connsiteY0" fmla="*/ 54600 h 866642"/>
                <a:gd name="connsiteX1" fmla="*/ 1000423 w 1962590"/>
                <a:gd name="connsiteY1" fmla="*/ 9 h 866642"/>
                <a:gd name="connsiteX2" fmla="*/ 369213 w 1962590"/>
                <a:gd name="connsiteY2" fmla="*/ 204725 h 866642"/>
                <a:gd name="connsiteX3" fmla="*/ 164497 w 1962590"/>
                <a:gd name="connsiteY3" fmla="*/ 562979 h 866642"/>
                <a:gd name="connsiteX4" fmla="*/ 724 w 1962590"/>
                <a:gd name="connsiteY4" fmla="*/ 767696 h 866642"/>
                <a:gd name="connsiteX5" fmla="*/ 393097 w 1962590"/>
                <a:gd name="connsiteY5" fmla="*/ 866642 h 866642"/>
                <a:gd name="connsiteX6" fmla="*/ 727468 w 1962590"/>
                <a:gd name="connsiteY6" fmla="*/ 522036 h 866642"/>
                <a:gd name="connsiteX7" fmla="*/ 1962590 w 1962590"/>
                <a:gd name="connsiteY7" fmla="*/ 539096 h 866642"/>
                <a:gd name="connsiteX8" fmla="*/ 1802229 w 1962590"/>
                <a:gd name="connsiteY8" fmla="*/ 54600 h 866642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669465 w 1962590"/>
                <a:gd name="connsiteY6" fmla="*/ 580039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895845"/>
                <a:gd name="connsiteX1" fmla="*/ 1000388 w 1962555"/>
                <a:gd name="connsiteY1" fmla="*/ 10 h 895845"/>
                <a:gd name="connsiteX2" fmla="*/ 369178 w 1962555"/>
                <a:gd name="connsiteY2" fmla="*/ 204726 h 895845"/>
                <a:gd name="connsiteX3" fmla="*/ 171286 w 1962555"/>
                <a:gd name="connsiteY3" fmla="*/ 559568 h 895845"/>
                <a:gd name="connsiteX4" fmla="*/ 689 w 1962555"/>
                <a:gd name="connsiteY4" fmla="*/ 767697 h 895845"/>
                <a:gd name="connsiteX5" fmla="*/ 393062 w 1962555"/>
                <a:gd name="connsiteY5" fmla="*/ 866643 h 895845"/>
                <a:gd name="connsiteX6" fmla="*/ 730845 w 1962555"/>
                <a:gd name="connsiteY6" fmla="*/ 545921 h 895845"/>
                <a:gd name="connsiteX7" fmla="*/ 1962555 w 1962555"/>
                <a:gd name="connsiteY7" fmla="*/ 539097 h 895845"/>
                <a:gd name="connsiteX8" fmla="*/ 1802194 w 1962555"/>
                <a:gd name="connsiteY8" fmla="*/ 54601 h 895845"/>
                <a:gd name="connsiteX0" fmla="*/ 1802194 w 1962555"/>
                <a:gd name="connsiteY0" fmla="*/ 54601 h 893367"/>
                <a:gd name="connsiteX1" fmla="*/ 1000388 w 1962555"/>
                <a:gd name="connsiteY1" fmla="*/ 10 h 893367"/>
                <a:gd name="connsiteX2" fmla="*/ 369178 w 1962555"/>
                <a:gd name="connsiteY2" fmla="*/ 204726 h 893367"/>
                <a:gd name="connsiteX3" fmla="*/ 171286 w 1962555"/>
                <a:gd name="connsiteY3" fmla="*/ 559568 h 893367"/>
                <a:gd name="connsiteX4" fmla="*/ 689 w 1962555"/>
                <a:gd name="connsiteY4" fmla="*/ 767697 h 893367"/>
                <a:gd name="connsiteX5" fmla="*/ 372591 w 1962555"/>
                <a:gd name="connsiteY5" fmla="*/ 863231 h 893367"/>
                <a:gd name="connsiteX6" fmla="*/ 730845 w 1962555"/>
                <a:gd name="connsiteY6" fmla="*/ 545921 h 893367"/>
                <a:gd name="connsiteX7" fmla="*/ 1962555 w 1962555"/>
                <a:gd name="connsiteY7" fmla="*/ 539097 h 893367"/>
                <a:gd name="connsiteX8" fmla="*/ 1802194 w 1962555"/>
                <a:gd name="connsiteY8" fmla="*/ 54601 h 893367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0 h 906138"/>
                <a:gd name="connsiteX1" fmla="*/ 1000388 w 1962555"/>
                <a:gd name="connsiteY1" fmla="*/ 9 h 906138"/>
                <a:gd name="connsiteX2" fmla="*/ 369178 w 1962555"/>
                <a:gd name="connsiteY2" fmla="*/ 204725 h 906138"/>
                <a:gd name="connsiteX3" fmla="*/ 171286 w 1962555"/>
                <a:gd name="connsiteY3" fmla="*/ 559567 h 906138"/>
                <a:gd name="connsiteX4" fmla="*/ 689 w 1962555"/>
                <a:gd name="connsiteY4" fmla="*/ 767696 h 906138"/>
                <a:gd name="connsiteX5" fmla="*/ 372591 w 1962555"/>
                <a:gd name="connsiteY5" fmla="*/ 880290 h 906138"/>
                <a:gd name="connsiteX6" fmla="*/ 730845 w 1962555"/>
                <a:gd name="connsiteY6" fmla="*/ 545920 h 906138"/>
                <a:gd name="connsiteX7" fmla="*/ 1962555 w 1962555"/>
                <a:gd name="connsiteY7" fmla="*/ 539096 h 906138"/>
                <a:gd name="connsiteX8" fmla="*/ 1802194 w 1962555"/>
                <a:gd name="connsiteY8" fmla="*/ 54600 h 906138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8965" h="906434">
                  <a:moveTo>
                    <a:pt x="1802568" y="54896"/>
                  </a:moveTo>
                  <a:lnTo>
                    <a:pt x="1000762" y="305"/>
                  </a:lnTo>
                  <a:cubicBezTo>
                    <a:pt x="858034" y="-6868"/>
                    <a:pt x="533809" y="113900"/>
                    <a:pt x="369552" y="205021"/>
                  </a:cubicBezTo>
                  <a:cubicBezTo>
                    <a:pt x="267193" y="331831"/>
                    <a:pt x="229140" y="491139"/>
                    <a:pt x="171660" y="559863"/>
                  </a:cubicBezTo>
                  <a:cubicBezTo>
                    <a:pt x="122186" y="629239"/>
                    <a:pt x="-13328" y="717291"/>
                    <a:pt x="1063" y="767992"/>
                  </a:cubicBezTo>
                  <a:cubicBezTo>
                    <a:pt x="19260" y="903332"/>
                    <a:pt x="300177" y="936315"/>
                    <a:pt x="372965" y="880586"/>
                  </a:cubicBezTo>
                  <a:cubicBezTo>
                    <a:pt x="511717" y="793406"/>
                    <a:pt x="574101" y="572769"/>
                    <a:pt x="731219" y="546216"/>
                  </a:cubicBezTo>
                  <a:cubicBezTo>
                    <a:pt x="978016" y="492762"/>
                    <a:pt x="1316283" y="804646"/>
                    <a:pt x="1968965" y="539392"/>
                  </a:cubicBezTo>
                  <a:lnTo>
                    <a:pt x="1802568" y="54896"/>
                  </a:ln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타원 20">
              <a:extLst>
                <a:ext uri="{FF2B5EF4-FFF2-40B4-BE49-F238E27FC236}">
                  <a16:creationId xmlns:a16="http://schemas.microsoft.com/office/drawing/2014/main" id="{55AF8887-D542-4B58-A4A7-5F9625DE8558}"/>
                </a:ext>
              </a:extLst>
            </p:cNvPr>
            <p:cNvSpPr/>
            <p:nvPr/>
          </p:nvSpPr>
          <p:spPr>
            <a:xfrm>
              <a:off x="5263171" y="4392550"/>
              <a:ext cx="343294" cy="318562"/>
            </a:xfrm>
            <a:custGeom>
              <a:avLst/>
              <a:gdLst>
                <a:gd name="connsiteX0" fmla="*/ 0 w 372843"/>
                <a:gd name="connsiteY0" fmla="*/ 168562 h 337123"/>
                <a:gd name="connsiteX1" fmla="*/ 186422 w 372843"/>
                <a:gd name="connsiteY1" fmla="*/ 0 h 337123"/>
                <a:gd name="connsiteX2" fmla="*/ 372844 w 372843"/>
                <a:gd name="connsiteY2" fmla="*/ 168562 h 337123"/>
                <a:gd name="connsiteX3" fmla="*/ 186422 w 372843"/>
                <a:gd name="connsiteY3" fmla="*/ 337124 h 337123"/>
                <a:gd name="connsiteX4" fmla="*/ 0 w 372843"/>
                <a:gd name="connsiteY4" fmla="*/ 168562 h 337123"/>
                <a:gd name="connsiteX0" fmla="*/ 612 w 373456"/>
                <a:gd name="connsiteY0" fmla="*/ 136001 h 304563"/>
                <a:gd name="connsiteX1" fmla="*/ 241301 w 373456"/>
                <a:gd name="connsiteY1" fmla="*/ 0 h 304563"/>
                <a:gd name="connsiteX2" fmla="*/ 373456 w 373456"/>
                <a:gd name="connsiteY2" fmla="*/ 136001 h 304563"/>
                <a:gd name="connsiteX3" fmla="*/ 187034 w 373456"/>
                <a:gd name="connsiteY3" fmla="*/ 304563 h 304563"/>
                <a:gd name="connsiteX4" fmla="*/ 612 w 373456"/>
                <a:gd name="connsiteY4" fmla="*/ 136001 h 304563"/>
                <a:gd name="connsiteX0" fmla="*/ 603 w 327320"/>
                <a:gd name="connsiteY0" fmla="*/ 168973 h 305208"/>
                <a:gd name="connsiteX1" fmla="*/ 195165 w 327320"/>
                <a:gd name="connsiteY1" fmla="*/ 412 h 305208"/>
                <a:gd name="connsiteX2" fmla="*/ 327320 w 327320"/>
                <a:gd name="connsiteY2" fmla="*/ 136413 h 305208"/>
                <a:gd name="connsiteX3" fmla="*/ 140898 w 327320"/>
                <a:gd name="connsiteY3" fmla="*/ 304975 h 305208"/>
                <a:gd name="connsiteX4" fmla="*/ 603 w 327320"/>
                <a:gd name="connsiteY4" fmla="*/ 168973 h 305208"/>
                <a:gd name="connsiteX0" fmla="*/ 502 w 351639"/>
                <a:gd name="connsiteY0" fmla="*/ 163431 h 305014"/>
                <a:gd name="connsiteX1" fmla="*/ 219484 w 351639"/>
                <a:gd name="connsiteY1" fmla="*/ 296 h 305014"/>
                <a:gd name="connsiteX2" fmla="*/ 351639 w 351639"/>
                <a:gd name="connsiteY2" fmla="*/ 136297 h 305014"/>
                <a:gd name="connsiteX3" fmla="*/ 165217 w 351639"/>
                <a:gd name="connsiteY3" fmla="*/ 304859 h 305014"/>
                <a:gd name="connsiteX4" fmla="*/ 502 w 351639"/>
                <a:gd name="connsiteY4" fmla="*/ 163431 h 305014"/>
                <a:gd name="connsiteX0" fmla="*/ 502 w 351639"/>
                <a:gd name="connsiteY0" fmla="*/ 163431 h 305050"/>
                <a:gd name="connsiteX1" fmla="*/ 219484 w 351639"/>
                <a:gd name="connsiteY1" fmla="*/ 296 h 305050"/>
                <a:gd name="connsiteX2" fmla="*/ 351639 w 351639"/>
                <a:gd name="connsiteY2" fmla="*/ 136297 h 305050"/>
                <a:gd name="connsiteX3" fmla="*/ 165217 w 351639"/>
                <a:gd name="connsiteY3" fmla="*/ 304859 h 305050"/>
                <a:gd name="connsiteX4" fmla="*/ 502 w 351639"/>
                <a:gd name="connsiteY4" fmla="*/ 163431 h 305050"/>
                <a:gd name="connsiteX0" fmla="*/ 563 w 351700"/>
                <a:gd name="connsiteY0" fmla="*/ 163431 h 315854"/>
                <a:gd name="connsiteX1" fmla="*/ 219545 w 351700"/>
                <a:gd name="connsiteY1" fmla="*/ 296 h 315854"/>
                <a:gd name="connsiteX2" fmla="*/ 351700 w 351700"/>
                <a:gd name="connsiteY2" fmla="*/ 136297 h 315854"/>
                <a:gd name="connsiteX3" fmla="*/ 162565 w 351700"/>
                <a:gd name="connsiteY3" fmla="*/ 315712 h 315854"/>
                <a:gd name="connsiteX4" fmla="*/ 563 w 351700"/>
                <a:gd name="connsiteY4" fmla="*/ 163431 h 315854"/>
                <a:gd name="connsiteX0" fmla="*/ 563 w 351700"/>
                <a:gd name="connsiteY0" fmla="*/ 163431 h 315889"/>
                <a:gd name="connsiteX1" fmla="*/ 219545 w 351700"/>
                <a:gd name="connsiteY1" fmla="*/ 296 h 315889"/>
                <a:gd name="connsiteX2" fmla="*/ 351700 w 351700"/>
                <a:gd name="connsiteY2" fmla="*/ 136297 h 315889"/>
                <a:gd name="connsiteX3" fmla="*/ 162565 w 351700"/>
                <a:gd name="connsiteY3" fmla="*/ 315712 h 315889"/>
                <a:gd name="connsiteX4" fmla="*/ 563 w 351700"/>
                <a:gd name="connsiteY4" fmla="*/ 163431 h 315889"/>
                <a:gd name="connsiteX0" fmla="*/ 113 w 351250"/>
                <a:gd name="connsiteY0" fmla="*/ 163431 h 315895"/>
                <a:gd name="connsiteX1" fmla="*/ 219095 w 351250"/>
                <a:gd name="connsiteY1" fmla="*/ 296 h 315895"/>
                <a:gd name="connsiteX2" fmla="*/ 351250 w 351250"/>
                <a:gd name="connsiteY2" fmla="*/ 136297 h 315895"/>
                <a:gd name="connsiteX3" fmla="*/ 162115 w 351250"/>
                <a:gd name="connsiteY3" fmla="*/ 315712 h 315895"/>
                <a:gd name="connsiteX4" fmla="*/ 113 w 351250"/>
                <a:gd name="connsiteY4" fmla="*/ 163431 h 315895"/>
                <a:gd name="connsiteX0" fmla="*/ 121 w 351258"/>
                <a:gd name="connsiteY0" fmla="*/ 163431 h 315743"/>
                <a:gd name="connsiteX1" fmla="*/ 219103 w 351258"/>
                <a:gd name="connsiteY1" fmla="*/ 296 h 315743"/>
                <a:gd name="connsiteX2" fmla="*/ 351258 w 351258"/>
                <a:gd name="connsiteY2" fmla="*/ 136297 h 315743"/>
                <a:gd name="connsiteX3" fmla="*/ 162123 w 351258"/>
                <a:gd name="connsiteY3" fmla="*/ 315712 h 315743"/>
                <a:gd name="connsiteX4" fmla="*/ 121 w 351258"/>
                <a:gd name="connsiteY4" fmla="*/ 163431 h 315743"/>
                <a:gd name="connsiteX0" fmla="*/ 113 w 351250"/>
                <a:gd name="connsiteY0" fmla="*/ 163267 h 315640"/>
                <a:gd name="connsiteX1" fmla="*/ 219095 w 351250"/>
                <a:gd name="connsiteY1" fmla="*/ 132 h 315640"/>
                <a:gd name="connsiteX2" fmla="*/ 351250 w 351250"/>
                <a:gd name="connsiteY2" fmla="*/ 144273 h 315640"/>
                <a:gd name="connsiteX3" fmla="*/ 162115 w 351250"/>
                <a:gd name="connsiteY3" fmla="*/ 315548 h 315640"/>
                <a:gd name="connsiteX4" fmla="*/ 113 w 351250"/>
                <a:gd name="connsiteY4" fmla="*/ 163267 h 315640"/>
                <a:gd name="connsiteX0" fmla="*/ 123 w 340407"/>
                <a:gd name="connsiteY0" fmla="*/ 166017 h 315708"/>
                <a:gd name="connsiteX1" fmla="*/ 208252 w 340407"/>
                <a:gd name="connsiteY1" fmla="*/ 169 h 315708"/>
                <a:gd name="connsiteX2" fmla="*/ 340407 w 340407"/>
                <a:gd name="connsiteY2" fmla="*/ 144310 h 315708"/>
                <a:gd name="connsiteX3" fmla="*/ 151272 w 340407"/>
                <a:gd name="connsiteY3" fmla="*/ 315585 h 315708"/>
                <a:gd name="connsiteX4" fmla="*/ 123 w 340407"/>
                <a:gd name="connsiteY4" fmla="*/ 166017 h 315708"/>
                <a:gd name="connsiteX0" fmla="*/ 123 w 340407"/>
                <a:gd name="connsiteY0" fmla="*/ 166017 h 315740"/>
                <a:gd name="connsiteX1" fmla="*/ 208252 w 340407"/>
                <a:gd name="connsiteY1" fmla="*/ 169 h 315740"/>
                <a:gd name="connsiteX2" fmla="*/ 340407 w 340407"/>
                <a:gd name="connsiteY2" fmla="*/ 144310 h 315740"/>
                <a:gd name="connsiteX3" fmla="*/ 151272 w 340407"/>
                <a:gd name="connsiteY3" fmla="*/ 315585 h 315740"/>
                <a:gd name="connsiteX4" fmla="*/ 123 w 340407"/>
                <a:gd name="connsiteY4" fmla="*/ 166017 h 315740"/>
                <a:gd name="connsiteX0" fmla="*/ 128 w 334985"/>
                <a:gd name="connsiteY0" fmla="*/ 182603 h 316462"/>
                <a:gd name="connsiteX1" fmla="*/ 202830 w 334985"/>
                <a:gd name="connsiteY1" fmla="*/ 475 h 316462"/>
                <a:gd name="connsiteX2" fmla="*/ 334985 w 334985"/>
                <a:gd name="connsiteY2" fmla="*/ 144616 h 316462"/>
                <a:gd name="connsiteX3" fmla="*/ 145850 w 334985"/>
                <a:gd name="connsiteY3" fmla="*/ 315891 h 316462"/>
                <a:gd name="connsiteX4" fmla="*/ 128 w 334985"/>
                <a:gd name="connsiteY4" fmla="*/ 182603 h 316462"/>
                <a:gd name="connsiteX0" fmla="*/ 129 w 343126"/>
                <a:gd name="connsiteY0" fmla="*/ 182785 h 316796"/>
                <a:gd name="connsiteX1" fmla="*/ 202831 w 343126"/>
                <a:gd name="connsiteY1" fmla="*/ 657 h 316796"/>
                <a:gd name="connsiteX2" fmla="*/ 343126 w 343126"/>
                <a:gd name="connsiteY2" fmla="*/ 139371 h 316796"/>
                <a:gd name="connsiteX3" fmla="*/ 145851 w 343126"/>
                <a:gd name="connsiteY3" fmla="*/ 316073 h 316796"/>
                <a:gd name="connsiteX4" fmla="*/ 129 w 343126"/>
                <a:gd name="connsiteY4" fmla="*/ 182785 h 316796"/>
                <a:gd name="connsiteX0" fmla="*/ 129 w 343273"/>
                <a:gd name="connsiteY0" fmla="*/ 182785 h 316796"/>
                <a:gd name="connsiteX1" fmla="*/ 202831 w 343273"/>
                <a:gd name="connsiteY1" fmla="*/ 657 h 316796"/>
                <a:gd name="connsiteX2" fmla="*/ 343126 w 343273"/>
                <a:gd name="connsiteY2" fmla="*/ 139371 h 316796"/>
                <a:gd name="connsiteX3" fmla="*/ 145851 w 343273"/>
                <a:gd name="connsiteY3" fmla="*/ 316073 h 316796"/>
                <a:gd name="connsiteX4" fmla="*/ 129 w 343273"/>
                <a:gd name="connsiteY4" fmla="*/ 182785 h 316796"/>
                <a:gd name="connsiteX0" fmla="*/ 167 w 343336"/>
                <a:gd name="connsiteY0" fmla="*/ 182785 h 316796"/>
                <a:gd name="connsiteX1" fmla="*/ 202869 w 343336"/>
                <a:gd name="connsiteY1" fmla="*/ 657 h 316796"/>
                <a:gd name="connsiteX2" fmla="*/ 343164 w 343336"/>
                <a:gd name="connsiteY2" fmla="*/ 139371 h 316796"/>
                <a:gd name="connsiteX3" fmla="*/ 145889 w 343336"/>
                <a:gd name="connsiteY3" fmla="*/ 316073 h 316796"/>
                <a:gd name="connsiteX4" fmla="*/ 167 w 343336"/>
                <a:gd name="connsiteY4" fmla="*/ 182785 h 316796"/>
                <a:gd name="connsiteX0" fmla="*/ 130 w 343274"/>
                <a:gd name="connsiteY0" fmla="*/ 191157 h 317430"/>
                <a:gd name="connsiteX1" fmla="*/ 202832 w 343274"/>
                <a:gd name="connsiteY1" fmla="*/ 889 h 317430"/>
                <a:gd name="connsiteX2" fmla="*/ 343127 w 343274"/>
                <a:gd name="connsiteY2" fmla="*/ 139603 h 317430"/>
                <a:gd name="connsiteX3" fmla="*/ 145852 w 343274"/>
                <a:gd name="connsiteY3" fmla="*/ 316305 h 317430"/>
                <a:gd name="connsiteX4" fmla="*/ 130 w 343274"/>
                <a:gd name="connsiteY4" fmla="*/ 191157 h 317430"/>
                <a:gd name="connsiteX0" fmla="*/ 130 w 343274"/>
                <a:gd name="connsiteY0" fmla="*/ 191419 h 317895"/>
                <a:gd name="connsiteX1" fmla="*/ 202832 w 343274"/>
                <a:gd name="connsiteY1" fmla="*/ 1151 h 317895"/>
                <a:gd name="connsiteX2" fmla="*/ 343127 w 343274"/>
                <a:gd name="connsiteY2" fmla="*/ 134438 h 317895"/>
                <a:gd name="connsiteX3" fmla="*/ 145852 w 343274"/>
                <a:gd name="connsiteY3" fmla="*/ 316567 h 317895"/>
                <a:gd name="connsiteX4" fmla="*/ 130 w 343274"/>
                <a:gd name="connsiteY4" fmla="*/ 191419 h 317895"/>
                <a:gd name="connsiteX0" fmla="*/ 141 w 343294"/>
                <a:gd name="connsiteY0" fmla="*/ 191419 h 318562"/>
                <a:gd name="connsiteX1" fmla="*/ 202843 w 343294"/>
                <a:gd name="connsiteY1" fmla="*/ 1151 h 318562"/>
                <a:gd name="connsiteX2" fmla="*/ 343138 w 343294"/>
                <a:gd name="connsiteY2" fmla="*/ 134438 h 318562"/>
                <a:gd name="connsiteX3" fmla="*/ 145863 w 343294"/>
                <a:gd name="connsiteY3" fmla="*/ 316567 h 318562"/>
                <a:gd name="connsiteX4" fmla="*/ 141 w 343294"/>
                <a:gd name="connsiteY4" fmla="*/ 191419 h 31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94" h="318562">
                  <a:moveTo>
                    <a:pt x="141" y="191419"/>
                  </a:moveTo>
                  <a:cubicBezTo>
                    <a:pt x="4211" y="98150"/>
                    <a:pt x="145677" y="10648"/>
                    <a:pt x="202843" y="1151"/>
                  </a:cubicBezTo>
                  <a:cubicBezTo>
                    <a:pt x="260009" y="-8346"/>
                    <a:pt x="343138" y="41344"/>
                    <a:pt x="343138" y="134438"/>
                  </a:cubicBezTo>
                  <a:cubicBezTo>
                    <a:pt x="348564" y="205825"/>
                    <a:pt x="211169" y="304356"/>
                    <a:pt x="145863" y="316567"/>
                  </a:cubicBezTo>
                  <a:cubicBezTo>
                    <a:pt x="80557" y="328778"/>
                    <a:pt x="-3929" y="284688"/>
                    <a:pt x="141" y="191419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B665F1-6505-4766-A8A1-65AB3CB93CE7}"/>
                </a:ext>
              </a:extLst>
            </p:cNvPr>
            <p:cNvSpPr/>
            <p:nvPr/>
          </p:nvSpPr>
          <p:spPr>
            <a:xfrm>
              <a:off x="5538339" y="4498271"/>
              <a:ext cx="289969" cy="269402"/>
            </a:xfrm>
            <a:custGeom>
              <a:avLst/>
              <a:gdLst>
                <a:gd name="connsiteX0" fmla="*/ 0 w 245691"/>
                <a:gd name="connsiteY0" fmla="*/ 168562 h 337123"/>
                <a:gd name="connsiteX1" fmla="*/ 122846 w 245691"/>
                <a:gd name="connsiteY1" fmla="*/ 0 h 337123"/>
                <a:gd name="connsiteX2" fmla="*/ 245692 w 245691"/>
                <a:gd name="connsiteY2" fmla="*/ 168562 h 337123"/>
                <a:gd name="connsiteX3" fmla="*/ 122846 w 245691"/>
                <a:gd name="connsiteY3" fmla="*/ 337124 h 337123"/>
                <a:gd name="connsiteX4" fmla="*/ 0 w 245691"/>
                <a:gd name="connsiteY4" fmla="*/ 168562 h 337123"/>
                <a:gd name="connsiteX0" fmla="*/ 241 w 245933"/>
                <a:gd name="connsiteY0" fmla="*/ 130575 h 299137"/>
                <a:gd name="connsiteX1" fmla="*/ 150221 w 245933"/>
                <a:gd name="connsiteY1" fmla="*/ 0 h 299137"/>
                <a:gd name="connsiteX2" fmla="*/ 245933 w 245933"/>
                <a:gd name="connsiteY2" fmla="*/ 130575 h 299137"/>
                <a:gd name="connsiteX3" fmla="*/ 123087 w 245933"/>
                <a:gd name="connsiteY3" fmla="*/ 299137 h 299137"/>
                <a:gd name="connsiteX4" fmla="*/ 241 w 245933"/>
                <a:gd name="connsiteY4" fmla="*/ 130575 h 299137"/>
                <a:gd name="connsiteX0" fmla="*/ 177 w 264862"/>
                <a:gd name="connsiteY0" fmla="*/ 130593 h 299160"/>
                <a:gd name="connsiteX1" fmla="*/ 150157 w 264862"/>
                <a:gd name="connsiteY1" fmla="*/ 18 h 299160"/>
                <a:gd name="connsiteX2" fmla="*/ 264862 w 264862"/>
                <a:gd name="connsiteY2" fmla="*/ 125166 h 299160"/>
                <a:gd name="connsiteX3" fmla="*/ 123023 w 264862"/>
                <a:gd name="connsiteY3" fmla="*/ 299155 h 299160"/>
                <a:gd name="connsiteX4" fmla="*/ 177 w 264862"/>
                <a:gd name="connsiteY4" fmla="*/ 130593 h 299160"/>
                <a:gd name="connsiteX0" fmla="*/ 2516 w 267201"/>
                <a:gd name="connsiteY0" fmla="*/ 130593 h 274741"/>
                <a:gd name="connsiteX1" fmla="*/ 152496 w 267201"/>
                <a:gd name="connsiteY1" fmla="*/ 18 h 274741"/>
                <a:gd name="connsiteX2" fmla="*/ 267201 w 267201"/>
                <a:gd name="connsiteY2" fmla="*/ 125166 h 274741"/>
                <a:gd name="connsiteX3" fmla="*/ 73808 w 267201"/>
                <a:gd name="connsiteY3" fmla="*/ 274735 h 274741"/>
                <a:gd name="connsiteX4" fmla="*/ 2516 w 267201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4425 w 282677"/>
                <a:gd name="connsiteY0" fmla="*/ 130593 h 274743"/>
                <a:gd name="connsiteX1" fmla="*/ 167972 w 282677"/>
                <a:gd name="connsiteY1" fmla="*/ 18 h 274743"/>
                <a:gd name="connsiteX2" fmla="*/ 282677 w 282677"/>
                <a:gd name="connsiteY2" fmla="*/ 125166 h 274743"/>
                <a:gd name="connsiteX3" fmla="*/ 89284 w 282677"/>
                <a:gd name="connsiteY3" fmla="*/ 274735 h 274743"/>
                <a:gd name="connsiteX4" fmla="*/ 4425 w 282677"/>
                <a:gd name="connsiteY4" fmla="*/ 130593 h 274743"/>
                <a:gd name="connsiteX0" fmla="*/ 1531 w 279783"/>
                <a:gd name="connsiteY0" fmla="*/ 130593 h 272027"/>
                <a:gd name="connsiteX1" fmla="*/ 165078 w 279783"/>
                <a:gd name="connsiteY1" fmla="*/ 18 h 272027"/>
                <a:gd name="connsiteX2" fmla="*/ 279783 w 279783"/>
                <a:gd name="connsiteY2" fmla="*/ 125166 h 272027"/>
                <a:gd name="connsiteX3" fmla="*/ 94530 w 279783"/>
                <a:gd name="connsiteY3" fmla="*/ 272021 h 272027"/>
                <a:gd name="connsiteX4" fmla="*/ 1531 w 279783"/>
                <a:gd name="connsiteY4" fmla="*/ 130593 h 272027"/>
                <a:gd name="connsiteX0" fmla="*/ 2172 w 280424"/>
                <a:gd name="connsiteY0" fmla="*/ 130593 h 272266"/>
                <a:gd name="connsiteX1" fmla="*/ 165719 w 280424"/>
                <a:gd name="connsiteY1" fmla="*/ 18 h 272266"/>
                <a:gd name="connsiteX2" fmla="*/ 280424 w 280424"/>
                <a:gd name="connsiteY2" fmla="*/ 125166 h 272266"/>
                <a:gd name="connsiteX3" fmla="*/ 95171 w 280424"/>
                <a:gd name="connsiteY3" fmla="*/ 272021 h 272266"/>
                <a:gd name="connsiteX4" fmla="*/ 2172 w 280424"/>
                <a:gd name="connsiteY4" fmla="*/ 130593 h 272266"/>
                <a:gd name="connsiteX0" fmla="*/ 6666 w 284918"/>
                <a:gd name="connsiteY0" fmla="*/ 130593 h 272266"/>
                <a:gd name="connsiteX1" fmla="*/ 170213 w 284918"/>
                <a:gd name="connsiteY1" fmla="*/ 18 h 272266"/>
                <a:gd name="connsiteX2" fmla="*/ 284918 w 284918"/>
                <a:gd name="connsiteY2" fmla="*/ 125166 h 272266"/>
                <a:gd name="connsiteX3" fmla="*/ 99665 w 284918"/>
                <a:gd name="connsiteY3" fmla="*/ 272021 h 272266"/>
                <a:gd name="connsiteX4" fmla="*/ 6666 w 284918"/>
                <a:gd name="connsiteY4" fmla="*/ 130593 h 272266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2569 w 280821"/>
                <a:gd name="connsiteY0" fmla="*/ 127890 h 269563"/>
                <a:gd name="connsiteX1" fmla="*/ 174256 w 280821"/>
                <a:gd name="connsiteY1" fmla="*/ 28 h 269563"/>
                <a:gd name="connsiteX2" fmla="*/ 280821 w 280821"/>
                <a:gd name="connsiteY2" fmla="*/ 122463 h 269563"/>
                <a:gd name="connsiteX3" fmla="*/ 95568 w 280821"/>
                <a:gd name="connsiteY3" fmla="*/ 269318 h 269563"/>
                <a:gd name="connsiteX4" fmla="*/ 2569 w 280821"/>
                <a:gd name="connsiteY4" fmla="*/ 127890 h 269563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1729 w 285407"/>
                <a:gd name="connsiteY0" fmla="*/ 133361 h 269389"/>
                <a:gd name="connsiteX1" fmla="*/ 178842 w 285407"/>
                <a:gd name="connsiteY1" fmla="*/ 73 h 269389"/>
                <a:gd name="connsiteX2" fmla="*/ 285407 w 285407"/>
                <a:gd name="connsiteY2" fmla="*/ 122508 h 269389"/>
                <a:gd name="connsiteX3" fmla="*/ 100154 w 285407"/>
                <a:gd name="connsiteY3" fmla="*/ 269363 h 269389"/>
                <a:gd name="connsiteX4" fmla="*/ 1729 w 285407"/>
                <a:gd name="connsiteY4" fmla="*/ 133361 h 269389"/>
                <a:gd name="connsiteX0" fmla="*/ 1163 w 284841"/>
                <a:gd name="connsiteY0" fmla="*/ 133361 h 269396"/>
                <a:gd name="connsiteX1" fmla="*/ 178276 w 284841"/>
                <a:gd name="connsiteY1" fmla="*/ 73 h 269396"/>
                <a:gd name="connsiteX2" fmla="*/ 284841 w 284841"/>
                <a:gd name="connsiteY2" fmla="*/ 122508 h 269396"/>
                <a:gd name="connsiteX3" fmla="*/ 99588 w 284841"/>
                <a:gd name="connsiteY3" fmla="*/ 269363 h 269396"/>
                <a:gd name="connsiteX4" fmla="*/ 1163 w 284841"/>
                <a:gd name="connsiteY4" fmla="*/ 133361 h 269396"/>
                <a:gd name="connsiteX0" fmla="*/ 6291 w 289969"/>
                <a:gd name="connsiteY0" fmla="*/ 133361 h 269402"/>
                <a:gd name="connsiteX1" fmla="*/ 183404 w 289969"/>
                <a:gd name="connsiteY1" fmla="*/ 73 h 269402"/>
                <a:gd name="connsiteX2" fmla="*/ 289969 w 289969"/>
                <a:gd name="connsiteY2" fmla="*/ 122508 h 269402"/>
                <a:gd name="connsiteX3" fmla="*/ 104716 w 289969"/>
                <a:gd name="connsiteY3" fmla="*/ 269363 h 269402"/>
                <a:gd name="connsiteX4" fmla="*/ 6291 w 289969"/>
                <a:gd name="connsiteY4" fmla="*/ 133361 h 26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69" h="269402">
                  <a:moveTo>
                    <a:pt x="6291" y="133361"/>
                  </a:moveTo>
                  <a:cubicBezTo>
                    <a:pt x="35686" y="55918"/>
                    <a:pt x="136124" y="1882"/>
                    <a:pt x="183404" y="73"/>
                  </a:cubicBezTo>
                  <a:cubicBezTo>
                    <a:pt x="230684" y="-1736"/>
                    <a:pt x="289969" y="29414"/>
                    <a:pt x="289969" y="122508"/>
                  </a:cubicBezTo>
                  <a:cubicBezTo>
                    <a:pt x="289969" y="215602"/>
                    <a:pt x="151996" y="267554"/>
                    <a:pt x="104716" y="269363"/>
                  </a:cubicBezTo>
                  <a:cubicBezTo>
                    <a:pt x="57436" y="271172"/>
                    <a:pt x="-23104" y="210804"/>
                    <a:pt x="6291" y="133361"/>
                  </a:cubicBezTo>
                  <a:close/>
                </a:path>
              </a:pathLst>
            </a:custGeom>
            <a:solidFill>
              <a:srgbClr val="FF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183DF30-1079-445A-BCF2-BAFD66A7CB2E}"/>
                </a:ext>
              </a:extLst>
            </p:cNvPr>
            <p:cNvSpPr/>
            <p:nvPr/>
          </p:nvSpPr>
          <p:spPr>
            <a:xfrm>
              <a:off x="5784036" y="4585233"/>
              <a:ext cx="248519" cy="244644"/>
            </a:xfrm>
            <a:custGeom>
              <a:avLst/>
              <a:gdLst>
                <a:gd name="connsiteX0" fmla="*/ 0 w 245691"/>
                <a:gd name="connsiteY0" fmla="*/ 122006 h 244012"/>
                <a:gd name="connsiteX1" fmla="*/ 122846 w 245691"/>
                <a:gd name="connsiteY1" fmla="*/ 0 h 244012"/>
                <a:gd name="connsiteX2" fmla="*/ 245692 w 245691"/>
                <a:gd name="connsiteY2" fmla="*/ 122006 h 244012"/>
                <a:gd name="connsiteX3" fmla="*/ 122846 w 245691"/>
                <a:gd name="connsiteY3" fmla="*/ 244012 h 244012"/>
                <a:gd name="connsiteX4" fmla="*/ 0 w 245691"/>
                <a:gd name="connsiteY4" fmla="*/ 122006 h 244012"/>
                <a:gd name="connsiteX0" fmla="*/ 339 w 246031"/>
                <a:gd name="connsiteY0" fmla="*/ 122006 h 244012"/>
                <a:gd name="connsiteX1" fmla="*/ 155745 w 246031"/>
                <a:gd name="connsiteY1" fmla="*/ 0 h 244012"/>
                <a:gd name="connsiteX2" fmla="*/ 246031 w 246031"/>
                <a:gd name="connsiteY2" fmla="*/ 122006 h 244012"/>
                <a:gd name="connsiteX3" fmla="*/ 123185 w 246031"/>
                <a:gd name="connsiteY3" fmla="*/ 244012 h 244012"/>
                <a:gd name="connsiteX4" fmla="*/ 339 w 246031"/>
                <a:gd name="connsiteY4" fmla="*/ 122006 h 244012"/>
                <a:gd name="connsiteX0" fmla="*/ 65 w 245757"/>
                <a:gd name="connsiteY0" fmla="*/ 122006 h 244012"/>
                <a:gd name="connsiteX1" fmla="*/ 136477 w 245757"/>
                <a:gd name="connsiteY1" fmla="*/ 0 h 244012"/>
                <a:gd name="connsiteX2" fmla="*/ 245757 w 245757"/>
                <a:gd name="connsiteY2" fmla="*/ 122006 h 244012"/>
                <a:gd name="connsiteX3" fmla="*/ 122911 w 245757"/>
                <a:gd name="connsiteY3" fmla="*/ 244012 h 244012"/>
                <a:gd name="connsiteX4" fmla="*/ 65 w 245757"/>
                <a:gd name="connsiteY4" fmla="*/ 122006 h 244012"/>
                <a:gd name="connsiteX0" fmla="*/ 45 w 240310"/>
                <a:gd name="connsiteY0" fmla="*/ 122057 h 244092"/>
                <a:gd name="connsiteX1" fmla="*/ 136457 w 240310"/>
                <a:gd name="connsiteY1" fmla="*/ 51 h 244092"/>
                <a:gd name="connsiteX2" fmla="*/ 240310 w 240310"/>
                <a:gd name="connsiteY2" fmla="*/ 111204 h 244092"/>
                <a:gd name="connsiteX3" fmla="*/ 122891 w 240310"/>
                <a:gd name="connsiteY3" fmla="*/ 244063 h 244092"/>
                <a:gd name="connsiteX4" fmla="*/ 45 w 240310"/>
                <a:gd name="connsiteY4" fmla="*/ 122057 h 244092"/>
                <a:gd name="connsiteX0" fmla="*/ 45 w 248450"/>
                <a:gd name="connsiteY0" fmla="*/ 122330 h 244476"/>
                <a:gd name="connsiteX1" fmla="*/ 136457 w 248450"/>
                <a:gd name="connsiteY1" fmla="*/ 324 h 244476"/>
                <a:gd name="connsiteX2" fmla="*/ 248450 w 248450"/>
                <a:gd name="connsiteY2" fmla="*/ 97911 h 244476"/>
                <a:gd name="connsiteX3" fmla="*/ 122891 w 248450"/>
                <a:gd name="connsiteY3" fmla="*/ 244336 h 244476"/>
                <a:gd name="connsiteX4" fmla="*/ 45 w 248450"/>
                <a:gd name="connsiteY4" fmla="*/ 122330 h 244476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16724 h 246928"/>
                <a:gd name="connsiteX1" fmla="*/ 131002 w 248422"/>
                <a:gd name="connsiteY1" fmla="*/ 145 h 246928"/>
                <a:gd name="connsiteX2" fmla="*/ 248422 w 248422"/>
                <a:gd name="connsiteY2" fmla="*/ 100445 h 246928"/>
                <a:gd name="connsiteX3" fmla="*/ 122863 w 248422"/>
                <a:gd name="connsiteY3" fmla="*/ 246870 h 246928"/>
                <a:gd name="connsiteX4" fmla="*/ 17 w 248422"/>
                <a:gd name="connsiteY4" fmla="*/ 116724 h 246928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40 w 248545"/>
                <a:gd name="connsiteY0" fmla="*/ 125022 h 247230"/>
                <a:gd name="connsiteX1" fmla="*/ 131125 w 248545"/>
                <a:gd name="connsiteY1" fmla="*/ 303 h 247230"/>
                <a:gd name="connsiteX2" fmla="*/ 248545 w 248545"/>
                <a:gd name="connsiteY2" fmla="*/ 100603 h 247230"/>
                <a:gd name="connsiteX3" fmla="*/ 122986 w 248545"/>
                <a:gd name="connsiteY3" fmla="*/ 247028 h 247230"/>
                <a:gd name="connsiteX4" fmla="*/ 140 w 248545"/>
                <a:gd name="connsiteY4" fmla="*/ 125022 h 247230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25022 h 247207"/>
                <a:gd name="connsiteX1" fmla="*/ 131002 w 248422"/>
                <a:gd name="connsiteY1" fmla="*/ 303 h 247207"/>
                <a:gd name="connsiteX2" fmla="*/ 248422 w 248422"/>
                <a:gd name="connsiteY2" fmla="*/ 100603 h 247207"/>
                <a:gd name="connsiteX3" fmla="*/ 122863 w 248422"/>
                <a:gd name="connsiteY3" fmla="*/ 247028 h 247207"/>
                <a:gd name="connsiteX4" fmla="*/ 17 w 248422"/>
                <a:gd name="connsiteY4" fmla="*/ 125022 h 247207"/>
                <a:gd name="connsiteX0" fmla="*/ 20 w 248425"/>
                <a:gd name="connsiteY0" fmla="*/ 125022 h 247207"/>
                <a:gd name="connsiteX1" fmla="*/ 131005 w 248425"/>
                <a:gd name="connsiteY1" fmla="*/ 303 h 247207"/>
                <a:gd name="connsiteX2" fmla="*/ 248425 w 248425"/>
                <a:gd name="connsiteY2" fmla="*/ 100603 h 247207"/>
                <a:gd name="connsiteX3" fmla="*/ 122866 w 248425"/>
                <a:gd name="connsiteY3" fmla="*/ 247028 h 247207"/>
                <a:gd name="connsiteX4" fmla="*/ 20 w 248425"/>
                <a:gd name="connsiteY4" fmla="*/ 125022 h 247207"/>
                <a:gd name="connsiteX0" fmla="*/ 136 w 248541"/>
                <a:gd name="connsiteY0" fmla="*/ 125022 h 247169"/>
                <a:gd name="connsiteX1" fmla="*/ 144688 w 248541"/>
                <a:gd name="connsiteY1" fmla="*/ 303 h 247169"/>
                <a:gd name="connsiteX2" fmla="*/ 248541 w 248541"/>
                <a:gd name="connsiteY2" fmla="*/ 100603 h 247169"/>
                <a:gd name="connsiteX3" fmla="*/ 122982 w 248541"/>
                <a:gd name="connsiteY3" fmla="*/ 247028 h 247169"/>
                <a:gd name="connsiteX4" fmla="*/ 136 w 248541"/>
                <a:gd name="connsiteY4" fmla="*/ 125022 h 247169"/>
                <a:gd name="connsiteX0" fmla="*/ 21 w 248426"/>
                <a:gd name="connsiteY0" fmla="*/ 125022 h 247169"/>
                <a:gd name="connsiteX1" fmla="*/ 131006 w 248426"/>
                <a:gd name="connsiteY1" fmla="*/ 303 h 247169"/>
                <a:gd name="connsiteX2" fmla="*/ 248426 w 248426"/>
                <a:gd name="connsiteY2" fmla="*/ 100603 h 247169"/>
                <a:gd name="connsiteX3" fmla="*/ 122867 w 248426"/>
                <a:gd name="connsiteY3" fmla="*/ 247028 h 247169"/>
                <a:gd name="connsiteX4" fmla="*/ 21 w 248426"/>
                <a:gd name="connsiteY4" fmla="*/ 125022 h 247169"/>
                <a:gd name="connsiteX0" fmla="*/ 168 w 248573"/>
                <a:gd name="connsiteY0" fmla="*/ 125022 h 236332"/>
                <a:gd name="connsiteX1" fmla="*/ 131153 w 248573"/>
                <a:gd name="connsiteY1" fmla="*/ 303 h 236332"/>
                <a:gd name="connsiteX2" fmla="*/ 248573 w 248573"/>
                <a:gd name="connsiteY2" fmla="*/ 100603 h 236332"/>
                <a:gd name="connsiteX3" fmla="*/ 109447 w 248573"/>
                <a:gd name="connsiteY3" fmla="*/ 236175 h 236332"/>
                <a:gd name="connsiteX4" fmla="*/ 168 w 248573"/>
                <a:gd name="connsiteY4" fmla="*/ 125022 h 236332"/>
                <a:gd name="connsiteX0" fmla="*/ 133 w 248538"/>
                <a:gd name="connsiteY0" fmla="*/ 136156 h 236819"/>
                <a:gd name="connsiteX1" fmla="*/ 131118 w 248538"/>
                <a:gd name="connsiteY1" fmla="*/ 584 h 236819"/>
                <a:gd name="connsiteX2" fmla="*/ 248538 w 248538"/>
                <a:gd name="connsiteY2" fmla="*/ 100884 h 236819"/>
                <a:gd name="connsiteX3" fmla="*/ 109412 w 248538"/>
                <a:gd name="connsiteY3" fmla="*/ 236456 h 236819"/>
                <a:gd name="connsiteX4" fmla="*/ 133 w 248538"/>
                <a:gd name="connsiteY4" fmla="*/ 136156 h 236819"/>
                <a:gd name="connsiteX0" fmla="*/ 133 w 248538"/>
                <a:gd name="connsiteY0" fmla="*/ 136156 h 236882"/>
                <a:gd name="connsiteX1" fmla="*/ 131118 w 248538"/>
                <a:gd name="connsiteY1" fmla="*/ 584 h 236882"/>
                <a:gd name="connsiteX2" fmla="*/ 248538 w 248538"/>
                <a:gd name="connsiteY2" fmla="*/ 100884 h 236882"/>
                <a:gd name="connsiteX3" fmla="*/ 109412 w 248538"/>
                <a:gd name="connsiteY3" fmla="*/ 236456 h 236882"/>
                <a:gd name="connsiteX4" fmla="*/ 133 w 248538"/>
                <a:gd name="connsiteY4" fmla="*/ 136156 h 236882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8 w 248423"/>
                <a:gd name="connsiteY0" fmla="*/ 141521 h 244890"/>
                <a:gd name="connsiteX1" fmla="*/ 128289 w 248423"/>
                <a:gd name="connsiteY1" fmla="*/ 522 h 244890"/>
                <a:gd name="connsiteX2" fmla="*/ 248423 w 248423"/>
                <a:gd name="connsiteY2" fmla="*/ 106249 h 244890"/>
                <a:gd name="connsiteX3" fmla="*/ 120150 w 248423"/>
                <a:gd name="connsiteY3" fmla="*/ 244534 h 244890"/>
                <a:gd name="connsiteX4" fmla="*/ 18 w 248423"/>
                <a:gd name="connsiteY4" fmla="*/ 141521 h 244890"/>
                <a:gd name="connsiteX0" fmla="*/ 18 w 248423"/>
                <a:gd name="connsiteY0" fmla="*/ 141521 h 244644"/>
                <a:gd name="connsiteX1" fmla="*/ 128289 w 248423"/>
                <a:gd name="connsiteY1" fmla="*/ 522 h 244644"/>
                <a:gd name="connsiteX2" fmla="*/ 248423 w 248423"/>
                <a:gd name="connsiteY2" fmla="*/ 106249 h 244644"/>
                <a:gd name="connsiteX3" fmla="*/ 120150 w 248423"/>
                <a:gd name="connsiteY3" fmla="*/ 244534 h 244644"/>
                <a:gd name="connsiteX4" fmla="*/ 18 w 248423"/>
                <a:gd name="connsiteY4" fmla="*/ 141521 h 244644"/>
                <a:gd name="connsiteX0" fmla="*/ 18 w 248423"/>
                <a:gd name="connsiteY0" fmla="*/ 141521 h 244678"/>
                <a:gd name="connsiteX1" fmla="*/ 128289 w 248423"/>
                <a:gd name="connsiteY1" fmla="*/ 522 h 244678"/>
                <a:gd name="connsiteX2" fmla="*/ 248423 w 248423"/>
                <a:gd name="connsiteY2" fmla="*/ 106249 h 244678"/>
                <a:gd name="connsiteX3" fmla="*/ 120150 w 248423"/>
                <a:gd name="connsiteY3" fmla="*/ 244534 h 244678"/>
                <a:gd name="connsiteX4" fmla="*/ 18 w 248423"/>
                <a:gd name="connsiteY4" fmla="*/ 141521 h 244678"/>
                <a:gd name="connsiteX0" fmla="*/ 114 w 248519"/>
                <a:gd name="connsiteY0" fmla="*/ 141521 h 244644"/>
                <a:gd name="connsiteX1" fmla="*/ 128385 w 248519"/>
                <a:gd name="connsiteY1" fmla="*/ 522 h 244644"/>
                <a:gd name="connsiteX2" fmla="*/ 248519 w 248519"/>
                <a:gd name="connsiteY2" fmla="*/ 106249 h 244644"/>
                <a:gd name="connsiteX3" fmla="*/ 109392 w 248519"/>
                <a:gd name="connsiteY3" fmla="*/ 244534 h 244644"/>
                <a:gd name="connsiteX4" fmla="*/ 114 w 248519"/>
                <a:gd name="connsiteY4" fmla="*/ 141521 h 24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19" h="244644">
                  <a:moveTo>
                    <a:pt x="114" y="141521"/>
                  </a:moveTo>
                  <a:cubicBezTo>
                    <a:pt x="3279" y="100852"/>
                    <a:pt x="78844" y="6401"/>
                    <a:pt x="128385" y="522"/>
                  </a:cubicBezTo>
                  <a:cubicBezTo>
                    <a:pt x="177926" y="-5357"/>
                    <a:pt x="248519" y="38867"/>
                    <a:pt x="248519" y="106249"/>
                  </a:cubicBezTo>
                  <a:cubicBezTo>
                    <a:pt x="248519" y="173631"/>
                    <a:pt x="158933" y="241368"/>
                    <a:pt x="109392" y="244534"/>
                  </a:cubicBezTo>
                  <a:cubicBezTo>
                    <a:pt x="59851" y="247700"/>
                    <a:pt x="-3051" y="182190"/>
                    <a:pt x="114" y="14152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자유형: 도형 38">
              <a:extLst>
                <a:ext uri="{FF2B5EF4-FFF2-40B4-BE49-F238E27FC236}">
                  <a16:creationId xmlns:a16="http://schemas.microsoft.com/office/drawing/2014/main" id="{CBBAD1D0-5CB0-4257-BA9F-D24C075F196C}"/>
                </a:ext>
              </a:extLst>
            </p:cNvPr>
            <p:cNvSpPr/>
            <p:nvPr/>
          </p:nvSpPr>
          <p:spPr>
            <a:xfrm>
              <a:off x="5363768" y="4433618"/>
              <a:ext cx="201619" cy="18955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자유형: 도형 39">
              <a:extLst>
                <a:ext uri="{FF2B5EF4-FFF2-40B4-BE49-F238E27FC236}">
                  <a16:creationId xmlns:a16="http://schemas.microsoft.com/office/drawing/2014/main" id="{5A5B006C-A383-4E97-9450-AA96FA8CAD97}"/>
                </a:ext>
              </a:extLst>
            </p:cNvPr>
            <p:cNvSpPr/>
            <p:nvPr/>
          </p:nvSpPr>
          <p:spPr>
            <a:xfrm>
              <a:off x="5613698" y="4540092"/>
              <a:ext cx="176737" cy="166162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40">
              <a:extLst>
                <a:ext uri="{FF2B5EF4-FFF2-40B4-BE49-F238E27FC236}">
                  <a16:creationId xmlns:a16="http://schemas.microsoft.com/office/drawing/2014/main" id="{1289844F-847B-4BC2-A71D-B525984B80E3}"/>
                </a:ext>
              </a:extLst>
            </p:cNvPr>
            <p:cNvSpPr/>
            <p:nvPr/>
          </p:nvSpPr>
          <p:spPr>
            <a:xfrm>
              <a:off x="5855115" y="4627148"/>
              <a:ext cx="146129" cy="13738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6A33BF-8979-42E7-B8E4-7110F9CD99C2}"/>
              </a:ext>
            </a:extLst>
          </p:cNvPr>
          <p:cNvGrpSpPr/>
          <p:nvPr/>
        </p:nvGrpSpPr>
        <p:grpSpPr>
          <a:xfrm>
            <a:off x="0" y="3693494"/>
            <a:ext cx="6416690" cy="2430270"/>
            <a:chOff x="0" y="3596782"/>
            <a:chExt cx="6416690" cy="2430270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E4DFA1CD-3D43-4FBC-98B7-763767ED4C57}"/>
                </a:ext>
              </a:extLst>
            </p:cNvPr>
            <p:cNvSpPr/>
            <p:nvPr/>
          </p:nvSpPr>
          <p:spPr>
            <a:xfrm>
              <a:off x="0" y="3596782"/>
              <a:ext cx="5295900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910247EA-B298-461B-A7C5-9E1C9AA1F382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2430270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06181F-04D6-4F7D-AFDC-AA570505B4A5}"/>
              </a:ext>
            </a:extLst>
          </p:cNvPr>
          <p:cNvGrpSpPr/>
          <p:nvPr/>
        </p:nvGrpSpPr>
        <p:grpSpPr>
          <a:xfrm>
            <a:off x="7392146" y="2772748"/>
            <a:ext cx="2951891" cy="682224"/>
            <a:chOff x="5984133" y="2037152"/>
            <a:chExt cx="2951891" cy="6822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B6591B-E71D-47D5-8CE4-1D32593E75C2}"/>
                </a:ext>
              </a:extLst>
            </p:cNvPr>
            <p:cNvSpPr/>
            <p:nvPr/>
          </p:nvSpPr>
          <p:spPr>
            <a:xfrm>
              <a:off x="5984133" y="2094863"/>
              <a:ext cx="566802" cy="56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7D6450-DDA1-4AEA-B751-1F83102275B0}"/>
                </a:ext>
              </a:extLst>
            </p:cNvPr>
            <p:cNvSpPr txBox="1"/>
            <p:nvPr/>
          </p:nvSpPr>
          <p:spPr>
            <a:xfrm>
              <a:off x="6631768" y="2037152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036742-9B32-462C-A940-AC40D3A360CD}"/>
                </a:ext>
              </a:extLst>
            </p:cNvPr>
            <p:cNvSpPr txBox="1"/>
            <p:nvPr/>
          </p:nvSpPr>
          <p:spPr>
            <a:xfrm>
              <a:off x="6631768" y="2257711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44422F-6F6E-4C74-BDEC-D1350B40EEF3}"/>
                </a:ext>
              </a:extLst>
            </p:cNvPr>
            <p:cNvSpPr txBox="1"/>
            <p:nvPr/>
          </p:nvSpPr>
          <p:spPr>
            <a:xfrm>
              <a:off x="5984133" y="2228878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9D5A7-EA94-4A2B-8EFD-5E1F62F9D27A}"/>
              </a:ext>
            </a:extLst>
          </p:cNvPr>
          <p:cNvGrpSpPr/>
          <p:nvPr/>
        </p:nvGrpSpPr>
        <p:grpSpPr>
          <a:xfrm>
            <a:off x="1833581" y="4629580"/>
            <a:ext cx="2972890" cy="682224"/>
            <a:chOff x="5898175" y="2017278"/>
            <a:chExt cx="2972890" cy="6822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2953B7-7778-4B55-A3E9-82F5BAF7CF21}"/>
                </a:ext>
              </a:extLst>
            </p:cNvPr>
            <p:cNvSpPr/>
            <p:nvPr/>
          </p:nvSpPr>
          <p:spPr>
            <a:xfrm>
              <a:off x="8304263" y="2037152"/>
              <a:ext cx="566802" cy="5668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1C5E3-3284-4BF2-8B40-6C8D78CA83B7}"/>
                </a:ext>
              </a:extLst>
            </p:cNvPr>
            <p:cNvSpPr txBox="1"/>
            <p:nvPr/>
          </p:nvSpPr>
          <p:spPr>
            <a:xfrm>
              <a:off x="5898175" y="2017278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1A6106-67AB-43F5-B3BE-4257348BF0F8}"/>
                </a:ext>
              </a:extLst>
            </p:cNvPr>
            <p:cNvSpPr txBox="1"/>
            <p:nvPr/>
          </p:nvSpPr>
          <p:spPr>
            <a:xfrm>
              <a:off x="5898175" y="2237837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2F6262-3E24-40CC-BD4C-B42B46F0D7CF}"/>
                </a:ext>
              </a:extLst>
            </p:cNvPr>
            <p:cNvSpPr txBox="1"/>
            <p:nvPr/>
          </p:nvSpPr>
          <p:spPr>
            <a:xfrm>
              <a:off x="8304263" y="2171167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8417BE-7035-4F2B-8F37-84CD7B88E28A}"/>
              </a:ext>
            </a:extLst>
          </p:cNvPr>
          <p:cNvGrpSpPr/>
          <p:nvPr/>
        </p:nvGrpSpPr>
        <p:grpSpPr>
          <a:xfrm>
            <a:off x="5775310" y="1917262"/>
            <a:ext cx="6416690" cy="2430270"/>
            <a:chOff x="5775310" y="1820550"/>
            <a:chExt cx="6416690" cy="2430270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B11B86C5-B4A1-4DAA-8379-766B3AF4D4FB}"/>
                </a:ext>
              </a:extLst>
            </p:cNvPr>
            <p:cNvSpPr/>
            <p:nvPr/>
          </p:nvSpPr>
          <p:spPr>
            <a:xfrm>
              <a:off x="6896100" y="3484019"/>
              <a:ext cx="5295900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1783853A-9502-486C-AF98-D236A77FE675}"/>
                </a:ext>
              </a:extLst>
            </p:cNvPr>
            <p:cNvSpPr/>
            <p:nvPr/>
          </p:nvSpPr>
          <p:spPr>
            <a:xfrm rot="10800000">
              <a:off x="5775310" y="1820550"/>
              <a:ext cx="1512168" cy="2430270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DC76DC-AC58-4926-A60C-CC1FE633B85B}"/>
              </a:ext>
            </a:extLst>
          </p:cNvPr>
          <p:cNvSpPr txBox="1"/>
          <p:nvPr/>
        </p:nvSpPr>
        <p:spPr>
          <a:xfrm>
            <a:off x="1919536" y="389282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35FF2-7FDA-4814-A15D-E79E959BB606}"/>
              </a:ext>
            </a:extLst>
          </p:cNvPr>
          <p:cNvGrpSpPr/>
          <p:nvPr/>
        </p:nvGrpSpPr>
        <p:grpSpPr>
          <a:xfrm>
            <a:off x="7383678" y="4698463"/>
            <a:ext cx="3760573" cy="1127966"/>
            <a:chOff x="4572000" y="2000094"/>
            <a:chExt cx="2888786" cy="11279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87B04E-3C1F-411C-8250-12B67E1E9044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FD7AEC-86C7-42DE-A68B-3CA236AD1E03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B512F6-BBB8-4469-9F80-3F1C609CA72E}"/>
              </a:ext>
            </a:extLst>
          </p:cNvPr>
          <p:cNvGrpSpPr/>
          <p:nvPr/>
        </p:nvGrpSpPr>
        <p:grpSpPr>
          <a:xfrm>
            <a:off x="1104900" y="2222867"/>
            <a:ext cx="3703422" cy="1127966"/>
            <a:chOff x="4572000" y="2000094"/>
            <a:chExt cx="2888786" cy="11279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AC695-4AFE-4404-AD24-3B9721AFDDA6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2DF00-D273-4DD9-9861-E015D8B29A20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7B2FCEBB-12CC-4BBF-840C-1B332F837DCB}"/>
              </a:ext>
            </a:extLst>
          </p:cNvPr>
          <p:cNvSpPr/>
          <p:nvPr/>
        </p:nvSpPr>
        <p:spPr>
          <a:xfrm>
            <a:off x="5471326" y="4842290"/>
            <a:ext cx="381027" cy="29268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E3AC5085-D8CA-4A3C-9497-20E88D899D18}"/>
              </a:ext>
            </a:extLst>
          </p:cNvPr>
          <p:cNvSpPr/>
          <p:nvPr/>
        </p:nvSpPr>
        <p:spPr>
          <a:xfrm>
            <a:off x="6332127" y="2830458"/>
            <a:ext cx="387385" cy="3343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67D09-3ABC-4074-BC6C-F3267133590D}"/>
              </a:ext>
            </a:extLst>
          </p:cNvPr>
          <p:cNvSpPr txBox="1"/>
          <p:nvPr/>
        </p:nvSpPr>
        <p:spPr>
          <a:xfrm>
            <a:off x="7392144" y="377913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48368B-DD87-4902-813D-611C809E8F8D}"/>
              </a:ext>
            </a:extLst>
          </p:cNvPr>
          <p:cNvSpPr txBox="1"/>
          <p:nvPr/>
        </p:nvSpPr>
        <p:spPr>
          <a:xfrm>
            <a:off x="7190696" y="271262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F6E3E-04D5-415C-BF57-207411DE82A1}"/>
              </a:ext>
            </a:extLst>
          </p:cNvPr>
          <p:cNvSpPr txBox="1"/>
          <p:nvPr/>
        </p:nvSpPr>
        <p:spPr>
          <a:xfrm>
            <a:off x="6303812" y="1587455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0D88-068C-4862-8352-76372182D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FDF192-DD12-4D62-9831-1D3B377606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161707-BCBB-46FA-806F-EBCE9ED3F8D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1">
            <a:extLst>
              <a:ext uri="{FF2B5EF4-FFF2-40B4-BE49-F238E27FC236}">
                <a16:creationId xmlns:a16="http://schemas.microsoft.com/office/drawing/2014/main" id="{4D1C7C8B-E48C-474B-A410-D7C38F2AF77C}"/>
              </a:ext>
            </a:extLst>
          </p:cNvPr>
          <p:cNvSpPr/>
          <p:nvPr/>
        </p:nvSpPr>
        <p:spPr>
          <a:xfrm>
            <a:off x="7536159" y="1499479"/>
            <a:ext cx="4655840" cy="1080000"/>
          </a:xfrm>
          <a:custGeom>
            <a:avLst/>
            <a:gdLst>
              <a:gd name="connsiteX0" fmla="*/ 125646 w 4655840"/>
              <a:gd name="connsiteY0" fmla="*/ 0 h 1080000"/>
              <a:gd name="connsiteX1" fmla="*/ 3132136 w 4655840"/>
              <a:gd name="connsiteY1" fmla="*/ 0 h 1080000"/>
              <a:gd name="connsiteX2" fmla="*/ 3132137 w 4655840"/>
              <a:gd name="connsiteY2" fmla="*/ 0 h 1080000"/>
              <a:gd name="connsiteX3" fmla="*/ 4655840 w 4655840"/>
              <a:gd name="connsiteY3" fmla="*/ 0 h 1080000"/>
              <a:gd name="connsiteX4" fmla="*/ 4655840 w 4655840"/>
              <a:gd name="connsiteY4" fmla="*/ 1080000 h 1080000"/>
              <a:gd name="connsiteX5" fmla="*/ 3132137 w 4655840"/>
              <a:gd name="connsiteY5" fmla="*/ 1080000 h 1080000"/>
              <a:gd name="connsiteX6" fmla="*/ 3132136 w 4655840"/>
              <a:gd name="connsiteY6" fmla="*/ 1080000 h 1080000"/>
              <a:gd name="connsiteX7" fmla="*/ 874881 w 4655840"/>
              <a:gd name="connsiteY7" fmla="*/ 1080000 h 1080000"/>
              <a:gd name="connsiteX8" fmla="*/ 871793 w 4655840"/>
              <a:gd name="connsiteY8" fmla="*/ 1067390 h 1080000"/>
              <a:gd name="connsiteX9" fmla="*/ 872366 w 4655840"/>
              <a:gd name="connsiteY9" fmla="*/ 1067389 h 1080000"/>
              <a:gd name="connsiteX10" fmla="*/ 870774 w 4655840"/>
              <a:gd name="connsiteY10" fmla="*/ 1063313 h 1080000"/>
              <a:gd name="connsiteX11" fmla="*/ 869599 w 4655840"/>
              <a:gd name="connsiteY11" fmla="*/ 1058614 h 1080000"/>
              <a:gd name="connsiteX12" fmla="*/ 868939 w 4655840"/>
              <a:gd name="connsiteY12" fmla="*/ 1058614 h 1080000"/>
              <a:gd name="connsiteX13" fmla="*/ 807555 w 4655840"/>
              <a:gd name="connsiteY13" fmla="*/ 934359 h 1080000"/>
              <a:gd name="connsiteX14" fmla="*/ 316420 w 4655840"/>
              <a:gd name="connsiteY14" fmla="*/ 656797 h 1080000"/>
              <a:gd name="connsiteX15" fmla="*/ 418600 w 4655840"/>
              <a:gd name="connsiteY15" fmla="*/ 330210 h 1080000"/>
              <a:gd name="connsiteX16" fmla="*/ 272414 w 4655840"/>
              <a:gd name="connsiteY16" fmla="*/ 39559 h 1080000"/>
              <a:gd name="connsiteX17" fmla="*/ 125646 w 4655840"/>
              <a:gd name="connsiteY17" fmla="*/ 0 h 1080000"/>
              <a:gd name="connsiteX18" fmla="*/ 0 w 4655840"/>
              <a:gd name="connsiteY18" fmla="*/ 0 h 1080000"/>
              <a:gd name="connsiteX19" fmla="*/ 12224 w 4655840"/>
              <a:gd name="connsiteY19" fmla="*/ 0 h 1080000"/>
              <a:gd name="connsiteX20" fmla="*/ 0 w 4655840"/>
              <a:gd name="connsiteY20" fmla="*/ 171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55840" h="1080000">
                <a:moveTo>
                  <a:pt x="125646" y="0"/>
                </a:moveTo>
                <a:lnTo>
                  <a:pt x="3132136" y="0"/>
                </a:lnTo>
                <a:lnTo>
                  <a:pt x="3132137" y="0"/>
                </a:lnTo>
                <a:lnTo>
                  <a:pt x="4655840" y="0"/>
                </a:lnTo>
                <a:lnTo>
                  <a:pt x="4655840" y="1080000"/>
                </a:lnTo>
                <a:lnTo>
                  <a:pt x="3132137" y="1080000"/>
                </a:lnTo>
                <a:lnTo>
                  <a:pt x="3132136" y="1080000"/>
                </a:lnTo>
                <a:lnTo>
                  <a:pt x="874881" y="1080000"/>
                </a:lnTo>
                <a:lnTo>
                  <a:pt x="871793" y="1067390"/>
                </a:lnTo>
                <a:lnTo>
                  <a:pt x="872366" y="1067389"/>
                </a:lnTo>
                <a:cubicBezTo>
                  <a:pt x="871922" y="1065999"/>
                  <a:pt x="871476" y="1064614"/>
                  <a:pt x="870774" y="1063313"/>
                </a:cubicBezTo>
                <a:lnTo>
                  <a:pt x="869599" y="1058614"/>
                </a:lnTo>
                <a:lnTo>
                  <a:pt x="868939" y="1058614"/>
                </a:lnTo>
                <a:cubicBezTo>
                  <a:pt x="853624" y="1011027"/>
                  <a:pt x="833560" y="968375"/>
                  <a:pt x="807555" y="934359"/>
                </a:cubicBezTo>
                <a:cubicBezTo>
                  <a:pt x="520068" y="663140"/>
                  <a:pt x="443543" y="815334"/>
                  <a:pt x="316420" y="656797"/>
                </a:cubicBezTo>
                <a:cubicBezTo>
                  <a:pt x="389330" y="560090"/>
                  <a:pt x="408900" y="459931"/>
                  <a:pt x="418600" y="330210"/>
                </a:cubicBezTo>
                <a:cubicBezTo>
                  <a:pt x="424654" y="222766"/>
                  <a:pt x="364895" y="97672"/>
                  <a:pt x="272414" y="39559"/>
                </a:cubicBezTo>
                <a:cubicBezTo>
                  <a:pt x="235252" y="17108"/>
                  <a:pt x="182903" y="2534"/>
                  <a:pt x="125646" y="0"/>
                </a:cubicBezTo>
                <a:close/>
                <a:moveTo>
                  <a:pt x="0" y="0"/>
                </a:moveTo>
                <a:lnTo>
                  <a:pt x="12224" y="0"/>
                </a:lnTo>
                <a:lnTo>
                  <a:pt x="0" y="1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" name="자유형: 도형 42">
            <a:extLst>
              <a:ext uri="{FF2B5EF4-FFF2-40B4-BE49-F238E27FC236}">
                <a16:creationId xmlns:a16="http://schemas.microsoft.com/office/drawing/2014/main" id="{514CC751-3C99-4935-89DC-E8953E91DA79}"/>
              </a:ext>
            </a:extLst>
          </p:cNvPr>
          <p:cNvSpPr/>
          <p:nvPr/>
        </p:nvSpPr>
        <p:spPr>
          <a:xfrm>
            <a:off x="8409875" y="2572338"/>
            <a:ext cx="3782126" cy="1082381"/>
          </a:xfrm>
          <a:custGeom>
            <a:avLst/>
            <a:gdLst>
              <a:gd name="connsiteX0" fmla="*/ 2258422 w 3782126"/>
              <a:gd name="connsiteY0" fmla="*/ 0 h 1082381"/>
              <a:gd name="connsiteX1" fmla="*/ 3782126 w 3782126"/>
              <a:gd name="connsiteY1" fmla="*/ 0 h 1082381"/>
              <a:gd name="connsiteX2" fmla="*/ 3782126 w 3782126"/>
              <a:gd name="connsiteY2" fmla="*/ 1080000 h 1082381"/>
              <a:gd name="connsiteX3" fmla="*/ 2258422 w 3782126"/>
              <a:gd name="connsiteY3" fmla="*/ 1080000 h 1082381"/>
              <a:gd name="connsiteX4" fmla="*/ 2258422 w 3782126"/>
              <a:gd name="connsiteY4" fmla="*/ 1082381 h 1082381"/>
              <a:gd name="connsiteX5" fmla="*/ 439936 w 3782126"/>
              <a:gd name="connsiteY5" fmla="*/ 1082381 h 1082381"/>
              <a:gd name="connsiteX6" fmla="*/ 434002 w 3782126"/>
              <a:gd name="connsiteY6" fmla="*/ 1070129 h 1082381"/>
              <a:gd name="connsiteX7" fmla="*/ 436878 w 3782126"/>
              <a:gd name="connsiteY7" fmla="*/ 1070128 h 1082381"/>
              <a:gd name="connsiteX8" fmla="*/ 398944 w 3782126"/>
              <a:gd name="connsiteY8" fmla="*/ 1002890 h 1082381"/>
              <a:gd name="connsiteX9" fmla="*/ 202803 w 3782126"/>
              <a:gd name="connsiteY9" fmla="*/ 752515 h 1082381"/>
              <a:gd name="connsiteX10" fmla="*/ 89595 w 3782126"/>
              <a:gd name="connsiteY10" fmla="*/ 462429 h 1082381"/>
              <a:gd name="connsiteX11" fmla="*/ 0 w 3782126"/>
              <a:gd name="connsiteY11" fmla="*/ 2381 h 1082381"/>
              <a:gd name="connsiteX12" fmla="*/ 2258422 w 3782126"/>
              <a:gd name="connsiteY12" fmla="*/ 2381 h 108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2126" h="1082381">
                <a:moveTo>
                  <a:pt x="2258422" y="0"/>
                </a:moveTo>
                <a:lnTo>
                  <a:pt x="3782126" y="0"/>
                </a:lnTo>
                <a:lnTo>
                  <a:pt x="3782126" y="1080000"/>
                </a:lnTo>
                <a:lnTo>
                  <a:pt x="2258422" y="1080000"/>
                </a:lnTo>
                <a:lnTo>
                  <a:pt x="2258422" y="1082381"/>
                </a:lnTo>
                <a:lnTo>
                  <a:pt x="439936" y="1082381"/>
                </a:lnTo>
                <a:lnTo>
                  <a:pt x="434002" y="1070129"/>
                </a:lnTo>
                <a:lnTo>
                  <a:pt x="436878" y="1070128"/>
                </a:lnTo>
                <a:cubicBezTo>
                  <a:pt x="423838" y="1045399"/>
                  <a:pt x="411034" y="1022868"/>
                  <a:pt x="398944" y="1002890"/>
                </a:cubicBezTo>
                <a:lnTo>
                  <a:pt x="202803" y="752515"/>
                </a:lnTo>
                <a:cubicBezTo>
                  <a:pt x="163034" y="659630"/>
                  <a:pt x="135002" y="612695"/>
                  <a:pt x="89595" y="462429"/>
                </a:cubicBezTo>
                <a:cubicBezTo>
                  <a:pt x="56550" y="353062"/>
                  <a:pt x="47367" y="157581"/>
                  <a:pt x="0" y="2381"/>
                </a:cubicBezTo>
                <a:lnTo>
                  <a:pt x="2258422" y="23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3">
            <a:extLst>
              <a:ext uri="{FF2B5EF4-FFF2-40B4-BE49-F238E27FC236}">
                <a16:creationId xmlns:a16="http://schemas.microsoft.com/office/drawing/2014/main" id="{4F31462D-9BD2-40EC-9078-D35FA4D15367}"/>
              </a:ext>
            </a:extLst>
          </p:cNvPr>
          <p:cNvSpPr/>
          <p:nvPr/>
        </p:nvSpPr>
        <p:spPr>
          <a:xfrm>
            <a:off x="8852116" y="3645195"/>
            <a:ext cx="3339885" cy="1085051"/>
          </a:xfrm>
          <a:custGeom>
            <a:avLst/>
            <a:gdLst>
              <a:gd name="connsiteX0" fmla="*/ 1816180 w 3339884"/>
              <a:gd name="connsiteY0" fmla="*/ 0 h 1085051"/>
              <a:gd name="connsiteX1" fmla="*/ 3339884 w 3339884"/>
              <a:gd name="connsiteY1" fmla="*/ 0 h 1085051"/>
              <a:gd name="connsiteX2" fmla="*/ 3339884 w 3339884"/>
              <a:gd name="connsiteY2" fmla="*/ 1080000 h 1085051"/>
              <a:gd name="connsiteX3" fmla="*/ 1816180 w 3339884"/>
              <a:gd name="connsiteY3" fmla="*/ 1080000 h 1085051"/>
              <a:gd name="connsiteX4" fmla="*/ 1816180 w 3339884"/>
              <a:gd name="connsiteY4" fmla="*/ 1085051 h 1085051"/>
              <a:gd name="connsiteX5" fmla="*/ 374199 w 3339884"/>
              <a:gd name="connsiteY5" fmla="*/ 1085051 h 1085051"/>
              <a:gd name="connsiteX6" fmla="*/ 362199 w 3339884"/>
              <a:gd name="connsiteY6" fmla="*/ 1057784 h 1085051"/>
              <a:gd name="connsiteX7" fmla="*/ 360145 w 3339884"/>
              <a:gd name="connsiteY7" fmla="*/ 1057784 h 1085051"/>
              <a:gd name="connsiteX8" fmla="*/ 195278 w 3339884"/>
              <a:gd name="connsiteY8" fmla="*/ 578065 h 1085051"/>
              <a:gd name="connsiteX9" fmla="*/ 0 w 3339884"/>
              <a:gd name="connsiteY9" fmla="*/ 5051 h 1085051"/>
              <a:gd name="connsiteX10" fmla="*/ 1816180 w 3339884"/>
              <a:gd name="connsiteY10" fmla="*/ 5051 h 10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9884" h="1085051">
                <a:moveTo>
                  <a:pt x="1816180" y="0"/>
                </a:moveTo>
                <a:lnTo>
                  <a:pt x="3339884" y="0"/>
                </a:lnTo>
                <a:lnTo>
                  <a:pt x="3339884" y="1080000"/>
                </a:lnTo>
                <a:lnTo>
                  <a:pt x="1816180" y="1080000"/>
                </a:lnTo>
                <a:lnTo>
                  <a:pt x="1816180" y="1085051"/>
                </a:lnTo>
                <a:lnTo>
                  <a:pt x="374199" y="1085051"/>
                </a:lnTo>
                <a:lnTo>
                  <a:pt x="362199" y="1057784"/>
                </a:lnTo>
                <a:lnTo>
                  <a:pt x="360145" y="1057784"/>
                </a:lnTo>
                <a:cubicBezTo>
                  <a:pt x="299924" y="916713"/>
                  <a:pt x="241855" y="762198"/>
                  <a:pt x="195278" y="578065"/>
                </a:cubicBezTo>
                <a:cubicBezTo>
                  <a:pt x="166216" y="376840"/>
                  <a:pt x="79077" y="157120"/>
                  <a:pt x="0" y="5051"/>
                </a:cubicBezTo>
                <a:lnTo>
                  <a:pt x="1816180" y="50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4">
            <a:extLst>
              <a:ext uri="{FF2B5EF4-FFF2-40B4-BE49-F238E27FC236}">
                <a16:creationId xmlns:a16="http://schemas.microsoft.com/office/drawing/2014/main" id="{04C14F93-DF5C-42DC-967B-89D700E39D43}"/>
              </a:ext>
            </a:extLst>
          </p:cNvPr>
          <p:cNvSpPr/>
          <p:nvPr/>
        </p:nvSpPr>
        <p:spPr>
          <a:xfrm>
            <a:off x="9097487" y="4718051"/>
            <a:ext cx="3094512" cy="1086683"/>
          </a:xfrm>
          <a:custGeom>
            <a:avLst/>
            <a:gdLst>
              <a:gd name="connsiteX0" fmla="*/ 1570808 w 3094512"/>
              <a:gd name="connsiteY0" fmla="*/ 0 h 1086683"/>
              <a:gd name="connsiteX1" fmla="*/ 3094512 w 3094512"/>
              <a:gd name="connsiteY1" fmla="*/ 0 h 1086683"/>
              <a:gd name="connsiteX2" fmla="*/ 3094512 w 3094512"/>
              <a:gd name="connsiteY2" fmla="*/ 1080000 h 1086683"/>
              <a:gd name="connsiteX3" fmla="*/ 1570809 w 3094512"/>
              <a:gd name="connsiteY3" fmla="*/ 1080000 h 1086683"/>
              <a:gd name="connsiteX4" fmla="*/ 1570809 w 3094512"/>
              <a:gd name="connsiteY4" fmla="*/ 1086683 h 1086683"/>
              <a:gd name="connsiteX5" fmla="*/ 408081 w 3094512"/>
              <a:gd name="connsiteY5" fmla="*/ 1086683 h 1086683"/>
              <a:gd name="connsiteX6" fmla="*/ 406222 w 3094512"/>
              <a:gd name="connsiteY6" fmla="*/ 1051613 h 1086683"/>
              <a:gd name="connsiteX7" fmla="*/ 404844 w 3094512"/>
              <a:gd name="connsiteY7" fmla="*/ 1051613 h 1086683"/>
              <a:gd name="connsiteX8" fmla="*/ 400848 w 3094512"/>
              <a:gd name="connsiteY8" fmla="*/ 976237 h 1086683"/>
              <a:gd name="connsiteX9" fmla="*/ 118158 w 3094512"/>
              <a:gd name="connsiteY9" fmla="*/ 480704 h 1086683"/>
              <a:gd name="connsiteX10" fmla="*/ 0 w 3094512"/>
              <a:gd name="connsiteY10" fmla="*/ 163110 h 1086683"/>
              <a:gd name="connsiteX11" fmla="*/ 174014 w 3094512"/>
              <a:gd name="connsiteY11" fmla="*/ 104591 h 1086683"/>
              <a:gd name="connsiteX12" fmla="*/ 130924 w 3094512"/>
              <a:gd name="connsiteY12" fmla="*/ 6683 h 1086683"/>
              <a:gd name="connsiteX13" fmla="*/ 1570808 w 3094512"/>
              <a:gd name="connsiteY13" fmla="*/ 6683 h 108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94512" h="1086683">
                <a:moveTo>
                  <a:pt x="1570808" y="0"/>
                </a:moveTo>
                <a:lnTo>
                  <a:pt x="3094512" y="0"/>
                </a:lnTo>
                <a:lnTo>
                  <a:pt x="3094512" y="1080000"/>
                </a:lnTo>
                <a:lnTo>
                  <a:pt x="1570809" y="1080000"/>
                </a:lnTo>
                <a:lnTo>
                  <a:pt x="1570809" y="1086683"/>
                </a:lnTo>
                <a:lnTo>
                  <a:pt x="408081" y="1086683"/>
                </a:lnTo>
                <a:lnTo>
                  <a:pt x="406222" y="1051613"/>
                </a:lnTo>
                <a:lnTo>
                  <a:pt x="404844" y="1051613"/>
                </a:lnTo>
                <a:lnTo>
                  <a:pt x="400848" y="976237"/>
                </a:lnTo>
                <a:cubicBezTo>
                  <a:pt x="387309" y="825030"/>
                  <a:pt x="210832" y="625783"/>
                  <a:pt x="118158" y="480704"/>
                </a:cubicBezTo>
                <a:lnTo>
                  <a:pt x="0" y="163110"/>
                </a:lnTo>
                <a:lnTo>
                  <a:pt x="174014" y="104591"/>
                </a:lnTo>
                <a:cubicBezTo>
                  <a:pt x="159570" y="72530"/>
                  <a:pt x="145059" y="40013"/>
                  <a:pt x="130924" y="6683"/>
                </a:cubicBezTo>
                <a:lnTo>
                  <a:pt x="1570808" y="6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자유형: 도형 45">
            <a:extLst>
              <a:ext uri="{FF2B5EF4-FFF2-40B4-BE49-F238E27FC236}">
                <a16:creationId xmlns:a16="http://schemas.microsoft.com/office/drawing/2014/main" id="{91E99A4A-2DBA-4F2A-829A-3A7B0102EC48}"/>
              </a:ext>
            </a:extLst>
          </p:cNvPr>
          <p:cNvSpPr/>
          <p:nvPr/>
        </p:nvSpPr>
        <p:spPr>
          <a:xfrm>
            <a:off x="9346852" y="5790902"/>
            <a:ext cx="2845149" cy="1080000"/>
          </a:xfrm>
          <a:custGeom>
            <a:avLst/>
            <a:gdLst>
              <a:gd name="connsiteX0" fmla="*/ 156509 w 2845148"/>
              <a:gd name="connsiteY0" fmla="*/ 0 h 1080000"/>
              <a:gd name="connsiteX1" fmla="*/ 1321444 w 2845148"/>
              <a:gd name="connsiteY1" fmla="*/ 0 h 1080000"/>
              <a:gd name="connsiteX2" fmla="*/ 2845148 w 2845148"/>
              <a:gd name="connsiteY2" fmla="*/ 0 h 1080000"/>
              <a:gd name="connsiteX3" fmla="*/ 2845148 w 2845148"/>
              <a:gd name="connsiteY3" fmla="*/ 1080000 h 1080000"/>
              <a:gd name="connsiteX4" fmla="*/ 1321444 w 2845148"/>
              <a:gd name="connsiteY4" fmla="*/ 1080000 h 1080000"/>
              <a:gd name="connsiteX5" fmla="*/ 1610 w 2845148"/>
              <a:gd name="connsiteY5" fmla="*/ 1080000 h 1080000"/>
              <a:gd name="connsiteX6" fmla="*/ 0 w 2845148"/>
              <a:gd name="connsiteY6" fmla="*/ 1070899 h 1080000"/>
              <a:gd name="connsiteX7" fmla="*/ 140420 w 2845148"/>
              <a:gd name="connsiteY7" fmla="*/ 998909 h 1080000"/>
              <a:gd name="connsiteX8" fmla="*/ 209994 w 2845148"/>
              <a:gd name="connsiteY8" fmla="*/ 809148 h 1080000"/>
              <a:gd name="connsiteX9" fmla="*/ 183024 w 2845148"/>
              <a:gd name="connsiteY9" fmla="*/ 500104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45148" h="1080000">
                <a:moveTo>
                  <a:pt x="156509" y="0"/>
                </a:moveTo>
                <a:lnTo>
                  <a:pt x="1321444" y="0"/>
                </a:lnTo>
                <a:lnTo>
                  <a:pt x="2845148" y="0"/>
                </a:lnTo>
                <a:lnTo>
                  <a:pt x="2845148" y="1080000"/>
                </a:lnTo>
                <a:lnTo>
                  <a:pt x="1321444" y="1080000"/>
                </a:lnTo>
                <a:lnTo>
                  <a:pt x="1610" y="1080000"/>
                </a:lnTo>
                <a:lnTo>
                  <a:pt x="0" y="1070899"/>
                </a:lnTo>
                <a:cubicBezTo>
                  <a:pt x="49012" y="1063824"/>
                  <a:pt x="98899" y="1039358"/>
                  <a:pt x="140420" y="998909"/>
                </a:cubicBezTo>
                <a:cubicBezTo>
                  <a:pt x="174820" y="933524"/>
                  <a:pt x="193586" y="911049"/>
                  <a:pt x="209994" y="809148"/>
                </a:cubicBezTo>
                <a:cubicBezTo>
                  <a:pt x="301599" y="716036"/>
                  <a:pt x="320755" y="666440"/>
                  <a:pt x="183024" y="5001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9CF8FD-84C1-4CB8-AD61-8E0135999B96}"/>
              </a:ext>
            </a:extLst>
          </p:cNvPr>
          <p:cNvGrpSpPr/>
          <p:nvPr/>
        </p:nvGrpSpPr>
        <p:grpSpPr>
          <a:xfrm>
            <a:off x="7060935" y="1478465"/>
            <a:ext cx="2553610" cy="5422987"/>
            <a:chOff x="4454268" y="1160920"/>
            <a:chExt cx="2553610" cy="5422987"/>
          </a:xfrm>
          <a:effectLst>
            <a:outerShdw blurRad="50800" dist="635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56">
              <a:extLst>
                <a:ext uri="{FF2B5EF4-FFF2-40B4-BE49-F238E27FC236}">
                  <a16:creationId xmlns:a16="http://schemas.microsoft.com/office/drawing/2014/main" id="{F690A0F2-BEA1-453F-B683-D11632EC94D4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614069" y="1160920"/>
              <a:ext cx="1144840" cy="1134051"/>
            </a:xfrm>
            <a:custGeom>
              <a:avLst/>
              <a:gdLst/>
              <a:ahLst/>
              <a:cxnLst/>
              <a:rect l="l" t="t" r="r" b="b"/>
              <a:pathLst>
                <a:path w="1144840" h="1134051">
                  <a:moveTo>
                    <a:pt x="412700" y="783"/>
                  </a:moveTo>
                  <a:cubicBezTo>
                    <a:pt x="495465" y="5133"/>
                    <a:pt x="576339" y="27437"/>
                    <a:pt x="626032" y="62969"/>
                  </a:cubicBezTo>
                  <a:cubicBezTo>
                    <a:pt x="713751" y="128049"/>
                    <a:pt x="763673" y="257383"/>
                    <a:pt x="749342" y="364039"/>
                  </a:cubicBezTo>
                  <a:cubicBezTo>
                    <a:pt x="729656" y="492624"/>
                    <a:pt x="702412" y="590973"/>
                    <a:pt x="622253" y="681762"/>
                  </a:cubicBezTo>
                  <a:cubicBezTo>
                    <a:pt x="736757" y="849641"/>
                    <a:pt x="824804" y="703809"/>
                    <a:pt x="1090493" y="996414"/>
                  </a:cubicBezTo>
                  <a:cubicBezTo>
                    <a:pt x="1115250" y="1034581"/>
                    <a:pt x="1132568" y="1081951"/>
                    <a:pt x="1144840" y="1134051"/>
                  </a:cubicBezTo>
                  <a:lnTo>
                    <a:pt x="296184" y="1068334"/>
                  </a:lnTo>
                  <a:lnTo>
                    <a:pt x="365042" y="959407"/>
                  </a:lnTo>
                  <a:lnTo>
                    <a:pt x="281812" y="826254"/>
                  </a:lnTo>
                  <a:cubicBezTo>
                    <a:pt x="177951" y="832291"/>
                    <a:pt x="123227" y="853447"/>
                    <a:pt x="79839" y="799009"/>
                  </a:cubicBezTo>
                  <a:cubicBezTo>
                    <a:pt x="66243" y="791411"/>
                    <a:pt x="55596" y="713201"/>
                    <a:pt x="79796" y="648909"/>
                  </a:cubicBezTo>
                  <a:cubicBezTo>
                    <a:pt x="44756" y="605798"/>
                    <a:pt x="27734" y="600119"/>
                    <a:pt x="0" y="550893"/>
                  </a:cubicBezTo>
                  <a:cubicBezTo>
                    <a:pt x="13872" y="489119"/>
                    <a:pt x="41046" y="466639"/>
                    <a:pt x="70036" y="412425"/>
                  </a:cubicBezTo>
                  <a:cubicBezTo>
                    <a:pt x="70534" y="371584"/>
                    <a:pt x="33238" y="342083"/>
                    <a:pt x="33736" y="301242"/>
                  </a:cubicBezTo>
                  <a:cubicBezTo>
                    <a:pt x="57451" y="216267"/>
                    <a:pt x="50927" y="138850"/>
                    <a:pt x="188030" y="46315"/>
                  </a:cubicBezTo>
                  <a:cubicBezTo>
                    <a:pt x="245282" y="10035"/>
                    <a:pt x="329936" y="-3568"/>
                    <a:pt x="412700" y="7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B836293E-0A3B-4CF4-8992-028FEEDDB2DE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454268" y="2212660"/>
              <a:ext cx="1741947" cy="1181026"/>
            </a:xfrm>
            <a:custGeom>
              <a:avLst/>
              <a:gdLst/>
              <a:ahLst/>
              <a:cxnLst/>
              <a:rect l="l" t="t" r="r" b="b"/>
              <a:pathLst>
                <a:path w="1741947" h="1181026">
                  <a:moveTo>
                    <a:pt x="535676" y="0"/>
                  </a:moveTo>
                  <a:lnTo>
                    <a:pt x="1385988" y="65845"/>
                  </a:lnTo>
                  <a:cubicBezTo>
                    <a:pt x="1424509" y="227198"/>
                    <a:pt x="1417248" y="432792"/>
                    <a:pt x="1442618" y="548328"/>
                  </a:cubicBezTo>
                  <a:cubicBezTo>
                    <a:pt x="1476287" y="701652"/>
                    <a:pt x="1500612" y="750611"/>
                    <a:pt x="1533092" y="846289"/>
                  </a:cubicBezTo>
                  <a:lnTo>
                    <a:pt x="1709317" y="1111059"/>
                  </a:lnTo>
                  <a:cubicBezTo>
                    <a:pt x="1719829" y="1131911"/>
                    <a:pt x="1730854" y="1155364"/>
                    <a:pt x="1741947" y="1181026"/>
                  </a:cubicBezTo>
                  <a:lnTo>
                    <a:pt x="655182" y="1096871"/>
                  </a:lnTo>
                  <a:cubicBezTo>
                    <a:pt x="640579" y="1017948"/>
                    <a:pt x="631039" y="937002"/>
                    <a:pt x="619253" y="850817"/>
                  </a:cubicBezTo>
                  <a:lnTo>
                    <a:pt x="243968" y="701759"/>
                  </a:lnTo>
                  <a:cubicBezTo>
                    <a:pt x="144911" y="689895"/>
                    <a:pt x="83650" y="636455"/>
                    <a:pt x="26168" y="575456"/>
                  </a:cubicBezTo>
                  <a:cubicBezTo>
                    <a:pt x="-26687" y="508303"/>
                    <a:pt x="1145" y="409742"/>
                    <a:pt x="104045" y="325057"/>
                  </a:cubicBezTo>
                  <a:cubicBezTo>
                    <a:pt x="231332" y="372682"/>
                    <a:pt x="188534" y="439207"/>
                    <a:pt x="194872" y="309191"/>
                  </a:cubicBezTo>
                  <a:cubicBezTo>
                    <a:pt x="263841" y="280540"/>
                    <a:pt x="235510" y="326559"/>
                    <a:pt x="282276" y="416042"/>
                  </a:cubicBezTo>
                  <a:cubicBezTo>
                    <a:pt x="317703" y="463950"/>
                    <a:pt x="344351" y="550153"/>
                    <a:pt x="373420" y="562621"/>
                  </a:cubicBezTo>
                  <a:lnTo>
                    <a:pt x="566299" y="649592"/>
                  </a:lnTo>
                  <a:lnTo>
                    <a:pt x="481572" y="363641"/>
                  </a:lnTo>
                  <a:cubicBezTo>
                    <a:pt x="461926" y="216406"/>
                    <a:pt x="472517" y="144764"/>
                    <a:pt x="513345" y="35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58">
              <a:extLst>
                <a:ext uri="{FF2B5EF4-FFF2-40B4-BE49-F238E27FC236}">
                  <a16:creationId xmlns:a16="http://schemas.microsoft.com/office/drawing/2014/main" id="{1696F3E4-07F5-4759-A9A0-601629A28924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894644" y="3272555"/>
              <a:ext cx="1669018" cy="1194296"/>
            </a:xfrm>
            <a:custGeom>
              <a:avLst/>
              <a:gdLst/>
              <a:ahLst/>
              <a:cxnLst/>
              <a:rect l="l" t="t" r="r" b="b"/>
              <a:pathLst>
                <a:path w="1669018" h="1194296">
                  <a:moveTo>
                    <a:pt x="1378612" y="84192"/>
                  </a:moveTo>
                  <a:cubicBezTo>
                    <a:pt x="1448195" y="242714"/>
                    <a:pt x="1525410" y="482591"/>
                    <a:pt x="1539607" y="696888"/>
                  </a:cubicBezTo>
                  <a:cubicBezTo>
                    <a:pt x="1572300" y="886804"/>
                    <a:pt x="1619142" y="1047234"/>
                    <a:pt x="1669018" y="1194296"/>
                  </a:cubicBezTo>
                  <a:lnTo>
                    <a:pt x="856380" y="1131369"/>
                  </a:lnTo>
                  <a:cubicBezTo>
                    <a:pt x="826644" y="1069675"/>
                    <a:pt x="799939" y="1008286"/>
                    <a:pt x="777858" y="957209"/>
                  </a:cubicBezTo>
                  <a:lnTo>
                    <a:pt x="672669" y="1117143"/>
                  </a:lnTo>
                  <a:lnTo>
                    <a:pt x="1017" y="1065133"/>
                  </a:lnTo>
                  <a:cubicBezTo>
                    <a:pt x="10407" y="1037184"/>
                    <a:pt x="16998" y="1013034"/>
                    <a:pt x="18958" y="994534"/>
                  </a:cubicBezTo>
                  <a:lnTo>
                    <a:pt x="24271" y="987341"/>
                  </a:lnTo>
                  <a:cubicBezTo>
                    <a:pt x="25324" y="982800"/>
                    <a:pt x="14504" y="983558"/>
                    <a:pt x="0" y="965737"/>
                  </a:cubicBezTo>
                  <a:lnTo>
                    <a:pt x="376155" y="291488"/>
                  </a:lnTo>
                  <a:cubicBezTo>
                    <a:pt x="332367" y="193026"/>
                    <a:pt x="308122" y="98013"/>
                    <a:pt x="29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A06797A8-A668-45BA-A15C-30EDB852D016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886156" y="4323730"/>
              <a:ext cx="1966382" cy="1232660"/>
            </a:xfrm>
            <a:custGeom>
              <a:avLst/>
              <a:gdLst/>
              <a:ahLst/>
              <a:cxnLst/>
              <a:rect l="l" t="t" r="r" b="b"/>
              <a:pathLst>
                <a:path w="1966382" h="1232660">
                  <a:moveTo>
                    <a:pt x="948169" y="66351"/>
                  </a:moveTo>
                  <a:lnTo>
                    <a:pt x="1760536" y="129258"/>
                  </a:lnTo>
                  <a:cubicBezTo>
                    <a:pt x="1775969" y="175058"/>
                    <a:pt x="1791772" y="219541"/>
                    <a:pt x="1807520" y="263223"/>
                  </a:cubicBezTo>
                  <a:lnTo>
                    <a:pt x="1629507" y="308133"/>
                  </a:lnTo>
                  <a:lnTo>
                    <a:pt x="1722793" y="633901"/>
                  </a:lnTo>
                  <a:cubicBezTo>
                    <a:pt x="1803989" y="785702"/>
                    <a:pt x="1964557" y="997978"/>
                    <a:pt x="1966382" y="1149779"/>
                  </a:cubicBezTo>
                  <a:lnTo>
                    <a:pt x="1964366" y="1232660"/>
                  </a:lnTo>
                  <a:lnTo>
                    <a:pt x="1618146" y="1205850"/>
                  </a:lnTo>
                  <a:lnTo>
                    <a:pt x="1510978" y="873671"/>
                  </a:lnTo>
                  <a:cubicBezTo>
                    <a:pt x="1435844" y="736766"/>
                    <a:pt x="1368272" y="633876"/>
                    <a:pt x="1308257" y="504529"/>
                  </a:cubicBezTo>
                  <a:cubicBezTo>
                    <a:pt x="1258163" y="423427"/>
                    <a:pt x="1225870" y="392796"/>
                    <a:pt x="1206833" y="372719"/>
                  </a:cubicBezTo>
                  <a:cubicBezTo>
                    <a:pt x="1187796" y="352643"/>
                    <a:pt x="1237067" y="343870"/>
                    <a:pt x="1161050" y="386209"/>
                  </a:cubicBezTo>
                  <a:cubicBezTo>
                    <a:pt x="1096278" y="359247"/>
                    <a:pt x="1015486" y="211549"/>
                    <a:pt x="948169" y="66351"/>
                  </a:cubicBezTo>
                  <a:close/>
                  <a:moveTo>
                    <a:pt x="762391" y="51965"/>
                  </a:moveTo>
                  <a:lnTo>
                    <a:pt x="685644" y="168654"/>
                  </a:lnTo>
                  <a:lnTo>
                    <a:pt x="600131" y="116488"/>
                  </a:lnTo>
                  <a:cubicBezTo>
                    <a:pt x="542386" y="187841"/>
                    <a:pt x="507319" y="270533"/>
                    <a:pt x="426897" y="330547"/>
                  </a:cubicBezTo>
                  <a:cubicBezTo>
                    <a:pt x="514143" y="402924"/>
                    <a:pt x="582494" y="482861"/>
                    <a:pt x="620604" y="604373"/>
                  </a:cubicBezTo>
                  <a:cubicBezTo>
                    <a:pt x="649594" y="732210"/>
                    <a:pt x="659686" y="795795"/>
                    <a:pt x="722692" y="927412"/>
                  </a:cubicBezTo>
                  <a:lnTo>
                    <a:pt x="880115" y="1148700"/>
                  </a:lnTo>
                  <a:lnTo>
                    <a:pt x="517163" y="1120594"/>
                  </a:lnTo>
                  <a:lnTo>
                    <a:pt x="279414" y="874458"/>
                  </a:lnTo>
                  <a:cubicBezTo>
                    <a:pt x="144293" y="705004"/>
                    <a:pt x="88544" y="596027"/>
                    <a:pt x="6337" y="419014"/>
                  </a:cubicBezTo>
                  <a:cubicBezTo>
                    <a:pt x="-22525" y="293354"/>
                    <a:pt x="54469" y="114772"/>
                    <a:pt x="91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60">
              <a:extLst>
                <a:ext uri="{FF2B5EF4-FFF2-40B4-BE49-F238E27FC236}">
                  <a16:creationId xmlns:a16="http://schemas.microsoft.com/office/drawing/2014/main" id="{D9B284E3-BA8B-4FB9-BEB3-ED625788091A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5489584" y="5411026"/>
              <a:ext cx="1518294" cy="1172881"/>
            </a:xfrm>
            <a:custGeom>
              <a:avLst/>
              <a:gdLst/>
              <a:ahLst/>
              <a:cxnLst/>
              <a:rect l="l" t="t" r="r" b="b"/>
              <a:pathLst>
                <a:path w="1518294" h="1172881">
                  <a:moveTo>
                    <a:pt x="1099687" y="85155"/>
                  </a:moveTo>
                  <a:lnTo>
                    <a:pt x="1445261" y="111915"/>
                  </a:lnTo>
                  <a:lnTo>
                    <a:pt x="1432990" y="616525"/>
                  </a:lnTo>
                  <a:cubicBezTo>
                    <a:pt x="1557468" y="792998"/>
                    <a:pt x="1534540" y="840967"/>
                    <a:pt x="1436020" y="926729"/>
                  </a:cubicBezTo>
                  <a:cubicBezTo>
                    <a:pt x="1411794" y="1027059"/>
                    <a:pt x="1391348" y="1048018"/>
                    <a:pt x="1352003" y="1110552"/>
                  </a:cubicBezTo>
                  <a:cubicBezTo>
                    <a:pt x="1295768" y="1157442"/>
                    <a:pt x="1228195" y="1177877"/>
                    <a:pt x="1168181" y="1171853"/>
                  </a:cubicBezTo>
                  <a:cubicBezTo>
                    <a:pt x="1110961" y="1151420"/>
                    <a:pt x="1117995" y="1134764"/>
                    <a:pt x="1125029" y="1095434"/>
                  </a:cubicBezTo>
                  <a:cubicBezTo>
                    <a:pt x="1174217" y="937320"/>
                    <a:pt x="1257421" y="847238"/>
                    <a:pt x="1272592" y="621092"/>
                  </a:cubicBezTo>
                  <a:close/>
                  <a:moveTo>
                    <a:pt x="362423" y="28064"/>
                  </a:moveTo>
                  <a:lnTo>
                    <a:pt x="383426" y="57588"/>
                  </a:lnTo>
                  <a:cubicBezTo>
                    <a:pt x="406373" y="157197"/>
                    <a:pt x="624063" y="228365"/>
                    <a:pt x="346127" y="430960"/>
                  </a:cubicBezTo>
                  <a:cubicBezTo>
                    <a:pt x="273426" y="637194"/>
                    <a:pt x="210638" y="670277"/>
                    <a:pt x="146138" y="720690"/>
                  </a:cubicBezTo>
                  <a:cubicBezTo>
                    <a:pt x="44217" y="722300"/>
                    <a:pt x="5770" y="695214"/>
                    <a:pt x="27378" y="577258"/>
                  </a:cubicBezTo>
                  <a:cubicBezTo>
                    <a:pt x="105128" y="417682"/>
                    <a:pt x="118709" y="352359"/>
                    <a:pt x="166583" y="172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723FD3E-E16E-419E-9534-83C33F024FDF}"/>
              </a:ext>
            </a:extLst>
          </p:cNvPr>
          <p:cNvSpPr txBox="1"/>
          <p:nvPr/>
        </p:nvSpPr>
        <p:spPr>
          <a:xfrm>
            <a:off x="656827" y="1826963"/>
            <a:ext cx="6011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3693606A-90D8-45CB-BCF8-C4FF4C1D3F45}"/>
              </a:ext>
            </a:extLst>
          </p:cNvPr>
          <p:cNvSpPr>
            <a:spLocks noChangeAspect="1"/>
          </p:cNvSpPr>
          <p:nvPr/>
        </p:nvSpPr>
        <p:spPr>
          <a:xfrm rot="20700000">
            <a:off x="4860223" y="2818749"/>
            <a:ext cx="655915" cy="53280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1B28850B-A10B-4ED3-AB10-31B2F37BCED2}"/>
              </a:ext>
            </a:extLst>
          </p:cNvPr>
          <p:cNvSpPr>
            <a:spLocks noChangeAspect="1"/>
          </p:cNvSpPr>
          <p:nvPr/>
        </p:nvSpPr>
        <p:spPr>
          <a:xfrm>
            <a:off x="1656621" y="2829879"/>
            <a:ext cx="720000" cy="51054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CAA0BA2-DF81-4E23-8DBC-1A0197FB73D2}"/>
              </a:ext>
            </a:extLst>
          </p:cNvPr>
          <p:cNvSpPr>
            <a:spLocks noChangeAspect="1"/>
          </p:cNvSpPr>
          <p:nvPr/>
        </p:nvSpPr>
        <p:spPr>
          <a:xfrm>
            <a:off x="1708131" y="4679029"/>
            <a:ext cx="616987" cy="61652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Pie 2">
            <a:extLst>
              <a:ext uri="{FF2B5EF4-FFF2-40B4-BE49-F238E27FC236}">
                <a16:creationId xmlns:a16="http://schemas.microsoft.com/office/drawing/2014/main" id="{79370D58-A87B-427C-B584-D3F31782DF4F}"/>
              </a:ext>
            </a:extLst>
          </p:cNvPr>
          <p:cNvSpPr/>
          <p:nvPr/>
        </p:nvSpPr>
        <p:spPr>
          <a:xfrm>
            <a:off x="4847967" y="4652781"/>
            <a:ext cx="680424" cy="669030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670019-F876-46FC-9BB9-DDE106B8ACF4}"/>
              </a:ext>
            </a:extLst>
          </p:cNvPr>
          <p:cNvGrpSpPr/>
          <p:nvPr/>
        </p:nvGrpSpPr>
        <p:grpSpPr>
          <a:xfrm>
            <a:off x="656826" y="3442332"/>
            <a:ext cx="2719592" cy="823652"/>
            <a:chOff x="2079598" y="4324401"/>
            <a:chExt cx="3303211" cy="8236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DD1569-3F22-49A2-87C5-A74364448A9B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986DB0-09D0-492B-9E7F-B7030BE1243A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220F3-022E-4525-B322-B1B4962F7FC7}"/>
              </a:ext>
            </a:extLst>
          </p:cNvPr>
          <p:cNvGrpSpPr/>
          <p:nvPr/>
        </p:nvGrpSpPr>
        <p:grpSpPr>
          <a:xfrm>
            <a:off x="3828383" y="3442332"/>
            <a:ext cx="2719592" cy="823652"/>
            <a:chOff x="2079598" y="4324401"/>
            <a:chExt cx="3303211" cy="8236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8A0208-6F66-4535-8030-FD65F51EF334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BF957C-2F81-41D0-9382-F011CF04186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FC9E6-CA3C-4BE9-9523-15FE974872C7}"/>
              </a:ext>
            </a:extLst>
          </p:cNvPr>
          <p:cNvGrpSpPr/>
          <p:nvPr/>
        </p:nvGrpSpPr>
        <p:grpSpPr>
          <a:xfrm>
            <a:off x="656826" y="5403273"/>
            <a:ext cx="2719592" cy="823652"/>
            <a:chOff x="2079598" y="4324401"/>
            <a:chExt cx="3303211" cy="8236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914B4-E59C-4960-BA47-D5EA6C6C418D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F0AE5B-FB3D-4FE9-905D-A256DE61E25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802C16-BAB1-4336-B508-501F70E1D815}"/>
              </a:ext>
            </a:extLst>
          </p:cNvPr>
          <p:cNvGrpSpPr/>
          <p:nvPr/>
        </p:nvGrpSpPr>
        <p:grpSpPr>
          <a:xfrm>
            <a:off x="3828383" y="5403273"/>
            <a:ext cx="2719592" cy="823652"/>
            <a:chOff x="2079598" y="4324401"/>
            <a:chExt cx="3303211" cy="8236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803AB4-3690-4B66-B100-25B1F3AB5A9E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387112-A9D1-4EC0-A219-A30B55E6A869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">
            <a:extLst>
              <a:ext uri="{FF2B5EF4-FFF2-40B4-BE49-F238E27FC236}">
                <a16:creationId xmlns:a16="http://schemas.microsoft.com/office/drawing/2014/main" id="{6BA70D9B-9C0F-471B-8969-FADCDE791891}"/>
              </a:ext>
            </a:extLst>
          </p:cNvPr>
          <p:cNvGrpSpPr/>
          <p:nvPr/>
        </p:nvGrpSpPr>
        <p:grpSpPr>
          <a:xfrm>
            <a:off x="930876" y="1929003"/>
            <a:ext cx="10330248" cy="2160000"/>
            <a:chOff x="1524000" y="1672440"/>
            <a:chExt cx="9144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A42BEE-AD89-4F93-97B4-3B18E1A4A22E}"/>
                </a:ext>
              </a:extLst>
            </p:cNvPr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E6021E-3EB2-4D05-B560-1EC123BCDFE1}"/>
                </a:ext>
              </a:extLst>
            </p:cNvPr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5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55B2DB-B998-4AD4-A5E0-8036B8791A61}"/>
                </a:ext>
              </a:extLst>
            </p:cNvPr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5F06FB-1A38-40F9-BA1B-3D66E5B6BEFC}"/>
                </a:ext>
              </a:extLst>
            </p:cNvPr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FE28A0-7600-4ACC-9176-F9EECB0C14EA}"/>
                </a:ext>
              </a:extLst>
            </p:cNvPr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76007C-385D-4AB0-A8D3-5D6452BD864F}"/>
              </a:ext>
            </a:extLst>
          </p:cNvPr>
          <p:cNvGrpSpPr/>
          <p:nvPr/>
        </p:nvGrpSpPr>
        <p:grpSpPr>
          <a:xfrm>
            <a:off x="1213085" y="2884463"/>
            <a:ext cx="1521441" cy="865061"/>
            <a:chOff x="3131840" y="2204865"/>
            <a:chExt cx="3096344" cy="8650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BBC946-E57C-4751-B794-351925082A1A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2C86E-54F2-4950-BD91-F6B55A876C6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A20B42-F9C3-4A48-9EC2-D27DBE36941E}"/>
              </a:ext>
            </a:extLst>
          </p:cNvPr>
          <p:cNvGrpSpPr/>
          <p:nvPr/>
        </p:nvGrpSpPr>
        <p:grpSpPr>
          <a:xfrm>
            <a:off x="3279351" y="2884463"/>
            <a:ext cx="1521441" cy="865061"/>
            <a:chOff x="3131840" y="2204865"/>
            <a:chExt cx="3096344" cy="865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09EC0-A688-489C-886A-19094E1C485E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15A13-F95B-45A6-A702-5ACA52BDA91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1045BB-4A61-4D5A-B9D6-5038DDC93C06}"/>
              </a:ext>
            </a:extLst>
          </p:cNvPr>
          <p:cNvGrpSpPr/>
          <p:nvPr/>
        </p:nvGrpSpPr>
        <p:grpSpPr>
          <a:xfrm>
            <a:off x="5345617" y="2884463"/>
            <a:ext cx="1521441" cy="865061"/>
            <a:chOff x="3131840" y="2204865"/>
            <a:chExt cx="3096344" cy="8650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63499-0C7A-4707-8407-CF738FD6A1E1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54795-EB36-4E5C-B588-9C4746CD9A8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06E352-8013-4AF3-A2A8-EE79CF938552}"/>
              </a:ext>
            </a:extLst>
          </p:cNvPr>
          <p:cNvGrpSpPr/>
          <p:nvPr/>
        </p:nvGrpSpPr>
        <p:grpSpPr>
          <a:xfrm>
            <a:off x="7411883" y="2884463"/>
            <a:ext cx="1521441" cy="865061"/>
            <a:chOff x="3131840" y="2204865"/>
            <a:chExt cx="3096344" cy="8650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FC8A11-FDF3-4801-8B39-E2CBBF36466C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5AC08E-6BB6-415F-8DF4-27E6F709221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9EEA75-9ED6-41A9-A364-0CD2E5359DB3}"/>
              </a:ext>
            </a:extLst>
          </p:cNvPr>
          <p:cNvGrpSpPr/>
          <p:nvPr/>
        </p:nvGrpSpPr>
        <p:grpSpPr>
          <a:xfrm>
            <a:off x="9478149" y="2884463"/>
            <a:ext cx="1521441" cy="865061"/>
            <a:chOff x="3131840" y="2204865"/>
            <a:chExt cx="3096344" cy="865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D08E73-0553-46EC-ABE3-4F5E35C78393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ED16E7-5728-4DC9-BB53-C0C031655AA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F3D159A-B79A-402D-8C11-9B21E0E6419B}"/>
              </a:ext>
            </a:extLst>
          </p:cNvPr>
          <p:cNvSpPr txBox="1"/>
          <p:nvPr/>
        </p:nvSpPr>
        <p:spPr>
          <a:xfrm>
            <a:off x="3572032" y="4150996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BAF559-D2EA-48DF-84E0-068933A47FE6}"/>
              </a:ext>
            </a:extLst>
          </p:cNvPr>
          <p:cNvSpPr txBox="1"/>
          <p:nvPr/>
        </p:nvSpPr>
        <p:spPr>
          <a:xfrm>
            <a:off x="7334150" y="4150996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Down Arrow 4">
            <a:extLst>
              <a:ext uri="{FF2B5EF4-FFF2-40B4-BE49-F238E27FC236}">
                <a16:creationId xmlns:a16="http://schemas.microsoft.com/office/drawing/2014/main" id="{80C5DED9-FB27-45A8-856B-2B71B3050EF6}"/>
              </a:ext>
            </a:extLst>
          </p:cNvPr>
          <p:cNvSpPr/>
          <p:nvPr/>
        </p:nvSpPr>
        <p:spPr>
          <a:xfrm>
            <a:off x="5056588" y="4216596"/>
            <a:ext cx="582983" cy="79212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Down Arrow 45">
            <a:extLst>
              <a:ext uri="{FF2B5EF4-FFF2-40B4-BE49-F238E27FC236}">
                <a16:creationId xmlns:a16="http://schemas.microsoft.com/office/drawing/2014/main" id="{A084B6D5-3FDC-4C75-9B47-01690A4C9F69}"/>
              </a:ext>
            </a:extLst>
          </p:cNvPr>
          <p:cNvSpPr/>
          <p:nvPr/>
        </p:nvSpPr>
        <p:spPr>
          <a:xfrm rot="10800000">
            <a:off x="6545754" y="4216596"/>
            <a:ext cx="582983" cy="79212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0ACFE7-5772-4EEA-A1D9-8D6C05593D9E}"/>
              </a:ext>
            </a:extLst>
          </p:cNvPr>
          <p:cNvGrpSpPr/>
          <p:nvPr/>
        </p:nvGrpSpPr>
        <p:grpSpPr>
          <a:xfrm>
            <a:off x="1459355" y="4257076"/>
            <a:ext cx="1928437" cy="711174"/>
            <a:chOff x="3131840" y="2220253"/>
            <a:chExt cx="3096344" cy="7111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D75F89-B63D-4404-BB98-6730BAF6C64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FBFC71-E52D-445A-BD4D-84E8D8FB207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C5F161-97E4-4787-A06C-6DFCDA720FBA}"/>
              </a:ext>
            </a:extLst>
          </p:cNvPr>
          <p:cNvGrpSpPr/>
          <p:nvPr/>
        </p:nvGrpSpPr>
        <p:grpSpPr>
          <a:xfrm>
            <a:off x="8839878" y="4257076"/>
            <a:ext cx="1892769" cy="711174"/>
            <a:chOff x="3131840" y="2220253"/>
            <a:chExt cx="3096344" cy="7111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3965AF-8EB0-4A25-B958-2B15FDB8C3D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14838C-6B1F-4087-A734-C7AF515B5D9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8951254-DB31-4252-AC7D-86F72B0B33EE}"/>
              </a:ext>
            </a:extLst>
          </p:cNvPr>
          <p:cNvSpPr/>
          <p:nvPr/>
        </p:nvSpPr>
        <p:spPr>
          <a:xfrm>
            <a:off x="930876" y="5111560"/>
            <a:ext cx="5004000" cy="107481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185E50-E08A-40BD-846B-AD7E549F01F3}"/>
              </a:ext>
            </a:extLst>
          </p:cNvPr>
          <p:cNvGrpSpPr/>
          <p:nvPr/>
        </p:nvGrpSpPr>
        <p:grpSpPr>
          <a:xfrm>
            <a:off x="1200372" y="5227905"/>
            <a:ext cx="4465010" cy="860596"/>
            <a:chOff x="2079598" y="4287457"/>
            <a:chExt cx="2262901" cy="8605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AF805B-B40B-49C9-B303-77E3D0C62FA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794B7F-410B-4002-8688-2F3F32091D9C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0AC2A6C-3470-454D-87C9-4E222AF976EA}"/>
              </a:ext>
            </a:extLst>
          </p:cNvPr>
          <p:cNvSpPr/>
          <p:nvPr/>
        </p:nvSpPr>
        <p:spPr>
          <a:xfrm>
            <a:off x="6257124" y="5111560"/>
            <a:ext cx="5004000" cy="10748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0AD93D-7DB6-41F3-829E-936B94987B98}"/>
              </a:ext>
            </a:extLst>
          </p:cNvPr>
          <p:cNvGrpSpPr/>
          <p:nvPr/>
        </p:nvGrpSpPr>
        <p:grpSpPr>
          <a:xfrm>
            <a:off x="6526620" y="5227905"/>
            <a:ext cx="4465010" cy="860596"/>
            <a:chOff x="2079598" y="4287457"/>
            <a:chExt cx="2262901" cy="8605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94E102-FBC6-4C6A-A509-B2FE3D55510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A8B61C-C5A8-41B5-A2F9-0C5A9AF2B0BA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55B6533A-01DC-4EF5-8058-71DD99C9E5A6}"/>
              </a:ext>
            </a:extLst>
          </p:cNvPr>
          <p:cNvSpPr/>
          <p:nvPr/>
        </p:nvSpPr>
        <p:spPr>
          <a:xfrm>
            <a:off x="3923209" y="230017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54A5421D-28DE-42C5-97DF-E5FDEAE00631}"/>
              </a:ext>
            </a:extLst>
          </p:cNvPr>
          <p:cNvSpPr/>
          <p:nvPr/>
        </p:nvSpPr>
        <p:spPr>
          <a:xfrm>
            <a:off x="1735352" y="229246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0BC5BC4A-FEAB-464D-B955-91C8F905141B}"/>
              </a:ext>
            </a:extLst>
          </p:cNvPr>
          <p:cNvSpPr/>
          <p:nvPr/>
        </p:nvSpPr>
        <p:spPr>
          <a:xfrm>
            <a:off x="10068144" y="2308678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2FAF08AC-DD6E-48FA-AE7F-35E8413806C1}"/>
              </a:ext>
            </a:extLst>
          </p:cNvPr>
          <p:cNvSpPr/>
          <p:nvPr/>
        </p:nvSpPr>
        <p:spPr>
          <a:xfrm>
            <a:off x="7999404" y="233531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B991C1C0-837C-4AA2-B4F8-9E008B3AD5E7}"/>
              </a:ext>
            </a:extLst>
          </p:cNvPr>
          <p:cNvSpPr/>
          <p:nvPr/>
        </p:nvSpPr>
        <p:spPr>
          <a:xfrm>
            <a:off x="5919912" y="231639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7F6A0-67FE-4F74-B8FE-D2FB031EAF0C}"/>
              </a:ext>
            </a:extLst>
          </p:cNvPr>
          <p:cNvSpPr/>
          <p:nvPr/>
        </p:nvSpPr>
        <p:spPr>
          <a:xfrm>
            <a:off x="0" y="2728913"/>
            <a:ext cx="6551295" cy="1400175"/>
          </a:xfrm>
          <a:custGeom>
            <a:avLst/>
            <a:gdLst>
              <a:gd name="connsiteX0" fmla="*/ 0 w 5762625"/>
              <a:gd name="connsiteY0" fmla="*/ 0 h 1400175"/>
              <a:gd name="connsiteX1" fmla="*/ 5762625 w 5762625"/>
              <a:gd name="connsiteY1" fmla="*/ 0 h 1400175"/>
              <a:gd name="connsiteX2" fmla="*/ 5762625 w 5762625"/>
              <a:gd name="connsiteY2" fmla="*/ 1400175 h 1400175"/>
              <a:gd name="connsiteX3" fmla="*/ 0 w 5762625"/>
              <a:gd name="connsiteY3" fmla="*/ 1400175 h 1400175"/>
              <a:gd name="connsiteX4" fmla="*/ 0 w 5762625"/>
              <a:gd name="connsiteY4" fmla="*/ 0 h 1400175"/>
              <a:gd name="connsiteX0" fmla="*/ 0 w 5762625"/>
              <a:gd name="connsiteY0" fmla="*/ 0 h 1400175"/>
              <a:gd name="connsiteX1" fmla="*/ 5486400 w 5762625"/>
              <a:gd name="connsiteY1" fmla="*/ 0 h 1400175"/>
              <a:gd name="connsiteX2" fmla="*/ 5762625 w 5762625"/>
              <a:gd name="connsiteY2" fmla="*/ 1400175 h 1400175"/>
              <a:gd name="connsiteX3" fmla="*/ 0 w 5762625"/>
              <a:gd name="connsiteY3" fmla="*/ 1400175 h 1400175"/>
              <a:gd name="connsiteX4" fmla="*/ 0 w 5762625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5" h="1400175">
                <a:moveTo>
                  <a:pt x="0" y="0"/>
                </a:moveTo>
                <a:lnTo>
                  <a:pt x="5486400" y="0"/>
                </a:lnTo>
                <a:lnTo>
                  <a:pt x="5762625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9FF6F4-068B-4F12-81AC-30A85242CED8}"/>
              </a:ext>
            </a:extLst>
          </p:cNvPr>
          <p:cNvGrpSpPr/>
          <p:nvPr/>
        </p:nvGrpSpPr>
        <p:grpSpPr>
          <a:xfrm>
            <a:off x="1118216" y="2857630"/>
            <a:ext cx="4797245" cy="1142740"/>
            <a:chOff x="1004523" y="3013501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1004523" y="3013501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1024672" y="37765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2355C-9344-4DA9-9D19-82159A1301C5}"/>
              </a:ext>
            </a:extLst>
          </p:cNvPr>
          <p:cNvGrpSpPr/>
          <p:nvPr/>
        </p:nvGrpSpPr>
        <p:grpSpPr>
          <a:xfrm>
            <a:off x="5503545" y="6549598"/>
            <a:ext cx="1184910" cy="137160"/>
            <a:chOff x="8248649" y="4728210"/>
            <a:chExt cx="1184910" cy="137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B49C34-66F5-4A01-86CC-B7A59648B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3BE70-2F0D-42DB-A6E0-C1155F97E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F26DC8-C841-48B7-B134-C60F96DB2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EAAD76-CB6D-4740-B9A8-93E8A45AB4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ECFE54-54D6-4117-88DE-09FFDA1B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425DF5-4841-4A53-8E64-E14C7A4FF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B6FFFE06-B842-4A48-B654-32531C150C27}"/>
              </a:ext>
            </a:extLst>
          </p:cNvPr>
          <p:cNvSpPr/>
          <p:nvPr/>
        </p:nvSpPr>
        <p:spPr>
          <a:xfrm>
            <a:off x="1" y="3212976"/>
            <a:ext cx="5807968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D9C1902-3DA6-45C8-A747-9D34854FBE3D}"/>
              </a:ext>
            </a:extLst>
          </p:cNvPr>
          <p:cNvSpPr/>
          <p:nvPr/>
        </p:nvSpPr>
        <p:spPr>
          <a:xfrm>
            <a:off x="756776" y="4177826"/>
            <a:ext cx="4274442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4426" y="4437112"/>
            <a:ext cx="3779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3714" y="3383125"/>
            <a:ext cx="362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E15FA-B00E-4676-8DD9-64B2BBAC0B23}"/>
              </a:ext>
            </a:extLst>
          </p:cNvPr>
          <p:cNvSpPr txBox="1"/>
          <p:nvPr/>
        </p:nvSpPr>
        <p:spPr>
          <a:xfrm>
            <a:off x="767224" y="726648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586B0-F632-4F26-8FE8-DCEE60C401A9}"/>
              </a:ext>
            </a:extLst>
          </p:cNvPr>
          <p:cNvSpPr txBox="1"/>
          <p:nvPr/>
        </p:nvSpPr>
        <p:spPr>
          <a:xfrm>
            <a:off x="767224" y="1373810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CB635-0A6A-492B-9081-8ABCCA073597}"/>
              </a:ext>
            </a:extLst>
          </p:cNvPr>
          <p:cNvSpPr txBox="1"/>
          <p:nvPr/>
        </p:nvSpPr>
        <p:spPr>
          <a:xfrm>
            <a:off x="767225" y="1938278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F3FFB-05C7-4A3C-B1D5-E3B917D14E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7322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9D91D-EE2E-4C29-8978-BCB327EE9A21}"/>
              </a:ext>
            </a:extLst>
          </p:cNvPr>
          <p:cNvSpPr txBox="1"/>
          <p:nvPr/>
        </p:nvSpPr>
        <p:spPr>
          <a:xfrm>
            <a:off x="922662" y="1922285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PPT Presentation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4A7E2-3065-4BFE-AAEF-2474DE1129D5}"/>
              </a:ext>
            </a:extLst>
          </p:cNvPr>
          <p:cNvSpPr txBox="1"/>
          <p:nvPr/>
        </p:nvSpPr>
        <p:spPr>
          <a:xfrm>
            <a:off x="922661" y="3190827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75C9AF-5815-4FC4-84DF-9B6531419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333176"/>
              </p:ext>
            </p:extLst>
          </p:nvPr>
        </p:nvGraphicFramePr>
        <p:xfrm>
          <a:off x="4668716" y="2453052"/>
          <a:ext cx="6682153" cy="3289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E913A79-38D8-437D-9DFB-A27DCBFA4CDA}"/>
              </a:ext>
            </a:extLst>
          </p:cNvPr>
          <p:cNvGrpSpPr/>
          <p:nvPr/>
        </p:nvGrpSpPr>
        <p:grpSpPr>
          <a:xfrm rot="4158308">
            <a:off x="5166116" y="2240913"/>
            <a:ext cx="1161019" cy="925676"/>
            <a:chOff x="4147752" y="529568"/>
            <a:chExt cx="1397738" cy="1114412"/>
          </a:xfrm>
          <a:solidFill>
            <a:schemeClr val="accent4"/>
          </a:solidFill>
        </p:grpSpPr>
        <p:sp>
          <p:nvSpPr>
            <p:cNvPr id="7" name="Flowchart: Extract 10">
              <a:extLst>
                <a:ext uri="{FF2B5EF4-FFF2-40B4-BE49-F238E27FC236}">
                  <a16:creationId xmlns:a16="http://schemas.microsoft.com/office/drawing/2014/main" id="{1ADD100A-341E-4039-BDE4-2FF845C0F977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67FDFD-5B2D-490A-9CBE-A49EA23CCEDF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BA600-67D6-4270-8D02-752645E46BF8}"/>
              </a:ext>
            </a:extLst>
          </p:cNvPr>
          <p:cNvGrpSpPr/>
          <p:nvPr/>
        </p:nvGrpSpPr>
        <p:grpSpPr>
          <a:xfrm rot="4158308">
            <a:off x="9849624" y="1908827"/>
            <a:ext cx="1161019" cy="925676"/>
            <a:chOff x="4147752" y="529568"/>
            <a:chExt cx="1397738" cy="1114412"/>
          </a:xfrm>
          <a:solidFill>
            <a:schemeClr val="accent2"/>
          </a:solidFill>
        </p:grpSpPr>
        <p:sp>
          <p:nvSpPr>
            <p:cNvPr id="10" name="Flowchart: Extract 10">
              <a:extLst>
                <a:ext uri="{FF2B5EF4-FFF2-40B4-BE49-F238E27FC236}">
                  <a16:creationId xmlns:a16="http://schemas.microsoft.com/office/drawing/2014/main" id="{09CCF500-75CD-44CB-8EAB-E1B6149241D7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1297E3-5141-4CAF-968F-EFD768C0ABA8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DB4FC9-D9C0-49A5-8C45-FD4409663307}"/>
              </a:ext>
            </a:extLst>
          </p:cNvPr>
          <p:cNvGrpSpPr/>
          <p:nvPr/>
        </p:nvGrpSpPr>
        <p:grpSpPr>
          <a:xfrm rot="4158308">
            <a:off x="6732440" y="2193027"/>
            <a:ext cx="1161019" cy="925676"/>
            <a:chOff x="4147752" y="529568"/>
            <a:chExt cx="1397738" cy="1114412"/>
          </a:xfrm>
          <a:solidFill>
            <a:schemeClr val="accent1"/>
          </a:solidFill>
        </p:grpSpPr>
        <p:sp>
          <p:nvSpPr>
            <p:cNvPr id="13" name="Flowchart: Extract 10">
              <a:extLst>
                <a:ext uri="{FF2B5EF4-FFF2-40B4-BE49-F238E27FC236}">
                  <a16:creationId xmlns:a16="http://schemas.microsoft.com/office/drawing/2014/main" id="{51C32604-8987-404C-A7F2-29B18FA76334}"/>
                </a:ext>
              </a:extLst>
            </p:cNvPr>
            <p:cNvSpPr/>
            <p:nvPr/>
          </p:nvSpPr>
          <p:spPr>
            <a:xfrm rot="6641692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B47B4F-49E8-4F93-86D1-743A3F0AEA79}"/>
                </a:ext>
              </a:extLst>
            </p:cNvPr>
            <p:cNvSpPr txBox="1"/>
            <p:nvPr/>
          </p:nvSpPr>
          <p:spPr>
            <a:xfrm rot="17441692">
              <a:off x="4198225" y="911883"/>
              <a:ext cx="1024002" cy="2593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66446-F01F-49F4-A50E-0FB0DF492A60}"/>
              </a:ext>
            </a:extLst>
          </p:cNvPr>
          <p:cNvGrpSpPr/>
          <p:nvPr/>
        </p:nvGrpSpPr>
        <p:grpSpPr>
          <a:xfrm>
            <a:off x="5507362" y="5895474"/>
            <a:ext cx="1296144" cy="192651"/>
            <a:chOff x="7452320" y="1292132"/>
            <a:chExt cx="1296144" cy="1926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F875E-A081-4984-AA26-D3BE112ADC93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CC6FF-18D5-4C52-9D6F-5EDCF031D913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7B2241-ADA4-4858-BA03-1E30C95031FD}"/>
              </a:ext>
            </a:extLst>
          </p:cNvPr>
          <p:cNvGrpSpPr/>
          <p:nvPr/>
        </p:nvGrpSpPr>
        <p:grpSpPr>
          <a:xfrm>
            <a:off x="7434438" y="5895474"/>
            <a:ext cx="1296144" cy="192651"/>
            <a:chOff x="7452320" y="1292132"/>
            <a:chExt cx="1296144" cy="1926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CED69-E631-4F33-85F1-C2C77CD18DF0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D47B0-F8A2-4CCF-97ED-984C56E18948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59E63F-97B8-4C16-B96B-A576374B3718}"/>
              </a:ext>
            </a:extLst>
          </p:cNvPr>
          <p:cNvGrpSpPr/>
          <p:nvPr/>
        </p:nvGrpSpPr>
        <p:grpSpPr>
          <a:xfrm>
            <a:off x="9361515" y="5895474"/>
            <a:ext cx="1296144" cy="192651"/>
            <a:chOff x="7452320" y="1292132"/>
            <a:chExt cx="1296144" cy="1926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C559F8-7143-4D68-BB9D-2F4D10B9678A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6B4888-EF6C-4FF0-AFD6-E7197AE0E9BE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C7F6C1-55BB-4FEF-B11A-95B54CC32C0F}"/>
              </a:ext>
            </a:extLst>
          </p:cNvPr>
          <p:cNvSpPr txBox="1"/>
          <p:nvPr/>
        </p:nvSpPr>
        <p:spPr>
          <a:xfrm>
            <a:off x="3453646" y="1693695"/>
            <a:ext cx="8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9205E-7ACA-414D-82C7-7C39ED781A96}"/>
              </a:ext>
            </a:extLst>
          </p:cNvPr>
          <p:cNvSpPr txBox="1"/>
          <p:nvPr/>
        </p:nvSpPr>
        <p:spPr>
          <a:xfrm>
            <a:off x="3453647" y="2340026"/>
            <a:ext cx="81434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EFA08A-FB3C-4BA2-90B6-E317B3DBCE71}"/>
              </a:ext>
            </a:extLst>
          </p:cNvPr>
          <p:cNvSpPr txBox="1"/>
          <p:nvPr/>
        </p:nvSpPr>
        <p:spPr>
          <a:xfrm>
            <a:off x="3453646" y="2818986"/>
            <a:ext cx="8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B0FB89-1EEE-47D8-A836-4EA87F28667D}"/>
              </a:ext>
            </a:extLst>
          </p:cNvPr>
          <p:cNvGrpSpPr/>
          <p:nvPr/>
        </p:nvGrpSpPr>
        <p:grpSpPr>
          <a:xfrm>
            <a:off x="3840209" y="3210049"/>
            <a:ext cx="7370279" cy="1410261"/>
            <a:chOff x="3233244" y="3482612"/>
            <a:chExt cx="10251725" cy="1961610"/>
          </a:xfrm>
        </p:grpSpPr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0F3E3884-BE29-4EA7-9C4F-6FD2197062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7862924"/>
                </p:ext>
              </p:extLst>
            </p:nvPr>
          </p:nvGraphicFramePr>
          <p:xfrm>
            <a:off x="5348924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09153B74-BF88-4CD8-9E87-B67C1BC610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53162652"/>
                </p:ext>
              </p:extLst>
            </p:nvPr>
          </p:nvGraphicFramePr>
          <p:xfrm>
            <a:off x="7464604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A5AA6239-6529-4E06-9A80-8E734A7DD3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4061173"/>
                </p:ext>
              </p:extLst>
            </p:nvPr>
          </p:nvGraphicFramePr>
          <p:xfrm>
            <a:off x="9580285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id="{3046091E-A9F3-4BFB-9BC9-DBF7AF33663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0044945"/>
                </p:ext>
              </p:extLst>
            </p:nvPr>
          </p:nvGraphicFramePr>
          <p:xfrm>
            <a:off x="11695966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3FB44A6B-2A34-41C9-A55D-FC3F9F35E8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69203232"/>
                </p:ext>
              </p:extLst>
            </p:nvPr>
          </p:nvGraphicFramePr>
          <p:xfrm>
            <a:off x="3233244" y="3482612"/>
            <a:ext cx="1789003" cy="1961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F321AD-D059-468B-8AB3-9720CADA90C3}"/>
                </a:ext>
              </a:extLst>
            </p:cNvPr>
            <p:cNvSpPr txBox="1"/>
            <p:nvPr/>
          </p:nvSpPr>
          <p:spPr>
            <a:xfrm>
              <a:off x="3600667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5"/>
                  </a:solidFill>
                  <a:cs typeface="Arial" pitchFamily="34" charset="0"/>
                </a:rPr>
                <a:t>67%</a:t>
              </a:r>
              <a:endParaRPr lang="ko-KR" altLang="en-US" sz="20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A3AC6-C4B9-40FE-BD1B-83BC55B3B4DD}"/>
                </a:ext>
              </a:extLst>
            </p:cNvPr>
            <p:cNvSpPr txBox="1"/>
            <p:nvPr/>
          </p:nvSpPr>
          <p:spPr>
            <a:xfrm>
              <a:off x="12063390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90%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45352E-8544-445E-AC1F-F964AFBEA967}"/>
                </a:ext>
              </a:extLst>
            </p:cNvPr>
            <p:cNvSpPr txBox="1"/>
            <p:nvPr/>
          </p:nvSpPr>
          <p:spPr>
            <a:xfrm>
              <a:off x="5716347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43%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27694E-C9C6-40EE-8AB6-D5B457D86AFE}"/>
                </a:ext>
              </a:extLst>
            </p:cNvPr>
            <p:cNvSpPr txBox="1"/>
            <p:nvPr/>
          </p:nvSpPr>
          <p:spPr>
            <a:xfrm>
              <a:off x="7832027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78%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E1F8C8-FC4A-4FA8-8276-E092E05A2209}"/>
                </a:ext>
              </a:extLst>
            </p:cNvPr>
            <p:cNvSpPr txBox="1"/>
            <p:nvPr/>
          </p:nvSpPr>
          <p:spPr>
            <a:xfrm>
              <a:off x="9947708" y="4249365"/>
              <a:ext cx="1054155" cy="4281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55%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341576F-AC21-478D-8A38-46964B3C31B8}"/>
              </a:ext>
            </a:extLst>
          </p:cNvPr>
          <p:cNvSpPr txBox="1"/>
          <p:nvPr/>
        </p:nvSpPr>
        <p:spPr>
          <a:xfrm>
            <a:off x="3633583" y="4572737"/>
            <a:ext cx="128617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78%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F5AC3D-DACD-44E3-B192-17EA2146C8B9}"/>
              </a:ext>
            </a:extLst>
          </p:cNvPr>
          <p:cNvSpPr txBox="1"/>
          <p:nvPr/>
        </p:nvSpPr>
        <p:spPr>
          <a:xfrm>
            <a:off x="5085788" y="4572737"/>
            <a:ext cx="22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5F41F-6D1F-4374-B952-01BD4BE9C800}"/>
              </a:ext>
            </a:extLst>
          </p:cNvPr>
          <p:cNvSpPr txBox="1"/>
          <p:nvPr/>
        </p:nvSpPr>
        <p:spPr>
          <a:xfrm>
            <a:off x="7505053" y="4572737"/>
            <a:ext cx="128617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6020C8-49BC-4A9C-B819-E29CF23A810D}"/>
              </a:ext>
            </a:extLst>
          </p:cNvPr>
          <p:cNvSpPr txBox="1"/>
          <p:nvPr/>
        </p:nvSpPr>
        <p:spPr>
          <a:xfrm>
            <a:off x="8957258" y="4572737"/>
            <a:ext cx="22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5729D3-B088-4EC9-8595-D300B77D4A8A}"/>
              </a:ext>
            </a:extLst>
          </p:cNvPr>
          <p:cNvSpPr/>
          <p:nvPr/>
        </p:nvSpPr>
        <p:spPr>
          <a:xfrm>
            <a:off x="3745520" y="5380892"/>
            <a:ext cx="7754815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E6D618-F945-4560-B12A-CBC35D4516DA}"/>
              </a:ext>
            </a:extLst>
          </p:cNvPr>
          <p:cNvSpPr/>
          <p:nvPr/>
        </p:nvSpPr>
        <p:spPr>
          <a:xfrm>
            <a:off x="3745520" y="6254936"/>
            <a:ext cx="7754815" cy="87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74D825-CD84-4808-A470-957CA8092247}"/>
              </a:ext>
            </a:extLst>
          </p:cNvPr>
          <p:cNvSpPr txBox="1"/>
          <p:nvPr/>
        </p:nvSpPr>
        <p:spPr>
          <a:xfrm>
            <a:off x="3745520" y="5538710"/>
            <a:ext cx="775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61" name="Graphic 22">
            <a:extLst>
              <a:ext uri="{FF2B5EF4-FFF2-40B4-BE49-F238E27FC236}">
                <a16:creationId xmlns:a16="http://schemas.microsoft.com/office/drawing/2014/main" id="{5EE78093-682C-46CF-B8A5-732B8508637D}"/>
              </a:ext>
            </a:extLst>
          </p:cNvPr>
          <p:cNvSpPr/>
          <p:nvPr/>
        </p:nvSpPr>
        <p:spPr>
          <a:xfrm>
            <a:off x="503087" y="930134"/>
            <a:ext cx="2410246" cy="5412725"/>
          </a:xfrm>
          <a:custGeom>
            <a:avLst/>
            <a:gdLst>
              <a:gd name="connsiteX0" fmla="*/ 1672141 w 1684095"/>
              <a:gd name="connsiteY0" fmla="*/ 1681124 h 3781997"/>
              <a:gd name="connsiteX1" fmla="*/ 1683208 w 1684095"/>
              <a:gd name="connsiteY1" fmla="*/ 1546397 h 3781997"/>
              <a:gd name="connsiteX2" fmla="*/ 1670698 w 1684095"/>
              <a:gd name="connsiteY2" fmla="*/ 1461711 h 3781997"/>
              <a:gd name="connsiteX3" fmla="*/ 1637016 w 1684095"/>
              <a:gd name="connsiteY3" fmla="*/ 1139327 h 3781997"/>
              <a:gd name="connsiteX4" fmla="*/ 1626430 w 1684095"/>
              <a:gd name="connsiteY4" fmla="*/ 1087360 h 3781997"/>
              <a:gd name="connsiteX5" fmla="*/ 1611032 w 1684095"/>
              <a:gd name="connsiteY5" fmla="*/ 1004118 h 3781997"/>
              <a:gd name="connsiteX6" fmla="*/ 1550886 w 1684095"/>
              <a:gd name="connsiteY6" fmla="*/ 788554 h 3781997"/>
              <a:gd name="connsiteX7" fmla="*/ 1508543 w 1684095"/>
              <a:gd name="connsiteY7" fmla="*/ 727926 h 3781997"/>
              <a:gd name="connsiteX8" fmla="*/ 1508543 w 1684095"/>
              <a:gd name="connsiteY8" fmla="*/ 727926 h 3781997"/>
              <a:gd name="connsiteX9" fmla="*/ 1351682 w 1684095"/>
              <a:gd name="connsiteY9" fmla="*/ 668261 h 3781997"/>
              <a:gd name="connsiteX10" fmla="*/ 1210218 w 1684095"/>
              <a:gd name="connsiteY10" fmla="*/ 575395 h 3781997"/>
              <a:gd name="connsiteX11" fmla="*/ 1222247 w 1684095"/>
              <a:gd name="connsiteY11" fmla="*/ 452697 h 3781997"/>
              <a:gd name="connsiteX12" fmla="*/ 1262665 w 1684095"/>
              <a:gd name="connsiteY12" fmla="*/ 351170 h 3781997"/>
              <a:gd name="connsiteX13" fmla="*/ 1254967 w 1684095"/>
              <a:gd name="connsiteY13" fmla="*/ 104811 h 3781997"/>
              <a:gd name="connsiteX14" fmla="*/ 1205887 w 1684095"/>
              <a:gd name="connsiteY14" fmla="*/ 16275 h 3781997"/>
              <a:gd name="connsiteX15" fmla="*/ 1014863 w 1684095"/>
              <a:gd name="connsiteY15" fmla="*/ 38409 h 3781997"/>
              <a:gd name="connsiteX16" fmla="*/ 881098 w 1684095"/>
              <a:gd name="connsiteY16" fmla="*/ 144748 h 3781997"/>
              <a:gd name="connsiteX17" fmla="*/ 842123 w 1684095"/>
              <a:gd name="connsiteY17" fmla="*/ 186610 h 3781997"/>
              <a:gd name="connsiteX18" fmla="*/ 757918 w 1684095"/>
              <a:gd name="connsiteY18" fmla="*/ 184685 h 3781997"/>
              <a:gd name="connsiteX19" fmla="*/ 646768 w 1684095"/>
              <a:gd name="connsiteY19" fmla="*/ 219329 h 3781997"/>
              <a:gd name="connsiteX20" fmla="*/ 236811 w 1684095"/>
              <a:gd name="connsiteY20" fmla="*/ 424308 h 3781997"/>
              <a:gd name="connsiteX21" fmla="*/ 29427 w 1684095"/>
              <a:gd name="connsiteY21" fmla="*/ 557111 h 3781997"/>
              <a:gd name="connsiteX22" fmla="*/ 29427 w 1684095"/>
              <a:gd name="connsiteY22" fmla="*/ 557111 h 3781997"/>
              <a:gd name="connsiteX23" fmla="*/ 25577 w 1684095"/>
              <a:gd name="connsiteY23" fmla="*/ 669223 h 3781997"/>
              <a:gd name="connsiteX24" fmla="*/ 89092 w 1684095"/>
              <a:gd name="connsiteY24" fmla="*/ 724558 h 3781997"/>
              <a:gd name="connsiteX25" fmla="*/ 548609 w 1684095"/>
              <a:gd name="connsiteY25" fmla="*/ 906440 h 3781997"/>
              <a:gd name="connsiteX26" fmla="*/ 672751 w 1684095"/>
              <a:gd name="connsiteY26" fmla="*/ 1031545 h 3781997"/>
              <a:gd name="connsiteX27" fmla="*/ 666015 w 1684095"/>
              <a:gd name="connsiteY27" fmla="*/ 1158573 h 3781997"/>
              <a:gd name="connsiteX28" fmla="*/ 676600 w 1684095"/>
              <a:gd name="connsiteY28" fmla="*/ 1235561 h 3781997"/>
              <a:gd name="connsiteX29" fmla="*/ 676600 w 1684095"/>
              <a:gd name="connsiteY29" fmla="*/ 1455456 h 3781997"/>
              <a:gd name="connsiteX30" fmla="*/ 679487 w 1684095"/>
              <a:gd name="connsiteY30" fmla="*/ 1499723 h 3781997"/>
              <a:gd name="connsiteX31" fmla="*/ 667939 w 1684095"/>
              <a:gd name="connsiteY31" fmla="*/ 1522338 h 3781997"/>
              <a:gd name="connsiteX32" fmla="*/ 651579 w 1684095"/>
              <a:gd name="connsiteY32" fmla="*/ 1522338 h 3781997"/>
              <a:gd name="connsiteX33" fmla="*/ 627521 w 1684095"/>
              <a:gd name="connsiteY33" fmla="*/ 1511271 h 3781997"/>
              <a:gd name="connsiteX34" fmla="*/ 575555 w 1684095"/>
              <a:gd name="connsiteY34" fmla="*/ 1519451 h 3781997"/>
              <a:gd name="connsiteX35" fmla="*/ 560638 w 1684095"/>
              <a:gd name="connsiteY35" fmla="*/ 1528112 h 3781997"/>
              <a:gd name="connsiteX36" fmla="*/ 557270 w 1684095"/>
              <a:gd name="connsiteY36" fmla="*/ 1634932 h 3781997"/>
              <a:gd name="connsiteX37" fmla="*/ 566894 w 1684095"/>
              <a:gd name="connsiteY37" fmla="*/ 1686417 h 3781997"/>
              <a:gd name="connsiteX38" fmla="*/ 600575 w 1684095"/>
              <a:gd name="connsiteY38" fmla="*/ 1786501 h 3781997"/>
              <a:gd name="connsiteX39" fmla="*/ 609718 w 1684095"/>
              <a:gd name="connsiteY39" fmla="*/ 1849053 h 3781997"/>
              <a:gd name="connsiteX40" fmla="*/ 630889 w 1684095"/>
              <a:gd name="connsiteY40" fmla="*/ 1912086 h 3781997"/>
              <a:gd name="connsiteX41" fmla="*/ 652061 w 1684095"/>
              <a:gd name="connsiteY41" fmla="*/ 1952504 h 3781997"/>
              <a:gd name="connsiteX42" fmla="*/ 658797 w 1684095"/>
              <a:gd name="connsiteY42" fmla="*/ 2016019 h 3781997"/>
              <a:gd name="connsiteX43" fmla="*/ 671307 w 1684095"/>
              <a:gd name="connsiteY43" fmla="*/ 2253717 h 3781997"/>
              <a:gd name="connsiteX44" fmla="*/ 677563 w 1684095"/>
              <a:gd name="connsiteY44" fmla="*/ 2347064 h 3781997"/>
              <a:gd name="connsiteX45" fmla="*/ 713650 w 1684095"/>
              <a:gd name="connsiteY45" fmla="*/ 2495745 h 3781997"/>
              <a:gd name="connsiteX46" fmla="*/ 724236 w 1684095"/>
              <a:gd name="connsiteY46" fmla="*/ 2656456 h 3781997"/>
              <a:gd name="connsiteX47" fmla="*/ 724236 w 1684095"/>
              <a:gd name="connsiteY47" fmla="*/ 2714678 h 3781997"/>
              <a:gd name="connsiteX48" fmla="*/ 729529 w 1684095"/>
              <a:gd name="connsiteY48" fmla="*/ 2882606 h 3781997"/>
              <a:gd name="connsiteX49" fmla="*/ 741077 w 1684095"/>
              <a:gd name="connsiteY49" fmla="*/ 2959112 h 3781997"/>
              <a:gd name="connsiteX50" fmla="*/ 731935 w 1684095"/>
              <a:gd name="connsiteY50" fmla="*/ 3011560 h 3781997"/>
              <a:gd name="connsiteX51" fmla="*/ 735303 w 1684095"/>
              <a:gd name="connsiteY51" fmla="*/ 3066413 h 3781997"/>
              <a:gd name="connsiteX52" fmla="*/ 724236 w 1684095"/>
              <a:gd name="connsiteY52" fmla="*/ 3138589 h 3781997"/>
              <a:gd name="connsiteX53" fmla="*/ 749257 w 1684095"/>
              <a:gd name="connsiteY53" fmla="*/ 3236747 h 3781997"/>
              <a:gd name="connsiteX54" fmla="*/ 761286 w 1684095"/>
              <a:gd name="connsiteY54" fmla="*/ 3281015 h 3781997"/>
              <a:gd name="connsiteX55" fmla="*/ 762249 w 1684095"/>
              <a:gd name="connsiteY55" fmla="*/ 3334425 h 3781997"/>
              <a:gd name="connsiteX56" fmla="*/ 779090 w 1684095"/>
              <a:gd name="connsiteY56" fmla="*/ 3372919 h 3781997"/>
              <a:gd name="connsiteX57" fmla="*/ 786788 w 1684095"/>
              <a:gd name="connsiteY57" fmla="*/ 3520157 h 3781997"/>
              <a:gd name="connsiteX58" fmla="*/ 773315 w 1684095"/>
              <a:gd name="connsiteY58" fmla="*/ 3570679 h 3781997"/>
              <a:gd name="connsiteX59" fmla="*/ 739634 w 1684095"/>
              <a:gd name="connsiteY59" fmla="*/ 3604361 h 3781997"/>
              <a:gd name="connsiteX60" fmla="*/ 709801 w 1684095"/>
              <a:gd name="connsiteY60" fmla="*/ 3635156 h 3781997"/>
              <a:gd name="connsiteX61" fmla="*/ 649655 w 1684095"/>
              <a:gd name="connsiteY61" fmla="*/ 3707332 h 3781997"/>
              <a:gd name="connsiteX62" fmla="*/ 642437 w 1684095"/>
              <a:gd name="connsiteY62" fmla="*/ 3745344 h 3781997"/>
              <a:gd name="connsiteX63" fmla="*/ 717500 w 1684095"/>
              <a:gd name="connsiteY63" fmla="*/ 3784800 h 3781997"/>
              <a:gd name="connsiteX64" fmla="*/ 792562 w 1684095"/>
              <a:gd name="connsiteY64" fmla="*/ 3781913 h 3781997"/>
              <a:gd name="connsiteX65" fmla="*/ 858001 w 1684095"/>
              <a:gd name="connsiteY65" fmla="*/ 3749675 h 3781997"/>
              <a:gd name="connsiteX66" fmla="*/ 928252 w 1684095"/>
              <a:gd name="connsiteY66" fmla="*/ 3686160 h 3781997"/>
              <a:gd name="connsiteX67" fmla="*/ 970114 w 1684095"/>
              <a:gd name="connsiteY67" fmla="*/ 3667395 h 3781997"/>
              <a:gd name="connsiteX68" fmla="*/ 1004758 w 1684095"/>
              <a:gd name="connsiteY68" fmla="*/ 3633232 h 3781997"/>
              <a:gd name="connsiteX69" fmla="*/ 1011976 w 1684095"/>
              <a:gd name="connsiteY69" fmla="*/ 3610616 h 3781997"/>
              <a:gd name="connsiteX70" fmla="*/ 999947 w 1684095"/>
              <a:gd name="connsiteY70" fmla="*/ 3586077 h 3781997"/>
              <a:gd name="connsiteX71" fmla="*/ 985030 w 1684095"/>
              <a:gd name="connsiteY71" fmla="*/ 3556726 h 3781997"/>
              <a:gd name="connsiteX72" fmla="*/ 984068 w 1684095"/>
              <a:gd name="connsiteY72" fmla="*/ 3503797 h 3781997"/>
              <a:gd name="connsiteX73" fmla="*/ 989361 w 1684095"/>
              <a:gd name="connsiteY73" fmla="*/ 3478295 h 3781997"/>
              <a:gd name="connsiteX74" fmla="*/ 1004277 w 1684095"/>
              <a:gd name="connsiteY74" fmla="*/ 3315659 h 3781997"/>
              <a:gd name="connsiteX75" fmla="*/ 1016306 w 1684095"/>
              <a:gd name="connsiteY75" fmla="*/ 3142438 h 3781997"/>
              <a:gd name="connsiteX76" fmla="*/ 1018231 w 1684095"/>
              <a:gd name="connsiteY76" fmla="*/ 3112605 h 3781997"/>
              <a:gd name="connsiteX77" fmla="*/ 1017269 w 1684095"/>
              <a:gd name="connsiteY77" fmla="*/ 3079405 h 3781997"/>
              <a:gd name="connsiteX78" fmla="*/ 1007164 w 1684095"/>
              <a:gd name="connsiteY78" fmla="*/ 3063045 h 3781997"/>
              <a:gd name="connsiteX79" fmla="*/ 1005721 w 1684095"/>
              <a:gd name="connsiteY79" fmla="*/ 2997125 h 3781997"/>
              <a:gd name="connsiteX80" fmla="*/ 1019675 w 1684095"/>
              <a:gd name="connsiteY80" fmla="*/ 2922543 h 3781997"/>
              <a:gd name="connsiteX81" fmla="*/ 1027373 w 1684095"/>
              <a:gd name="connsiteY81" fmla="*/ 2838338 h 3781997"/>
              <a:gd name="connsiteX82" fmla="*/ 1023043 w 1684095"/>
              <a:gd name="connsiteY82" fmla="*/ 2713234 h 3781997"/>
              <a:gd name="connsiteX83" fmla="*/ 1017750 w 1684095"/>
              <a:gd name="connsiteY83" fmla="*/ 2667523 h 3781997"/>
              <a:gd name="connsiteX84" fmla="*/ 1049507 w 1684095"/>
              <a:gd name="connsiteY84" fmla="*/ 2534720 h 3781997"/>
              <a:gd name="connsiteX85" fmla="*/ 1063461 w 1684095"/>
              <a:gd name="connsiteY85" fmla="*/ 2654532 h 3781997"/>
              <a:gd name="connsiteX86" fmla="*/ 1064905 w 1684095"/>
              <a:gd name="connsiteY86" fmla="*/ 2671373 h 3781997"/>
              <a:gd name="connsiteX87" fmla="*/ 1066348 w 1684095"/>
              <a:gd name="connsiteY87" fmla="*/ 2694950 h 3781997"/>
              <a:gd name="connsiteX88" fmla="*/ 1074528 w 1684095"/>
              <a:gd name="connsiteY88" fmla="*/ 2800807 h 3781997"/>
              <a:gd name="connsiteX89" fmla="*/ 1064905 w 1684095"/>
              <a:gd name="connsiteY89" fmla="*/ 2851330 h 3781997"/>
              <a:gd name="connsiteX90" fmla="*/ 1064423 w 1684095"/>
              <a:gd name="connsiteY90" fmla="*/ 2876351 h 3781997"/>
              <a:gd name="connsiteX91" fmla="*/ 1078377 w 1684095"/>
              <a:gd name="connsiteY91" fmla="*/ 2911958 h 3781997"/>
              <a:gd name="connsiteX92" fmla="*/ 1064423 w 1684095"/>
              <a:gd name="connsiteY92" fmla="*/ 3037543 h 3781997"/>
              <a:gd name="connsiteX93" fmla="*/ 1073084 w 1684095"/>
              <a:gd name="connsiteY93" fmla="*/ 3115974 h 3781997"/>
              <a:gd name="connsiteX94" fmla="*/ 1050469 w 1684095"/>
              <a:gd name="connsiteY94" fmla="*/ 3291601 h 3781997"/>
              <a:gd name="connsiteX95" fmla="*/ 1050469 w 1684095"/>
              <a:gd name="connsiteY95" fmla="*/ 3319990 h 3781997"/>
              <a:gd name="connsiteX96" fmla="*/ 1042771 w 1684095"/>
              <a:gd name="connsiteY96" fmla="*/ 3500910 h 3781997"/>
              <a:gd name="connsiteX97" fmla="*/ 1047101 w 1684095"/>
              <a:gd name="connsiteY97" fmla="*/ 3519194 h 3781997"/>
              <a:gd name="connsiteX98" fmla="*/ 1039403 w 1684095"/>
              <a:gd name="connsiteY98" fmla="*/ 3552876 h 3781997"/>
              <a:gd name="connsiteX99" fmla="*/ 1047582 w 1684095"/>
              <a:gd name="connsiteY99" fmla="*/ 3574048 h 3781997"/>
              <a:gd name="connsiteX100" fmla="*/ 1041808 w 1684095"/>
              <a:gd name="connsiteY100" fmla="*/ 3598106 h 3781997"/>
              <a:gd name="connsiteX101" fmla="*/ 1040846 w 1684095"/>
              <a:gd name="connsiteY101" fmla="*/ 3634675 h 3781997"/>
              <a:gd name="connsiteX102" fmla="*/ 1053838 w 1684095"/>
              <a:gd name="connsiteY102" fmla="*/ 3653922 h 3781997"/>
              <a:gd name="connsiteX103" fmla="*/ 1141411 w 1684095"/>
              <a:gd name="connsiteY103" fmla="*/ 3693859 h 3781997"/>
              <a:gd name="connsiteX104" fmla="*/ 1203963 w 1684095"/>
              <a:gd name="connsiteY104" fmla="*/ 3756892 h 3781997"/>
              <a:gd name="connsiteX105" fmla="*/ 1366117 w 1684095"/>
              <a:gd name="connsiteY105" fmla="*/ 3770365 h 3781997"/>
              <a:gd name="connsiteX106" fmla="*/ 1370447 w 1684095"/>
              <a:gd name="connsiteY106" fmla="*/ 3706850 h 3781997"/>
              <a:gd name="connsiteX107" fmla="*/ 1354088 w 1684095"/>
              <a:gd name="connsiteY107" fmla="*/ 3681349 h 3781997"/>
              <a:gd name="connsiteX108" fmla="*/ 1343021 w 1684095"/>
              <a:gd name="connsiteY108" fmla="*/ 3669801 h 3781997"/>
              <a:gd name="connsiteX109" fmla="*/ 1278544 w 1684095"/>
              <a:gd name="connsiteY109" fmla="*/ 3609173 h 3781997"/>
              <a:gd name="connsiteX110" fmla="*/ 1260260 w 1684095"/>
              <a:gd name="connsiteY110" fmla="*/ 3593294 h 3781997"/>
              <a:gd name="connsiteX111" fmla="*/ 1250636 w 1684095"/>
              <a:gd name="connsiteY111" fmla="*/ 3565387 h 3781997"/>
              <a:gd name="connsiteX112" fmla="*/ 1231871 w 1684095"/>
              <a:gd name="connsiteY112" fmla="*/ 3539885 h 3781997"/>
              <a:gd name="connsiteX113" fmla="*/ 1270845 w 1684095"/>
              <a:gd name="connsiteY113" fmla="*/ 3349341 h 3781997"/>
              <a:gd name="connsiteX114" fmla="*/ 1314151 w 1684095"/>
              <a:gd name="connsiteY114" fmla="*/ 3275722 h 3781997"/>
              <a:gd name="connsiteX115" fmla="*/ 1352163 w 1684095"/>
              <a:gd name="connsiteY115" fmla="*/ 3144844 h 3781997"/>
              <a:gd name="connsiteX116" fmla="*/ 1378146 w 1684095"/>
              <a:gd name="connsiteY116" fmla="*/ 3081329 h 3781997"/>
              <a:gd name="connsiteX117" fmla="*/ 1359862 w 1684095"/>
              <a:gd name="connsiteY117" fmla="*/ 2890305 h 3781997"/>
              <a:gd name="connsiteX118" fmla="*/ 1367561 w 1684095"/>
              <a:gd name="connsiteY118" fmla="*/ 2813799 h 3781997"/>
              <a:gd name="connsiteX119" fmla="*/ 1390657 w 1684095"/>
              <a:gd name="connsiteY119" fmla="*/ 2632398 h 3781997"/>
              <a:gd name="connsiteX120" fmla="*/ 1403167 w 1684095"/>
              <a:gd name="connsiteY120" fmla="*/ 2466875 h 3781997"/>
              <a:gd name="connsiteX121" fmla="*/ 1426263 w 1684095"/>
              <a:gd name="connsiteY121" fmla="*/ 2347064 h 3781997"/>
              <a:gd name="connsiteX122" fmla="*/ 1439255 w 1684095"/>
              <a:gd name="connsiteY122" fmla="*/ 2240244 h 3781997"/>
              <a:gd name="connsiteX123" fmla="*/ 1462832 w 1684095"/>
              <a:gd name="connsiteY123" fmla="*/ 2111290 h 3781997"/>
              <a:gd name="connsiteX124" fmla="*/ 1487853 w 1684095"/>
              <a:gd name="connsiteY124" fmla="*/ 1978969 h 3781997"/>
              <a:gd name="connsiteX125" fmla="*/ 1594192 w 1684095"/>
              <a:gd name="connsiteY125" fmla="*/ 1875517 h 3781997"/>
              <a:gd name="connsiteX126" fmla="*/ 1623062 w 1684095"/>
              <a:gd name="connsiteY126" fmla="*/ 1819220 h 3781997"/>
              <a:gd name="connsiteX127" fmla="*/ 1672141 w 1684095"/>
              <a:gd name="connsiteY127" fmla="*/ 1681124 h 3781997"/>
              <a:gd name="connsiteX128" fmla="*/ 652542 w 1684095"/>
              <a:gd name="connsiteY128" fmla="*/ 639391 h 3781997"/>
              <a:gd name="connsiteX129" fmla="*/ 601538 w 1684095"/>
              <a:gd name="connsiteY129" fmla="*/ 636023 h 3781997"/>
              <a:gd name="connsiteX130" fmla="*/ 568818 w 1684095"/>
              <a:gd name="connsiteY130" fmla="*/ 629767 h 3781997"/>
              <a:gd name="connsiteX131" fmla="*/ 435534 w 1684095"/>
              <a:gd name="connsiteY131" fmla="*/ 624956 h 3781997"/>
              <a:gd name="connsiteX132" fmla="*/ 373463 w 1684095"/>
              <a:gd name="connsiteY132" fmla="*/ 617257 h 3781997"/>
              <a:gd name="connsiteX133" fmla="*/ 347961 w 1684095"/>
              <a:gd name="connsiteY133" fmla="*/ 598491 h 3781997"/>
              <a:gd name="connsiteX134" fmla="*/ 348924 w 1684095"/>
              <a:gd name="connsiteY134" fmla="*/ 575395 h 3781997"/>
              <a:gd name="connsiteX135" fmla="*/ 363840 w 1684095"/>
              <a:gd name="connsiteY135" fmla="*/ 550856 h 3781997"/>
              <a:gd name="connsiteX136" fmla="*/ 391748 w 1684095"/>
              <a:gd name="connsiteY136" fmla="*/ 529203 h 3781997"/>
              <a:gd name="connsiteX137" fmla="*/ 453819 w 1684095"/>
              <a:gd name="connsiteY137" fmla="*/ 472425 h 3781997"/>
              <a:gd name="connsiteX138" fmla="*/ 504341 w 1684095"/>
              <a:gd name="connsiteY138" fmla="*/ 454140 h 3781997"/>
              <a:gd name="connsiteX139" fmla="*/ 716056 w 1684095"/>
              <a:gd name="connsiteY139" fmla="*/ 410835 h 3781997"/>
              <a:gd name="connsiteX140" fmla="*/ 789675 w 1684095"/>
              <a:gd name="connsiteY140" fmla="*/ 363680 h 3781997"/>
              <a:gd name="connsiteX141" fmla="*/ 790156 w 1684095"/>
              <a:gd name="connsiteY141" fmla="*/ 351651 h 3781997"/>
              <a:gd name="connsiteX142" fmla="*/ 789675 w 1684095"/>
              <a:gd name="connsiteY142" fmla="*/ 344915 h 3781997"/>
              <a:gd name="connsiteX143" fmla="*/ 816140 w 1684095"/>
              <a:gd name="connsiteY143" fmla="*/ 328074 h 3781997"/>
              <a:gd name="connsiteX144" fmla="*/ 845972 w 1684095"/>
              <a:gd name="connsiteY144" fmla="*/ 345396 h 3781997"/>
              <a:gd name="connsiteX145" fmla="*/ 861851 w 1684095"/>
              <a:gd name="connsiteY145" fmla="*/ 375228 h 3781997"/>
              <a:gd name="connsiteX146" fmla="*/ 890240 w 1684095"/>
              <a:gd name="connsiteY146" fmla="*/ 429119 h 3781997"/>
              <a:gd name="connsiteX147" fmla="*/ 912374 w 1684095"/>
              <a:gd name="connsiteY147" fmla="*/ 455584 h 3781997"/>
              <a:gd name="connsiteX148" fmla="*/ 948461 w 1684095"/>
              <a:gd name="connsiteY148" fmla="*/ 500814 h 3781997"/>
              <a:gd name="connsiteX149" fmla="*/ 959047 w 1684095"/>
              <a:gd name="connsiteY149" fmla="*/ 518136 h 3781997"/>
              <a:gd name="connsiteX150" fmla="*/ 936432 w 1684095"/>
              <a:gd name="connsiteY150" fmla="*/ 592236 h 3781997"/>
              <a:gd name="connsiteX151" fmla="*/ 923922 w 1684095"/>
              <a:gd name="connsiteY151" fmla="*/ 611483 h 3781997"/>
              <a:gd name="connsiteX152" fmla="*/ 902750 w 1684095"/>
              <a:gd name="connsiteY152" fmla="*/ 636985 h 3781997"/>
              <a:gd name="connsiteX153" fmla="*/ 851265 w 1684095"/>
              <a:gd name="connsiteY153" fmla="*/ 664412 h 3781997"/>
              <a:gd name="connsiteX154" fmla="*/ 734822 w 1684095"/>
              <a:gd name="connsiteY154" fmla="*/ 650939 h 3781997"/>
              <a:gd name="connsiteX155" fmla="*/ 685743 w 1684095"/>
              <a:gd name="connsiteY155" fmla="*/ 640353 h 3781997"/>
              <a:gd name="connsiteX156" fmla="*/ 652542 w 1684095"/>
              <a:gd name="connsiteY156" fmla="*/ 639391 h 3781997"/>
              <a:gd name="connsiteX157" fmla="*/ 1467163 w 1684095"/>
              <a:gd name="connsiteY157" fmla="*/ 1587296 h 3781997"/>
              <a:gd name="connsiteX158" fmla="*/ 1433481 w 1684095"/>
              <a:gd name="connsiteY158" fmla="*/ 1707589 h 3781997"/>
              <a:gd name="connsiteX159" fmla="*/ 1431075 w 1684095"/>
              <a:gd name="connsiteY159" fmla="*/ 1753781 h 3781997"/>
              <a:gd name="connsiteX160" fmla="*/ 1411347 w 1684095"/>
              <a:gd name="connsiteY160" fmla="*/ 1779283 h 3781997"/>
              <a:gd name="connsiteX161" fmla="*/ 1396431 w 1684095"/>
              <a:gd name="connsiteY161" fmla="*/ 1726835 h 3781997"/>
              <a:gd name="connsiteX162" fmla="*/ 1408460 w 1684095"/>
              <a:gd name="connsiteY162" fmla="*/ 1682568 h 3781997"/>
              <a:gd name="connsiteX163" fmla="*/ 1404129 w 1684095"/>
              <a:gd name="connsiteY163" fmla="*/ 1598844 h 3781997"/>
              <a:gd name="connsiteX164" fmla="*/ 1413753 w 1684095"/>
              <a:gd name="connsiteY164" fmla="*/ 1400602 h 3781997"/>
              <a:gd name="connsiteX165" fmla="*/ 1415678 w 1684095"/>
              <a:gd name="connsiteY165" fmla="*/ 1211502 h 3781997"/>
              <a:gd name="connsiteX166" fmla="*/ 1441179 w 1684095"/>
              <a:gd name="connsiteY166" fmla="*/ 1136921 h 3781997"/>
              <a:gd name="connsiteX167" fmla="*/ 1469568 w 1684095"/>
              <a:gd name="connsiteY167" fmla="*/ 1402527 h 3781997"/>
              <a:gd name="connsiteX168" fmla="*/ 1479673 w 1684095"/>
              <a:gd name="connsiteY168" fmla="*/ 1467004 h 3781997"/>
              <a:gd name="connsiteX169" fmla="*/ 1467644 w 1684095"/>
              <a:gd name="connsiteY169" fmla="*/ 1550246 h 3781997"/>
              <a:gd name="connsiteX170" fmla="*/ 1467163 w 1684095"/>
              <a:gd name="connsiteY170" fmla="*/ 1587296 h 378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684095" h="3781997">
                <a:moveTo>
                  <a:pt x="1672141" y="1681124"/>
                </a:moveTo>
                <a:cubicBezTo>
                  <a:pt x="1675509" y="1659472"/>
                  <a:pt x="1689944" y="1569974"/>
                  <a:pt x="1683208" y="1546397"/>
                </a:cubicBezTo>
                <a:cubicBezTo>
                  <a:pt x="1678877" y="1518008"/>
                  <a:pt x="1675028" y="1489618"/>
                  <a:pt x="1670698" y="1461711"/>
                </a:cubicBezTo>
                <a:cubicBezTo>
                  <a:pt x="1656744" y="1350560"/>
                  <a:pt x="1674066" y="1247590"/>
                  <a:pt x="1637016" y="1139327"/>
                </a:cubicBezTo>
                <a:cubicBezTo>
                  <a:pt x="1624986" y="1121523"/>
                  <a:pt x="1626430" y="1087360"/>
                  <a:pt x="1626430" y="1087360"/>
                </a:cubicBezTo>
                <a:cubicBezTo>
                  <a:pt x="1625468" y="1069076"/>
                  <a:pt x="1612476" y="1022402"/>
                  <a:pt x="1611032" y="1004118"/>
                </a:cubicBezTo>
                <a:cubicBezTo>
                  <a:pt x="1606221" y="932423"/>
                  <a:pt x="1573982" y="855436"/>
                  <a:pt x="1550886" y="788554"/>
                </a:cubicBezTo>
                <a:cubicBezTo>
                  <a:pt x="1542225" y="763533"/>
                  <a:pt x="1544150" y="749098"/>
                  <a:pt x="1508543" y="727926"/>
                </a:cubicBezTo>
                <a:cubicBezTo>
                  <a:pt x="1508543" y="727926"/>
                  <a:pt x="1508543" y="727926"/>
                  <a:pt x="1508543" y="727926"/>
                </a:cubicBezTo>
                <a:cubicBezTo>
                  <a:pt x="1468125" y="691357"/>
                  <a:pt x="1417602" y="690876"/>
                  <a:pt x="1351682" y="668261"/>
                </a:cubicBezTo>
                <a:cubicBezTo>
                  <a:pt x="1296347" y="633617"/>
                  <a:pt x="1241013" y="624475"/>
                  <a:pt x="1210218" y="575395"/>
                </a:cubicBezTo>
                <a:cubicBezTo>
                  <a:pt x="1194820" y="532571"/>
                  <a:pt x="1214548" y="493115"/>
                  <a:pt x="1222247" y="452697"/>
                </a:cubicBezTo>
                <a:cubicBezTo>
                  <a:pt x="1231871" y="401693"/>
                  <a:pt x="1282875" y="424308"/>
                  <a:pt x="1262665" y="351170"/>
                </a:cubicBezTo>
                <a:cubicBezTo>
                  <a:pt x="1237163" y="260229"/>
                  <a:pt x="1259778" y="186129"/>
                  <a:pt x="1254967" y="104811"/>
                </a:cubicBezTo>
                <a:cubicBezTo>
                  <a:pt x="1276138" y="54769"/>
                  <a:pt x="1242456" y="33116"/>
                  <a:pt x="1205887" y="16275"/>
                </a:cubicBezTo>
                <a:cubicBezTo>
                  <a:pt x="1138042" y="-15001"/>
                  <a:pt x="1075009" y="2322"/>
                  <a:pt x="1014863" y="38409"/>
                </a:cubicBezTo>
                <a:cubicBezTo>
                  <a:pt x="960009" y="61024"/>
                  <a:pt x="913817" y="93744"/>
                  <a:pt x="881098" y="144748"/>
                </a:cubicBezTo>
                <a:cubicBezTo>
                  <a:pt x="863775" y="160627"/>
                  <a:pt x="848859" y="166882"/>
                  <a:pt x="842123" y="186610"/>
                </a:cubicBezTo>
                <a:cubicBezTo>
                  <a:pt x="813734" y="188053"/>
                  <a:pt x="786307" y="183723"/>
                  <a:pt x="757918" y="184685"/>
                </a:cubicBezTo>
                <a:cubicBezTo>
                  <a:pt x="717981" y="185647"/>
                  <a:pt x="678525" y="196233"/>
                  <a:pt x="646768" y="219329"/>
                </a:cubicBezTo>
                <a:cubicBezTo>
                  <a:pt x="520701" y="309308"/>
                  <a:pt x="378756" y="345396"/>
                  <a:pt x="236811" y="424308"/>
                </a:cubicBezTo>
                <a:cubicBezTo>
                  <a:pt x="181476" y="454621"/>
                  <a:pt x="44824" y="542676"/>
                  <a:pt x="29427" y="557111"/>
                </a:cubicBezTo>
                <a:cubicBezTo>
                  <a:pt x="29427" y="557111"/>
                  <a:pt x="29427" y="557111"/>
                  <a:pt x="29427" y="557111"/>
                </a:cubicBezTo>
                <a:cubicBezTo>
                  <a:pt x="-14841" y="590793"/>
                  <a:pt x="-3293" y="644684"/>
                  <a:pt x="25577" y="669223"/>
                </a:cubicBezTo>
                <a:cubicBezTo>
                  <a:pt x="52042" y="696169"/>
                  <a:pt x="65996" y="710604"/>
                  <a:pt x="89092" y="724558"/>
                </a:cubicBezTo>
                <a:cubicBezTo>
                  <a:pt x="220451" y="830897"/>
                  <a:pt x="392229" y="866022"/>
                  <a:pt x="548609" y="906440"/>
                </a:cubicBezTo>
                <a:cubicBezTo>
                  <a:pt x="664090" y="959369"/>
                  <a:pt x="667458" y="984390"/>
                  <a:pt x="672751" y="1031545"/>
                </a:cubicBezTo>
                <a:cubicBezTo>
                  <a:pt x="678044" y="1081586"/>
                  <a:pt x="660722" y="1141733"/>
                  <a:pt x="666015" y="1158573"/>
                </a:cubicBezTo>
                <a:cubicBezTo>
                  <a:pt x="670826" y="1173490"/>
                  <a:pt x="674195" y="1220644"/>
                  <a:pt x="676600" y="1235561"/>
                </a:cubicBezTo>
                <a:cubicBezTo>
                  <a:pt x="676600" y="1308699"/>
                  <a:pt x="676119" y="1381836"/>
                  <a:pt x="676600" y="1455456"/>
                </a:cubicBezTo>
                <a:cubicBezTo>
                  <a:pt x="676600" y="1469891"/>
                  <a:pt x="672751" y="1486250"/>
                  <a:pt x="679487" y="1499723"/>
                </a:cubicBezTo>
                <a:cubicBezTo>
                  <a:pt x="685261" y="1510309"/>
                  <a:pt x="679006" y="1518008"/>
                  <a:pt x="667939" y="1522338"/>
                </a:cubicBezTo>
                <a:cubicBezTo>
                  <a:pt x="666015" y="1523782"/>
                  <a:pt x="658797" y="1527631"/>
                  <a:pt x="651579" y="1522338"/>
                </a:cubicBezTo>
                <a:cubicBezTo>
                  <a:pt x="643881" y="1518970"/>
                  <a:pt x="635220" y="1515121"/>
                  <a:pt x="627521" y="1511271"/>
                </a:cubicBezTo>
                <a:cubicBezTo>
                  <a:pt x="622709" y="1512234"/>
                  <a:pt x="576998" y="1520413"/>
                  <a:pt x="575555" y="1519451"/>
                </a:cubicBezTo>
                <a:cubicBezTo>
                  <a:pt x="568337" y="1518970"/>
                  <a:pt x="563525" y="1521857"/>
                  <a:pt x="560638" y="1528112"/>
                </a:cubicBezTo>
                <a:cubicBezTo>
                  <a:pt x="550534" y="1563719"/>
                  <a:pt x="554864" y="1599325"/>
                  <a:pt x="557270" y="1634932"/>
                </a:cubicBezTo>
                <a:cubicBezTo>
                  <a:pt x="559676" y="1652254"/>
                  <a:pt x="566894" y="1671020"/>
                  <a:pt x="566894" y="1686417"/>
                </a:cubicBezTo>
                <a:cubicBezTo>
                  <a:pt x="564969" y="1722024"/>
                  <a:pt x="563044" y="1758111"/>
                  <a:pt x="600575" y="1786501"/>
                </a:cubicBezTo>
                <a:cubicBezTo>
                  <a:pt x="612605" y="1795643"/>
                  <a:pt x="605387" y="1827881"/>
                  <a:pt x="609718" y="1849053"/>
                </a:cubicBezTo>
                <a:cubicBezTo>
                  <a:pt x="614529" y="1870705"/>
                  <a:pt x="603944" y="1899094"/>
                  <a:pt x="630889" y="1912086"/>
                </a:cubicBezTo>
                <a:cubicBezTo>
                  <a:pt x="630889" y="1913048"/>
                  <a:pt x="647730" y="1948174"/>
                  <a:pt x="652061" y="1952504"/>
                </a:cubicBezTo>
                <a:cubicBezTo>
                  <a:pt x="660722" y="1965015"/>
                  <a:pt x="659759" y="1994366"/>
                  <a:pt x="658797" y="2016019"/>
                </a:cubicBezTo>
                <a:cubicBezTo>
                  <a:pt x="654467" y="2094931"/>
                  <a:pt x="657354" y="2175286"/>
                  <a:pt x="671307" y="2253717"/>
                </a:cubicBezTo>
                <a:cubicBezTo>
                  <a:pt x="675638" y="2267671"/>
                  <a:pt x="671307" y="2315307"/>
                  <a:pt x="677563" y="2347064"/>
                </a:cubicBezTo>
                <a:cubicBezTo>
                  <a:pt x="679006" y="2361980"/>
                  <a:pt x="707876" y="2481791"/>
                  <a:pt x="713650" y="2495745"/>
                </a:cubicBezTo>
                <a:cubicBezTo>
                  <a:pt x="736265" y="2547230"/>
                  <a:pt x="702102" y="2610264"/>
                  <a:pt x="724236" y="2656456"/>
                </a:cubicBezTo>
                <a:cubicBezTo>
                  <a:pt x="730491" y="2674259"/>
                  <a:pt x="724717" y="2694469"/>
                  <a:pt x="724236" y="2714678"/>
                </a:cubicBezTo>
                <a:cubicBezTo>
                  <a:pt x="725680" y="2750284"/>
                  <a:pt x="724236" y="2867209"/>
                  <a:pt x="729529" y="2882606"/>
                </a:cubicBezTo>
                <a:cubicBezTo>
                  <a:pt x="738671" y="2907627"/>
                  <a:pt x="742039" y="2942271"/>
                  <a:pt x="741077" y="2959112"/>
                </a:cubicBezTo>
                <a:cubicBezTo>
                  <a:pt x="740115" y="2975472"/>
                  <a:pt x="733378" y="2999049"/>
                  <a:pt x="731935" y="3011560"/>
                </a:cubicBezTo>
                <a:cubicBezTo>
                  <a:pt x="729048" y="3031288"/>
                  <a:pt x="735784" y="3054865"/>
                  <a:pt x="735303" y="3066413"/>
                </a:cubicBezTo>
                <a:cubicBezTo>
                  <a:pt x="734822" y="3075074"/>
                  <a:pt x="733860" y="3114530"/>
                  <a:pt x="724236" y="3138589"/>
                </a:cubicBezTo>
                <a:cubicBezTo>
                  <a:pt x="718462" y="3153986"/>
                  <a:pt x="737709" y="3219425"/>
                  <a:pt x="749257" y="3236747"/>
                </a:cubicBezTo>
                <a:cubicBezTo>
                  <a:pt x="758880" y="3251183"/>
                  <a:pt x="765136" y="3263693"/>
                  <a:pt x="761286" y="3281015"/>
                </a:cubicBezTo>
                <a:cubicBezTo>
                  <a:pt x="756475" y="3298337"/>
                  <a:pt x="758399" y="3319990"/>
                  <a:pt x="762249" y="3334425"/>
                </a:cubicBezTo>
                <a:cubicBezTo>
                  <a:pt x="766098" y="3347898"/>
                  <a:pt x="781977" y="3357040"/>
                  <a:pt x="779090" y="3372919"/>
                </a:cubicBezTo>
                <a:cubicBezTo>
                  <a:pt x="768985" y="3422479"/>
                  <a:pt x="806035" y="3470115"/>
                  <a:pt x="786788" y="3520157"/>
                </a:cubicBezTo>
                <a:cubicBezTo>
                  <a:pt x="782458" y="3536997"/>
                  <a:pt x="782458" y="3562981"/>
                  <a:pt x="773315" y="3570679"/>
                </a:cubicBezTo>
                <a:cubicBezTo>
                  <a:pt x="773315" y="3570679"/>
                  <a:pt x="748776" y="3599550"/>
                  <a:pt x="739634" y="3604361"/>
                </a:cubicBezTo>
                <a:cubicBezTo>
                  <a:pt x="730010" y="3610135"/>
                  <a:pt x="709801" y="3635156"/>
                  <a:pt x="709801" y="3635156"/>
                </a:cubicBezTo>
                <a:cubicBezTo>
                  <a:pt x="707876" y="3637562"/>
                  <a:pt x="661203" y="3682311"/>
                  <a:pt x="649655" y="3707332"/>
                </a:cubicBezTo>
                <a:cubicBezTo>
                  <a:pt x="646768" y="3713587"/>
                  <a:pt x="636663" y="3729466"/>
                  <a:pt x="642437" y="3745344"/>
                </a:cubicBezTo>
                <a:cubicBezTo>
                  <a:pt x="642437" y="3757373"/>
                  <a:pt x="697291" y="3785281"/>
                  <a:pt x="717500" y="3784800"/>
                </a:cubicBezTo>
                <a:cubicBezTo>
                  <a:pt x="730491" y="3785762"/>
                  <a:pt x="781977" y="3785281"/>
                  <a:pt x="792562" y="3781913"/>
                </a:cubicBezTo>
                <a:cubicBezTo>
                  <a:pt x="813253" y="3771808"/>
                  <a:pt x="840679" y="3767959"/>
                  <a:pt x="858001" y="3749675"/>
                </a:cubicBezTo>
                <a:cubicBezTo>
                  <a:pt x="862813" y="3746306"/>
                  <a:pt x="918148" y="3691934"/>
                  <a:pt x="928252" y="3686160"/>
                </a:cubicBezTo>
                <a:cubicBezTo>
                  <a:pt x="939319" y="3679905"/>
                  <a:pt x="956160" y="3666913"/>
                  <a:pt x="970114" y="3667395"/>
                </a:cubicBezTo>
                <a:cubicBezTo>
                  <a:pt x="989842" y="3661139"/>
                  <a:pt x="1004758" y="3633232"/>
                  <a:pt x="1004758" y="3633232"/>
                </a:cubicBezTo>
                <a:cubicBezTo>
                  <a:pt x="1008126" y="3628901"/>
                  <a:pt x="1011014" y="3616391"/>
                  <a:pt x="1011976" y="3610616"/>
                </a:cubicBezTo>
                <a:cubicBezTo>
                  <a:pt x="1012938" y="3600031"/>
                  <a:pt x="1006683" y="3594738"/>
                  <a:pt x="999947" y="3586077"/>
                </a:cubicBezTo>
                <a:cubicBezTo>
                  <a:pt x="999465" y="3585596"/>
                  <a:pt x="985993" y="3562018"/>
                  <a:pt x="985030" y="3556726"/>
                </a:cubicBezTo>
                <a:cubicBezTo>
                  <a:pt x="982143" y="3541328"/>
                  <a:pt x="998984" y="3527855"/>
                  <a:pt x="984068" y="3503797"/>
                </a:cubicBezTo>
                <a:cubicBezTo>
                  <a:pt x="980700" y="3495617"/>
                  <a:pt x="985993" y="3484550"/>
                  <a:pt x="989361" y="3478295"/>
                </a:cubicBezTo>
                <a:cubicBezTo>
                  <a:pt x="1017269" y="3421998"/>
                  <a:pt x="1007164" y="3334906"/>
                  <a:pt x="1004277" y="3315659"/>
                </a:cubicBezTo>
                <a:cubicBezTo>
                  <a:pt x="1001871" y="3293044"/>
                  <a:pt x="1023043" y="3178526"/>
                  <a:pt x="1016306" y="3142438"/>
                </a:cubicBezTo>
                <a:cubicBezTo>
                  <a:pt x="1013900" y="3131371"/>
                  <a:pt x="1008608" y="3123191"/>
                  <a:pt x="1018231" y="3112605"/>
                </a:cubicBezTo>
                <a:cubicBezTo>
                  <a:pt x="1021599" y="3106832"/>
                  <a:pt x="1024486" y="3090472"/>
                  <a:pt x="1017269" y="3079405"/>
                </a:cubicBezTo>
                <a:lnTo>
                  <a:pt x="1007164" y="3063045"/>
                </a:lnTo>
                <a:cubicBezTo>
                  <a:pt x="985993" y="3037062"/>
                  <a:pt x="1003315" y="3001936"/>
                  <a:pt x="1005721" y="2997125"/>
                </a:cubicBezTo>
                <a:cubicBezTo>
                  <a:pt x="1024005" y="2974510"/>
                  <a:pt x="1013419" y="2947083"/>
                  <a:pt x="1019675" y="2922543"/>
                </a:cubicBezTo>
                <a:cubicBezTo>
                  <a:pt x="1024005" y="2902334"/>
                  <a:pt x="1028817" y="2846037"/>
                  <a:pt x="1027373" y="2838338"/>
                </a:cubicBezTo>
                <a:cubicBezTo>
                  <a:pt x="1028336" y="2798401"/>
                  <a:pt x="1028336" y="2740180"/>
                  <a:pt x="1023043" y="2713234"/>
                </a:cubicBezTo>
                <a:cubicBezTo>
                  <a:pt x="1018231" y="2698318"/>
                  <a:pt x="1010532" y="2683883"/>
                  <a:pt x="1017750" y="2667523"/>
                </a:cubicBezTo>
                <a:cubicBezTo>
                  <a:pt x="1039884" y="2629511"/>
                  <a:pt x="1021118" y="2584281"/>
                  <a:pt x="1049507" y="2534720"/>
                </a:cubicBezTo>
                <a:cubicBezTo>
                  <a:pt x="1062980" y="2591979"/>
                  <a:pt x="1061055" y="2615557"/>
                  <a:pt x="1063461" y="2654532"/>
                </a:cubicBezTo>
                <a:cubicBezTo>
                  <a:pt x="1062499" y="2663193"/>
                  <a:pt x="1064905" y="2670891"/>
                  <a:pt x="1064905" y="2671373"/>
                </a:cubicBezTo>
                <a:cubicBezTo>
                  <a:pt x="1064423" y="2682920"/>
                  <a:pt x="1062018" y="2683402"/>
                  <a:pt x="1066348" y="2694950"/>
                </a:cubicBezTo>
                <a:cubicBezTo>
                  <a:pt x="1090888" y="2733443"/>
                  <a:pt x="1050951" y="2778192"/>
                  <a:pt x="1074528" y="2800807"/>
                </a:cubicBezTo>
                <a:cubicBezTo>
                  <a:pt x="1103398" y="2819092"/>
                  <a:pt x="1059612" y="2834008"/>
                  <a:pt x="1064905" y="2851330"/>
                </a:cubicBezTo>
                <a:cubicBezTo>
                  <a:pt x="1070197" y="2868171"/>
                  <a:pt x="1068273" y="2870577"/>
                  <a:pt x="1064423" y="2876351"/>
                </a:cubicBezTo>
                <a:cubicBezTo>
                  <a:pt x="1059131" y="2889343"/>
                  <a:pt x="1078377" y="2901372"/>
                  <a:pt x="1078377" y="2911958"/>
                </a:cubicBezTo>
                <a:cubicBezTo>
                  <a:pt x="1073566" y="2930242"/>
                  <a:pt x="1064423" y="3037543"/>
                  <a:pt x="1064423" y="3037543"/>
                </a:cubicBezTo>
                <a:cubicBezTo>
                  <a:pt x="1063461" y="3046685"/>
                  <a:pt x="1074047" y="3101538"/>
                  <a:pt x="1073084" y="3115974"/>
                </a:cubicBezTo>
                <a:cubicBezTo>
                  <a:pt x="1072603" y="3128003"/>
                  <a:pt x="1061055" y="3278609"/>
                  <a:pt x="1050469" y="3291601"/>
                </a:cubicBezTo>
                <a:cubicBezTo>
                  <a:pt x="1044695" y="3298337"/>
                  <a:pt x="1047101" y="3312291"/>
                  <a:pt x="1050469" y="3319990"/>
                </a:cubicBezTo>
                <a:cubicBezTo>
                  <a:pt x="1053838" y="3329613"/>
                  <a:pt x="1052394" y="3439801"/>
                  <a:pt x="1042771" y="3500910"/>
                </a:cubicBezTo>
                <a:cubicBezTo>
                  <a:pt x="1040365" y="3508609"/>
                  <a:pt x="1050469" y="3515826"/>
                  <a:pt x="1047101" y="3519194"/>
                </a:cubicBezTo>
                <a:cubicBezTo>
                  <a:pt x="1044695" y="3522562"/>
                  <a:pt x="1043252" y="3549989"/>
                  <a:pt x="1039403" y="3552876"/>
                </a:cubicBezTo>
                <a:cubicBezTo>
                  <a:pt x="1034591" y="3560094"/>
                  <a:pt x="1042290" y="3567792"/>
                  <a:pt x="1047582" y="3574048"/>
                </a:cubicBezTo>
                <a:cubicBezTo>
                  <a:pt x="1055281" y="3585114"/>
                  <a:pt x="1041808" y="3598106"/>
                  <a:pt x="1041808" y="3598106"/>
                </a:cubicBezTo>
                <a:cubicBezTo>
                  <a:pt x="1035072" y="3604843"/>
                  <a:pt x="1040846" y="3634675"/>
                  <a:pt x="1040846" y="3634675"/>
                </a:cubicBezTo>
                <a:cubicBezTo>
                  <a:pt x="1041808" y="3644298"/>
                  <a:pt x="1047101" y="3648629"/>
                  <a:pt x="1053838" y="3653922"/>
                </a:cubicBezTo>
                <a:cubicBezTo>
                  <a:pt x="1080783" y="3675574"/>
                  <a:pt x="1118314" y="3660177"/>
                  <a:pt x="1141411" y="3693859"/>
                </a:cubicBezTo>
                <a:cubicBezTo>
                  <a:pt x="1155846" y="3719842"/>
                  <a:pt x="1194339" y="3752562"/>
                  <a:pt x="1203963" y="3756892"/>
                </a:cubicBezTo>
                <a:cubicBezTo>
                  <a:pt x="1243900" y="3775658"/>
                  <a:pt x="1307414" y="3805490"/>
                  <a:pt x="1366117" y="3770365"/>
                </a:cubicBezTo>
                <a:cubicBezTo>
                  <a:pt x="1388732" y="3748712"/>
                  <a:pt x="1380552" y="3728984"/>
                  <a:pt x="1370447" y="3706850"/>
                </a:cubicBezTo>
                <a:cubicBezTo>
                  <a:pt x="1367561" y="3699152"/>
                  <a:pt x="1360343" y="3687123"/>
                  <a:pt x="1354088" y="3681349"/>
                </a:cubicBezTo>
                <a:cubicBezTo>
                  <a:pt x="1349757" y="3677018"/>
                  <a:pt x="1347351" y="3674131"/>
                  <a:pt x="1343021" y="3669801"/>
                </a:cubicBezTo>
                <a:cubicBezTo>
                  <a:pt x="1325699" y="3654403"/>
                  <a:pt x="1292979" y="3623127"/>
                  <a:pt x="1278544" y="3609173"/>
                </a:cubicBezTo>
                <a:cubicBezTo>
                  <a:pt x="1272770" y="3603880"/>
                  <a:pt x="1266515" y="3598587"/>
                  <a:pt x="1260260" y="3593294"/>
                </a:cubicBezTo>
                <a:cubicBezTo>
                  <a:pt x="1253523" y="3587520"/>
                  <a:pt x="1250636" y="3565387"/>
                  <a:pt x="1250636" y="3565387"/>
                </a:cubicBezTo>
                <a:cubicBezTo>
                  <a:pt x="1250155" y="3553357"/>
                  <a:pt x="1231871" y="3549027"/>
                  <a:pt x="1231871" y="3539885"/>
                </a:cubicBezTo>
                <a:cubicBezTo>
                  <a:pt x="1226578" y="3473964"/>
                  <a:pt x="1252080" y="3416705"/>
                  <a:pt x="1270845" y="3349341"/>
                </a:cubicBezTo>
                <a:cubicBezTo>
                  <a:pt x="1272770" y="3336349"/>
                  <a:pt x="1284799" y="3291601"/>
                  <a:pt x="1314151" y="3275722"/>
                </a:cubicBezTo>
                <a:cubicBezTo>
                  <a:pt x="1345427" y="3259362"/>
                  <a:pt x="1349276" y="3165053"/>
                  <a:pt x="1352163" y="3144844"/>
                </a:cubicBezTo>
                <a:cubicBezTo>
                  <a:pt x="1353125" y="3128484"/>
                  <a:pt x="1379109" y="3104426"/>
                  <a:pt x="1378146" y="3081329"/>
                </a:cubicBezTo>
                <a:cubicBezTo>
                  <a:pt x="1368042" y="3008192"/>
                  <a:pt x="1381514" y="2950451"/>
                  <a:pt x="1359862" y="2890305"/>
                </a:cubicBezTo>
                <a:cubicBezTo>
                  <a:pt x="1345908" y="2859029"/>
                  <a:pt x="1356012" y="2836414"/>
                  <a:pt x="1367561" y="2813799"/>
                </a:cubicBezTo>
                <a:cubicBezTo>
                  <a:pt x="1396431" y="2756058"/>
                  <a:pt x="1393062" y="2693987"/>
                  <a:pt x="1390657" y="2632398"/>
                </a:cubicBezTo>
                <a:cubicBezTo>
                  <a:pt x="1385364" y="2583800"/>
                  <a:pt x="1395468" y="2521728"/>
                  <a:pt x="1403167" y="2466875"/>
                </a:cubicBezTo>
                <a:cubicBezTo>
                  <a:pt x="1406535" y="2463988"/>
                  <a:pt x="1418564" y="2369679"/>
                  <a:pt x="1426263" y="2347064"/>
                </a:cubicBezTo>
                <a:cubicBezTo>
                  <a:pt x="1435887" y="2310495"/>
                  <a:pt x="1421451" y="2272964"/>
                  <a:pt x="1439255" y="2240244"/>
                </a:cubicBezTo>
                <a:cubicBezTo>
                  <a:pt x="1451765" y="2196939"/>
                  <a:pt x="1450322" y="2154596"/>
                  <a:pt x="1462832" y="2111290"/>
                </a:cubicBezTo>
                <a:cubicBezTo>
                  <a:pt x="1464276" y="2095893"/>
                  <a:pt x="1487853" y="1978969"/>
                  <a:pt x="1487853" y="1978969"/>
                </a:cubicBezTo>
                <a:cubicBezTo>
                  <a:pt x="1504213" y="1947211"/>
                  <a:pt x="1568690" y="1905350"/>
                  <a:pt x="1594192" y="1875517"/>
                </a:cubicBezTo>
                <a:cubicBezTo>
                  <a:pt x="1623543" y="1845203"/>
                  <a:pt x="1606221" y="1823551"/>
                  <a:pt x="1623062" y="1819220"/>
                </a:cubicBezTo>
                <a:cubicBezTo>
                  <a:pt x="1701492" y="1792756"/>
                  <a:pt x="1663480" y="1728760"/>
                  <a:pt x="1672141" y="1681124"/>
                </a:cubicBezTo>
                <a:close/>
                <a:moveTo>
                  <a:pt x="652542" y="639391"/>
                </a:moveTo>
                <a:cubicBezTo>
                  <a:pt x="635220" y="638910"/>
                  <a:pt x="618379" y="638428"/>
                  <a:pt x="601538" y="636023"/>
                </a:cubicBezTo>
                <a:cubicBezTo>
                  <a:pt x="599613" y="635542"/>
                  <a:pt x="577960" y="630730"/>
                  <a:pt x="568818" y="629767"/>
                </a:cubicBezTo>
                <a:cubicBezTo>
                  <a:pt x="524551" y="624956"/>
                  <a:pt x="479321" y="631692"/>
                  <a:pt x="435534" y="624956"/>
                </a:cubicBezTo>
                <a:cubicBezTo>
                  <a:pt x="419656" y="622550"/>
                  <a:pt x="377313" y="618219"/>
                  <a:pt x="373463" y="617257"/>
                </a:cubicBezTo>
                <a:cubicBezTo>
                  <a:pt x="368652" y="614851"/>
                  <a:pt x="351329" y="602822"/>
                  <a:pt x="347961" y="598491"/>
                </a:cubicBezTo>
                <a:cubicBezTo>
                  <a:pt x="341706" y="591274"/>
                  <a:pt x="349886" y="590312"/>
                  <a:pt x="348924" y="575395"/>
                </a:cubicBezTo>
                <a:cubicBezTo>
                  <a:pt x="344593" y="591755"/>
                  <a:pt x="358066" y="555186"/>
                  <a:pt x="363840" y="550856"/>
                </a:cubicBezTo>
                <a:cubicBezTo>
                  <a:pt x="372982" y="543638"/>
                  <a:pt x="382605" y="536420"/>
                  <a:pt x="391748" y="529203"/>
                </a:cubicBezTo>
                <a:cubicBezTo>
                  <a:pt x="425430" y="521985"/>
                  <a:pt x="449488" y="495521"/>
                  <a:pt x="453819" y="472425"/>
                </a:cubicBezTo>
                <a:cubicBezTo>
                  <a:pt x="466329" y="465207"/>
                  <a:pt x="495680" y="457027"/>
                  <a:pt x="504341" y="454140"/>
                </a:cubicBezTo>
                <a:cubicBezTo>
                  <a:pt x="574111" y="435375"/>
                  <a:pt x="639550" y="402655"/>
                  <a:pt x="716056" y="410835"/>
                </a:cubicBezTo>
                <a:cubicBezTo>
                  <a:pt x="745889" y="414203"/>
                  <a:pt x="778127" y="399768"/>
                  <a:pt x="789675" y="363680"/>
                </a:cubicBezTo>
                <a:cubicBezTo>
                  <a:pt x="790156" y="359350"/>
                  <a:pt x="790156" y="355500"/>
                  <a:pt x="790156" y="351651"/>
                </a:cubicBezTo>
                <a:cubicBezTo>
                  <a:pt x="790156" y="349245"/>
                  <a:pt x="789675" y="347321"/>
                  <a:pt x="789675" y="344915"/>
                </a:cubicBezTo>
                <a:cubicBezTo>
                  <a:pt x="799780" y="334810"/>
                  <a:pt x="808441" y="329517"/>
                  <a:pt x="816140" y="328074"/>
                </a:cubicBezTo>
                <a:cubicBezTo>
                  <a:pt x="828169" y="326149"/>
                  <a:pt x="837792" y="333367"/>
                  <a:pt x="845972" y="345396"/>
                </a:cubicBezTo>
                <a:cubicBezTo>
                  <a:pt x="852709" y="355019"/>
                  <a:pt x="856077" y="361756"/>
                  <a:pt x="861851" y="375228"/>
                </a:cubicBezTo>
                <a:cubicBezTo>
                  <a:pt x="857039" y="403136"/>
                  <a:pt x="867144" y="423827"/>
                  <a:pt x="890240" y="429119"/>
                </a:cubicBezTo>
                <a:cubicBezTo>
                  <a:pt x="900826" y="437781"/>
                  <a:pt x="901788" y="444998"/>
                  <a:pt x="912374" y="455584"/>
                </a:cubicBezTo>
                <a:cubicBezTo>
                  <a:pt x="925846" y="469538"/>
                  <a:pt x="935470" y="486379"/>
                  <a:pt x="948461" y="500814"/>
                </a:cubicBezTo>
                <a:cubicBezTo>
                  <a:pt x="952792" y="505144"/>
                  <a:pt x="957604" y="508031"/>
                  <a:pt x="959047" y="518136"/>
                </a:cubicBezTo>
                <a:cubicBezTo>
                  <a:pt x="958085" y="546044"/>
                  <a:pt x="949424" y="570102"/>
                  <a:pt x="936432" y="592236"/>
                </a:cubicBezTo>
                <a:cubicBezTo>
                  <a:pt x="932583" y="598973"/>
                  <a:pt x="928252" y="605228"/>
                  <a:pt x="923922" y="611483"/>
                </a:cubicBezTo>
                <a:cubicBezTo>
                  <a:pt x="917666" y="619663"/>
                  <a:pt x="903231" y="636504"/>
                  <a:pt x="902750" y="636985"/>
                </a:cubicBezTo>
                <a:cubicBezTo>
                  <a:pt x="885909" y="651420"/>
                  <a:pt x="868587" y="660081"/>
                  <a:pt x="851265" y="664412"/>
                </a:cubicBezTo>
                <a:cubicBezTo>
                  <a:pt x="799299" y="676922"/>
                  <a:pt x="787751" y="661044"/>
                  <a:pt x="734822" y="650939"/>
                </a:cubicBezTo>
                <a:cubicBezTo>
                  <a:pt x="732416" y="650939"/>
                  <a:pt x="688148" y="640353"/>
                  <a:pt x="685743" y="640353"/>
                </a:cubicBezTo>
                <a:cubicBezTo>
                  <a:pt x="675638" y="639872"/>
                  <a:pt x="664090" y="639872"/>
                  <a:pt x="652542" y="639391"/>
                </a:cubicBezTo>
                <a:close/>
                <a:moveTo>
                  <a:pt x="1467163" y="1587296"/>
                </a:moveTo>
                <a:cubicBezTo>
                  <a:pt x="1454652" y="1631564"/>
                  <a:pt x="1445991" y="1663321"/>
                  <a:pt x="1433481" y="1707589"/>
                </a:cubicBezTo>
                <a:cubicBezTo>
                  <a:pt x="1433481" y="1728760"/>
                  <a:pt x="1432518" y="1732609"/>
                  <a:pt x="1431075" y="1753781"/>
                </a:cubicBezTo>
                <a:cubicBezTo>
                  <a:pt x="1429150" y="1775915"/>
                  <a:pt x="1424820" y="1789388"/>
                  <a:pt x="1411347" y="1779283"/>
                </a:cubicBezTo>
                <a:cubicBezTo>
                  <a:pt x="1397393" y="1758593"/>
                  <a:pt x="1389694" y="1747526"/>
                  <a:pt x="1396431" y="1726835"/>
                </a:cubicBezTo>
                <a:cubicBezTo>
                  <a:pt x="1395950" y="1719137"/>
                  <a:pt x="1407498" y="1686417"/>
                  <a:pt x="1408460" y="1682568"/>
                </a:cubicBezTo>
                <a:cubicBezTo>
                  <a:pt x="1407016" y="1654660"/>
                  <a:pt x="1405573" y="1626752"/>
                  <a:pt x="1404129" y="1598844"/>
                </a:cubicBezTo>
                <a:cubicBezTo>
                  <a:pt x="1388251" y="1543028"/>
                  <a:pt x="1409903" y="1457380"/>
                  <a:pt x="1413753" y="1400602"/>
                </a:cubicBezTo>
                <a:cubicBezTo>
                  <a:pt x="1421451" y="1381355"/>
                  <a:pt x="1419527" y="1259138"/>
                  <a:pt x="1415678" y="1211502"/>
                </a:cubicBezTo>
                <a:cubicBezTo>
                  <a:pt x="1419527" y="1164347"/>
                  <a:pt x="1432518" y="1091691"/>
                  <a:pt x="1441179" y="1136921"/>
                </a:cubicBezTo>
                <a:cubicBezTo>
                  <a:pt x="1443104" y="1147025"/>
                  <a:pt x="1471974" y="1382318"/>
                  <a:pt x="1469568" y="1402527"/>
                </a:cubicBezTo>
                <a:cubicBezTo>
                  <a:pt x="1463795" y="1425142"/>
                  <a:pt x="1471493" y="1447757"/>
                  <a:pt x="1479673" y="1467004"/>
                </a:cubicBezTo>
                <a:cubicBezTo>
                  <a:pt x="1494589" y="1502129"/>
                  <a:pt x="1491221" y="1520413"/>
                  <a:pt x="1467644" y="1550246"/>
                </a:cubicBezTo>
                <a:cubicBezTo>
                  <a:pt x="1463795" y="1560351"/>
                  <a:pt x="1472456" y="1570936"/>
                  <a:pt x="1467163" y="1587296"/>
                </a:cubicBezTo>
                <a:close/>
              </a:path>
            </a:pathLst>
          </a:custGeom>
          <a:solidFill>
            <a:schemeClr val="accent1"/>
          </a:solidFill>
          <a:ln w="47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D7E683-B384-4564-9B8A-7BC368DD3574}"/>
              </a:ext>
            </a:extLst>
          </p:cNvPr>
          <p:cNvSpPr txBox="1"/>
          <p:nvPr/>
        </p:nvSpPr>
        <p:spPr>
          <a:xfrm>
            <a:off x="3938257" y="469322"/>
            <a:ext cx="77467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2C033-4EEC-4F13-9BB9-BDB519B1BBD3}"/>
              </a:ext>
            </a:extLst>
          </p:cNvPr>
          <p:cNvSpPr txBox="1"/>
          <p:nvPr/>
        </p:nvSpPr>
        <p:spPr>
          <a:xfrm>
            <a:off x="3938257" y="1256201"/>
            <a:ext cx="7746757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A497-C6CD-4818-BAF5-23140CCF644F}"/>
              </a:ext>
            </a:extLst>
          </p:cNvPr>
          <p:cNvSpPr/>
          <p:nvPr/>
        </p:nvSpPr>
        <p:spPr>
          <a:xfrm>
            <a:off x="4046899" y="1846435"/>
            <a:ext cx="814510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B12FC-194D-429F-989A-79AE25F8EB49}"/>
              </a:ext>
            </a:extLst>
          </p:cNvPr>
          <p:cNvSpPr txBox="1"/>
          <p:nvPr/>
        </p:nvSpPr>
        <p:spPr>
          <a:xfrm>
            <a:off x="4291343" y="2025583"/>
            <a:ext cx="739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Graphic 33">
            <a:extLst>
              <a:ext uri="{FF2B5EF4-FFF2-40B4-BE49-F238E27FC236}">
                <a16:creationId xmlns:a16="http://schemas.microsoft.com/office/drawing/2014/main" id="{C06A55F0-7AC5-47F8-B4EC-A2B8FF705B94}"/>
              </a:ext>
            </a:extLst>
          </p:cNvPr>
          <p:cNvSpPr/>
          <p:nvPr/>
        </p:nvSpPr>
        <p:spPr>
          <a:xfrm>
            <a:off x="3838671" y="1159109"/>
            <a:ext cx="3150606" cy="696379"/>
          </a:xfrm>
          <a:custGeom>
            <a:avLst/>
            <a:gdLst>
              <a:gd name="connsiteX0" fmla="*/ 8573 w 10389870"/>
              <a:gd name="connsiteY0" fmla="*/ 1654493 h 2296477"/>
              <a:gd name="connsiteX1" fmla="*/ 1642110 w 10389870"/>
              <a:gd name="connsiteY1" fmla="*/ 1703070 h 2296477"/>
              <a:gd name="connsiteX2" fmla="*/ 1629728 w 10389870"/>
              <a:gd name="connsiteY2" fmla="*/ 1641158 h 2296477"/>
              <a:gd name="connsiteX3" fmla="*/ 1267778 w 10389870"/>
              <a:gd name="connsiteY3" fmla="*/ 1641158 h 2296477"/>
              <a:gd name="connsiteX4" fmla="*/ 1261110 w 10389870"/>
              <a:gd name="connsiteY4" fmla="*/ 1606868 h 2296477"/>
              <a:gd name="connsiteX5" fmla="*/ 1444943 w 10389870"/>
              <a:gd name="connsiteY5" fmla="*/ 1599248 h 2296477"/>
              <a:gd name="connsiteX6" fmla="*/ 1631633 w 10389870"/>
              <a:gd name="connsiteY6" fmla="*/ 1591628 h 2296477"/>
              <a:gd name="connsiteX7" fmla="*/ 1657350 w 10389870"/>
              <a:gd name="connsiteY7" fmla="*/ 1576388 h 2296477"/>
              <a:gd name="connsiteX8" fmla="*/ 1729740 w 10389870"/>
              <a:gd name="connsiteY8" fmla="*/ 1491615 h 2296477"/>
              <a:gd name="connsiteX9" fmla="*/ 1758315 w 10389870"/>
              <a:gd name="connsiteY9" fmla="*/ 1480185 h 2296477"/>
              <a:gd name="connsiteX10" fmla="*/ 1948815 w 10389870"/>
              <a:gd name="connsiteY10" fmla="*/ 1480185 h 2296477"/>
              <a:gd name="connsiteX11" fmla="*/ 1983105 w 10389870"/>
              <a:gd name="connsiteY11" fmla="*/ 1494473 h 2296477"/>
              <a:gd name="connsiteX12" fmla="*/ 2052638 w 10389870"/>
              <a:gd name="connsiteY12" fmla="*/ 1570673 h 2296477"/>
              <a:gd name="connsiteX13" fmla="*/ 2010728 w 10389870"/>
              <a:gd name="connsiteY13" fmla="*/ 1661160 h 2296477"/>
              <a:gd name="connsiteX14" fmla="*/ 1970723 w 10389870"/>
              <a:gd name="connsiteY14" fmla="*/ 1735455 h 2296477"/>
              <a:gd name="connsiteX15" fmla="*/ 1983105 w 10389870"/>
              <a:gd name="connsiteY15" fmla="*/ 1737360 h 2296477"/>
              <a:gd name="connsiteX16" fmla="*/ 2880360 w 10389870"/>
              <a:gd name="connsiteY16" fmla="*/ 1750695 h 2296477"/>
              <a:gd name="connsiteX17" fmla="*/ 2916555 w 10389870"/>
              <a:gd name="connsiteY17" fmla="*/ 1723073 h 2296477"/>
              <a:gd name="connsiteX18" fmla="*/ 2949893 w 10389870"/>
              <a:gd name="connsiteY18" fmla="*/ 1594485 h 2296477"/>
              <a:gd name="connsiteX19" fmla="*/ 2982278 w 10389870"/>
              <a:gd name="connsiteY19" fmla="*/ 1570673 h 2296477"/>
              <a:gd name="connsiteX20" fmla="*/ 3109913 w 10389870"/>
              <a:gd name="connsiteY20" fmla="*/ 1571625 h 2296477"/>
              <a:gd name="connsiteX21" fmla="*/ 3114675 w 10389870"/>
              <a:gd name="connsiteY21" fmla="*/ 1485900 h 2296477"/>
              <a:gd name="connsiteX22" fmla="*/ 3039428 w 10389870"/>
              <a:gd name="connsiteY22" fmla="*/ 1452563 h 2296477"/>
              <a:gd name="connsiteX23" fmla="*/ 3108008 w 10389870"/>
              <a:gd name="connsiteY23" fmla="*/ 1458278 h 2296477"/>
              <a:gd name="connsiteX24" fmla="*/ 3170873 w 10389870"/>
              <a:gd name="connsiteY24" fmla="*/ 1427798 h 2296477"/>
              <a:gd name="connsiteX25" fmla="*/ 3179445 w 10389870"/>
              <a:gd name="connsiteY25" fmla="*/ 1327785 h 2296477"/>
              <a:gd name="connsiteX26" fmla="*/ 3282315 w 10389870"/>
              <a:gd name="connsiteY26" fmla="*/ 1312545 h 2296477"/>
              <a:gd name="connsiteX27" fmla="*/ 3282315 w 10389870"/>
              <a:gd name="connsiteY27" fmla="*/ 1397318 h 2296477"/>
              <a:gd name="connsiteX28" fmla="*/ 3281363 w 10389870"/>
              <a:gd name="connsiteY28" fmla="*/ 1475423 h 2296477"/>
              <a:gd name="connsiteX29" fmla="*/ 3314700 w 10389870"/>
              <a:gd name="connsiteY29" fmla="*/ 1561148 h 2296477"/>
              <a:gd name="connsiteX30" fmla="*/ 3332798 w 10389870"/>
              <a:gd name="connsiteY30" fmla="*/ 1567815 h 2296477"/>
              <a:gd name="connsiteX31" fmla="*/ 3438525 w 10389870"/>
              <a:gd name="connsiteY31" fmla="*/ 1497330 h 2296477"/>
              <a:gd name="connsiteX32" fmla="*/ 3531870 w 10389870"/>
              <a:gd name="connsiteY32" fmla="*/ 1207770 h 2296477"/>
              <a:gd name="connsiteX33" fmla="*/ 3535680 w 10389870"/>
              <a:gd name="connsiteY33" fmla="*/ 1108710 h 2296477"/>
              <a:gd name="connsiteX34" fmla="*/ 3528060 w 10389870"/>
              <a:gd name="connsiteY34" fmla="*/ 1070610 h 2296477"/>
              <a:gd name="connsiteX35" fmla="*/ 3655695 w 10389870"/>
              <a:gd name="connsiteY35" fmla="*/ 1030605 h 2296477"/>
              <a:gd name="connsiteX36" fmla="*/ 3681413 w 10389870"/>
              <a:gd name="connsiteY36" fmla="*/ 1040130 h 2296477"/>
              <a:gd name="connsiteX37" fmla="*/ 3741420 w 10389870"/>
              <a:gd name="connsiteY37" fmla="*/ 1061085 h 2296477"/>
              <a:gd name="connsiteX38" fmla="*/ 3877628 w 10389870"/>
              <a:gd name="connsiteY38" fmla="*/ 1061085 h 2296477"/>
              <a:gd name="connsiteX39" fmla="*/ 3876675 w 10389870"/>
              <a:gd name="connsiteY39" fmla="*/ 983933 h 2296477"/>
              <a:gd name="connsiteX40" fmla="*/ 3894773 w 10389870"/>
              <a:gd name="connsiteY40" fmla="*/ 902018 h 2296477"/>
              <a:gd name="connsiteX41" fmla="*/ 3976688 w 10389870"/>
              <a:gd name="connsiteY41" fmla="*/ 859155 h 2296477"/>
              <a:gd name="connsiteX42" fmla="*/ 4092893 w 10389870"/>
              <a:gd name="connsiteY42" fmla="*/ 922020 h 2296477"/>
              <a:gd name="connsiteX43" fmla="*/ 4100513 w 10389870"/>
              <a:gd name="connsiteY43" fmla="*/ 976313 h 2296477"/>
              <a:gd name="connsiteX44" fmla="*/ 4160520 w 10389870"/>
              <a:gd name="connsiteY44" fmla="*/ 958215 h 2296477"/>
              <a:gd name="connsiteX45" fmla="*/ 4175760 w 10389870"/>
              <a:gd name="connsiteY45" fmla="*/ 1024890 h 2296477"/>
              <a:gd name="connsiteX46" fmla="*/ 4209098 w 10389870"/>
              <a:gd name="connsiteY46" fmla="*/ 918210 h 2296477"/>
              <a:gd name="connsiteX47" fmla="*/ 4240530 w 10389870"/>
              <a:gd name="connsiteY47" fmla="*/ 895350 h 2296477"/>
              <a:gd name="connsiteX48" fmla="*/ 4439603 w 10389870"/>
              <a:gd name="connsiteY48" fmla="*/ 895350 h 2296477"/>
              <a:gd name="connsiteX49" fmla="*/ 4438650 w 10389870"/>
              <a:gd name="connsiteY49" fmla="*/ 752475 h 2296477"/>
              <a:gd name="connsiteX50" fmla="*/ 4413885 w 10389870"/>
              <a:gd name="connsiteY50" fmla="*/ 725805 h 2296477"/>
              <a:gd name="connsiteX51" fmla="*/ 4377690 w 10389870"/>
              <a:gd name="connsiteY51" fmla="*/ 700088 h 2296477"/>
              <a:gd name="connsiteX52" fmla="*/ 4441508 w 10389870"/>
              <a:gd name="connsiteY52" fmla="*/ 688658 h 2296477"/>
              <a:gd name="connsiteX53" fmla="*/ 4442460 w 10389870"/>
              <a:gd name="connsiteY53" fmla="*/ 683895 h 2296477"/>
              <a:gd name="connsiteX54" fmla="*/ 4371975 w 10389870"/>
              <a:gd name="connsiteY54" fmla="*/ 662940 h 2296477"/>
              <a:gd name="connsiteX55" fmla="*/ 4331018 w 10389870"/>
              <a:gd name="connsiteY55" fmla="*/ 613410 h 2296477"/>
              <a:gd name="connsiteX56" fmla="*/ 4328160 w 10389870"/>
              <a:gd name="connsiteY56" fmla="*/ 589598 h 2296477"/>
              <a:gd name="connsiteX57" fmla="*/ 4485323 w 10389870"/>
              <a:gd name="connsiteY57" fmla="*/ 589598 h 2296477"/>
              <a:gd name="connsiteX58" fmla="*/ 4469130 w 10389870"/>
              <a:gd name="connsiteY58" fmla="*/ 557213 h 2296477"/>
              <a:gd name="connsiteX59" fmla="*/ 4327208 w 10389870"/>
              <a:gd name="connsiteY59" fmla="*/ 523875 h 2296477"/>
              <a:gd name="connsiteX60" fmla="*/ 4283393 w 10389870"/>
              <a:gd name="connsiteY60" fmla="*/ 459105 h 2296477"/>
              <a:gd name="connsiteX61" fmla="*/ 4459605 w 10389870"/>
              <a:gd name="connsiteY61" fmla="*/ 444818 h 2296477"/>
              <a:gd name="connsiteX62" fmla="*/ 4449128 w 10389870"/>
              <a:gd name="connsiteY62" fmla="*/ 397193 h 2296477"/>
              <a:gd name="connsiteX63" fmla="*/ 4501515 w 10389870"/>
              <a:gd name="connsiteY63" fmla="*/ 318135 h 2296477"/>
              <a:gd name="connsiteX64" fmla="*/ 4574858 w 10389870"/>
              <a:gd name="connsiteY64" fmla="*/ 301943 h 2296477"/>
              <a:gd name="connsiteX65" fmla="*/ 4599623 w 10389870"/>
              <a:gd name="connsiteY65" fmla="*/ 313373 h 2296477"/>
              <a:gd name="connsiteX66" fmla="*/ 4628198 w 10389870"/>
              <a:gd name="connsiteY66" fmla="*/ 343853 h 2296477"/>
              <a:gd name="connsiteX67" fmla="*/ 4660583 w 10389870"/>
              <a:gd name="connsiteY67" fmla="*/ 379095 h 2296477"/>
              <a:gd name="connsiteX68" fmla="*/ 4660583 w 10389870"/>
              <a:gd name="connsiteY68" fmla="*/ 1905 h 2296477"/>
              <a:gd name="connsiteX69" fmla="*/ 4705350 w 10389870"/>
              <a:gd name="connsiteY69" fmla="*/ 0 h 2296477"/>
              <a:gd name="connsiteX70" fmla="*/ 4726305 w 10389870"/>
              <a:gd name="connsiteY70" fmla="*/ 472440 h 2296477"/>
              <a:gd name="connsiteX71" fmla="*/ 4797743 w 10389870"/>
              <a:gd name="connsiteY71" fmla="*/ 480060 h 2296477"/>
              <a:gd name="connsiteX72" fmla="*/ 4798695 w 10389870"/>
              <a:gd name="connsiteY72" fmla="*/ 484823 h 2296477"/>
              <a:gd name="connsiteX73" fmla="*/ 4649153 w 10389870"/>
              <a:gd name="connsiteY73" fmla="*/ 557213 h 2296477"/>
              <a:gd name="connsiteX74" fmla="*/ 4815840 w 10389870"/>
              <a:gd name="connsiteY74" fmla="*/ 1529715 h 2296477"/>
              <a:gd name="connsiteX75" fmla="*/ 4993005 w 10389870"/>
              <a:gd name="connsiteY75" fmla="*/ 1439228 h 2296477"/>
              <a:gd name="connsiteX76" fmla="*/ 5047298 w 10389870"/>
              <a:gd name="connsiteY76" fmla="*/ 1426845 h 2296477"/>
              <a:gd name="connsiteX77" fmla="*/ 5310188 w 10389870"/>
              <a:gd name="connsiteY77" fmla="*/ 1425893 h 2296477"/>
              <a:gd name="connsiteX78" fmla="*/ 5316855 w 10389870"/>
              <a:gd name="connsiteY78" fmla="*/ 1295400 h 2296477"/>
              <a:gd name="connsiteX79" fmla="*/ 5349240 w 10389870"/>
              <a:gd name="connsiteY79" fmla="*/ 1254443 h 2296477"/>
              <a:gd name="connsiteX80" fmla="*/ 5358765 w 10389870"/>
              <a:gd name="connsiteY80" fmla="*/ 1136333 h 2296477"/>
              <a:gd name="connsiteX81" fmla="*/ 5609273 w 10389870"/>
              <a:gd name="connsiteY81" fmla="*/ 1136333 h 2296477"/>
              <a:gd name="connsiteX82" fmla="*/ 5623560 w 10389870"/>
              <a:gd name="connsiteY82" fmla="*/ 1293495 h 2296477"/>
              <a:gd name="connsiteX83" fmla="*/ 5740718 w 10389870"/>
              <a:gd name="connsiteY83" fmla="*/ 1309688 h 2296477"/>
              <a:gd name="connsiteX84" fmla="*/ 5926455 w 10389870"/>
              <a:gd name="connsiteY84" fmla="*/ 1332548 h 2296477"/>
              <a:gd name="connsiteX85" fmla="*/ 5954078 w 10389870"/>
              <a:gd name="connsiteY85" fmla="*/ 1362075 h 2296477"/>
              <a:gd name="connsiteX86" fmla="*/ 5985510 w 10389870"/>
              <a:gd name="connsiteY86" fmla="*/ 1704023 h 2296477"/>
              <a:gd name="connsiteX87" fmla="*/ 6110288 w 10389870"/>
              <a:gd name="connsiteY87" fmla="*/ 1708785 h 2296477"/>
              <a:gd name="connsiteX88" fmla="*/ 6128385 w 10389870"/>
              <a:gd name="connsiteY88" fmla="*/ 1694498 h 2296477"/>
              <a:gd name="connsiteX89" fmla="*/ 6134100 w 10389870"/>
              <a:gd name="connsiteY89" fmla="*/ 1671638 h 2296477"/>
              <a:gd name="connsiteX90" fmla="*/ 6199823 w 10389870"/>
              <a:gd name="connsiteY90" fmla="*/ 1610678 h 2296477"/>
              <a:gd name="connsiteX91" fmla="*/ 6171248 w 10389870"/>
              <a:gd name="connsiteY91" fmla="*/ 1451610 h 2296477"/>
              <a:gd name="connsiteX92" fmla="*/ 6180773 w 10389870"/>
              <a:gd name="connsiteY92" fmla="*/ 1421130 h 2296477"/>
              <a:gd name="connsiteX93" fmla="*/ 6212205 w 10389870"/>
              <a:gd name="connsiteY93" fmla="*/ 1392555 h 2296477"/>
              <a:gd name="connsiteX94" fmla="*/ 6282690 w 10389870"/>
              <a:gd name="connsiteY94" fmla="*/ 1395413 h 2296477"/>
              <a:gd name="connsiteX95" fmla="*/ 6327458 w 10389870"/>
              <a:gd name="connsiteY95" fmla="*/ 1440180 h 2296477"/>
              <a:gd name="connsiteX96" fmla="*/ 6338888 w 10389870"/>
              <a:gd name="connsiteY96" fmla="*/ 1449705 h 2296477"/>
              <a:gd name="connsiteX97" fmla="*/ 6361748 w 10389870"/>
              <a:gd name="connsiteY97" fmla="*/ 1418273 h 2296477"/>
              <a:gd name="connsiteX98" fmla="*/ 6436043 w 10389870"/>
              <a:gd name="connsiteY98" fmla="*/ 1401128 h 2296477"/>
              <a:gd name="connsiteX99" fmla="*/ 6467475 w 10389870"/>
              <a:gd name="connsiteY99" fmla="*/ 1474470 h 2296477"/>
              <a:gd name="connsiteX100" fmla="*/ 6452235 w 10389870"/>
              <a:gd name="connsiteY100" fmla="*/ 1561148 h 2296477"/>
              <a:gd name="connsiteX101" fmla="*/ 6491288 w 10389870"/>
              <a:gd name="connsiteY101" fmla="*/ 1544003 h 2296477"/>
              <a:gd name="connsiteX102" fmla="*/ 6544628 w 10389870"/>
              <a:gd name="connsiteY102" fmla="*/ 1286828 h 2296477"/>
              <a:gd name="connsiteX103" fmla="*/ 6544628 w 10389870"/>
              <a:gd name="connsiteY103" fmla="*/ 1258253 h 2296477"/>
              <a:gd name="connsiteX104" fmla="*/ 6613208 w 10389870"/>
              <a:gd name="connsiteY104" fmla="*/ 1254443 h 2296477"/>
              <a:gd name="connsiteX105" fmla="*/ 6649403 w 10389870"/>
              <a:gd name="connsiteY105" fmla="*/ 1277303 h 2296477"/>
              <a:gd name="connsiteX106" fmla="*/ 6695123 w 10389870"/>
              <a:gd name="connsiteY106" fmla="*/ 1308735 h 2296477"/>
              <a:gd name="connsiteX107" fmla="*/ 6728460 w 10389870"/>
              <a:gd name="connsiteY107" fmla="*/ 1604963 h 2296477"/>
              <a:gd name="connsiteX108" fmla="*/ 6839903 w 10389870"/>
              <a:gd name="connsiteY108" fmla="*/ 1604963 h 2296477"/>
              <a:gd name="connsiteX109" fmla="*/ 6839903 w 10389870"/>
              <a:gd name="connsiteY109" fmla="*/ 1522095 h 2296477"/>
              <a:gd name="connsiteX110" fmla="*/ 6844665 w 10389870"/>
              <a:gd name="connsiteY110" fmla="*/ 1496378 h 2296477"/>
              <a:gd name="connsiteX111" fmla="*/ 6894195 w 10389870"/>
              <a:gd name="connsiteY111" fmla="*/ 1468755 h 2296477"/>
              <a:gd name="connsiteX112" fmla="*/ 6929438 w 10389870"/>
              <a:gd name="connsiteY112" fmla="*/ 1520190 h 2296477"/>
              <a:gd name="connsiteX113" fmla="*/ 6930390 w 10389870"/>
              <a:gd name="connsiteY113" fmla="*/ 1559243 h 2296477"/>
              <a:gd name="connsiteX114" fmla="*/ 6972300 w 10389870"/>
              <a:gd name="connsiteY114" fmla="*/ 1603058 h 2296477"/>
              <a:gd name="connsiteX115" fmla="*/ 6972300 w 10389870"/>
              <a:gd name="connsiteY115" fmla="*/ 1501140 h 2296477"/>
              <a:gd name="connsiteX116" fmla="*/ 6999923 w 10389870"/>
              <a:gd name="connsiteY116" fmla="*/ 1463040 h 2296477"/>
              <a:gd name="connsiteX117" fmla="*/ 7048500 w 10389870"/>
              <a:gd name="connsiteY117" fmla="*/ 1503045 h 2296477"/>
              <a:gd name="connsiteX118" fmla="*/ 7057073 w 10389870"/>
              <a:gd name="connsiteY118" fmla="*/ 1564005 h 2296477"/>
              <a:gd name="connsiteX119" fmla="*/ 7140893 w 10389870"/>
              <a:gd name="connsiteY119" fmla="*/ 1604963 h 2296477"/>
              <a:gd name="connsiteX120" fmla="*/ 7184708 w 10389870"/>
              <a:gd name="connsiteY120" fmla="*/ 1635443 h 2296477"/>
              <a:gd name="connsiteX121" fmla="*/ 7267575 w 10389870"/>
              <a:gd name="connsiteY121" fmla="*/ 1689735 h 2296477"/>
              <a:gd name="connsiteX122" fmla="*/ 7455218 w 10389870"/>
              <a:gd name="connsiteY122" fmla="*/ 1684020 h 2296477"/>
              <a:gd name="connsiteX123" fmla="*/ 7491413 w 10389870"/>
              <a:gd name="connsiteY123" fmla="*/ 1664970 h 2296477"/>
              <a:gd name="connsiteX124" fmla="*/ 7603808 w 10389870"/>
              <a:gd name="connsiteY124" fmla="*/ 1610678 h 2296477"/>
              <a:gd name="connsiteX125" fmla="*/ 7625715 w 10389870"/>
              <a:gd name="connsiteY125" fmla="*/ 1461135 h 2296477"/>
              <a:gd name="connsiteX126" fmla="*/ 7783830 w 10389870"/>
              <a:gd name="connsiteY126" fmla="*/ 1461135 h 2296477"/>
              <a:gd name="connsiteX127" fmla="*/ 7783830 w 10389870"/>
              <a:gd name="connsiteY127" fmla="*/ 1351598 h 2296477"/>
              <a:gd name="connsiteX128" fmla="*/ 7723823 w 10389870"/>
              <a:gd name="connsiteY128" fmla="*/ 1348740 h 2296477"/>
              <a:gd name="connsiteX129" fmla="*/ 7716203 w 10389870"/>
              <a:gd name="connsiteY129" fmla="*/ 1226820 h 2296477"/>
              <a:gd name="connsiteX130" fmla="*/ 7953375 w 10389870"/>
              <a:gd name="connsiteY130" fmla="*/ 1226820 h 2296477"/>
              <a:gd name="connsiteX131" fmla="*/ 7945755 w 10389870"/>
              <a:gd name="connsiteY131" fmla="*/ 1356360 h 2296477"/>
              <a:gd name="connsiteX132" fmla="*/ 7893368 w 10389870"/>
              <a:gd name="connsiteY132" fmla="*/ 1356360 h 2296477"/>
              <a:gd name="connsiteX133" fmla="*/ 7893368 w 10389870"/>
              <a:gd name="connsiteY133" fmla="*/ 1439228 h 2296477"/>
              <a:gd name="connsiteX134" fmla="*/ 7923848 w 10389870"/>
              <a:gd name="connsiteY134" fmla="*/ 1439228 h 2296477"/>
              <a:gd name="connsiteX135" fmla="*/ 8800147 w 10389870"/>
              <a:gd name="connsiteY135" fmla="*/ 1419225 h 2296477"/>
              <a:gd name="connsiteX136" fmla="*/ 8838247 w 10389870"/>
              <a:gd name="connsiteY136" fmla="*/ 1448753 h 2296477"/>
              <a:gd name="connsiteX137" fmla="*/ 8921115 w 10389870"/>
              <a:gd name="connsiteY137" fmla="*/ 1757363 h 2296477"/>
              <a:gd name="connsiteX138" fmla="*/ 8965883 w 10389870"/>
              <a:gd name="connsiteY138" fmla="*/ 1841183 h 2296477"/>
              <a:gd name="connsiteX139" fmla="*/ 9045893 w 10389870"/>
              <a:gd name="connsiteY139" fmla="*/ 1928813 h 2296477"/>
              <a:gd name="connsiteX140" fmla="*/ 9167813 w 10389870"/>
              <a:gd name="connsiteY140" fmla="*/ 1933575 h 2296477"/>
              <a:gd name="connsiteX141" fmla="*/ 10354628 w 10389870"/>
              <a:gd name="connsiteY141" fmla="*/ 1927860 h 2296477"/>
              <a:gd name="connsiteX142" fmla="*/ 10389870 w 10389870"/>
              <a:gd name="connsiteY142" fmla="*/ 1927860 h 2296477"/>
              <a:gd name="connsiteX143" fmla="*/ 10343197 w 10389870"/>
              <a:gd name="connsiteY143" fmla="*/ 2120265 h 2296477"/>
              <a:gd name="connsiteX144" fmla="*/ 10247947 w 10389870"/>
              <a:gd name="connsiteY144" fmla="*/ 2274570 h 2296477"/>
              <a:gd name="connsiteX145" fmla="*/ 10206990 w 10389870"/>
              <a:gd name="connsiteY145" fmla="*/ 2296478 h 2296477"/>
              <a:gd name="connsiteX146" fmla="*/ 7729538 w 10389870"/>
              <a:gd name="connsiteY146" fmla="*/ 2290763 h 2296477"/>
              <a:gd name="connsiteX147" fmla="*/ 6140768 w 10389870"/>
              <a:gd name="connsiteY147" fmla="*/ 2286953 h 2296477"/>
              <a:gd name="connsiteX148" fmla="*/ 721043 w 10389870"/>
              <a:gd name="connsiteY148" fmla="*/ 2275523 h 2296477"/>
              <a:gd name="connsiteX149" fmla="*/ 659130 w 10389870"/>
              <a:gd name="connsiteY149" fmla="*/ 2251710 h 2296477"/>
              <a:gd name="connsiteX150" fmla="*/ 15240 w 10389870"/>
              <a:gd name="connsiteY150" fmla="*/ 1672590 h 2296477"/>
              <a:gd name="connsiteX151" fmla="*/ 0 w 10389870"/>
              <a:gd name="connsiteY151" fmla="*/ 1664970 h 2296477"/>
              <a:gd name="connsiteX152" fmla="*/ 8573 w 10389870"/>
              <a:gd name="connsiteY152" fmla="*/ 1654493 h 229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389870" h="2296477">
                <a:moveTo>
                  <a:pt x="8573" y="1654493"/>
                </a:moveTo>
                <a:cubicBezTo>
                  <a:pt x="551498" y="1670685"/>
                  <a:pt x="1094423" y="1686878"/>
                  <a:pt x="1642110" y="1703070"/>
                </a:cubicBezTo>
                <a:cubicBezTo>
                  <a:pt x="1637348" y="1681163"/>
                  <a:pt x="1633538" y="1662113"/>
                  <a:pt x="1629728" y="1641158"/>
                </a:cubicBezTo>
                <a:cubicBezTo>
                  <a:pt x="1507808" y="1641158"/>
                  <a:pt x="1387793" y="1641158"/>
                  <a:pt x="1267778" y="1641158"/>
                </a:cubicBezTo>
                <a:cubicBezTo>
                  <a:pt x="1264920" y="1628775"/>
                  <a:pt x="1263015" y="1619250"/>
                  <a:pt x="1261110" y="1606868"/>
                </a:cubicBezTo>
                <a:cubicBezTo>
                  <a:pt x="1323023" y="1604010"/>
                  <a:pt x="1383983" y="1602105"/>
                  <a:pt x="1444943" y="1599248"/>
                </a:cubicBezTo>
                <a:cubicBezTo>
                  <a:pt x="1506855" y="1597343"/>
                  <a:pt x="1569720" y="1595438"/>
                  <a:pt x="1631633" y="1591628"/>
                </a:cubicBezTo>
                <a:cubicBezTo>
                  <a:pt x="1640205" y="1590675"/>
                  <a:pt x="1651635" y="1584008"/>
                  <a:pt x="1657350" y="1576388"/>
                </a:cubicBezTo>
                <a:cubicBezTo>
                  <a:pt x="1682115" y="1548765"/>
                  <a:pt x="1704975" y="1519238"/>
                  <a:pt x="1729740" y="1491615"/>
                </a:cubicBezTo>
                <a:cubicBezTo>
                  <a:pt x="1736408" y="1484948"/>
                  <a:pt x="1748790" y="1480185"/>
                  <a:pt x="1758315" y="1480185"/>
                </a:cubicBezTo>
                <a:cubicBezTo>
                  <a:pt x="1822133" y="1479233"/>
                  <a:pt x="1884998" y="1479233"/>
                  <a:pt x="1948815" y="1480185"/>
                </a:cubicBezTo>
                <a:cubicBezTo>
                  <a:pt x="1960245" y="1480185"/>
                  <a:pt x="1974533" y="1485900"/>
                  <a:pt x="1983105" y="1494473"/>
                </a:cubicBezTo>
                <a:cubicBezTo>
                  <a:pt x="2008823" y="1518285"/>
                  <a:pt x="2046923" y="1542098"/>
                  <a:pt x="2052638" y="1570673"/>
                </a:cubicBezTo>
                <a:cubicBezTo>
                  <a:pt x="2057400" y="1597343"/>
                  <a:pt x="2026920" y="1630680"/>
                  <a:pt x="2010728" y="1661160"/>
                </a:cubicBezTo>
                <a:cubicBezTo>
                  <a:pt x="1998345" y="1684973"/>
                  <a:pt x="1985010" y="1708785"/>
                  <a:pt x="1970723" y="1735455"/>
                </a:cubicBezTo>
                <a:cubicBezTo>
                  <a:pt x="1976438" y="1736408"/>
                  <a:pt x="1980248" y="1737360"/>
                  <a:pt x="1983105" y="1737360"/>
                </a:cubicBezTo>
                <a:cubicBezTo>
                  <a:pt x="2282190" y="1742123"/>
                  <a:pt x="2581275" y="1745933"/>
                  <a:pt x="2880360" y="1750695"/>
                </a:cubicBezTo>
                <a:cubicBezTo>
                  <a:pt x="2902268" y="1750695"/>
                  <a:pt x="2911793" y="1745933"/>
                  <a:pt x="2916555" y="1723073"/>
                </a:cubicBezTo>
                <a:cubicBezTo>
                  <a:pt x="2926080" y="1680210"/>
                  <a:pt x="2939415" y="1638300"/>
                  <a:pt x="2949893" y="1594485"/>
                </a:cubicBezTo>
                <a:cubicBezTo>
                  <a:pt x="2954655" y="1575435"/>
                  <a:pt x="2962275" y="1569720"/>
                  <a:pt x="2982278" y="1570673"/>
                </a:cubicBezTo>
                <a:cubicBezTo>
                  <a:pt x="3023235" y="1573530"/>
                  <a:pt x="3064193" y="1571625"/>
                  <a:pt x="3109913" y="1571625"/>
                </a:cubicBezTo>
                <a:cubicBezTo>
                  <a:pt x="3111818" y="1544003"/>
                  <a:pt x="3113723" y="1514475"/>
                  <a:pt x="3114675" y="1485900"/>
                </a:cubicBezTo>
                <a:cubicBezTo>
                  <a:pt x="3091815" y="1466850"/>
                  <a:pt x="3051810" y="1502093"/>
                  <a:pt x="3039428" y="1452563"/>
                </a:cubicBezTo>
                <a:cubicBezTo>
                  <a:pt x="3063240" y="1454468"/>
                  <a:pt x="3085148" y="1456373"/>
                  <a:pt x="3108008" y="1458278"/>
                </a:cubicBezTo>
                <a:cubicBezTo>
                  <a:pt x="3115628" y="1422083"/>
                  <a:pt x="3149918" y="1442085"/>
                  <a:pt x="3170873" y="1427798"/>
                </a:cubicBezTo>
                <a:cubicBezTo>
                  <a:pt x="3173730" y="1396365"/>
                  <a:pt x="3176588" y="1363980"/>
                  <a:pt x="3179445" y="1327785"/>
                </a:cubicBezTo>
                <a:cubicBezTo>
                  <a:pt x="3212783" y="1323023"/>
                  <a:pt x="3245168" y="1318260"/>
                  <a:pt x="3282315" y="1312545"/>
                </a:cubicBezTo>
                <a:cubicBezTo>
                  <a:pt x="3282315" y="1342073"/>
                  <a:pt x="3282315" y="1369695"/>
                  <a:pt x="3282315" y="1397318"/>
                </a:cubicBezTo>
                <a:cubicBezTo>
                  <a:pt x="3282315" y="1423035"/>
                  <a:pt x="3286125" y="1450658"/>
                  <a:pt x="3281363" y="1475423"/>
                </a:cubicBezTo>
                <a:cubicBezTo>
                  <a:pt x="3274695" y="1512570"/>
                  <a:pt x="3301365" y="1533525"/>
                  <a:pt x="3314700" y="1561148"/>
                </a:cubicBezTo>
                <a:cubicBezTo>
                  <a:pt x="3316605" y="1565910"/>
                  <a:pt x="3326130" y="1567815"/>
                  <a:pt x="3332798" y="1567815"/>
                </a:cubicBezTo>
                <a:cubicBezTo>
                  <a:pt x="3413760" y="1575435"/>
                  <a:pt x="3412808" y="1574483"/>
                  <a:pt x="3438525" y="1497330"/>
                </a:cubicBezTo>
                <a:cubicBezTo>
                  <a:pt x="3469958" y="1401128"/>
                  <a:pt x="3500438" y="1303973"/>
                  <a:pt x="3531870" y="1207770"/>
                </a:cubicBezTo>
                <a:cubicBezTo>
                  <a:pt x="3543300" y="1174433"/>
                  <a:pt x="3549968" y="1143000"/>
                  <a:pt x="3535680" y="1108710"/>
                </a:cubicBezTo>
                <a:cubicBezTo>
                  <a:pt x="3530918" y="1097280"/>
                  <a:pt x="3530918" y="1082993"/>
                  <a:pt x="3528060" y="1070610"/>
                </a:cubicBezTo>
                <a:cubicBezTo>
                  <a:pt x="3571875" y="1056323"/>
                  <a:pt x="3612833" y="1042988"/>
                  <a:pt x="3655695" y="1030605"/>
                </a:cubicBezTo>
                <a:cubicBezTo>
                  <a:pt x="3663315" y="1028700"/>
                  <a:pt x="3675698" y="1034415"/>
                  <a:pt x="3681413" y="1040130"/>
                </a:cubicBezTo>
                <a:cubicBezTo>
                  <a:pt x="3698558" y="1057275"/>
                  <a:pt x="3717608" y="1062038"/>
                  <a:pt x="3741420" y="1061085"/>
                </a:cubicBezTo>
                <a:cubicBezTo>
                  <a:pt x="3786188" y="1059180"/>
                  <a:pt x="3831908" y="1061085"/>
                  <a:pt x="3877628" y="1061085"/>
                </a:cubicBezTo>
                <a:cubicBezTo>
                  <a:pt x="3877628" y="1033463"/>
                  <a:pt x="3879533" y="1008698"/>
                  <a:pt x="3876675" y="983933"/>
                </a:cubicBezTo>
                <a:cubicBezTo>
                  <a:pt x="3872865" y="953453"/>
                  <a:pt x="3883343" y="929640"/>
                  <a:pt x="3894773" y="902018"/>
                </a:cubicBezTo>
                <a:cubicBezTo>
                  <a:pt x="3911918" y="860108"/>
                  <a:pt x="3939540" y="859155"/>
                  <a:pt x="3976688" y="859155"/>
                </a:cubicBezTo>
                <a:cubicBezTo>
                  <a:pt x="4028123" y="858203"/>
                  <a:pt x="4058603" y="894398"/>
                  <a:pt x="4092893" y="922020"/>
                </a:cubicBezTo>
                <a:cubicBezTo>
                  <a:pt x="4102418" y="929640"/>
                  <a:pt x="4097655" y="956310"/>
                  <a:pt x="4100513" y="976313"/>
                </a:cubicBezTo>
                <a:cubicBezTo>
                  <a:pt x="4119563" y="970598"/>
                  <a:pt x="4138613" y="964883"/>
                  <a:pt x="4160520" y="958215"/>
                </a:cubicBezTo>
                <a:cubicBezTo>
                  <a:pt x="4165283" y="978218"/>
                  <a:pt x="4169093" y="997268"/>
                  <a:pt x="4175760" y="1024890"/>
                </a:cubicBezTo>
                <a:cubicBezTo>
                  <a:pt x="4189095" y="983933"/>
                  <a:pt x="4200525" y="951548"/>
                  <a:pt x="4209098" y="918210"/>
                </a:cubicBezTo>
                <a:cubicBezTo>
                  <a:pt x="4213860" y="900113"/>
                  <a:pt x="4222433" y="894398"/>
                  <a:pt x="4240530" y="895350"/>
                </a:cubicBezTo>
                <a:cubicBezTo>
                  <a:pt x="4308158" y="896303"/>
                  <a:pt x="4374833" y="895350"/>
                  <a:pt x="4439603" y="895350"/>
                </a:cubicBezTo>
                <a:cubicBezTo>
                  <a:pt x="4439603" y="845820"/>
                  <a:pt x="4440555" y="799148"/>
                  <a:pt x="4438650" y="752475"/>
                </a:cubicBezTo>
                <a:cubicBezTo>
                  <a:pt x="4437698" y="742950"/>
                  <a:pt x="4423410" y="733425"/>
                  <a:pt x="4413885" y="725805"/>
                </a:cubicBezTo>
                <a:cubicBezTo>
                  <a:pt x="4404360" y="717233"/>
                  <a:pt x="4392930" y="711518"/>
                  <a:pt x="4377690" y="700088"/>
                </a:cubicBezTo>
                <a:cubicBezTo>
                  <a:pt x="4403408" y="695325"/>
                  <a:pt x="4422458" y="691515"/>
                  <a:pt x="4441508" y="688658"/>
                </a:cubicBezTo>
                <a:cubicBezTo>
                  <a:pt x="4441508" y="686753"/>
                  <a:pt x="4442460" y="685800"/>
                  <a:pt x="4442460" y="683895"/>
                </a:cubicBezTo>
                <a:cubicBezTo>
                  <a:pt x="4418648" y="677228"/>
                  <a:pt x="4395788" y="667703"/>
                  <a:pt x="4371975" y="662940"/>
                </a:cubicBezTo>
                <a:cubicBezTo>
                  <a:pt x="4342448" y="658178"/>
                  <a:pt x="4328160" y="643890"/>
                  <a:pt x="4331018" y="613410"/>
                </a:cubicBezTo>
                <a:cubicBezTo>
                  <a:pt x="4331970" y="606743"/>
                  <a:pt x="4330065" y="600075"/>
                  <a:pt x="4328160" y="589598"/>
                </a:cubicBezTo>
                <a:cubicBezTo>
                  <a:pt x="4381500" y="589598"/>
                  <a:pt x="4432935" y="589598"/>
                  <a:pt x="4485323" y="589598"/>
                </a:cubicBezTo>
                <a:cubicBezTo>
                  <a:pt x="4491038" y="570548"/>
                  <a:pt x="4489133" y="561023"/>
                  <a:pt x="4469130" y="557213"/>
                </a:cubicBezTo>
                <a:cubicBezTo>
                  <a:pt x="4422458" y="548640"/>
                  <a:pt x="4374833" y="535305"/>
                  <a:pt x="4327208" y="523875"/>
                </a:cubicBezTo>
                <a:cubicBezTo>
                  <a:pt x="4281488" y="512445"/>
                  <a:pt x="4281488" y="512445"/>
                  <a:pt x="4283393" y="459105"/>
                </a:cubicBezTo>
                <a:cubicBezTo>
                  <a:pt x="4341495" y="454343"/>
                  <a:pt x="4398645" y="449580"/>
                  <a:pt x="4459605" y="444818"/>
                </a:cubicBezTo>
                <a:cubicBezTo>
                  <a:pt x="4455795" y="427673"/>
                  <a:pt x="4451033" y="412433"/>
                  <a:pt x="4449128" y="397193"/>
                </a:cubicBezTo>
                <a:cubicBezTo>
                  <a:pt x="4442460" y="352425"/>
                  <a:pt x="4455795" y="332423"/>
                  <a:pt x="4501515" y="318135"/>
                </a:cubicBezTo>
                <a:cubicBezTo>
                  <a:pt x="4525328" y="310515"/>
                  <a:pt x="4550093" y="304800"/>
                  <a:pt x="4574858" y="301943"/>
                </a:cubicBezTo>
                <a:cubicBezTo>
                  <a:pt x="4582478" y="300990"/>
                  <a:pt x="4592955" y="307658"/>
                  <a:pt x="4599623" y="313373"/>
                </a:cubicBezTo>
                <a:cubicBezTo>
                  <a:pt x="4610100" y="321945"/>
                  <a:pt x="4618673" y="333375"/>
                  <a:pt x="4628198" y="343853"/>
                </a:cubicBezTo>
                <a:cubicBezTo>
                  <a:pt x="4637723" y="354330"/>
                  <a:pt x="4647248" y="364808"/>
                  <a:pt x="4660583" y="379095"/>
                </a:cubicBezTo>
                <a:cubicBezTo>
                  <a:pt x="4660583" y="251460"/>
                  <a:pt x="4660583" y="128588"/>
                  <a:pt x="4660583" y="1905"/>
                </a:cubicBezTo>
                <a:cubicBezTo>
                  <a:pt x="4675823" y="953"/>
                  <a:pt x="4688205" y="953"/>
                  <a:pt x="4705350" y="0"/>
                </a:cubicBezTo>
                <a:cubicBezTo>
                  <a:pt x="4712018" y="159068"/>
                  <a:pt x="4719638" y="315278"/>
                  <a:pt x="4726305" y="472440"/>
                </a:cubicBezTo>
                <a:cubicBezTo>
                  <a:pt x="4752975" y="475298"/>
                  <a:pt x="4774883" y="477203"/>
                  <a:pt x="4797743" y="480060"/>
                </a:cubicBezTo>
                <a:cubicBezTo>
                  <a:pt x="4797743" y="481965"/>
                  <a:pt x="4798695" y="483870"/>
                  <a:pt x="4798695" y="484823"/>
                </a:cubicBezTo>
                <a:cubicBezTo>
                  <a:pt x="4749165" y="508635"/>
                  <a:pt x="4700588" y="532448"/>
                  <a:pt x="4649153" y="557213"/>
                </a:cubicBezTo>
                <a:cubicBezTo>
                  <a:pt x="4704398" y="881063"/>
                  <a:pt x="4759643" y="1203008"/>
                  <a:pt x="4815840" y="1529715"/>
                </a:cubicBezTo>
                <a:cubicBezTo>
                  <a:pt x="4876800" y="1498283"/>
                  <a:pt x="4934903" y="1466850"/>
                  <a:pt x="4993005" y="1439228"/>
                </a:cubicBezTo>
                <a:cubicBezTo>
                  <a:pt x="5009198" y="1431608"/>
                  <a:pt x="5029200" y="1426845"/>
                  <a:pt x="5047298" y="1426845"/>
                </a:cubicBezTo>
                <a:cubicBezTo>
                  <a:pt x="5133975" y="1425893"/>
                  <a:pt x="5220653" y="1425893"/>
                  <a:pt x="5310188" y="1425893"/>
                </a:cubicBezTo>
                <a:cubicBezTo>
                  <a:pt x="5312093" y="1385888"/>
                  <a:pt x="5313998" y="1342073"/>
                  <a:pt x="5316855" y="1295400"/>
                </a:cubicBezTo>
                <a:cubicBezTo>
                  <a:pt x="5348288" y="1296353"/>
                  <a:pt x="5347335" y="1275398"/>
                  <a:pt x="5349240" y="1254443"/>
                </a:cubicBezTo>
                <a:cubicBezTo>
                  <a:pt x="5352098" y="1215390"/>
                  <a:pt x="5354955" y="1176338"/>
                  <a:pt x="5358765" y="1136333"/>
                </a:cubicBezTo>
                <a:cubicBezTo>
                  <a:pt x="5442585" y="1136333"/>
                  <a:pt x="5524500" y="1136333"/>
                  <a:pt x="5609273" y="1136333"/>
                </a:cubicBezTo>
                <a:cubicBezTo>
                  <a:pt x="5614035" y="1187768"/>
                  <a:pt x="5618798" y="1238250"/>
                  <a:pt x="5623560" y="1293495"/>
                </a:cubicBezTo>
                <a:cubicBezTo>
                  <a:pt x="5662613" y="1299210"/>
                  <a:pt x="5701665" y="1304925"/>
                  <a:pt x="5740718" y="1309688"/>
                </a:cubicBezTo>
                <a:cubicBezTo>
                  <a:pt x="5802630" y="1317308"/>
                  <a:pt x="5864543" y="1326833"/>
                  <a:pt x="5926455" y="1332548"/>
                </a:cubicBezTo>
                <a:cubicBezTo>
                  <a:pt x="5947410" y="1334453"/>
                  <a:pt x="5952173" y="1343025"/>
                  <a:pt x="5954078" y="1362075"/>
                </a:cubicBezTo>
                <a:cubicBezTo>
                  <a:pt x="5963603" y="1475423"/>
                  <a:pt x="5975033" y="1587818"/>
                  <a:pt x="5985510" y="1704023"/>
                </a:cubicBezTo>
                <a:cubicBezTo>
                  <a:pt x="6028373" y="1705928"/>
                  <a:pt x="6069330" y="1708785"/>
                  <a:pt x="6110288" y="1708785"/>
                </a:cubicBezTo>
                <a:cubicBezTo>
                  <a:pt x="6116003" y="1708785"/>
                  <a:pt x="6124575" y="1700213"/>
                  <a:pt x="6128385" y="1694498"/>
                </a:cubicBezTo>
                <a:cubicBezTo>
                  <a:pt x="6132195" y="1687830"/>
                  <a:pt x="6132195" y="1679258"/>
                  <a:pt x="6134100" y="1671638"/>
                </a:cubicBezTo>
                <a:cubicBezTo>
                  <a:pt x="6145530" y="1617345"/>
                  <a:pt x="6145530" y="1617345"/>
                  <a:pt x="6199823" y="1610678"/>
                </a:cubicBezTo>
                <a:cubicBezTo>
                  <a:pt x="6190298" y="1557338"/>
                  <a:pt x="6179820" y="1504950"/>
                  <a:pt x="6171248" y="1451610"/>
                </a:cubicBezTo>
                <a:cubicBezTo>
                  <a:pt x="6169343" y="1442085"/>
                  <a:pt x="6174105" y="1429703"/>
                  <a:pt x="6180773" y="1421130"/>
                </a:cubicBezTo>
                <a:cubicBezTo>
                  <a:pt x="6189345" y="1409700"/>
                  <a:pt x="6200775" y="1402080"/>
                  <a:pt x="6212205" y="1392555"/>
                </a:cubicBezTo>
                <a:cubicBezTo>
                  <a:pt x="6236970" y="1372553"/>
                  <a:pt x="6261735" y="1373505"/>
                  <a:pt x="6282690" y="1395413"/>
                </a:cubicBezTo>
                <a:cubicBezTo>
                  <a:pt x="6297930" y="1410653"/>
                  <a:pt x="6312218" y="1424940"/>
                  <a:pt x="6327458" y="1440180"/>
                </a:cubicBezTo>
                <a:cubicBezTo>
                  <a:pt x="6328410" y="1441133"/>
                  <a:pt x="6331268" y="1442085"/>
                  <a:pt x="6338888" y="1449705"/>
                </a:cubicBezTo>
                <a:cubicBezTo>
                  <a:pt x="6346508" y="1439228"/>
                  <a:pt x="6353175" y="1427798"/>
                  <a:pt x="6361748" y="1418273"/>
                </a:cubicBezTo>
                <a:cubicBezTo>
                  <a:pt x="6377940" y="1401128"/>
                  <a:pt x="6418898" y="1392555"/>
                  <a:pt x="6436043" y="1401128"/>
                </a:cubicBezTo>
                <a:cubicBezTo>
                  <a:pt x="6450330" y="1408748"/>
                  <a:pt x="6471285" y="1456373"/>
                  <a:pt x="6467475" y="1474470"/>
                </a:cubicBezTo>
                <a:cubicBezTo>
                  <a:pt x="6462713" y="1503045"/>
                  <a:pt x="6456998" y="1531620"/>
                  <a:pt x="6452235" y="1561148"/>
                </a:cubicBezTo>
                <a:cubicBezTo>
                  <a:pt x="6472238" y="1567815"/>
                  <a:pt x="6485573" y="1568768"/>
                  <a:pt x="6491288" y="1544003"/>
                </a:cubicBezTo>
                <a:cubicBezTo>
                  <a:pt x="6508433" y="1458278"/>
                  <a:pt x="6527483" y="1372553"/>
                  <a:pt x="6544628" y="1286828"/>
                </a:cubicBezTo>
                <a:cubicBezTo>
                  <a:pt x="6546533" y="1278255"/>
                  <a:pt x="6544628" y="1268730"/>
                  <a:pt x="6544628" y="1258253"/>
                </a:cubicBezTo>
                <a:cubicBezTo>
                  <a:pt x="6566535" y="1256348"/>
                  <a:pt x="6590348" y="1251585"/>
                  <a:pt x="6613208" y="1254443"/>
                </a:cubicBezTo>
                <a:cubicBezTo>
                  <a:pt x="6625590" y="1255395"/>
                  <a:pt x="6637020" y="1268730"/>
                  <a:pt x="6649403" y="1277303"/>
                </a:cubicBezTo>
                <a:cubicBezTo>
                  <a:pt x="6662738" y="1285875"/>
                  <a:pt x="6675120" y="1295400"/>
                  <a:pt x="6695123" y="1308735"/>
                </a:cubicBezTo>
                <a:cubicBezTo>
                  <a:pt x="6705600" y="1400175"/>
                  <a:pt x="6717030" y="1502093"/>
                  <a:pt x="6728460" y="1604963"/>
                </a:cubicBezTo>
                <a:cubicBezTo>
                  <a:pt x="6765608" y="1604963"/>
                  <a:pt x="6801803" y="1604963"/>
                  <a:pt x="6839903" y="1604963"/>
                </a:cubicBezTo>
                <a:cubicBezTo>
                  <a:pt x="6839903" y="1576388"/>
                  <a:pt x="6839903" y="1549718"/>
                  <a:pt x="6839903" y="1522095"/>
                </a:cubicBezTo>
                <a:cubicBezTo>
                  <a:pt x="6839903" y="1513523"/>
                  <a:pt x="6840855" y="1503045"/>
                  <a:pt x="6844665" y="1496378"/>
                </a:cubicBezTo>
                <a:cubicBezTo>
                  <a:pt x="6855143" y="1478280"/>
                  <a:pt x="6871335" y="1456373"/>
                  <a:pt x="6894195" y="1468755"/>
                </a:cubicBezTo>
                <a:cubicBezTo>
                  <a:pt x="6910388" y="1478280"/>
                  <a:pt x="6920865" y="1501140"/>
                  <a:pt x="6929438" y="1520190"/>
                </a:cubicBezTo>
                <a:cubicBezTo>
                  <a:pt x="6934200" y="1530668"/>
                  <a:pt x="6932295" y="1545908"/>
                  <a:pt x="6930390" y="1559243"/>
                </a:cubicBezTo>
                <a:cubicBezTo>
                  <a:pt x="6925628" y="1591628"/>
                  <a:pt x="6941820" y="1602105"/>
                  <a:pt x="6972300" y="1603058"/>
                </a:cubicBezTo>
                <a:cubicBezTo>
                  <a:pt x="6972300" y="1568768"/>
                  <a:pt x="6972300" y="1534478"/>
                  <a:pt x="6972300" y="1501140"/>
                </a:cubicBezTo>
                <a:cubicBezTo>
                  <a:pt x="6972300" y="1481138"/>
                  <a:pt x="6978015" y="1463993"/>
                  <a:pt x="6999923" y="1463040"/>
                </a:cubicBezTo>
                <a:cubicBezTo>
                  <a:pt x="7033260" y="1461135"/>
                  <a:pt x="7047548" y="1475423"/>
                  <a:pt x="7048500" y="1503045"/>
                </a:cubicBezTo>
                <a:cubicBezTo>
                  <a:pt x="7049453" y="1524000"/>
                  <a:pt x="7051358" y="1544955"/>
                  <a:pt x="7057073" y="1564005"/>
                </a:cubicBezTo>
                <a:cubicBezTo>
                  <a:pt x="7070408" y="1604963"/>
                  <a:pt x="7107555" y="1604963"/>
                  <a:pt x="7140893" y="1604963"/>
                </a:cubicBezTo>
                <a:cubicBezTo>
                  <a:pt x="7164705" y="1604963"/>
                  <a:pt x="7176135" y="1613535"/>
                  <a:pt x="7184708" y="1635443"/>
                </a:cubicBezTo>
                <a:cubicBezTo>
                  <a:pt x="7206615" y="1691640"/>
                  <a:pt x="7207568" y="1691640"/>
                  <a:pt x="7267575" y="1689735"/>
                </a:cubicBezTo>
                <a:cubicBezTo>
                  <a:pt x="7330440" y="1687830"/>
                  <a:pt x="7392353" y="1687830"/>
                  <a:pt x="7455218" y="1684020"/>
                </a:cubicBezTo>
                <a:cubicBezTo>
                  <a:pt x="7467600" y="1683068"/>
                  <a:pt x="7484745" y="1675448"/>
                  <a:pt x="7491413" y="1664970"/>
                </a:cubicBezTo>
                <a:cubicBezTo>
                  <a:pt x="7518083" y="1624013"/>
                  <a:pt x="7545705" y="1587818"/>
                  <a:pt x="7603808" y="1610678"/>
                </a:cubicBezTo>
                <a:cubicBezTo>
                  <a:pt x="7611428" y="1557338"/>
                  <a:pt x="7619048" y="1510665"/>
                  <a:pt x="7625715" y="1461135"/>
                </a:cubicBezTo>
                <a:cubicBezTo>
                  <a:pt x="7679055" y="1461135"/>
                  <a:pt x="7730490" y="1461135"/>
                  <a:pt x="7783830" y="1461135"/>
                </a:cubicBezTo>
                <a:cubicBezTo>
                  <a:pt x="7783830" y="1424940"/>
                  <a:pt x="7783830" y="1389698"/>
                  <a:pt x="7783830" y="1351598"/>
                </a:cubicBezTo>
                <a:cubicBezTo>
                  <a:pt x="7764780" y="1350645"/>
                  <a:pt x="7745730" y="1349693"/>
                  <a:pt x="7723823" y="1348740"/>
                </a:cubicBezTo>
                <a:cubicBezTo>
                  <a:pt x="7720965" y="1307783"/>
                  <a:pt x="7719060" y="1268730"/>
                  <a:pt x="7716203" y="1226820"/>
                </a:cubicBezTo>
                <a:cubicBezTo>
                  <a:pt x="7796213" y="1226820"/>
                  <a:pt x="7873365" y="1226820"/>
                  <a:pt x="7953375" y="1226820"/>
                </a:cubicBezTo>
                <a:cubicBezTo>
                  <a:pt x="7950518" y="1270635"/>
                  <a:pt x="7948613" y="1312545"/>
                  <a:pt x="7945755" y="1356360"/>
                </a:cubicBezTo>
                <a:cubicBezTo>
                  <a:pt x="7927658" y="1356360"/>
                  <a:pt x="7912418" y="1356360"/>
                  <a:pt x="7893368" y="1356360"/>
                </a:cubicBezTo>
                <a:cubicBezTo>
                  <a:pt x="7893368" y="1383983"/>
                  <a:pt x="7893368" y="1409700"/>
                  <a:pt x="7893368" y="1439228"/>
                </a:cubicBezTo>
                <a:cubicBezTo>
                  <a:pt x="7902893" y="1439228"/>
                  <a:pt x="7913370" y="1439228"/>
                  <a:pt x="7923848" y="1439228"/>
                </a:cubicBezTo>
                <a:cubicBezTo>
                  <a:pt x="8216265" y="1432560"/>
                  <a:pt x="8507730" y="1426845"/>
                  <a:pt x="8800147" y="1419225"/>
                </a:cubicBezTo>
                <a:cubicBezTo>
                  <a:pt x="8823960" y="1418273"/>
                  <a:pt x="8832533" y="1425893"/>
                  <a:pt x="8838247" y="1448753"/>
                </a:cubicBezTo>
                <a:cubicBezTo>
                  <a:pt x="8864918" y="1551623"/>
                  <a:pt x="8894445" y="1654493"/>
                  <a:pt x="8921115" y="1757363"/>
                </a:cubicBezTo>
                <a:cubicBezTo>
                  <a:pt x="8929688" y="1789748"/>
                  <a:pt x="8943022" y="1816418"/>
                  <a:pt x="8965883" y="1841183"/>
                </a:cubicBezTo>
                <a:cubicBezTo>
                  <a:pt x="8993505" y="1870710"/>
                  <a:pt x="9013508" y="1913573"/>
                  <a:pt x="9045893" y="1928813"/>
                </a:cubicBezTo>
                <a:cubicBezTo>
                  <a:pt x="9080183" y="1944053"/>
                  <a:pt x="9126855" y="1934528"/>
                  <a:pt x="9167813" y="1933575"/>
                </a:cubicBezTo>
                <a:cubicBezTo>
                  <a:pt x="9563100" y="1931670"/>
                  <a:pt x="9959340" y="1929765"/>
                  <a:pt x="10354628" y="1927860"/>
                </a:cubicBezTo>
                <a:cubicBezTo>
                  <a:pt x="10364153" y="1927860"/>
                  <a:pt x="10374630" y="1927860"/>
                  <a:pt x="10389870" y="1927860"/>
                </a:cubicBezTo>
                <a:cubicBezTo>
                  <a:pt x="10374630" y="1993583"/>
                  <a:pt x="10383203" y="2061210"/>
                  <a:pt x="10343197" y="2120265"/>
                </a:cubicBezTo>
                <a:cubicBezTo>
                  <a:pt x="10308908" y="2169795"/>
                  <a:pt x="10278428" y="2222183"/>
                  <a:pt x="10247947" y="2274570"/>
                </a:cubicBezTo>
                <a:cubicBezTo>
                  <a:pt x="10237470" y="2291715"/>
                  <a:pt x="10226040" y="2296478"/>
                  <a:pt x="10206990" y="2296478"/>
                </a:cubicBezTo>
                <a:cubicBezTo>
                  <a:pt x="9381172" y="2294573"/>
                  <a:pt x="8555355" y="2292668"/>
                  <a:pt x="7729538" y="2290763"/>
                </a:cubicBezTo>
                <a:cubicBezTo>
                  <a:pt x="7199948" y="2289810"/>
                  <a:pt x="6670358" y="2287905"/>
                  <a:pt x="6140768" y="2286953"/>
                </a:cubicBezTo>
                <a:cubicBezTo>
                  <a:pt x="5311140" y="2285048"/>
                  <a:pt x="850583" y="2274570"/>
                  <a:pt x="721043" y="2275523"/>
                </a:cubicBezTo>
                <a:cubicBezTo>
                  <a:pt x="694373" y="2275523"/>
                  <a:pt x="677228" y="2268855"/>
                  <a:pt x="659130" y="2251710"/>
                </a:cubicBezTo>
                <a:cubicBezTo>
                  <a:pt x="451485" y="2050733"/>
                  <a:pt x="239078" y="1854518"/>
                  <a:pt x="15240" y="1672590"/>
                </a:cubicBezTo>
                <a:cubicBezTo>
                  <a:pt x="10478" y="1668780"/>
                  <a:pt x="4763" y="1666875"/>
                  <a:pt x="0" y="1664970"/>
                </a:cubicBezTo>
                <a:cubicBezTo>
                  <a:pt x="4763" y="1659255"/>
                  <a:pt x="6668" y="1657350"/>
                  <a:pt x="8573" y="165449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E43795-1CF0-49A3-B4B9-C13D92697099}"/>
              </a:ext>
            </a:extLst>
          </p:cNvPr>
          <p:cNvGrpSpPr/>
          <p:nvPr/>
        </p:nvGrpSpPr>
        <p:grpSpPr>
          <a:xfrm>
            <a:off x="7393569" y="4001421"/>
            <a:ext cx="4291445" cy="2291185"/>
            <a:chOff x="499216" y="2015006"/>
            <a:chExt cx="4291445" cy="22911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B82144-1432-4AF7-AA0B-F3D3874025D9}"/>
                </a:ext>
              </a:extLst>
            </p:cNvPr>
            <p:cNvSpPr txBox="1"/>
            <p:nvPr/>
          </p:nvSpPr>
          <p:spPr>
            <a:xfrm>
              <a:off x="499216" y="2921196"/>
              <a:ext cx="42914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AE41A8-C239-4BB3-A0E8-7E208CB9CBD5}"/>
                </a:ext>
              </a:extLst>
            </p:cNvPr>
            <p:cNvSpPr txBox="1"/>
            <p:nvPr/>
          </p:nvSpPr>
          <p:spPr>
            <a:xfrm>
              <a:off x="499217" y="2015006"/>
              <a:ext cx="42914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BCAF44-F838-40C5-87E9-E764815AE102}"/>
              </a:ext>
            </a:extLst>
          </p:cNvPr>
          <p:cNvSpPr/>
          <p:nvPr/>
        </p:nvSpPr>
        <p:spPr>
          <a:xfrm>
            <a:off x="1" y="4774799"/>
            <a:ext cx="4944081" cy="2083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B051D-B839-47C8-A981-2CE52858375F}"/>
              </a:ext>
            </a:extLst>
          </p:cNvPr>
          <p:cNvSpPr/>
          <p:nvPr/>
        </p:nvSpPr>
        <p:spPr>
          <a:xfrm>
            <a:off x="7239781" y="4774799"/>
            <a:ext cx="4952219" cy="2083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C8709-C2C0-4BB0-AFF2-1B5204418DA6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F1D64-51FC-4F25-8BCA-B178E7E16322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A39CBCA8-7992-44B0-BEDB-79D147F2AF77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0C8F393-2001-47FE-9F64-E3B9D6172449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9C164CC1-6AEC-4E94-94FD-650EF2EA6865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3257397C-4580-447A-9A05-B08F4C8E82FE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DA873-6AAA-44AC-A6B7-4A972A0B64D3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DA1A5-FEC2-49A1-8CBA-E61C7E5D1C1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EFFBFF-3DEF-43C8-A1EC-29B7D6D0D4E9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3DE774-2242-4B85-92B0-B51389B2AFE7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1797A-8CA5-4F39-B0EA-CEE796E6B823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03F63-B093-4FF6-861E-412D721C2209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942105-9FBF-4A7E-812A-F5B83A8EA6FA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2F2FD-B183-4C66-BD07-DE81222B502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1FAFEC-56A9-4EE9-96CD-DF38D968F068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4A30CD-3A3B-483F-9F69-337460B85D8B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ED910-03D3-4BE8-8BCC-CC1BDAD3DE1F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6AE418-9EDA-4893-820F-C7C2EADDFB6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8731EF-8234-4581-8AF4-97192EFA69C8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006BBF-2835-4E78-993A-8714C490FA6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0DA733-446D-459D-9608-C98498C77CC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60B64-3BEB-4233-A461-B2168EA36B7D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66C266-554D-403D-8806-DCE4D622019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B18E70-FEC1-4025-84CA-A9200AE6F30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C0696C-13A2-4E51-BBCD-6AC1C242A49F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FDDB77-979D-4789-9AB2-C354CAFCF9C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99F0D7-80B8-41C7-8486-1C890191DCA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EA2E14-66CA-49A1-AC19-9EBB50393E20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19414-5358-409C-96EE-7AA01B49BC4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AB847E-D8C0-4D73-8324-D2424997CFA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25B67D-237F-46C4-AC99-4C0C0B305A1E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A7C8E9-2D37-4980-BF28-0E0153C2446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5964E9-8741-4D4F-8C21-B898D4E1AF9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D008A95-63F3-4465-A867-005279CF5E2E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0A20CD-DD6B-4396-84EB-227521CB7785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936DD4-0EFB-4705-8483-B6BB70B57600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03507D-2270-4076-B106-0959CBD78578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3EDA-9AD4-47FA-8A8E-BC6226F08C7B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4ACEC4-46B6-47ED-BBFE-1DD1931CC9A9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7DC30B-76CB-4C74-9305-7B059571ED2E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41E6F2-BE0A-4D7C-A37C-10618B34A9B7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017F0C-127B-4771-9028-170384605ED0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9B29D-DE64-42CB-B15A-61FB3C479465}"/>
              </a:ext>
            </a:extLst>
          </p:cNvPr>
          <p:cNvGrpSpPr/>
          <p:nvPr/>
        </p:nvGrpSpPr>
        <p:grpSpPr>
          <a:xfrm>
            <a:off x="4774516" y="5531298"/>
            <a:ext cx="2640552" cy="871879"/>
            <a:chOff x="-475010" y="1114178"/>
            <a:chExt cx="4241713" cy="8718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08A172-B798-4258-82F7-272FF65E902B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552F2C-4292-45AA-9A69-7789FE0B24D3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A92D75-070F-4327-B8AA-36FF94571968}"/>
              </a:ext>
            </a:extLst>
          </p:cNvPr>
          <p:cNvGrpSpPr/>
          <p:nvPr/>
        </p:nvGrpSpPr>
        <p:grpSpPr>
          <a:xfrm>
            <a:off x="870972" y="4608456"/>
            <a:ext cx="2640552" cy="1056545"/>
            <a:chOff x="-475010" y="1114178"/>
            <a:chExt cx="4241713" cy="1056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40CDAA-FA1D-476B-9A25-209D637023A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BD571C-16FE-4125-9399-4FC86E04584D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646111-0CFA-4502-8E10-E23E37D273DF}"/>
              </a:ext>
            </a:extLst>
          </p:cNvPr>
          <p:cNvGrpSpPr/>
          <p:nvPr/>
        </p:nvGrpSpPr>
        <p:grpSpPr>
          <a:xfrm>
            <a:off x="8590089" y="4608456"/>
            <a:ext cx="2702143" cy="1056545"/>
            <a:chOff x="-475010" y="1114178"/>
            <a:chExt cx="4241713" cy="10565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8F6813-CA28-47A0-889C-763EE55090E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11DEE7-6C93-491E-ABFB-BE585DCF3D48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9E85BA-68AC-4926-9714-796128F5A038}"/>
              </a:ext>
            </a:extLst>
          </p:cNvPr>
          <p:cNvSpPr txBox="1"/>
          <p:nvPr/>
        </p:nvSpPr>
        <p:spPr>
          <a:xfrm>
            <a:off x="7925670" y="658072"/>
            <a:ext cx="351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6C80F-F262-490E-978B-890BD6F4D639}"/>
              </a:ext>
            </a:extLst>
          </p:cNvPr>
          <p:cNvSpPr txBox="1"/>
          <p:nvPr/>
        </p:nvSpPr>
        <p:spPr>
          <a:xfrm>
            <a:off x="7925670" y="1411365"/>
            <a:ext cx="35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33EA6-1A06-430F-BC61-C33C1A901740}"/>
              </a:ext>
            </a:extLst>
          </p:cNvPr>
          <p:cNvSpPr txBox="1"/>
          <p:nvPr/>
        </p:nvSpPr>
        <p:spPr>
          <a:xfrm>
            <a:off x="602255" y="668491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36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PPT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31">
            <a:extLst>
              <a:ext uri="{FF2B5EF4-FFF2-40B4-BE49-F238E27FC236}">
                <a16:creationId xmlns:a16="http://schemas.microsoft.com/office/drawing/2014/main" id="{576C29A3-6802-437A-AC85-0D52C4A03140}"/>
              </a:ext>
            </a:extLst>
          </p:cNvPr>
          <p:cNvSpPr/>
          <p:nvPr/>
        </p:nvSpPr>
        <p:spPr>
          <a:xfrm>
            <a:off x="3039440" y="2556032"/>
            <a:ext cx="6775380" cy="1574876"/>
          </a:xfrm>
          <a:custGeom>
            <a:avLst/>
            <a:gdLst>
              <a:gd name="connsiteX0" fmla="*/ 12192000 w 12192000"/>
              <a:gd name="connsiteY0" fmla="*/ 2231708 h 2833925"/>
              <a:gd name="connsiteX1" fmla="*/ 12053888 w 12192000"/>
              <a:gd name="connsiteY1" fmla="*/ 2297430 h 2833925"/>
              <a:gd name="connsiteX2" fmla="*/ 12026265 w 12192000"/>
              <a:gd name="connsiteY2" fmla="*/ 2512695 h 2833925"/>
              <a:gd name="connsiteX3" fmla="*/ 11951017 w 12192000"/>
              <a:gd name="connsiteY3" fmla="*/ 2292668 h 2833925"/>
              <a:gd name="connsiteX4" fmla="*/ 11699558 w 12192000"/>
              <a:gd name="connsiteY4" fmla="*/ 2306003 h 2833925"/>
              <a:gd name="connsiteX5" fmla="*/ 11655742 w 12192000"/>
              <a:gd name="connsiteY5" fmla="*/ 2367915 h 2833925"/>
              <a:gd name="connsiteX6" fmla="*/ 11638598 w 12192000"/>
              <a:gd name="connsiteY6" fmla="*/ 2423160 h 2833925"/>
              <a:gd name="connsiteX7" fmla="*/ 11637645 w 12192000"/>
              <a:gd name="connsiteY7" fmla="*/ 2833688 h 2833925"/>
              <a:gd name="connsiteX8" fmla="*/ 11347133 w 12192000"/>
              <a:gd name="connsiteY8" fmla="*/ 2832735 h 2833925"/>
              <a:gd name="connsiteX9" fmla="*/ 11321415 w 12192000"/>
              <a:gd name="connsiteY9" fmla="*/ 2808923 h 2833925"/>
              <a:gd name="connsiteX10" fmla="*/ 11269980 w 12192000"/>
              <a:gd name="connsiteY10" fmla="*/ 2701290 h 2833925"/>
              <a:gd name="connsiteX11" fmla="*/ 11210925 w 12192000"/>
              <a:gd name="connsiteY11" fmla="*/ 2576513 h 2833925"/>
              <a:gd name="connsiteX12" fmla="*/ 10952798 w 12192000"/>
              <a:gd name="connsiteY12" fmla="*/ 2447925 h 2833925"/>
              <a:gd name="connsiteX13" fmla="*/ 9253538 w 12192000"/>
              <a:gd name="connsiteY13" fmla="*/ 2729865 h 2833925"/>
              <a:gd name="connsiteX14" fmla="*/ 8301038 w 12192000"/>
              <a:gd name="connsiteY14" fmla="*/ 2804160 h 2833925"/>
              <a:gd name="connsiteX15" fmla="*/ 1353503 w 12192000"/>
              <a:gd name="connsiteY15" fmla="*/ 2801303 h 2833925"/>
              <a:gd name="connsiteX16" fmla="*/ 314325 w 12192000"/>
              <a:gd name="connsiteY16" fmla="*/ 2565083 h 2833925"/>
              <a:gd name="connsiteX17" fmla="*/ 268605 w 12192000"/>
              <a:gd name="connsiteY17" fmla="*/ 2539365 h 2833925"/>
              <a:gd name="connsiteX18" fmla="*/ 0 w 12192000"/>
              <a:gd name="connsiteY18" fmla="*/ 2222183 h 2833925"/>
              <a:gd name="connsiteX19" fmla="*/ 0 w 12192000"/>
              <a:gd name="connsiteY19" fmla="*/ 2126933 h 2833925"/>
              <a:gd name="connsiteX20" fmla="*/ 300038 w 12192000"/>
              <a:gd name="connsiteY20" fmla="*/ 1724025 h 2833925"/>
              <a:gd name="connsiteX21" fmla="*/ 894398 w 12192000"/>
              <a:gd name="connsiteY21" fmla="*/ 1506855 h 2833925"/>
              <a:gd name="connsiteX22" fmla="*/ 1459230 w 12192000"/>
              <a:gd name="connsiteY22" fmla="*/ 1477328 h 2833925"/>
              <a:gd name="connsiteX23" fmla="*/ 4130993 w 12192000"/>
              <a:gd name="connsiteY23" fmla="*/ 1483043 h 2833925"/>
              <a:gd name="connsiteX24" fmla="*/ 4282440 w 12192000"/>
              <a:gd name="connsiteY24" fmla="*/ 1390650 h 2833925"/>
              <a:gd name="connsiteX25" fmla="*/ 4322445 w 12192000"/>
              <a:gd name="connsiteY25" fmla="*/ 1288733 h 2833925"/>
              <a:gd name="connsiteX26" fmla="*/ 4531995 w 12192000"/>
              <a:gd name="connsiteY26" fmla="*/ 1094423 h 2833925"/>
              <a:gd name="connsiteX27" fmla="*/ 4551045 w 12192000"/>
              <a:gd name="connsiteY27" fmla="*/ 1083945 h 2833925"/>
              <a:gd name="connsiteX28" fmla="*/ 4657725 w 12192000"/>
              <a:gd name="connsiteY28" fmla="*/ 1075373 h 2833925"/>
              <a:gd name="connsiteX29" fmla="*/ 4718685 w 12192000"/>
              <a:gd name="connsiteY29" fmla="*/ 1084898 h 2833925"/>
              <a:gd name="connsiteX30" fmla="*/ 4782503 w 12192000"/>
              <a:gd name="connsiteY30" fmla="*/ 1078230 h 2833925"/>
              <a:gd name="connsiteX31" fmla="*/ 5093018 w 12192000"/>
              <a:gd name="connsiteY31" fmla="*/ 1102043 h 2833925"/>
              <a:gd name="connsiteX32" fmla="*/ 5095875 w 12192000"/>
              <a:gd name="connsiteY32" fmla="*/ 1040130 h 2833925"/>
              <a:gd name="connsiteX33" fmla="*/ 5094923 w 12192000"/>
              <a:gd name="connsiteY33" fmla="*/ 435293 h 2833925"/>
              <a:gd name="connsiteX34" fmla="*/ 5096828 w 12192000"/>
              <a:gd name="connsiteY34" fmla="*/ 402908 h 2833925"/>
              <a:gd name="connsiteX35" fmla="*/ 5123498 w 12192000"/>
              <a:gd name="connsiteY35" fmla="*/ 390525 h 2833925"/>
              <a:gd name="connsiteX36" fmla="*/ 5156835 w 12192000"/>
              <a:gd name="connsiteY36" fmla="*/ 448628 h 2833925"/>
              <a:gd name="connsiteX37" fmla="*/ 5138738 w 12192000"/>
              <a:gd name="connsiteY37" fmla="*/ 503873 h 2833925"/>
              <a:gd name="connsiteX38" fmla="*/ 5132070 w 12192000"/>
              <a:gd name="connsiteY38" fmla="*/ 524828 h 2833925"/>
              <a:gd name="connsiteX39" fmla="*/ 5132070 w 12192000"/>
              <a:gd name="connsiteY39" fmla="*/ 1094423 h 2833925"/>
              <a:gd name="connsiteX40" fmla="*/ 5271135 w 12192000"/>
              <a:gd name="connsiteY40" fmla="*/ 1094423 h 2833925"/>
              <a:gd name="connsiteX41" fmla="*/ 5418773 w 12192000"/>
              <a:gd name="connsiteY41" fmla="*/ 1093470 h 2833925"/>
              <a:gd name="connsiteX42" fmla="*/ 5457825 w 12192000"/>
              <a:gd name="connsiteY42" fmla="*/ 1072515 h 2833925"/>
              <a:gd name="connsiteX43" fmla="*/ 5525453 w 12192000"/>
              <a:gd name="connsiteY43" fmla="*/ 1052513 h 2833925"/>
              <a:gd name="connsiteX44" fmla="*/ 5525453 w 12192000"/>
              <a:gd name="connsiteY44" fmla="*/ 840105 h 2833925"/>
              <a:gd name="connsiteX45" fmla="*/ 5525453 w 12192000"/>
              <a:gd name="connsiteY45" fmla="*/ 725805 h 2833925"/>
              <a:gd name="connsiteX46" fmla="*/ 5494020 w 12192000"/>
              <a:gd name="connsiteY46" fmla="*/ 657225 h 2833925"/>
              <a:gd name="connsiteX47" fmla="*/ 5520690 w 12192000"/>
              <a:gd name="connsiteY47" fmla="*/ 460058 h 2833925"/>
              <a:gd name="connsiteX48" fmla="*/ 5574030 w 12192000"/>
              <a:gd name="connsiteY48" fmla="*/ 476250 h 2833925"/>
              <a:gd name="connsiteX49" fmla="*/ 5600700 w 12192000"/>
              <a:gd name="connsiteY49" fmla="*/ 628650 h 2833925"/>
              <a:gd name="connsiteX50" fmla="*/ 5594033 w 12192000"/>
              <a:gd name="connsiteY50" fmla="*/ 659130 h 2833925"/>
              <a:gd name="connsiteX51" fmla="*/ 5562600 w 12192000"/>
              <a:gd name="connsiteY51" fmla="*/ 741998 h 2833925"/>
              <a:gd name="connsiteX52" fmla="*/ 5562600 w 12192000"/>
              <a:gd name="connsiteY52" fmla="*/ 1058228 h 2833925"/>
              <a:gd name="connsiteX53" fmla="*/ 5623560 w 12192000"/>
              <a:gd name="connsiteY53" fmla="*/ 1062990 h 2833925"/>
              <a:gd name="connsiteX54" fmla="*/ 5634990 w 12192000"/>
              <a:gd name="connsiteY54" fmla="*/ 1115378 h 2833925"/>
              <a:gd name="connsiteX55" fmla="*/ 5688330 w 12192000"/>
              <a:gd name="connsiteY55" fmla="*/ 1046798 h 2833925"/>
              <a:gd name="connsiteX56" fmla="*/ 5703570 w 12192000"/>
              <a:gd name="connsiteY56" fmla="*/ 65723 h 2833925"/>
              <a:gd name="connsiteX57" fmla="*/ 5713095 w 12192000"/>
              <a:gd name="connsiteY57" fmla="*/ 0 h 2833925"/>
              <a:gd name="connsiteX58" fmla="*/ 5715953 w 12192000"/>
              <a:gd name="connsiteY58" fmla="*/ 32385 h 2833925"/>
              <a:gd name="connsiteX59" fmla="*/ 5715953 w 12192000"/>
              <a:gd name="connsiteY59" fmla="*/ 108585 h 2833925"/>
              <a:gd name="connsiteX60" fmla="*/ 5732145 w 12192000"/>
              <a:gd name="connsiteY60" fmla="*/ 1065848 h 2833925"/>
              <a:gd name="connsiteX61" fmla="*/ 5736908 w 12192000"/>
              <a:gd name="connsiteY61" fmla="*/ 1102043 h 2833925"/>
              <a:gd name="connsiteX62" fmla="*/ 5835015 w 12192000"/>
              <a:gd name="connsiteY62" fmla="*/ 1022033 h 2833925"/>
              <a:gd name="connsiteX63" fmla="*/ 5830253 w 12192000"/>
              <a:gd name="connsiteY63" fmla="*/ 793433 h 2833925"/>
              <a:gd name="connsiteX64" fmla="*/ 5804535 w 12192000"/>
              <a:gd name="connsiteY64" fmla="*/ 694373 h 2833925"/>
              <a:gd name="connsiteX65" fmla="*/ 5823585 w 12192000"/>
              <a:gd name="connsiteY65" fmla="*/ 658178 h 2833925"/>
              <a:gd name="connsiteX66" fmla="*/ 5835015 w 12192000"/>
              <a:gd name="connsiteY66" fmla="*/ 624840 h 2833925"/>
              <a:gd name="connsiteX67" fmla="*/ 5835968 w 12192000"/>
              <a:gd name="connsiteY67" fmla="*/ 521970 h 2833925"/>
              <a:gd name="connsiteX68" fmla="*/ 5888355 w 12192000"/>
              <a:gd name="connsiteY68" fmla="*/ 653415 h 2833925"/>
              <a:gd name="connsiteX69" fmla="*/ 5875020 w 12192000"/>
              <a:gd name="connsiteY69" fmla="*/ 718185 h 2833925"/>
              <a:gd name="connsiteX70" fmla="*/ 5878830 w 12192000"/>
              <a:gd name="connsiteY70" fmla="*/ 740093 h 2833925"/>
              <a:gd name="connsiteX71" fmla="*/ 5856923 w 12192000"/>
              <a:gd name="connsiteY71" fmla="*/ 1032510 h 2833925"/>
              <a:gd name="connsiteX72" fmla="*/ 5911215 w 12192000"/>
              <a:gd name="connsiteY72" fmla="*/ 1047750 h 2833925"/>
              <a:gd name="connsiteX73" fmla="*/ 5911215 w 12192000"/>
              <a:gd name="connsiteY73" fmla="*/ 1152525 h 2833925"/>
              <a:gd name="connsiteX74" fmla="*/ 6102668 w 12192000"/>
              <a:gd name="connsiteY74" fmla="*/ 1191578 h 2833925"/>
              <a:gd name="connsiteX75" fmla="*/ 6840855 w 12192000"/>
              <a:gd name="connsiteY75" fmla="*/ 1447800 h 2833925"/>
              <a:gd name="connsiteX76" fmla="*/ 7118033 w 12192000"/>
              <a:gd name="connsiteY76" fmla="*/ 1518285 h 2833925"/>
              <a:gd name="connsiteX77" fmla="*/ 8618220 w 12192000"/>
              <a:gd name="connsiteY77" fmla="*/ 1529715 h 2833925"/>
              <a:gd name="connsiteX78" fmla="*/ 9296400 w 12192000"/>
              <a:gd name="connsiteY78" fmla="*/ 1584960 h 2833925"/>
              <a:gd name="connsiteX79" fmla="*/ 10639425 w 12192000"/>
              <a:gd name="connsiteY79" fmla="*/ 1801178 h 2833925"/>
              <a:gd name="connsiteX80" fmla="*/ 11076623 w 12192000"/>
              <a:gd name="connsiteY80" fmla="*/ 1906905 h 2833925"/>
              <a:gd name="connsiteX81" fmla="*/ 11192827 w 12192000"/>
              <a:gd name="connsiteY81" fmla="*/ 1721168 h 2833925"/>
              <a:gd name="connsiteX82" fmla="*/ 11209020 w 12192000"/>
              <a:gd name="connsiteY82" fmla="*/ 1596390 h 2833925"/>
              <a:gd name="connsiteX83" fmla="*/ 11099483 w 12192000"/>
              <a:gd name="connsiteY83" fmla="*/ 1503045 h 2833925"/>
              <a:gd name="connsiteX84" fmla="*/ 10952798 w 12192000"/>
              <a:gd name="connsiteY84" fmla="*/ 1494473 h 2833925"/>
              <a:gd name="connsiteX85" fmla="*/ 10834688 w 12192000"/>
              <a:gd name="connsiteY85" fmla="*/ 1363028 h 2833925"/>
              <a:gd name="connsiteX86" fmla="*/ 10942320 w 12192000"/>
              <a:gd name="connsiteY86" fmla="*/ 1222058 h 2833925"/>
              <a:gd name="connsiteX87" fmla="*/ 11090910 w 12192000"/>
              <a:gd name="connsiteY87" fmla="*/ 1194435 h 2833925"/>
              <a:gd name="connsiteX88" fmla="*/ 11869102 w 12192000"/>
              <a:gd name="connsiteY88" fmla="*/ 1307783 h 2833925"/>
              <a:gd name="connsiteX89" fmla="*/ 11942445 w 12192000"/>
              <a:gd name="connsiteY89" fmla="*/ 1341120 h 2833925"/>
              <a:gd name="connsiteX90" fmla="*/ 11973877 w 12192000"/>
              <a:gd name="connsiteY90" fmla="*/ 1363980 h 2833925"/>
              <a:gd name="connsiteX91" fmla="*/ 11620500 w 12192000"/>
              <a:gd name="connsiteY91" fmla="*/ 1474470 h 2833925"/>
              <a:gd name="connsiteX92" fmla="*/ 11620500 w 12192000"/>
              <a:gd name="connsiteY92" fmla="*/ 1699260 h 2833925"/>
              <a:gd name="connsiteX93" fmla="*/ 11620500 w 12192000"/>
              <a:gd name="connsiteY93" fmla="*/ 1799273 h 2833925"/>
              <a:gd name="connsiteX94" fmla="*/ 11731942 w 12192000"/>
              <a:gd name="connsiteY94" fmla="*/ 2114550 h 2833925"/>
              <a:gd name="connsiteX95" fmla="*/ 11768138 w 12192000"/>
              <a:gd name="connsiteY95" fmla="*/ 2142173 h 2833925"/>
              <a:gd name="connsiteX96" fmla="*/ 11955780 w 12192000"/>
              <a:gd name="connsiteY96" fmla="*/ 2155508 h 2833925"/>
              <a:gd name="connsiteX97" fmla="*/ 12030075 w 12192000"/>
              <a:gd name="connsiteY97" fmla="*/ 1937385 h 2833925"/>
              <a:gd name="connsiteX98" fmla="*/ 12054840 w 12192000"/>
              <a:gd name="connsiteY98" fmla="*/ 2144078 h 2833925"/>
              <a:gd name="connsiteX99" fmla="*/ 12192000 w 12192000"/>
              <a:gd name="connsiteY99" fmla="*/ 2210753 h 2833925"/>
              <a:gd name="connsiteX100" fmla="*/ 12192000 w 12192000"/>
              <a:gd name="connsiteY100" fmla="*/ 2231708 h 28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92000" h="2833925">
                <a:moveTo>
                  <a:pt x="12192000" y="2231708"/>
                </a:moveTo>
                <a:cubicBezTo>
                  <a:pt x="12148185" y="2252663"/>
                  <a:pt x="12104370" y="2273618"/>
                  <a:pt x="12053888" y="2297430"/>
                </a:cubicBezTo>
                <a:cubicBezTo>
                  <a:pt x="12066270" y="2356485"/>
                  <a:pt x="12081510" y="2431733"/>
                  <a:pt x="12026265" y="2512695"/>
                </a:cubicBezTo>
                <a:cubicBezTo>
                  <a:pt x="11994833" y="2432685"/>
                  <a:pt x="11928158" y="2379345"/>
                  <a:pt x="11951017" y="2292668"/>
                </a:cubicBezTo>
                <a:cubicBezTo>
                  <a:pt x="11861483" y="2297430"/>
                  <a:pt x="11777662" y="2302193"/>
                  <a:pt x="11699558" y="2306003"/>
                </a:cubicBezTo>
                <a:cubicBezTo>
                  <a:pt x="11683365" y="2327910"/>
                  <a:pt x="11667173" y="2346960"/>
                  <a:pt x="11655742" y="2367915"/>
                </a:cubicBezTo>
                <a:cubicBezTo>
                  <a:pt x="11646217" y="2385060"/>
                  <a:pt x="11638598" y="2405063"/>
                  <a:pt x="11638598" y="2423160"/>
                </a:cubicBezTo>
                <a:cubicBezTo>
                  <a:pt x="11636692" y="2557463"/>
                  <a:pt x="11637645" y="2692718"/>
                  <a:pt x="11637645" y="2833688"/>
                </a:cubicBezTo>
                <a:cubicBezTo>
                  <a:pt x="11539538" y="2833688"/>
                  <a:pt x="11443335" y="2834640"/>
                  <a:pt x="11347133" y="2832735"/>
                </a:cubicBezTo>
                <a:cubicBezTo>
                  <a:pt x="11338560" y="2832735"/>
                  <a:pt x="11327130" y="2819400"/>
                  <a:pt x="11321415" y="2808923"/>
                </a:cubicBezTo>
                <a:cubicBezTo>
                  <a:pt x="11303317" y="2773680"/>
                  <a:pt x="11287125" y="2737485"/>
                  <a:pt x="11269980" y="2701290"/>
                </a:cubicBezTo>
                <a:cubicBezTo>
                  <a:pt x="11249977" y="2659380"/>
                  <a:pt x="11231880" y="2617470"/>
                  <a:pt x="11210925" y="2576513"/>
                </a:cubicBezTo>
                <a:cubicBezTo>
                  <a:pt x="11130915" y="2422208"/>
                  <a:pt x="11120438" y="2419350"/>
                  <a:pt x="10952798" y="2447925"/>
                </a:cubicBezTo>
                <a:cubicBezTo>
                  <a:pt x="10387012" y="2543175"/>
                  <a:pt x="9821227" y="2640330"/>
                  <a:pt x="9253538" y="2729865"/>
                </a:cubicBezTo>
                <a:cubicBezTo>
                  <a:pt x="8938260" y="2780348"/>
                  <a:pt x="8622030" y="2805113"/>
                  <a:pt x="8301038" y="2804160"/>
                </a:cubicBezTo>
                <a:cubicBezTo>
                  <a:pt x="5985510" y="2800350"/>
                  <a:pt x="3669983" y="2803208"/>
                  <a:pt x="1353503" y="2801303"/>
                </a:cubicBezTo>
                <a:cubicBezTo>
                  <a:pt x="990600" y="2801303"/>
                  <a:pt x="641033" y="2730818"/>
                  <a:pt x="314325" y="2565083"/>
                </a:cubicBezTo>
                <a:cubicBezTo>
                  <a:pt x="299085" y="2557463"/>
                  <a:pt x="283845" y="2547938"/>
                  <a:pt x="268605" y="2539365"/>
                </a:cubicBezTo>
                <a:cubicBezTo>
                  <a:pt x="142875" y="2465070"/>
                  <a:pt x="40005" y="2370773"/>
                  <a:pt x="0" y="2222183"/>
                </a:cubicBezTo>
                <a:cubicBezTo>
                  <a:pt x="0" y="2190750"/>
                  <a:pt x="0" y="2158365"/>
                  <a:pt x="0" y="2126933"/>
                </a:cubicBezTo>
                <a:cubicBezTo>
                  <a:pt x="50483" y="1956435"/>
                  <a:pt x="152400" y="1822133"/>
                  <a:pt x="300038" y="1724025"/>
                </a:cubicBezTo>
                <a:cubicBezTo>
                  <a:pt x="481013" y="1604010"/>
                  <a:pt x="683895" y="1545908"/>
                  <a:pt x="894398" y="1506855"/>
                </a:cubicBezTo>
                <a:cubicBezTo>
                  <a:pt x="1082040" y="1472565"/>
                  <a:pt x="1270635" y="1477328"/>
                  <a:pt x="1459230" y="1477328"/>
                </a:cubicBezTo>
                <a:cubicBezTo>
                  <a:pt x="2349818" y="1478280"/>
                  <a:pt x="3240405" y="1477328"/>
                  <a:pt x="4130993" y="1483043"/>
                </a:cubicBezTo>
                <a:cubicBezTo>
                  <a:pt x="4212908" y="1483995"/>
                  <a:pt x="4252913" y="1454468"/>
                  <a:pt x="4282440" y="1390650"/>
                </a:cubicBezTo>
                <a:cubicBezTo>
                  <a:pt x="4297680" y="1357313"/>
                  <a:pt x="4310063" y="1323023"/>
                  <a:pt x="4322445" y="1288733"/>
                </a:cubicBezTo>
                <a:cubicBezTo>
                  <a:pt x="4357688" y="1185863"/>
                  <a:pt x="4414838" y="1108710"/>
                  <a:pt x="4531995" y="1094423"/>
                </a:cubicBezTo>
                <a:cubicBezTo>
                  <a:pt x="4538663" y="1093470"/>
                  <a:pt x="4546283" y="1089660"/>
                  <a:pt x="4551045" y="1083945"/>
                </a:cubicBezTo>
                <a:cubicBezTo>
                  <a:pt x="4583430" y="1051560"/>
                  <a:pt x="4618673" y="1050608"/>
                  <a:pt x="4657725" y="1075373"/>
                </a:cubicBezTo>
                <a:cubicBezTo>
                  <a:pt x="4673918" y="1085850"/>
                  <a:pt x="4698683" y="1084898"/>
                  <a:pt x="4718685" y="1084898"/>
                </a:cubicBezTo>
                <a:cubicBezTo>
                  <a:pt x="4739640" y="1084898"/>
                  <a:pt x="4761548" y="1077278"/>
                  <a:pt x="4782503" y="1078230"/>
                </a:cubicBezTo>
                <a:cubicBezTo>
                  <a:pt x="4884420" y="1084898"/>
                  <a:pt x="4985385" y="1093470"/>
                  <a:pt x="5093018" y="1102043"/>
                </a:cubicBezTo>
                <a:cubicBezTo>
                  <a:pt x="5093970" y="1073468"/>
                  <a:pt x="5095875" y="1057275"/>
                  <a:pt x="5095875" y="1040130"/>
                </a:cubicBezTo>
                <a:cubicBezTo>
                  <a:pt x="5095875" y="838200"/>
                  <a:pt x="5095875" y="637223"/>
                  <a:pt x="5094923" y="435293"/>
                </a:cubicBezTo>
                <a:cubicBezTo>
                  <a:pt x="5094923" y="423863"/>
                  <a:pt x="5091113" y="410528"/>
                  <a:pt x="5096828" y="402908"/>
                </a:cubicBezTo>
                <a:cubicBezTo>
                  <a:pt x="5100638" y="395288"/>
                  <a:pt x="5121593" y="388620"/>
                  <a:pt x="5123498" y="390525"/>
                </a:cubicBezTo>
                <a:cubicBezTo>
                  <a:pt x="5135880" y="408623"/>
                  <a:pt x="5148263" y="427673"/>
                  <a:pt x="5156835" y="448628"/>
                </a:cubicBezTo>
                <a:cubicBezTo>
                  <a:pt x="5166360" y="470535"/>
                  <a:pt x="5173028" y="494348"/>
                  <a:pt x="5138738" y="503873"/>
                </a:cubicBezTo>
                <a:cubicBezTo>
                  <a:pt x="5134928" y="504825"/>
                  <a:pt x="5132070" y="517208"/>
                  <a:pt x="5132070" y="524828"/>
                </a:cubicBezTo>
                <a:cubicBezTo>
                  <a:pt x="5132070" y="711518"/>
                  <a:pt x="5132070" y="899160"/>
                  <a:pt x="5132070" y="1094423"/>
                </a:cubicBezTo>
                <a:cubicBezTo>
                  <a:pt x="5180648" y="1094423"/>
                  <a:pt x="5225415" y="1094423"/>
                  <a:pt x="5271135" y="1094423"/>
                </a:cubicBezTo>
                <a:cubicBezTo>
                  <a:pt x="5320665" y="1094423"/>
                  <a:pt x="5369243" y="1096328"/>
                  <a:pt x="5418773" y="1093470"/>
                </a:cubicBezTo>
                <a:cubicBezTo>
                  <a:pt x="5432108" y="1092518"/>
                  <a:pt x="5444490" y="1078230"/>
                  <a:pt x="5457825" y="1072515"/>
                </a:cubicBezTo>
                <a:cubicBezTo>
                  <a:pt x="5476875" y="1064895"/>
                  <a:pt x="5497830" y="1061085"/>
                  <a:pt x="5525453" y="1052513"/>
                </a:cubicBezTo>
                <a:cubicBezTo>
                  <a:pt x="5525453" y="984885"/>
                  <a:pt x="5525453" y="912495"/>
                  <a:pt x="5525453" y="840105"/>
                </a:cubicBezTo>
                <a:cubicBezTo>
                  <a:pt x="5525453" y="802005"/>
                  <a:pt x="5524500" y="763905"/>
                  <a:pt x="5525453" y="725805"/>
                </a:cubicBezTo>
                <a:cubicBezTo>
                  <a:pt x="5526405" y="697230"/>
                  <a:pt x="5524500" y="676275"/>
                  <a:pt x="5494020" y="657225"/>
                </a:cubicBezTo>
                <a:cubicBezTo>
                  <a:pt x="5453063" y="632460"/>
                  <a:pt x="5474970" y="474345"/>
                  <a:pt x="5520690" y="460058"/>
                </a:cubicBezTo>
                <a:cubicBezTo>
                  <a:pt x="5535930" y="455295"/>
                  <a:pt x="5571173" y="465773"/>
                  <a:pt x="5574030" y="476250"/>
                </a:cubicBezTo>
                <a:cubicBezTo>
                  <a:pt x="5587365" y="525780"/>
                  <a:pt x="5594033" y="577215"/>
                  <a:pt x="5600700" y="628650"/>
                </a:cubicBezTo>
                <a:cubicBezTo>
                  <a:pt x="5601653" y="638175"/>
                  <a:pt x="5598795" y="657225"/>
                  <a:pt x="5594033" y="659130"/>
                </a:cubicBezTo>
                <a:cubicBezTo>
                  <a:pt x="5548313" y="674370"/>
                  <a:pt x="5563553" y="711518"/>
                  <a:pt x="5562600" y="741998"/>
                </a:cubicBezTo>
                <a:cubicBezTo>
                  <a:pt x="5561648" y="846773"/>
                  <a:pt x="5562600" y="950595"/>
                  <a:pt x="5562600" y="1058228"/>
                </a:cubicBezTo>
                <a:cubicBezTo>
                  <a:pt x="5585460" y="1060133"/>
                  <a:pt x="5603558" y="1061085"/>
                  <a:pt x="5623560" y="1062990"/>
                </a:cubicBezTo>
                <a:cubicBezTo>
                  <a:pt x="5627370" y="1080135"/>
                  <a:pt x="5631180" y="1096328"/>
                  <a:pt x="5634990" y="1115378"/>
                </a:cubicBezTo>
                <a:cubicBezTo>
                  <a:pt x="5670233" y="1102995"/>
                  <a:pt x="5687378" y="1086803"/>
                  <a:pt x="5688330" y="1046798"/>
                </a:cubicBezTo>
                <a:cubicBezTo>
                  <a:pt x="5692140" y="720090"/>
                  <a:pt x="5697855" y="393383"/>
                  <a:pt x="5703570" y="65723"/>
                </a:cubicBezTo>
                <a:cubicBezTo>
                  <a:pt x="5703570" y="43815"/>
                  <a:pt x="5703570" y="21908"/>
                  <a:pt x="5713095" y="0"/>
                </a:cubicBezTo>
                <a:cubicBezTo>
                  <a:pt x="5714048" y="10478"/>
                  <a:pt x="5715953" y="21908"/>
                  <a:pt x="5715953" y="32385"/>
                </a:cubicBezTo>
                <a:cubicBezTo>
                  <a:pt x="5715953" y="58103"/>
                  <a:pt x="5715953" y="82868"/>
                  <a:pt x="5715953" y="108585"/>
                </a:cubicBezTo>
                <a:cubicBezTo>
                  <a:pt x="5720715" y="427673"/>
                  <a:pt x="5726430" y="746760"/>
                  <a:pt x="5732145" y="1065848"/>
                </a:cubicBezTo>
                <a:cubicBezTo>
                  <a:pt x="5732145" y="1075373"/>
                  <a:pt x="5735003" y="1083945"/>
                  <a:pt x="5736908" y="1102043"/>
                </a:cubicBezTo>
                <a:cubicBezTo>
                  <a:pt x="5768340" y="1076325"/>
                  <a:pt x="5795963" y="1054418"/>
                  <a:pt x="5835015" y="1022033"/>
                </a:cubicBezTo>
                <a:cubicBezTo>
                  <a:pt x="5835015" y="957263"/>
                  <a:pt x="5843588" y="873443"/>
                  <a:pt x="5830253" y="793433"/>
                </a:cubicBezTo>
                <a:cubicBezTo>
                  <a:pt x="5825490" y="762953"/>
                  <a:pt x="5799773" y="730568"/>
                  <a:pt x="5804535" y="694373"/>
                </a:cubicBezTo>
                <a:cubicBezTo>
                  <a:pt x="5806440" y="681990"/>
                  <a:pt x="5817870" y="670560"/>
                  <a:pt x="5823585" y="658178"/>
                </a:cubicBezTo>
                <a:cubicBezTo>
                  <a:pt x="5828348" y="647700"/>
                  <a:pt x="5834063" y="636270"/>
                  <a:pt x="5835015" y="624840"/>
                </a:cubicBezTo>
                <a:cubicBezTo>
                  <a:pt x="5836920" y="595313"/>
                  <a:pt x="5835968" y="564833"/>
                  <a:pt x="5835968" y="521970"/>
                </a:cubicBezTo>
                <a:cubicBezTo>
                  <a:pt x="5865495" y="571500"/>
                  <a:pt x="5815965" y="633413"/>
                  <a:pt x="5888355" y="653415"/>
                </a:cubicBezTo>
                <a:cubicBezTo>
                  <a:pt x="5867400" y="675323"/>
                  <a:pt x="5810250" y="689610"/>
                  <a:pt x="5875020" y="718185"/>
                </a:cubicBezTo>
                <a:cubicBezTo>
                  <a:pt x="5878830" y="720090"/>
                  <a:pt x="5878830" y="732473"/>
                  <a:pt x="5878830" y="740093"/>
                </a:cubicBezTo>
                <a:cubicBezTo>
                  <a:pt x="5872163" y="837248"/>
                  <a:pt x="5864543" y="934403"/>
                  <a:pt x="5856923" y="1032510"/>
                </a:cubicBezTo>
                <a:cubicBezTo>
                  <a:pt x="5879783" y="1039178"/>
                  <a:pt x="5894070" y="1042988"/>
                  <a:pt x="5911215" y="1047750"/>
                </a:cubicBezTo>
                <a:cubicBezTo>
                  <a:pt x="5911215" y="1081088"/>
                  <a:pt x="5911215" y="1114425"/>
                  <a:pt x="5911215" y="1152525"/>
                </a:cubicBezTo>
                <a:cubicBezTo>
                  <a:pt x="5976938" y="1165860"/>
                  <a:pt x="6039803" y="1179195"/>
                  <a:pt x="6102668" y="1191578"/>
                </a:cubicBezTo>
                <a:cubicBezTo>
                  <a:pt x="6360795" y="1242060"/>
                  <a:pt x="6612255" y="1315403"/>
                  <a:pt x="6840855" y="1447800"/>
                </a:cubicBezTo>
                <a:cubicBezTo>
                  <a:pt x="6930390" y="1500188"/>
                  <a:pt x="7017068" y="1518285"/>
                  <a:pt x="7118033" y="1518285"/>
                </a:cubicBezTo>
                <a:cubicBezTo>
                  <a:pt x="7618095" y="1518285"/>
                  <a:pt x="8118158" y="1518285"/>
                  <a:pt x="8618220" y="1529715"/>
                </a:cubicBezTo>
                <a:cubicBezTo>
                  <a:pt x="8844915" y="1534478"/>
                  <a:pt x="9070657" y="1561148"/>
                  <a:pt x="9296400" y="1584960"/>
                </a:cubicBezTo>
                <a:cubicBezTo>
                  <a:pt x="9747885" y="1631633"/>
                  <a:pt x="10196512" y="1701165"/>
                  <a:pt x="10639425" y="1801178"/>
                </a:cubicBezTo>
                <a:cubicBezTo>
                  <a:pt x="10781348" y="1833563"/>
                  <a:pt x="10923270" y="1869758"/>
                  <a:pt x="11076623" y="1906905"/>
                </a:cubicBezTo>
                <a:cubicBezTo>
                  <a:pt x="11113770" y="1848803"/>
                  <a:pt x="11160442" y="1787843"/>
                  <a:pt x="11192827" y="1721168"/>
                </a:cubicBezTo>
                <a:cubicBezTo>
                  <a:pt x="11210925" y="1684973"/>
                  <a:pt x="11212830" y="1637348"/>
                  <a:pt x="11209020" y="1596390"/>
                </a:cubicBezTo>
                <a:cubicBezTo>
                  <a:pt x="11202352" y="1525905"/>
                  <a:pt x="11170920" y="1503998"/>
                  <a:pt x="11099483" y="1503045"/>
                </a:cubicBezTo>
                <a:cubicBezTo>
                  <a:pt x="11050905" y="1502093"/>
                  <a:pt x="11000423" y="1504950"/>
                  <a:pt x="10952798" y="1494473"/>
                </a:cubicBezTo>
                <a:cubicBezTo>
                  <a:pt x="10879455" y="1478280"/>
                  <a:pt x="10836592" y="1425893"/>
                  <a:pt x="10834688" y="1363028"/>
                </a:cubicBezTo>
                <a:cubicBezTo>
                  <a:pt x="10832783" y="1301115"/>
                  <a:pt x="10871835" y="1243965"/>
                  <a:pt x="10942320" y="1222058"/>
                </a:cubicBezTo>
                <a:cubicBezTo>
                  <a:pt x="10989945" y="1206818"/>
                  <a:pt x="11041380" y="1196340"/>
                  <a:pt x="11090910" y="1194435"/>
                </a:cubicBezTo>
                <a:cubicBezTo>
                  <a:pt x="11356658" y="1187768"/>
                  <a:pt x="11615738" y="1224915"/>
                  <a:pt x="11869102" y="1307783"/>
                </a:cubicBezTo>
                <a:cubicBezTo>
                  <a:pt x="11894820" y="1316355"/>
                  <a:pt x="11918633" y="1328738"/>
                  <a:pt x="11942445" y="1341120"/>
                </a:cubicBezTo>
                <a:cubicBezTo>
                  <a:pt x="11951970" y="1345883"/>
                  <a:pt x="11959590" y="1353503"/>
                  <a:pt x="11973877" y="1363980"/>
                </a:cubicBezTo>
                <a:cubicBezTo>
                  <a:pt x="11862435" y="1428750"/>
                  <a:pt x="11743373" y="1450658"/>
                  <a:pt x="11620500" y="1474470"/>
                </a:cubicBezTo>
                <a:cubicBezTo>
                  <a:pt x="11620500" y="1550670"/>
                  <a:pt x="11620500" y="1624965"/>
                  <a:pt x="11620500" y="1699260"/>
                </a:cubicBezTo>
                <a:cubicBezTo>
                  <a:pt x="11620500" y="1732598"/>
                  <a:pt x="11620500" y="1765935"/>
                  <a:pt x="11620500" y="1799273"/>
                </a:cubicBezTo>
                <a:cubicBezTo>
                  <a:pt x="11620500" y="1976438"/>
                  <a:pt x="11620500" y="1977390"/>
                  <a:pt x="11731942" y="2114550"/>
                </a:cubicBezTo>
                <a:cubicBezTo>
                  <a:pt x="11741467" y="2125980"/>
                  <a:pt x="11754802" y="2140268"/>
                  <a:pt x="11768138" y="2142173"/>
                </a:cubicBezTo>
                <a:cubicBezTo>
                  <a:pt x="11828145" y="2148840"/>
                  <a:pt x="11889105" y="2150745"/>
                  <a:pt x="11955780" y="2155508"/>
                </a:cubicBezTo>
                <a:cubicBezTo>
                  <a:pt x="11923395" y="2065020"/>
                  <a:pt x="11977688" y="2005965"/>
                  <a:pt x="12030075" y="1937385"/>
                </a:cubicBezTo>
                <a:cubicBezTo>
                  <a:pt x="12080558" y="2008823"/>
                  <a:pt x="12068175" y="2081213"/>
                  <a:pt x="12054840" y="2144078"/>
                </a:cubicBezTo>
                <a:cubicBezTo>
                  <a:pt x="12102465" y="2166938"/>
                  <a:pt x="12147233" y="2188845"/>
                  <a:pt x="12192000" y="2210753"/>
                </a:cubicBezTo>
                <a:cubicBezTo>
                  <a:pt x="12192000" y="2219325"/>
                  <a:pt x="12192000" y="2225993"/>
                  <a:pt x="12192000" y="223170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51012D-9C18-47B2-BFAD-2DA7A3910A93}"/>
              </a:ext>
            </a:extLst>
          </p:cNvPr>
          <p:cNvGrpSpPr/>
          <p:nvPr/>
        </p:nvGrpSpPr>
        <p:grpSpPr>
          <a:xfrm flipH="1">
            <a:off x="3561328" y="2008632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699F290B-B8A4-41FF-88D5-AE81F677D969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37268359-8A6D-445A-84E5-52A15B8860E7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FB8D-D396-4391-910B-32F1DC469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BD7B87-4A02-438A-950D-20EE6CC4F668}"/>
              </a:ext>
            </a:extLst>
          </p:cNvPr>
          <p:cNvSpPr/>
          <p:nvPr/>
        </p:nvSpPr>
        <p:spPr>
          <a:xfrm>
            <a:off x="3925838" y="404445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DED698-C18C-4150-B834-AD9C281460A4}"/>
              </a:ext>
            </a:extLst>
          </p:cNvPr>
          <p:cNvSpPr/>
          <p:nvPr/>
        </p:nvSpPr>
        <p:spPr>
          <a:xfrm>
            <a:off x="3925838" y="455485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0DD01-7244-48FD-B6CC-5C4886A927B4}"/>
              </a:ext>
            </a:extLst>
          </p:cNvPr>
          <p:cNvSpPr/>
          <p:nvPr/>
        </p:nvSpPr>
        <p:spPr>
          <a:xfrm>
            <a:off x="3925838" y="5065265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0B4DC-3138-4E1E-9448-054002640C81}"/>
              </a:ext>
            </a:extLst>
          </p:cNvPr>
          <p:cNvSpPr/>
          <p:nvPr/>
        </p:nvSpPr>
        <p:spPr>
          <a:xfrm>
            <a:off x="3925838" y="557567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16599C3D-C1F8-4562-94BA-83A7110C4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297586"/>
              </p:ext>
            </p:extLst>
          </p:nvPr>
        </p:nvGraphicFramePr>
        <p:xfrm>
          <a:off x="3789912" y="3836880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B923B1-2E3A-4EEE-8BED-16478FA3B90C}"/>
              </a:ext>
            </a:extLst>
          </p:cNvPr>
          <p:cNvSpPr txBox="1"/>
          <p:nvPr/>
        </p:nvSpPr>
        <p:spPr>
          <a:xfrm>
            <a:off x="3963965" y="4085975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4CC50-6C7A-48A0-B69C-4823905F7D29}"/>
              </a:ext>
            </a:extLst>
          </p:cNvPr>
          <p:cNvSpPr txBox="1"/>
          <p:nvPr/>
        </p:nvSpPr>
        <p:spPr>
          <a:xfrm>
            <a:off x="3978823" y="4592475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ADDE5-E5B7-4315-B736-51BD628EA100}"/>
              </a:ext>
            </a:extLst>
          </p:cNvPr>
          <p:cNvSpPr txBox="1"/>
          <p:nvPr/>
        </p:nvSpPr>
        <p:spPr>
          <a:xfrm>
            <a:off x="3973465" y="5093392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86BFC-BB18-4933-B898-7595C922F31E}"/>
              </a:ext>
            </a:extLst>
          </p:cNvPr>
          <p:cNvSpPr txBox="1"/>
          <p:nvPr/>
        </p:nvSpPr>
        <p:spPr>
          <a:xfrm>
            <a:off x="3988323" y="5599892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236D9ED8-751C-43B0-937D-AF1C48320342}"/>
              </a:ext>
            </a:extLst>
          </p:cNvPr>
          <p:cNvSpPr txBox="1">
            <a:spLocks/>
          </p:cNvSpPr>
          <p:nvPr/>
        </p:nvSpPr>
        <p:spPr>
          <a:xfrm>
            <a:off x="3788085" y="2003883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60D1C79-65F7-48C8-8AB9-DC79CCAB57C0}"/>
              </a:ext>
            </a:extLst>
          </p:cNvPr>
          <p:cNvSpPr txBox="1">
            <a:spLocks/>
          </p:cNvSpPr>
          <p:nvPr/>
        </p:nvSpPr>
        <p:spPr>
          <a:xfrm>
            <a:off x="3913051" y="3632491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FFC074-0ABA-4CC1-8E82-364E16EE918E}"/>
              </a:ext>
            </a:extLst>
          </p:cNvPr>
          <p:cNvSpPr txBox="1"/>
          <p:nvPr/>
        </p:nvSpPr>
        <p:spPr>
          <a:xfrm>
            <a:off x="3788084" y="2508900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F0DDFE-2383-4907-9903-916068AE17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766BA3A-0B31-4F76-9682-EC0C8131C38E}"/>
              </a:ext>
            </a:extLst>
          </p:cNvPr>
          <p:cNvSpPr/>
          <p:nvPr/>
        </p:nvSpPr>
        <p:spPr>
          <a:xfrm rot="5400000">
            <a:off x="4961106" y="3044965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BDBA01A-2876-41A7-8B76-19716C941842}"/>
              </a:ext>
            </a:extLst>
          </p:cNvPr>
          <p:cNvSpPr/>
          <p:nvPr/>
        </p:nvSpPr>
        <p:spPr>
          <a:xfrm rot="5400000">
            <a:off x="6037813" y="1976074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2AB1899-8645-44B8-BA65-713D50425FFD}"/>
              </a:ext>
            </a:extLst>
          </p:cNvPr>
          <p:cNvSpPr/>
          <p:nvPr/>
        </p:nvSpPr>
        <p:spPr>
          <a:xfrm rot="5400000">
            <a:off x="6037813" y="4112451"/>
            <a:ext cx="1880523" cy="1880521"/>
          </a:xfrm>
          <a:prstGeom prst="diamond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2C7E43A-F573-4FE8-BB0A-0826BEC120FE}"/>
              </a:ext>
            </a:extLst>
          </p:cNvPr>
          <p:cNvSpPr/>
          <p:nvPr/>
        </p:nvSpPr>
        <p:spPr>
          <a:xfrm rot="5400000">
            <a:off x="7036207" y="1862881"/>
            <a:ext cx="4213781" cy="4213776"/>
          </a:xfrm>
          <a:prstGeom prst="diamond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25CD87-0F2A-4198-8F54-1C0D2DADB5F8}"/>
              </a:ext>
            </a:extLst>
          </p:cNvPr>
          <p:cNvGrpSpPr/>
          <p:nvPr/>
        </p:nvGrpSpPr>
        <p:grpSpPr>
          <a:xfrm>
            <a:off x="8447127" y="2916036"/>
            <a:ext cx="2560053" cy="2061879"/>
            <a:chOff x="5978252" y="2455802"/>
            <a:chExt cx="2330217" cy="18767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0AA8A3-9641-442E-9AEA-641AD6A72440}"/>
                </a:ext>
              </a:extLst>
            </p:cNvPr>
            <p:cNvSpPr txBox="1"/>
            <p:nvPr/>
          </p:nvSpPr>
          <p:spPr>
            <a:xfrm>
              <a:off x="5978252" y="2735744"/>
              <a:ext cx="2330216" cy="1596826"/>
            </a:xfrm>
            <a:prstGeom prst="homePlate">
              <a:avLst>
                <a:gd name="adj" fmla="val 71944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FAB85-2DE5-4517-A858-DED6A035B189}"/>
                </a:ext>
              </a:extLst>
            </p:cNvPr>
            <p:cNvSpPr txBox="1"/>
            <p:nvPr/>
          </p:nvSpPr>
          <p:spPr>
            <a:xfrm>
              <a:off x="5978253" y="2455802"/>
              <a:ext cx="2330216" cy="2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52E968-1553-495F-9E34-C2E5DDC47CC7}"/>
              </a:ext>
            </a:extLst>
          </p:cNvPr>
          <p:cNvGrpSpPr/>
          <p:nvPr/>
        </p:nvGrpSpPr>
        <p:grpSpPr>
          <a:xfrm>
            <a:off x="6432934" y="2567539"/>
            <a:ext cx="1090284" cy="686964"/>
            <a:chOff x="4063366" y="1671583"/>
            <a:chExt cx="992401" cy="625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B92908-7B6C-4D12-9481-DFC2658F31EF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059B8-EC3C-4457-B631-AC064D2FF270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A1BE64-9359-40FD-826D-6EA6E62855C3}"/>
              </a:ext>
            </a:extLst>
          </p:cNvPr>
          <p:cNvGrpSpPr/>
          <p:nvPr/>
        </p:nvGrpSpPr>
        <p:grpSpPr>
          <a:xfrm>
            <a:off x="5356226" y="3636429"/>
            <a:ext cx="1090284" cy="686964"/>
            <a:chOff x="4063366" y="1671583"/>
            <a:chExt cx="992401" cy="6252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1D9597-6736-431A-98A1-9213DEDFCE56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B469BD-8120-4042-A64D-716F5C3E439F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5D9C0B-1952-4074-9D32-CC2407F0D229}"/>
              </a:ext>
            </a:extLst>
          </p:cNvPr>
          <p:cNvGrpSpPr/>
          <p:nvPr/>
        </p:nvGrpSpPr>
        <p:grpSpPr>
          <a:xfrm>
            <a:off x="6432934" y="4703915"/>
            <a:ext cx="1090284" cy="686964"/>
            <a:chOff x="4063366" y="1671583"/>
            <a:chExt cx="992401" cy="6252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0D3BDD-FFDE-4707-BB55-E45C392AB1F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DA8996-AA4C-42A6-B45B-44F4CE2A1E34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5E1AC4-C5B5-4A35-A47E-02E528CD0A4B}"/>
              </a:ext>
            </a:extLst>
          </p:cNvPr>
          <p:cNvGrpSpPr/>
          <p:nvPr/>
        </p:nvGrpSpPr>
        <p:grpSpPr>
          <a:xfrm>
            <a:off x="7481360" y="3636429"/>
            <a:ext cx="1090284" cy="686964"/>
            <a:chOff x="4063366" y="1671583"/>
            <a:chExt cx="992401" cy="6252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1CBA36-F40E-4B8B-AA97-23EC7088078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D3C241-4509-4725-81C8-37E7D1DEC7D0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D94664-4127-44BC-9F45-F516A5F784DE}"/>
              </a:ext>
            </a:extLst>
          </p:cNvPr>
          <p:cNvGrpSpPr/>
          <p:nvPr/>
        </p:nvGrpSpPr>
        <p:grpSpPr>
          <a:xfrm>
            <a:off x="891271" y="1828119"/>
            <a:ext cx="4464955" cy="1041157"/>
            <a:chOff x="-740680" y="1129566"/>
            <a:chExt cx="4125026" cy="10411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BB8617-2E4A-405F-B99B-65A70A6C8FCE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3A4A5E-56E0-4880-877B-C0774B0AE761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15B6E3-0C38-4F9E-8078-34454F4B26CA}"/>
              </a:ext>
            </a:extLst>
          </p:cNvPr>
          <p:cNvGrpSpPr/>
          <p:nvPr/>
        </p:nvGrpSpPr>
        <p:grpSpPr>
          <a:xfrm>
            <a:off x="891271" y="5068479"/>
            <a:ext cx="4464955" cy="1041157"/>
            <a:chOff x="-740680" y="1129566"/>
            <a:chExt cx="4125026" cy="10411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897CF-6C06-4B4E-853A-80646D53C375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B5373E-E9E7-454F-B4AC-4E7423DFAABD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305DCD-39DA-4B7A-B8F1-40658093EEA0}"/>
              </a:ext>
            </a:extLst>
          </p:cNvPr>
          <p:cNvGrpSpPr/>
          <p:nvPr/>
        </p:nvGrpSpPr>
        <p:grpSpPr>
          <a:xfrm>
            <a:off x="891271" y="3355965"/>
            <a:ext cx="3272167" cy="1225823"/>
            <a:chOff x="-740680" y="1205766"/>
            <a:chExt cx="2801495" cy="12258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280E12-8CA4-468F-AFA8-73C408FFF916}"/>
                </a:ext>
              </a:extLst>
            </p:cNvPr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E572BB-0865-47FF-B9F1-EFC46A385E0C}"/>
                </a:ext>
              </a:extLst>
            </p:cNvPr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CCA193B4-B8F2-4BFC-BFCF-3D67183B1A3E}"/>
              </a:ext>
            </a:extLst>
          </p:cNvPr>
          <p:cNvSpPr>
            <a:spLocks noEditPoints="1"/>
          </p:cNvSpPr>
          <p:nvPr/>
        </p:nvSpPr>
        <p:spPr bwMode="auto">
          <a:xfrm>
            <a:off x="752561" y="2622864"/>
            <a:ext cx="5428682" cy="3324593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12557-D57E-4DA3-B2AB-2D2BB504BDB6}"/>
              </a:ext>
            </a:extLst>
          </p:cNvPr>
          <p:cNvSpPr txBox="1"/>
          <p:nvPr/>
        </p:nvSpPr>
        <p:spPr>
          <a:xfrm>
            <a:off x="6934984" y="1724007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D34BB-57D9-4DFD-99E1-101B790C83FC}"/>
              </a:ext>
            </a:extLst>
          </p:cNvPr>
          <p:cNvSpPr txBox="1"/>
          <p:nvPr/>
        </p:nvSpPr>
        <p:spPr>
          <a:xfrm>
            <a:off x="8316820" y="1785562"/>
            <a:ext cx="326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E92CE-9979-4379-9A2F-4CB7F30ABF79}"/>
              </a:ext>
            </a:extLst>
          </p:cNvPr>
          <p:cNvSpPr/>
          <p:nvPr/>
        </p:nvSpPr>
        <p:spPr>
          <a:xfrm>
            <a:off x="6996528" y="4710034"/>
            <a:ext cx="4475472" cy="14534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8D8BC-0C0E-4500-B65E-DA368F36884E}"/>
              </a:ext>
            </a:extLst>
          </p:cNvPr>
          <p:cNvSpPr txBox="1"/>
          <p:nvPr/>
        </p:nvSpPr>
        <p:spPr>
          <a:xfrm>
            <a:off x="7444017" y="5394030"/>
            <a:ext cx="359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898F4-4AB5-4085-A704-E09E7324537D}"/>
              </a:ext>
            </a:extLst>
          </p:cNvPr>
          <p:cNvSpPr txBox="1"/>
          <p:nvPr/>
        </p:nvSpPr>
        <p:spPr>
          <a:xfrm>
            <a:off x="3331018" y="1918672"/>
            <a:ext cx="1296144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DC819-E52A-4F2E-8DE1-BE8824F591D9}"/>
              </a:ext>
            </a:extLst>
          </p:cNvPr>
          <p:cNvSpPr txBox="1"/>
          <p:nvPr/>
        </p:nvSpPr>
        <p:spPr>
          <a:xfrm>
            <a:off x="3774293" y="5789792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B27F5-B13D-429C-8D6F-B36930655DAC}"/>
              </a:ext>
            </a:extLst>
          </p:cNvPr>
          <p:cNvSpPr txBox="1"/>
          <p:nvPr/>
        </p:nvSpPr>
        <p:spPr>
          <a:xfrm>
            <a:off x="1171978" y="5560587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1AEB12-ACC7-4A1C-B5D3-EB6269D81ED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899959" y="4274384"/>
            <a:ext cx="522406" cy="151540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B1804-3B45-4284-9E19-852B813E0592}"/>
              </a:ext>
            </a:extLst>
          </p:cNvPr>
          <p:cNvCxnSpPr>
            <a:endCxn id="8" idx="2"/>
          </p:cNvCxnSpPr>
          <p:nvPr/>
        </p:nvCxnSpPr>
        <p:spPr>
          <a:xfrm flipV="1">
            <a:off x="3210188" y="2288005"/>
            <a:ext cx="768902" cy="79457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722EE-C298-4F88-B0AA-D9FB5869EEE3}"/>
              </a:ext>
            </a:extLst>
          </p:cNvPr>
          <p:cNvCxnSpPr>
            <a:endCxn id="10" idx="0"/>
          </p:cNvCxnSpPr>
          <p:nvPr/>
        </p:nvCxnSpPr>
        <p:spPr>
          <a:xfrm flipH="1">
            <a:off x="1820050" y="4871589"/>
            <a:ext cx="492462" cy="68899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CC4AD3-FA8B-4500-964C-0F0FAE7AA555}"/>
              </a:ext>
            </a:extLst>
          </p:cNvPr>
          <p:cNvGrpSpPr/>
          <p:nvPr/>
        </p:nvGrpSpPr>
        <p:grpSpPr>
          <a:xfrm>
            <a:off x="6960095" y="3184217"/>
            <a:ext cx="4626357" cy="719450"/>
            <a:chOff x="395534" y="3737445"/>
            <a:chExt cx="3972999" cy="7194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4106F9-443B-431A-B231-9934F3739F3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ACE4A-FC6A-4AAA-AA0B-A75C569C629D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03A81-E61C-4793-8C70-600BC6635514}"/>
              </a:ext>
            </a:extLst>
          </p:cNvPr>
          <p:cNvGrpSpPr/>
          <p:nvPr/>
        </p:nvGrpSpPr>
        <p:grpSpPr>
          <a:xfrm>
            <a:off x="6960095" y="3925128"/>
            <a:ext cx="4626357" cy="719450"/>
            <a:chOff x="395534" y="3737445"/>
            <a:chExt cx="3972999" cy="7194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32FBC6-E1BC-48C3-A59E-ED3EC99C711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1C2B75-0A4A-4C23-9B43-08ED92AD79A5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BACE5C-AB7B-47B8-9D95-47AFF748B0DA}"/>
              </a:ext>
            </a:extLst>
          </p:cNvPr>
          <p:cNvGrpSpPr/>
          <p:nvPr/>
        </p:nvGrpSpPr>
        <p:grpSpPr>
          <a:xfrm>
            <a:off x="6960095" y="2443306"/>
            <a:ext cx="4626357" cy="719450"/>
            <a:chOff x="395534" y="3737445"/>
            <a:chExt cx="3972999" cy="719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D8ED84-A28C-4CBA-9BD3-E5D8AD95601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B532E-6C37-4E24-887D-488181679A65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23" name="직사각형 3">
            <a:extLst>
              <a:ext uri="{FF2B5EF4-FFF2-40B4-BE49-F238E27FC236}">
                <a16:creationId xmlns:a16="http://schemas.microsoft.com/office/drawing/2014/main" id="{2AAA2A66-9B12-4B39-A2DD-349D8CD080FA}"/>
              </a:ext>
            </a:extLst>
          </p:cNvPr>
          <p:cNvSpPr/>
          <p:nvPr/>
        </p:nvSpPr>
        <p:spPr>
          <a:xfrm>
            <a:off x="2804772" y="2923110"/>
            <a:ext cx="676828" cy="391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94">
            <a:extLst>
              <a:ext uri="{FF2B5EF4-FFF2-40B4-BE49-F238E27FC236}">
                <a16:creationId xmlns:a16="http://schemas.microsoft.com/office/drawing/2014/main" id="{5F14203A-EC16-451D-A726-6EF021CE648A}"/>
              </a:ext>
            </a:extLst>
          </p:cNvPr>
          <p:cNvSpPr/>
          <p:nvPr/>
        </p:nvSpPr>
        <p:spPr>
          <a:xfrm>
            <a:off x="2141081" y="4430317"/>
            <a:ext cx="676828" cy="658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95">
            <a:extLst>
              <a:ext uri="{FF2B5EF4-FFF2-40B4-BE49-F238E27FC236}">
                <a16:creationId xmlns:a16="http://schemas.microsoft.com/office/drawing/2014/main" id="{AE99ED5E-FEF5-4437-B4DB-8E7B8B6D4052}"/>
              </a:ext>
            </a:extLst>
          </p:cNvPr>
          <p:cNvSpPr/>
          <p:nvPr/>
        </p:nvSpPr>
        <p:spPr>
          <a:xfrm>
            <a:off x="3681865" y="4021406"/>
            <a:ext cx="513309" cy="506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925A1ACC-B74C-4F00-8CC3-79017E41D319}"/>
              </a:ext>
            </a:extLst>
          </p:cNvPr>
          <p:cNvSpPr/>
          <p:nvPr/>
        </p:nvSpPr>
        <p:spPr>
          <a:xfrm flipH="1">
            <a:off x="9077432" y="48929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AB501-DAC3-4A55-A55C-A9B7A36E1199}"/>
              </a:ext>
            </a:extLst>
          </p:cNvPr>
          <p:cNvSpPr/>
          <p:nvPr/>
        </p:nvSpPr>
        <p:spPr>
          <a:xfrm>
            <a:off x="199175" y="158436"/>
            <a:ext cx="5703684" cy="651849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1734BFDE-0610-4898-BC8A-74C7EF63268D}"/>
              </a:ext>
            </a:extLst>
          </p:cNvPr>
          <p:cNvGrpSpPr/>
          <p:nvPr/>
        </p:nvGrpSpPr>
        <p:grpSpPr>
          <a:xfrm>
            <a:off x="707546" y="2690682"/>
            <a:ext cx="4512637" cy="1106575"/>
            <a:chOff x="4932040" y="2183693"/>
            <a:chExt cx="4029507" cy="11065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194CDD-648A-411F-8BE6-E51B61D61C2B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175D77-4221-4572-9CA3-210E6717130F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7C0BCCB9-DB42-4C51-993D-50CFE915E97C}"/>
              </a:ext>
            </a:extLst>
          </p:cNvPr>
          <p:cNvGrpSpPr/>
          <p:nvPr/>
        </p:nvGrpSpPr>
        <p:grpSpPr>
          <a:xfrm>
            <a:off x="722211" y="3986827"/>
            <a:ext cx="4498711" cy="1106575"/>
            <a:chOff x="4947415" y="3479837"/>
            <a:chExt cx="4017073" cy="11065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DBD60-2A08-4C1C-84C7-A7C55C04029A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FA0994-79BB-45CD-B865-0A368E3E5356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id="{A2E42BF9-FCF6-4072-B0CD-72CE475EE424}"/>
              </a:ext>
            </a:extLst>
          </p:cNvPr>
          <p:cNvGrpSpPr/>
          <p:nvPr/>
        </p:nvGrpSpPr>
        <p:grpSpPr>
          <a:xfrm>
            <a:off x="738614" y="5210962"/>
            <a:ext cx="4462350" cy="1106575"/>
            <a:chOff x="4962790" y="4703973"/>
            <a:chExt cx="3984605" cy="11065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D3B016-4A8F-4C0E-9F21-04CEC29D3FA4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BD28A-91FB-40C5-ACA5-5BC895681F5A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BE4AD7-2A5D-45EA-A4AC-AA20E2B3EBD2}"/>
              </a:ext>
            </a:extLst>
          </p:cNvPr>
          <p:cNvSpPr txBox="1"/>
          <p:nvPr/>
        </p:nvSpPr>
        <p:spPr>
          <a:xfrm>
            <a:off x="707546" y="316787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B2A4D-2288-4909-8E0A-5C424D92928C}"/>
              </a:ext>
            </a:extLst>
          </p:cNvPr>
          <p:cNvSpPr txBox="1"/>
          <p:nvPr/>
        </p:nvSpPr>
        <p:spPr>
          <a:xfrm>
            <a:off x="707546" y="963949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FE22E-56E8-49D9-9A90-CFC29FCF8BDB}"/>
              </a:ext>
            </a:extLst>
          </p:cNvPr>
          <p:cNvSpPr txBox="1"/>
          <p:nvPr/>
        </p:nvSpPr>
        <p:spPr>
          <a:xfrm>
            <a:off x="707546" y="1528417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072-26DF-42E1-B632-A51B75634487}"/>
              </a:ext>
            </a:extLst>
          </p:cNvPr>
          <p:cNvSpPr txBox="1">
            <a:spLocks/>
          </p:cNvSpPr>
          <p:nvPr/>
        </p:nvSpPr>
        <p:spPr>
          <a:xfrm>
            <a:off x="8226915" y="327907"/>
            <a:ext cx="3650557" cy="712210"/>
          </a:xfrm>
          <a:prstGeom prst="rect">
            <a:avLst/>
          </a:prstGeom>
          <a:noFill/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3E7278-E971-42B3-9480-9F3F6DFFFDFA}"/>
              </a:ext>
            </a:extLst>
          </p:cNvPr>
          <p:cNvSpPr txBox="1">
            <a:spLocks/>
          </p:cNvSpPr>
          <p:nvPr/>
        </p:nvSpPr>
        <p:spPr>
          <a:xfrm>
            <a:off x="8226915" y="1024728"/>
            <a:ext cx="3650557" cy="712210"/>
          </a:xfrm>
          <a:prstGeom prst="rect">
            <a:avLst/>
          </a:prstGeom>
          <a:noFill/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3600" b="1" dirty="0">
                <a:solidFill>
                  <a:schemeClr val="bg1"/>
                </a:solidFill>
                <a:latin typeface="+mn-lt"/>
              </a:rPr>
              <a:t>INFOGRAPHIC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E6C472-32B9-4FB3-A57E-C336D183A0DC}"/>
              </a:ext>
            </a:extLst>
          </p:cNvPr>
          <p:cNvGrpSpPr/>
          <p:nvPr/>
        </p:nvGrpSpPr>
        <p:grpSpPr>
          <a:xfrm>
            <a:off x="5503545" y="3057369"/>
            <a:ext cx="1184910" cy="137160"/>
            <a:chOff x="8248649" y="4728210"/>
            <a:chExt cx="1184910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3C7A9-C688-4C3D-A62D-CEACD9C32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649" y="4728210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161E8-D5D3-48DE-BAA3-8982BC31B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199" y="4728210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F51B7-876F-4CA9-B7E7-B572049E4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7749" y="4728210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D7DD8-3777-4F3C-897A-949E81388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299" y="4728210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A8BC59-65D0-4FDB-8EA9-156D27B9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6849" y="4728210"/>
              <a:ext cx="13716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BAFFF4-5314-4A4E-ABE6-DF16BD253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6399" y="4728210"/>
              <a:ext cx="137160" cy="137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940B1-6C01-4317-9413-FCA799137765}"/>
              </a:ext>
            </a:extLst>
          </p:cNvPr>
          <p:cNvGrpSpPr/>
          <p:nvPr/>
        </p:nvGrpSpPr>
        <p:grpSpPr>
          <a:xfrm>
            <a:off x="712231" y="3429000"/>
            <a:ext cx="4756900" cy="1569660"/>
            <a:chOff x="73730" y="3545732"/>
            <a:chExt cx="4756900" cy="1569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4C75B6-03E2-4196-AB2F-7CB5FD79CDB7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4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2BE589-F458-4014-8882-F45FA67ADAFA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F06353-4C6C-4351-BE22-BB9474191BDD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E5BEB-FA85-4298-9B40-4E9F884671E1}"/>
              </a:ext>
            </a:extLst>
          </p:cNvPr>
          <p:cNvGrpSpPr/>
          <p:nvPr/>
        </p:nvGrpSpPr>
        <p:grpSpPr>
          <a:xfrm>
            <a:off x="6722869" y="3429000"/>
            <a:ext cx="4756900" cy="1569660"/>
            <a:chOff x="73730" y="3545732"/>
            <a:chExt cx="4756900" cy="15696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70432A-7608-4547-8919-67662B55EBC1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3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A72A23-859B-422A-8066-C4255EA7FCA9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A8C3F3-D484-4B57-AA5C-C294BB8ECFFC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323FF-6CF3-4F75-81DD-BFD0115343F2}"/>
              </a:ext>
            </a:extLst>
          </p:cNvPr>
          <p:cNvGrpSpPr/>
          <p:nvPr/>
        </p:nvGrpSpPr>
        <p:grpSpPr>
          <a:xfrm>
            <a:off x="712231" y="4840297"/>
            <a:ext cx="4756900" cy="1569660"/>
            <a:chOff x="73730" y="3545732"/>
            <a:chExt cx="4756900" cy="15696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9D6EB-AF1C-48EA-AA36-F410C1F19CFD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1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76F53-109E-4FEC-86AD-2E592B50D306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5CEBB-1A55-4577-9327-5A93C5ACDBEF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6C39C0-482E-4E8C-823C-37ED3E0E0D27}"/>
              </a:ext>
            </a:extLst>
          </p:cNvPr>
          <p:cNvGrpSpPr/>
          <p:nvPr/>
        </p:nvGrpSpPr>
        <p:grpSpPr>
          <a:xfrm>
            <a:off x="6722869" y="4840297"/>
            <a:ext cx="4756900" cy="1569660"/>
            <a:chOff x="73730" y="3545732"/>
            <a:chExt cx="4756900" cy="15696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466249-607C-49A3-8CEB-F7145D4DB603}"/>
                </a:ext>
              </a:extLst>
            </p:cNvPr>
            <p:cNvSpPr txBox="1"/>
            <p:nvPr/>
          </p:nvSpPr>
          <p:spPr>
            <a:xfrm>
              <a:off x="1180074" y="3770560"/>
              <a:ext cx="36505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dirty="0">
                  <a:solidFill>
                    <a:schemeClr val="accent2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OREM IPSUM DOLOR SIT AMET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C9717D-9855-4A35-8CAB-6B2EA624DEE8}"/>
                </a:ext>
              </a:extLst>
            </p:cNvPr>
            <p:cNvSpPr txBox="1"/>
            <p:nvPr/>
          </p:nvSpPr>
          <p:spPr>
            <a:xfrm>
              <a:off x="1440394" y="4209906"/>
              <a:ext cx="33902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 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DD58CC-E4EA-4DAE-AC1C-47B0A1D04DFA}"/>
                </a:ext>
              </a:extLst>
            </p:cNvPr>
            <p:cNvSpPr txBox="1"/>
            <p:nvPr/>
          </p:nvSpPr>
          <p:spPr>
            <a:xfrm>
              <a:off x="73730" y="3545732"/>
              <a:ext cx="1618884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>
                      <a:alpha val="2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9600" b="1" dirty="0">
                <a:solidFill>
                  <a:schemeClr val="bg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F2344A-E9CE-4E0E-AFB3-B1CA3C43A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8516"/>
              </p:ext>
            </p:extLst>
          </p:nvPr>
        </p:nvGraphicFramePr>
        <p:xfrm>
          <a:off x="928407" y="2016884"/>
          <a:ext cx="2411266" cy="4104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12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12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B94A6A0-0FEF-4B23-99BB-7EF3F046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98196"/>
              </p:ext>
            </p:extLst>
          </p:nvPr>
        </p:nvGraphicFramePr>
        <p:xfrm>
          <a:off x="6212674" y="2016883"/>
          <a:ext cx="2412001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3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4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03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B2A3F80-245D-4294-A110-5CF14651D3C1}"/>
              </a:ext>
            </a:extLst>
          </p:cNvPr>
          <p:cNvSpPr/>
          <p:nvPr/>
        </p:nvSpPr>
        <p:spPr>
          <a:xfrm>
            <a:off x="8855173" y="2016883"/>
            <a:ext cx="2412000" cy="41044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62903-D3F1-4466-AEB7-7DE718015363}"/>
              </a:ext>
            </a:extLst>
          </p:cNvPr>
          <p:cNvSpPr/>
          <p:nvPr/>
        </p:nvSpPr>
        <p:spPr>
          <a:xfrm>
            <a:off x="3570173" y="2016883"/>
            <a:ext cx="2412000" cy="4104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947DC6-E2AD-409E-B8FB-0C89950B3FE9}"/>
              </a:ext>
            </a:extLst>
          </p:cNvPr>
          <p:cNvGrpSpPr/>
          <p:nvPr/>
        </p:nvGrpSpPr>
        <p:grpSpPr>
          <a:xfrm>
            <a:off x="3714173" y="2168513"/>
            <a:ext cx="2124000" cy="3211244"/>
            <a:chOff x="3651644" y="919838"/>
            <a:chExt cx="1975714" cy="32112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7E020B-5161-43B0-B296-E85E6126176C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435BD0-7969-4480-8678-D6AEE29D2E74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Get a modern PowerPoint  Presentation that is beautifully designed.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888A28-B721-4881-B532-35E2F792DFF0}"/>
              </a:ext>
            </a:extLst>
          </p:cNvPr>
          <p:cNvGrpSpPr/>
          <p:nvPr/>
        </p:nvGrpSpPr>
        <p:grpSpPr>
          <a:xfrm>
            <a:off x="8999173" y="2168513"/>
            <a:ext cx="2124000" cy="3211244"/>
            <a:chOff x="3651644" y="919838"/>
            <a:chExt cx="1975714" cy="32112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545D8D-70F9-4FE8-8717-18ACC558551B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07DBF4-DF9F-479B-95F5-2E8B37DEE9B1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67AB41D5-3236-4AD3-A2E7-CDA6ACDC6B4D}"/>
              </a:ext>
            </a:extLst>
          </p:cNvPr>
          <p:cNvSpPr/>
          <p:nvPr/>
        </p:nvSpPr>
        <p:spPr>
          <a:xfrm>
            <a:off x="6167496" y="186874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3B889EB-B16B-4B4E-AAF8-CBA080F528AD}"/>
              </a:ext>
            </a:extLst>
          </p:cNvPr>
          <p:cNvSpPr/>
          <p:nvPr/>
        </p:nvSpPr>
        <p:spPr>
          <a:xfrm>
            <a:off x="6167496" y="404010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D145A52-7607-4428-8C0A-903C91CEBF24}"/>
              </a:ext>
            </a:extLst>
          </p:cNvPr>
          <p:cNvSpPr/>
          <p:nvPr/>
        </p:nvSpPr>
        <p:spPr>
          <a:xfrm>
            <a:off x="905608" y="404010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FA47EB7-B0C3-43FB-ACB3-9814368AC530}"/>
              </a:ext>
            </a:extLst>
          </p:cNvPr>
          <p:cNvSpPr/>
          <p:nvPr/>
        </p:nvSpPr>
        <p:spPr>
          <a:xfrm>
            <a:off x="905608" y="186874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D6349CEB-0F75-415E-8BC7-971FC351B0D9}"/>
              </a:ext>
            </a:extLst>
          </p:cNvPr>
          <p:cNvSpPr/>
          <p:nvPr/>
        </p:nvSpPr>
        <p:spPr>
          <a:xfrm>
            <a:off x="3675586" y="1600198"/>
            <a:ext cx="4831962" cy="480751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0E157-2391-4173-8634-6EA816FE0FC2}"/>
              </a:ext>
            </a:extLst>
          </p:cNvPr>
          <p:cNvSpPr txBox="1"/>
          <p:nvPr/>
        </p:nvSpPr>
        <p:spPr>
          <a:xfrm>
            <a:off x="1566841" y="223615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BA139-0CCA-458D-8CEF-D2CC2FE6CACC}"/>
              </a:ext>
            </a:extLst>
          </p:cNvPr>
          <p:cNvSpPr txBox="1"/>
          <p:nvPr/>
        </p:nvSpPr>
        <p:spPr>
          <a:xfrm>
            <a:off x="7456808" y="223615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9F339-84C9-4826-BA8E-C96FD5E5A943}"/>
              </a:ext>
            </a:extLst>
          </p:cNvPr>
          <p:cNvSpPr txBox="1"/>
          <p:nvPr/>
        </p:nvSpPr>
        <p:spPr>
          <a:xfrm>
            <a:off x="7456808" y="451256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EBA91-865D-47CE-9104-2C53F709E810}"/>
              </a:ext>
            </a:extLst>
          </p:cNvPr>
          <p:cNvSpPr txBox="1"/>
          <p:nvPr/>
        </p:nvSpPr>
        <p:spPr>
          <a:xfrm>
            <a:off x="1566841" y="451256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10DFF-EB4A-4C4D-9011-211EF8DCA289}"/>
              </a:ext>
            </a:extLst>
          </p:cNvPr>
          <p:cNvSpPr txBox="1"/>
          <p:nvPr/>
        </p:nvSpPr>
        <p:spPr>
          <a:xfrm>
            <a:off x="5125918" y="2805949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367EE-7483-4344-8CC3-34DA747630C6}"/>
              </a:ext>
            </a:extLst>
          </p:cNvPr>
          <p:cNvSpPr txBox="1"/>
          <p:nvPr/>
        </p:nvSpPr>
        <p:spPr>
          <a:xfrm>
            <a:off x="6173634" y="2851713"/>
            <a:ext cx="8791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78477-040D-4025-B8B7-AFD7A5B00B64}"/>
              </a:ext>
            </a:extLst>
          </p:cNvPr>
          <p:cNvSpPr txBox="1"/>
          <p:nvPr/>
        </p:nvSpPr>
        <p:spPr>
          <a:xfrm>
            <a:off x="5125918" y="404557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4978-7D8E-4B19-824B-1A5EEF22AE78}"/>
              </a:ext>
            </a:extLst>
          </p:cNvPr>
          <p:cNvSpPr txBox="1"/>
          <p:nvPr/>
        </p:nvSpPr>
        <p:spPr>
          <a:xfrm>
            <a:off x="6173634" y="404557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78CA84BE-F89B-4DB7-814B-FEB3CEFF8EB3}"/>
              </a:ext>
            </a:extLst>
          </p:cNvPr>
          <p:cNvSpPr/>
          <p:nvPr/>
        </p:nvSpPr>
        <p:spPr>
          <a:xfrm>
            <a:off x="8948028" y="1600198"/>
            <a:ext cx="2331468" cy="4807510"/>
          </a:xfrm>
          <a:custGeom>
            <a:avLst/>
            <a:gdLst/>
            <a:ahLst/>
            <a:cxnLst/>
            <a:rect l="l" t="t" r="r" b="b"/>
            <a:pathLst>
              <a:path w="1947685" h="4016145">
                <a:moveTo>
                  <a:pt x="1088762" y="3078635"/>
                </a:moveTo>
                <a:cubicBezTo>
                  <a:pt x="1267926" y="3448937"/>
                  <a:pt x="1543035" y="3763664"/>
                  <a:pt x="1880191" y="3994534"/>
                </a:cubicBezTo>
                <a:cubicBezTo>
                  <a:pt x="1867985" y="4003436"/>
                  <a:pt x="1854529" y="4009974"/>
                  <a:pt x="1840873" y="4016145"/>
                </a:cubicBezTo>
                <a:cubicBezTo>
                  <a:pt x="1340869" y="3974798"/>
                  <a:pt x="893075" y="3750409"/>
                  <a:pt x="564600" y="3409842"/>
                </a:cubicBezTo>
                <a:cubicBezTo>
                  <a:pt x="721388" y="3275427"/>
                  <a:pt x="897558" y="3163214"/>
                  <a:pt x="1088762" y="3078635"/>
                </a:cubicBezTo>
                <a:close/>
                <a:moveTo>
                  <a:pt x="1947685" y="2879651"/>
                </a:moveTo>
                <a:lnTo>
                  <a:pt x="1947685" y="3856393"/>
                </a:lnTo>
                <a:cubicBezTo>
                  <a:pt x="1642820" y="3643693"/>
                  <a:pt x="1393445" y="3357205"/>
                  <a:pt x="1228557" y="3021314"/>
                </a:cubicBezTo>
                <a:cubicBezTo>
                  <a:pt x="1452716" y="2934398"/>
                  <a:pt x="1694921" y="2884965"/>
                  <a:pt x="1947685" y="2879651"/>
                </a:cubicBezTo>
                <a:close/>
                <a:moveTo>
                  <a:pt x="990153" y="2089456"/>
                </a:moveTo>
                <a:lnTo>
                  <a:pt x="1947685" y="2089456"/>
                </a:lnTo>
                <a:lnTo>
                  <a:pt x="1947685" y="2728434"/>
                </a:lnTo>
                <a:cubicBezTo>
                  <a:pt x="1671572" y="2733862"/>
                  <a:pt x="1407201" y="2788398"/>
                  <a:pt x="1163034" y="2884419"/>
                </a:cubicBezTo>
                <a:cubicBezTo>
                  <a:pt x="1058956" y="2638942"/>
                  <a:pt x="998569" y="2370740"/>
                  <a:pt x="990153" y="2089456"/>
                </a:cubicBezTo>
                <a:close/>
                <a:moveTo>
                  <a:pt x="1276" y="2089456"/>
                </a:moveTo>
                <a:lnTo>
                  <a:pt x="838937" y="2089456"/>
                </a:lnTo>
                <a:cubicBezTo>
                  <a:pt x="847380" y="2391297"/>
                  <a:pt x="911873" y="2679090"/>
                  <a:pt x="1023115" y="2942572"/>
                </a:cubicBezTo>
                <a:cubicBezTo>
                  <a:pt x="819240" y="3033037"/>
                  <a:pt x="631464" y="3153018"/>
                  <a:pt x="464462" y="3296747"/>
                </a:cubicBezTo>
                <a:cubicBezTo>
                  <a:pt x="189240" y="2967528"/>
                  <a:pt x="18598" y="2548178"/>
                  <a:pt x="1276" y="2089456"/>
                </a:cubicBezTo>
                <a:close/>
                <a:moveTo>
                  <a:pt x="1206987" y="1049540"/>
                </a:moveTo>
                <a:cubicBezTo>
                  <a:pt x="1438693" y="1135797"/>
                  <a:pt x="1687990" y="1184484"/>
                  <a:pt x="1947685" y="1189438"/>
                </a:cubicBezTo>
                <a:lnTo>
                  <a:pt x="1947685" y="1950849"/>
                </a:lnTo>
                <a:lnTo>
                  <a:pt x="989419" y="1950849"/>
                </a:lnTo>
                <a:cubicBezTo>
                  <a:pt x="997150" y="1628312"/>
                  <a:pt x="1073144" y="1322714"/>
                  <a:pt x="1206987" y="1049540"/>
                </a:cubicBezTo>
                <a:close/>
                <a:moveTo>
                  <a:pt x="513104" y="661621"/>
                </a:moveTo>
                <a:cubicBezTo>
                  <a:pt x="679616" y="797285"/>
                  <a:pt x="865317" y="910052"/>
                  <a:pt x="1065415" y="995677"/>
                </a:cubicBezTo>
                <a:cubicBezTo>
                  <a:pt x="925183" y="1285627"/>
                  <a:pt x="845859" y="1609381"/>
                  <a:pt x="838202" y="1950849"/>
                </a:cubicBezTo>
                <a:lnTo>
                  <a:pt x="0" y="1950849"/>
                </a:lnTo>
                <a:cubicBezTo>
                  <a:pt x="12649" y="1455464"/>
                  <a:pt x="203973" y="1004620"/>
                  <a:pt x="513104" y="661621"/>
                </a:cubicBezTo>
                <a:close/>
                <a:moveTo>
                  <a:pt x="1947685" y="169371"/>
                </a:moveTo>
                <a:lnTo>
                  <a:pt x="1947685" y="1038222"/>
                </a:lnTo>
                <a:cubicBezTo>
                  <a:pt x="1712022" y="1033433"/>
                  <a:pt x="1485549" y="989974"/>
                  <a:pt x="1274392" y="913335"/>
                </a:cubicBezTo>
                <a:cubicBezTo>
                  <a:pt x="1439339" y="616984"/>
                  <a:pt x="1670594" y="362701"/>
                  <a:pt x="1947685" y="169371"/>
                </a:cubicBezTo>
                <a:close/>
                <a:moveTo>
                  <a:pt x="1820909" y="0"/>
                </a:moveTo>
                <a:lnTo>
                  <a:pt x="1879630" y="31649"/>
                </a:lnTo>
                <a:cubicBezTo>
                  <a:pt x="1569335" y="244246"/>
                  <a:pt x="1311629" y="527886"/>
                  <a:pt x="1130624" y="859402"/>
                </a:cubicBezTo>
                <a:cubicBezTo>
                  <a:pt x="945585" y="780537"/>
                  <a:pt x="773537" y="677107"/>
                  <a:pt x="619180" y="552329"/>
                </a:cubicBezTo>
                <a:cubicBezTo>
                  <a:pt x="936412" y="245031"/>
                  <a:pt x="1355532" y="43191"/>
                  <a:pt x="1820909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65D2CD58-0DB5-4454-A4C2-311224DD27F8}"/>
              </a:ext>
            </a:extLst>
          </p:cNvPr>
          <p:cNvSpPr/>
          <p:nvPr/>
        </p:nvSpPr>
        <p:spPr>
          <a:xfrm flipH="1">
            <a:off x="905608" y="1600199"/>
            <a:ext cx="2331470" cy="4807508"/>
          </a:xfrm>
          <a:custGeom>
            <a:avLst/>
            <a:gdLst/>
            <a:ahLst/>
            <a:cxnLst/>
            <a:rect l="l" t="t" r="r" b="b"/>
            <a:pathLst>
              <a:path w="1947685" h="4016145">
                <a:moveTo>
                  <a:pt x="1088762" y="3078635"/>
                </a:moveTo>
                <a:cubicBezTo>
                  <a:pt x="1267926" y="3448937"/>
                  <a:pt x="1543035" y="3763664"/>
                  <a:pt x="1880191" y="3994534"/>
                </a:cubicBezTo>
                <a:cubicBezTo>
                  <a:pt x="1867985" y="4003436"/>
                  <a:pt x="1854529" y="4009974"/>
                  <a:pt x="1840873" y="4016145"/>
                </a:cubicBezTo>
                <a:cubicBezTo>
                  <a:pt x="1340869" y="3974798"/>
                  <a:pt x="893075" y="3750409"/>
                  <a:pt x="564600" y="3409842"/>
                </a:cubicBezTo>
                <a:cubicBezTo>
                  <a:pt x="721388" y="3275427"/>
                  <a:pt x="897558" y="3163214"/>
                  <a:pt x="1088762" y="3078635"/>
                </a:cubicBezTo>
                <a:close/>
                <a:moveTo>
                  <a:pt x="1947685" y="2879651"/>
                </a:moveTo>
                <a:lnTo>
                  <a:pt x="1947685" y="3856393"/>
                </a:lnTo>
                <a:cubicBezTo>
                  <a:pt x="1642820" y="3643693"/>
                  <a:pt x="1393445" y="3357205"/>
                  <a:pt x="1228557" y="3021314"/>
                </a:cubicBezTo>
                <a:cubicBezTo>
                  <a:pt x="1452716" y="2934398"/>
                  <a:pt x="1694921" y="2884965"/>
                  <a:pt x="1947685" y="2879651"/>
                </a:cubicBezTo>
                <a:close/>
                <a:moveTo>
                  <a:pt x="990153" y="2089456"/>
                </a:moveTo>
                <a:lnTo>
                  <a:pt x="1947685" y="2089456"/>
                </a:lnTo>
                <a:lnTo>
                  <a:pt x="1947685" y="2728434"/>
                </a:lnTo>
                <a:cubicBezTo>
                  <a:pt x="1671572" y="2733862"/>
                  <a:pt x="1407201" y="2788398"/>
                  <a:pt x="1163034" y="2884419"/>
                </a:cubicBezTo>
                <a:cubicBezTo>
                  <a:pt x="1058956" y="2638942"/>
                  <a:pt x="998569" y="2370740"/>
                  <a:pt x="990153" y="2089456"/>
                </a:cubicBezTo>
                <a:close/>
                <a:moveTo>
                  <a:pt x="1276" y="2089456"/>
                </a:moveTo>
                <a:lnTo>
                  <a:pt x="838937" y="2089456"/>
                </a:lnTo>
                <a:cubicBezTo>
                  <a:pt x="847380" y="2391297"/>
                  <a:pt x="911873" y="2679090"/>
                  <a:pt x="1023115" y="2942572"/>
                </a:cubicBezTo>
                <a:cubicBezTo>
                  <a:pt x="819240" y="3033037"/>
                  <a:pt x="631464" y="3153018"/>
                  <a:pt x="464462" y="3296747"/>
                </a:cubicBezTo>
                <a:cubicBezTo>
                  <a:pt x="189240" y="2967528"/>
                  <a:pt x="18598" y="2548178"/>
                  <a:pt x="1276" y="2089456"/>
                </a:cubicBezTo>
                <a:close/>
                <a:moveTo>
                  <a:pt x="1206987" y="1049540"/>
                </a:moveTo>
                <a:cubicBezTo>
                  <a:pt x="1438693" y="1135797"/>
                  <a:pt x="1687990" y="1184484"/>
                  <a:pt x="1947685" y="1189438"/>
                </a:cubicBezTo>
                <a:lnTo>
                  <a:pt x="1947685" y="1950849"/>
                </a:lnTo>
                <a:lnTo>
                  <a:pt x="989419" y="1950849"/>
                </a:lnTo>
                <a:cubicBezTo>
                  <a:pt x="997150" y="1628312"/>
                  <a:pt x="1073144" y="1322714"/>
                  <a:pt x="1206987" y="1049540"/>
                </a:cubicBezTo>
                <a:close/>
                <a:moveTo>
                  <a:pt x="513104" y="661621"/>
                </a:moveTo>
                <a:cubicBezTo>
                  <a:pt x="679616" y="797285"/>
                  <a:pt x="865317" y="910052"/>
                  <a:pt x="1065415" y="995677"/>
                </a:cubicBezTo>
                <a:cubicBezTo>
                  <a:pt x="925183" y="1285627"/>
                  <a:pt x="845859" y="1609381"/>
                  <a:pt x="838202" y="1950849"/>
                </a:cubicBezTo>
                <a:lnTo>
                  <a:pt x="0" y="1950849"/>
                </a:lnTo>
                <a:cubicBezTo>
                  <a:pt x="12649" y="1455464"/>
                  <a:pt x="203973" y="1004620"/>
                  <a:pt x="513104" y="661621"/>
                </a:cubicBezTo>
                <a:close/>
                <a:moveTo>
                  <a:pt x="1947685" y="169371"/>
                </a:moveTo>
                <a:lnTo>
                  <a:pt x="1947685" y="1038222"/>
                </a:lnTo>
                <a:cubicBezTo>
                  <a:pt x="1712022" y="1033433"/>
                  <a:pt x="1485549" y="989974"/>
                  <a:pt x="1274392" y="913335"/>
                </a:cubicBezTo>
                <a:cubicBezTo>
                  <a:pt x="1439339" y="616984"/>
                  <a:pt x="1670594" y="362701"/>
                  <a:pt x="1947685" y="169371"/>
                </a:cubicBezTo>
                <a:close/>
                <a:moveTo>
                  <a:pt x="1820909" y="0"/>
                </a:moveTo>
                <a:lnTo>
                  <a:pt x="1879630" y="31649"/>
                </a:lnTo>
                <a:cubicBezTo>
                  <a:pt x="1569335" y="244246"/>
                  <a:pt x="1311629" y="527886"/>
                  <a:pt x="1130624" y="859402"/>
                </a:cubicBezTo>
                <a:cubicBezTo>
                  <a:pt x="945585" y="780537"/>
                  <a:pt x="773537" y="677107"/>
                  <a:pt x="619180" y="552329"/>
                </a:cubicBezTo>
                <a:cubicBezTo>
                  <a:pt x="936412" y="245031"/>
                  <a:pt x="1355532" y="43191"/>
                  <a:pt x="1820909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47660-94E0-4631-AAF8-1F63E959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87E83-AC51-4B54-90B2-83B11A073DB7}"/>
              </a:ext>
            </a:extLst>
          </p:cNvPr>
          <p:cNvGrpSpPr/>
          <p:nvPr/>
        </p:nvGrpSpPr>
        <p:grpSpPr>
          <a:xfrm>
            <a:off x="7358876" y="2048662"/>
            <a:ext cx="508952" cy="144016"/>
            <a:chOff x="683568" y="4653136"/>
            <a:chExt cx="508952" cy="1440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357012-5109-41FC-A7A1-8A82E5C027D3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69A954-EAD9-4163-81BD-0794F8ED815A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8D0004-2659-4FCC-9413-3D89F92138D1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91841D-CF14-4481-8466-620F453CB510}"/>
              </a:ext>
            </a:extLst>
          </p:cNvPr>
          <p:cNvGrpSpPr/>
          <p:nvPr/>
        </p:nvGrpSpPr>
        <p:grpSpPr>
          <a:xfrm>
            <a:off x="4331991" y="5595526"/>
            <a:ext cx="508952" cy="144016"/>
            <a:chOff x="683568" y="4653136"/>
            <a:chExt cx="508952" cy="1440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E91BC-3E29-43D0-B949-58BC7F16D864}"/>
                </a:ext>
              </a:extLst>
            </p:cNvPr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310B1-F0A6-45F0-BE64-70DFC5BEC4F7}"/>
                </a:ext>
              </a:extLst>
            </p:cNvPr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7BBCD7-4BBB-414B-A976-7C9612194FDB}"/>
                </a:ext>
              </a:extLst>
            </p:cNvPr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008E56-C605-4207-BBF1-450A476BF963}"/>
              </a:ext>
            </a:extLst>
          </p:cNvPr>
          <p:cNvSpPr txBox="1"/>
          <p:nvPr/>
        </p:nvSpPr>
        <p:spPr>
          <a:xfrm>
            <a:off x="4331991" y="1958229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14" name="직사각형 38">
            <a:extLst>
              <a:ext uri="{FF2B5EF4-FFF2-40B4-BE49-F238E27FC236}">
                <a16:creationId xmlns:a16="http://schemas.microsoft.com/office/drawing/2014/main" id="{338B141D-92CC-43AD-9DBA-115CEA134921}"/>
              </a:ext>
            </a:extLst>
          </p:cNvPr>
          <p:cNvSpPr/>
          <p:nvPr/>
        </p:nvSpPr>
        <p:spPr>
          <a:xfrm>
            <a:off x="4331991" y="2328689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PORTFOLIO</a:t>
            </a:r>
          </a:p>
        </p:txBody>
      </p:sp>
      <p:sp>
        <p:nvSpPr>
          <p:cNvPr id="15" name="직사각형 39">
            <a:extLst>
              <a:ext uri="{FF2B5EF4-FFF2-40B4-BE49-F238E27FC236}">
                <a16:creationId xmlns:a16="http://schemas.microsoft.com/office/drawing/2014/main" id="{B1AFE938-B589-4D7D-9C4D-C7B80600AB59}"/>
              </a:ext>
            </a:extLst>
          </p:cNvPr>
          <p:cNvSpPr/>
          <p:nvPr/>
        </p:nvSpPr>
        <p:spPr>
          <a:xfrm>
            <a:off x="4331991" y="2699148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08EE4-CA19-4B76-97A6-73AF6EFD43DE}"/>
              </a:ext>
            </a:extLst>
          </p:cNvPr>
          <p:cNvSpPr txBox="1"/>
          <p:nvPr/>
        </p:nvSpPr>
        <p:spPr>
          <a:xfrm>
            <a:off x="6305145" y="3892101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17" name="직사각형 42">
            <a:extLst>
              <a:ext uri="{FF2B5EF4-FFF2-40B4-BE49-F238E27FC236}">
                <a16:creationId xmlns:a16="http://schemas.microsoft.com/office/drawing/2014/main" id="{4F0A3B41-34C7-4575-97A3-9026A564957C}"/>
              </a:ext>
            </a:extLst>
          </p:cNvPr>
          <p:cNvSpPr/>
          <p:nvPr/>
        </p:nvSpPr>
        <p:spPr>
          <a:xfrm>
            <a:off x="5585065" y="4262561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</a:rPr>
              <a:t>PORTFOLIO</a:t>
            </a:r>
          </a:p>
        </p:txBody>
      </p:sp>
      <p:sp>
        <p:nvSpPr>
          <p:cNvPr id="18" name="직사각형 43">
            <a:extLst>
              <a:ext uri="{FF2B5EF4-FFF2-40B4-BE49-F238E27FC236}">
                <a16:creationId xmlns:a16="http://schemas.microsoft.com/office/drawing/2014/main" id="{45D8A33F-7684-4D06-A043-A1535A08606A}"/>
              </a:ext>
            </a:extLst>
          </p:cNvPr>
          <p:cNvSpPr/>
          <p:nvPr/>
        </p:nvSpPr>
        <p:spPr>
          <a:xfrm>
            <a:off x="5009001" y="4662977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001240C4-814E-45D9-AC3F-EC0AB2E8A035}"/>
              </a:ext>
            </a:extLst>
          </p:cNvPr>
          <p:cNvSpPr/>
          <p:nvPr/>
        </p:nvSpPr>
        <p:spPr>
          <a:xfrm>
            <a:off x="4331991" y="3140349"/>
            <a:ext cx="3535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 </a:t>
            </a:r>
          </a:p>
        </p:txBody>
      </p:sp>
      <p:sp>
        <p:nvSpPr>
          <p:cNvPr id="20" name="직사각형 30">
            <a:extLst>
              <a:ext uri="{FF2B5EF4-FFF2-40B4-BE49-F238E27FC236}">
                <a16:creationId xmlns:a16="http://schemas.microsoft.com/office/drawing/2014/main" id="{B8D51B36-C915-46CB-87B0-DE3E2394474C}"/>
              </a:ext>
            </a:extLst>
          </p:cNvPr>
          <p:cNvSpPr/>
          <p:nvPr/>
        </p:nvSpPr>
        <p:spPr>
          <a:xfrm>
            <a:off x="4331991" y="5093211"/>
            <a:ext cx="3535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518C6D-0FD0-4FEC-AF7C-F5782C3981BD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8D7B003-C13B-4C20-991D-780C94216169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3FC508C-F36B-4384-B953-B60826BFE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56633"/>
              </p:ext>
            </p:extLst>
          </p:nvPr>
        </p:nvGraphicFramePr>
        <p:xfrm>
          <a:off x="3649902" y="1844374"/>
          <a:ext cx="4892198" cy="40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2">
            <a:extLst>
              <a:ext uri="{FF2B5EF4-FFF2-40B4-BE49-F238E27FC236}">
                <a16:creationId xmlns:a16="http://schemas.microsoft.com/office/drawing/2014/main" id="{0A60C558-BDCF-4A7E-894C-AA44CB126ED6}"/>
              </a:ext>
            </a:extLst>
          </p:cNvPr>
          <p:cNvGrpSpPr/>
          <p:nvPr/>
        </p:nvGrpSpPr>
        <p:grpSpPr>
          <a:xfrm>
            <a:off x="8750740" y="1910362"/>
            <a:ext cx="1296144" cy="475334"/>
            <a:chOff x="8536055" y="1721597"/>
            <a:chExt cx="1296144" cy="4753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CD5252-8A6E-4537-8DE6-BCE65198865F}"/>
                </a:ext>
              </a:extLst>
            </p:cNvPr>
            <p:cNvGrpSpPr/>
            <p:nvPr/>
          </p:nvGrpSpPr>
          <p:grpSpPr>
            <a:xfrm>
              <a:off x="8536055" y="1721597"/>
              <a:ext cx="1296144" cy="192651"/>
              <a:chOff x="7452320" y="1292132"/>
              <a:chExt cx="1296144" cy="19265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A1720A-4EDC-43A7-9170-B8EEE9E7992E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DE614-3B54-4A46-BF66-CE0F8377521E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02FE45-CD4C-4955-82C6-5EA80C1EAF76}"/>
                </a:ext>
              </a:extLst>
            </p:cNvPr>
            <p:cNvGrpSpPr/>
            <p:nvPr/>
          </p:nvGrpSpPr>
          <p:grpSpPr>
            <a:xfrm>
              <a:off x="8536055" y="2004280"/>
              <a:ext cx="1296144" cy="192651"/>
              <a:chOff x="7452320" y="1292132"/>
              <a:chExt cx="1296144" cy="1926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F2167B-A366-42B2-9D6C-821D0F971949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9565E0-8DF2-41EF-B07F-8ED5EFA4C6B9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C02E3B-E46F-4EBC-B562-F990A5912D07}"/>
              </a:ext>
            </a:extLst>
          </p:cNvPr>
          <p:cNvGrpSpPr/>
          <p:nvPr/>
        </p:nvGrpSpPr>
        <p:grpSpPr>
          <a:xfrm>
            <a:off x="938323" y="5614666"/>
            <a:ext cx="1445619" cy="558364"/>
            <a:chOff x="5210294" y="823566"/>
            <a:chExt cx="1477882" cy="402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69A27B-EF05-4B3B-AB9C-626A2BBED1E8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5C16B4-B317-45F8-9C49-0E02600FB396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AB9170-45DB-4114-AA0D-7E1CF47F65C1}"/>
              </a:ext>
            </a:extLst>
          </p:cNvPr>
          <p:cNvGrpSpPr/>
          <p:nvPr/>
        </p:nvGrpSpPr>
        <p:grpSpPr>
          <a:xfrm>
            <a:off x="3157099" y="5614666"/>
            <a:ext cx="1445619" cy="558364"/>
            <a:chOff x="5210294" y="823566"/>
            <a:chExt cx="1477882" cy="402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46774F-60FA-423D-AE0A-CAA432C469FF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8264FD-07C2-4092-95FD-EACE9B3FF125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AE98AC-C6DD-45A1-B3F5-41E1355E9530}"/>
              </a:ext>
            </a:extLst>
          </p:cNvPr>
          <p:cNvGrpSpPr/>
          <p:nvPr/>
        </p:nvGrpSpPr>
        <p:grpSpPr>
          <a:xfrm>
            <a:off x="5375875" y="5614666"/>
            <a:ext cx="1445619" cy="558364"/>
            <a:chOff x="5210294" y="823566"/>
            <a:chExt cx="1477882" cy="4023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C0A83-FCCB-44FF-8D11-011C7E38C10D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0D2A39-F332-4E14-A55E-196C1ECABEEE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36374B-B17B-49B4-B28E-1A67BE91CAFE}"/>
              </a:ext>
            </a:extLst>
          </p:cNvPr>
          <p:cNvGrpSpPr/>
          <p:nvPr/>
        </p:nvGrpSpPr>
        <p:grpSpPr>
          <a:xfrm>
            <a:off x="7594651" y="5614666"/>
            <a:ext cx="1445619" cy="558364"/>
            <a:chOff x="5210294" y="823566"/>
            <a:chExt cx="1477882" cy="4023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C896AB-5FF8-44B9-8025-5A2A25B31052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15AC21-8D19-4674-8B4F-1647F423E0E2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91F339-4ACA-4ED0-A75C-6EAD4C7B5C6B}"/>
              </a:ext>
            </a:extLst>
          </p:cNvPr>
          <p:cNvGrpSpPr/>
          <p:nvPr/>
        </p:nvGrpSpPr>
        <p:grpSpPr>
          <a:xfrm>
            <a:off x="9813429" y="5614666"/>
            <a:ext cx="1445619" cy="558364"/>
            <a:chOff x="5210294" y="823566"/>
            <a:chExt cx="1477882" cy="4023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7EBDFF-8C35-4053-A088-456ADCE19459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D95836-A8AB-4359-8F3E-301267A47953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0A2178-3D08-47E7-BD87-F560A0C5128B}"/>
              </a:ext>
            </a:extLst>
          </p:cNvPr>
          <p:cNvGrpSpPr/>
          <p:nvPr/>
        </p:nvGrpSpPr>
        <p:grpSpPr>
          <a:xfrm>
            <a:off x="3687960" y="1854994"/>
            <a:ext cx="1397738" cy="1093211"/>
            <a:chOff x="4147752" y="550769"/>
            <a:chExt cx="1397738" cy="1093211"/>
          </a:xfrm>
        </p:grpSpPr>
        <p:sp>
          <p:nvSpPr>
            <p:cNvPr id="27" name="Flowchart: Extract 10">
              <a:extLst>
                <a:ext uri="{FF2B5EF4-FFF2-40B4-BE49-F238E27FC236}">
                  <a16:creationId xmlns:a16="http://schemas.microsoft.com/office/drawing/2014/main" id="{A894BCEF-0A8E-4867-B748-070265D763DC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B4CAF7-D5B4-4935-B2CE-C3D53D53121C}"/>
                </a:ext>
              </a:extLst>
            </p:cNvPr>
            <p:cNvSpPr txBox="1"/>
            <p:nvPr/>
          </p:nvSpPr>
          <p:spPr>
            <a:xfrm>
              <a:off x="4176648" y="952500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27B139E3-C853-4057-BECC-D6EF3E0DE6C0}"/>
              </a:ext>
            </a:extLst>
          </p:cNvPr>
          <p:cNvCxnSpPr/>
          <p:nvPr/>
        </p:nvCxnSpPr>
        <p:spPr>
          <a:xfrm rot="5400000" flipH="1" flipV="1">
            <a:off x="7005652" y="3062222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4743857C-F486-42CA-8329-27E6C91865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81501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A277B0-6E4A-48F4-8865-8A58E608D5B5}"/>
              </a:ext>
            </a:extLst>
          </p:cNvPr>
          <p:cNvSpPr/>
          <p:nvPr/>
        </p:nvSpPr>
        <p:spPr>
          <a:xfrm>
            <a:off x="0" y="4804272"/>
            <a:ext cx="12192796" cy="2053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B1863-9125-4C9D-B8F7-5357FE20A4E6}"/>
              </a:ext>
            </a:extLst>
          </p:cNvPr>
          <p:cNvSpPr/>
          <p:nvPr/>
        </p:nvSpPr>
        <p:spPr>
          <a:xfrm>
            <a:off x="903614" y="348131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08287-2707-4E14-8F0E-5FDC42F571F0}"/>
              </a:ext>
            </a:extLst>
          </p:cNvPr>
          <p:cNvSpPr/>
          <p:nvPr/>
        </p:nvSpPr>
        <p:spPr>
          <a:xfrm rot="16200000">
            <a:off x="2554676" y="1707927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C6D47-C60B-406A-982B-5E14339B5E72}"/>
              </a:ext>
            </a:extLst>
          </p:cNvPr>
          <p:cNvSpPr/>
          <p:nvPr/>
        </p:nvSpPr>
        <p:spPr>
          <a:xfrm>
            <a:off x="4899692" y="181671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96750-F70C-416A-B267-042FD9DD1D20}"/>
              </a:ext>
            </a:extLst>
          </p:cNvPr>
          <p:cNvSpPr/>
          <p:nvPr/>
        </p:nvSpPr>
        <p:spPr>
          <a:xfrm>
            <a:off x="7706521" y="212622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F1639-5670-47FA-BE00-D9085FF3C852}"/>
              </a:ext>
            </a:extLst>
          </p:cNvPr>
          <p:cNvSpPr/>
          <p:nvPr/>
        </p:nvSpPr>
        <p:spPr>
          <a:xfrm>
            <a:off x="8914006" y="348131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D4847F-E641-4778-910B-0A602A21D64D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3040720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C424E127-1095-478B-A733-E042F1576A41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7918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FE8AD0-2371-4B4A-AE18-7C7BA246AB57}"/>
              </a:ext>
            </a:extLst>
          </p:cNvPr>
          <p:cNvGrpSpPr/>
          <p:nvPr/>
        </p:nvGrpSpPr>
        <p:grpSpPr>
          <a:xfrm>
            <a:off x="1099946" y="3634909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2B74E5-EFEB-43E6-801D-A8E0FE33F17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59E31D-F13A-4432-B79D-89B9287076A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C4595E2-6025-43B2-B5E8-D50AA4A578B5}"/>
              </a:ext>
            </a:extLst>
          </p:cNvPr>
          <p:cNvSpPr/>
          <p:nvPr/>
        </p:nvSpPr>
        <p:spPr>
          <a:xfrm>
            <a:off x="2092863" y="2126222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FAAAA-AC5D-42FB-B30A-113FCEF04152}"/>
              </a:ext>
            </a:extLst>
          </p:cNvPr>
          <p:cNvSpPr/>
          <p:nvPr/>
        </p:nvSpPr>
        <p:spPr>
          <a:xfrm>
            <a:off x="1674566" y="4944644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2BFBC-F7C2-485A-8F7C-02629F5233D9}"/>
              </a:ext>
            </a:extLst>
          </p:cNvPr>
          <p:cNvSpPr/>
          <p:nvPr/>
        </p:nvSpPr>
        <p:spPr>
          <a:xfrm>
            <a:off x="8124810" y="5002244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83B2A3C2-0711-4B92-81F6-64194BFF10D3}"/>
              </a:ext>
            </a:extLst>
          </p:cNvPr>
          <p:cNvCxnSpPr/>
          <p:nvPr/>
        </p:nvCxnSpPr>
        <p:spPr>
          <a:xfrm rot="10800000" flipV="1">
            <a:off x="4138579" y="5494540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998217C0-42D5-4FAD-985F-110461DAF43C}"/>
              </a:ext>
            </a:extLst>
          </p:cNvPr>
          <p:cNvCxnSpPr/>
          <p:nvPr/>
        </p:nvCxnSpPr>
        <p:spPr>
          <a:xfrm>
            <a:off x="6913936" y="5494540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D64414A-3527-467E-8A97-EC23A0D30AFB}"/>
              </a:ext>
            </a:extLst>
          </p:cNvPr>
          <p:cNvSpPr/>
          <p:nvPr/>
        </p:nvSpPr>
        <p:spPr>
          <a:xfrm rot="16200000">
            <a:off x="5310778" y="3527352"/>
            <a:ext cx="1517822" cy="2598862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C20312-730F-4BE7-896F-E11115D34F70}"/>
              </a:ext>
            </a:extLst>
          </p:cNvPr>
          <p:cNvGrpSpPr/>
          <p:nvPr/>
        </p:nvGrpSpPr>
        <p:grpSpPr>
          <a:xfrm>
            <a:off x="5017480" y="4276047"/>
            <a:ext cx="2150471" cy="1101479"/>
            <a:chOff x="6533673" y="3357955"/>
            <a:chExt cx="2150471" cy="11014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63A789-C63A-4BF4-B9B3-BDA7203DBBF4}"/>
                </a:ext>
              </a:extLst>
            </p:cNvPr>
            <p:cNvSpPr txBox="1"/>
            <p:nvPr/>
          </p:nvSpPr>
          <p:spPr>
            <a:xfrm>
              <a:off x="6533673" y="3628437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D75159-749B-46CC-BE66-46BC5442217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C2567111-3527-4AFB-A083-69286C47BE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79184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>
            <a:extLst>
              <a:ext uri="{FF2B5EF4-FFF2-40B4-BE49-F238E27FC236}">
                <a16:creationId xmlns:a16="http://schemas.microsoft.com/office/drawing/2014/main" id="{FE105B0A-2941-4085-9B2E-B1B25555ADF9}"/>
              </a:ext>
            </a:extLst>
          </p:cNvPr>
          <p:cNvGrpSpPr/>
          <p:nvPr/>
        </p:nvGrpSpPr>
        <p:grpSpPr>
          <a:xfrm>
            <a:off x="2269739" y="2279819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E775-B015-4987-90FA-CE7BF800978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89C-A4BF-456C-B73D-66EA71B24E3B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B80961AC-D47E-4DEE-AB20-CA634BBA7E31}"/>
              </a:ext>
            </a:extLst>
          </p:cNvPr>
          <p:cNvGrpSpPr/>
          <p:nvPr/>
        </p:nvGrpSpPr>
        <p:grpSpPr>
          <a:xfrm>
            <a:off x="1851442" y="5127041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9AE827-D7BE-45B0-AA26-A976BD60A06C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BF866C-EE89-4327-8826-7DBCEA05246C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C24A81D9-E9FE-4414-8711-186C9F90E481}"/>
              </a:ext>
            </a:extLst>
          </p:cNvPr>
          <p:cNvGrpSpPr/>
          <p:nvPr/>
        </p:nvGrpSpPr>
        <p:grpSpPr>
          <a:xfrm>
            <a:off x="9090882" y="3634909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A07200-C176-4D52-B292-26DBEC69E32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CDBB9E-04E7-416D-AD51-49F2E3CB7059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ABAF368A-F134-4EF8-BA81-B4C5B7F03FB8}"/>
              </a:ext>
            </a:extLst>
          </p:cNvPr>
          <p:cNvGrpSpPr/>
          <p:nvPr/>
        </p:nvGrpSpPr>
        <p:grpSpPr>
          <a:xfrm>
            <a:off x="7883397" y="2279819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AFF087-1650-4FE8-8B86-6C5509D059E1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774000-DF48-4B9D-8532-E8BEE396B175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3">
            <a:extLst>
              <a:ext uri="{FF2B5EF4-FFF2-40B4-BE49-F238E27FC236}">
                <a16:creationId xmlns:a16="http://schemas.microsoft.com/office/drawing/2014/main" id="{E861F542-8CB8-4105-B263-142DB8164F1C}"/>
              </a:ext>
            </a:extLst>
          </p:cNvPr>
          <p:cNvGrpSpPr/>
          <p:nvPr/>
        </p:nvGrpSpPr>
        <p:grpSpPr>
          <a:xfrm>
            <a:off x="8301686" y="5155841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3CD1E4-9E47-4DE0-BC16-9EEF3646D71B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134BC9-B288-4E8C-8E14-809CE29BC1D7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71594C42-3187-46BF-B38D-84B1284C66B2}"/>
              </a:ext>
            </a:extLst>
          </p:cNvPr>
          <p:cNvGrpSpPr/>
          <p:nvPr/>
        </p:nvGrpSpPr>
        <p:grpSpPr>
          <a:xfrm>
            <a:off x="5076568" y="1970316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89191C-EF31-48B7-81E8-C6F1C9EAB810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F402DE-2DF4-4956-85F1-57FEF6A0C84F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BD3AEB-93FE-4DE1-A413-CD1628B9D6F1}"/>
              </a:ext>
            </a:extLst>
          </p:cNvPr>
          <p:cNvGrpSpPr/>
          <p:nvPr/>
        </p:nvGrpSpPr>
        <p:grpSpPr>
          <a:xfrm>
            <a:off x="0" y="4271594"/>
            <a:ext cx="12192000" cy="2371725"/>
            <a:chOff x="0" y="4210050"/>
            <a:chExt cx="12192000" cy="23717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19B17-A9F0-46B1-8B0C-6D4876FD1440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DF774D-6058-4179-AD7B-4E7DB3F433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0D04F5-2842-4645-84F5-132A00FA66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raphic 2">
            <a:extLst>
              <a:ext uri="{FF2B5EF4-FFF2-40B4-BE49-F238E27FC236}">
                <a16:creationId xmlns:a16="http://schemas.microsoft.com/office/drawing/2014/main" id="{8584CBD6-DACA-452A-AC59-06646BE26A40}"/>
              </a:ext>
            </a:extLst>
          </p:cNvPr>
          <p:cNvSpPr/>
          <p:nvPr/>
        </p:nvSpPr>
        <p:spPr>
          <a:xfrm>
            <a:off x="8740504" y="4807261"/>
            <a:ext cx="972326" cy="306370"/>
          </a:xfrm>
          <a:custGeom>
            <a:avLst/>
            <a:gdLst>
              <a:gd name="connsiteX0" fmla="*/ 0 w 12182475"/>
              <a:gd name="connsiteY0" fmla="*/ 963947 h 3838575"/>
              <a:gd name="connsiteX1" fmla="*/ 140970 w 12182475"/>
              <a:gd name="connsiteY1" fmla="*/ 876317 h 3838575"/>
              <a:gd name="connsiteX2" fmla="*/ 2225993 w 12182475"/>
              <a:gd name="connsiteY2" fmla="*/ 887747 h 3838575"/>
              <a:gd name="connsiteX3" fmla="*/ 2237423 w 12182475"/>
              <a:gd name="connsiteY3" fmla="*/ 192422 h 3838575"/>
              <a:gd name="connsiteX4" fmla="*/ 2273618 w 12182475"/>
              <a:gd name="connsiteY4" fmla="*/ 103839 h 3838575"/>
              <a:gd name="connsiteX5" fmla="*/ 2446973 w 12182475"/>
              <a:gd name="connsiteY5" fmla="*/ 120032 h 3838575"/>
              <a:gd name="connsiteX6" fmla="*/ 2626995 w 12182475"/>
              <a:gd name="connsiteY6" fmla="*/ 335297 h 3838575"/>
              <a:gd name="connsiteX7" fmla="*/ 2842260 w 12182475"/>
              <a:gd name="connsiteY7" fmla="*/ 589614 h 3838575"/>
              <a:gd name="connsiteX8" fmla="*/ 2907030 w 12182475"/>
              <a:gd name="connsiteY8" fmla="*/ 614379 h 3838575"/>
              <a:gd name="connsiteX9" fmla="*/ 5149215 w 12182475"/>
              <a:gd name="connsiteY9" fmla="*/ 592472 h 3838575"/>
              <a:gd name="connsiteX10" fmla="*/ 5153978 w 12182475"/>
              <a:gd name="connsiteY10" fmla="*/ 592472 h 3838575"/>
              <a:gd name="connsiteX11" fmla="*/ 5338763 w 12182475"/>
              <a:gd name="connsiteY11" fmla="*/ 731537 h 3838575"/>
              <a:gd name="connsiteX12" fmla="*/ 5495925 w 12182475"/>
              <a:gd name="connsiteY12" fmla="*/ 710582 h 3838575"/>
              <a:gd name="connsiteX13" fmla="*/ 5595938 w 12182475"/>
              <a:gd name="connsiteY13" fmla="*/ 752492 h 3838575"/>
              <a:gd name="connsiteX14" fmla="*/ 5609273 w 12182475"/>
              <a:gd name="connsiteY14" fmla="*/ 408639 h 3838575"/>
              <a:gd name="connsiteX15" fmla="*/ 5880735 w 12182475"/>
              <a:gd name="connsiteY15" fmla="*/ 174324 h 3838575"/>
              <a:gd name="connsiteX16" fmla="*/ 7874318 w 12182475"/>
              <a:gd name="connsiteY16" fmla="*/ 1922 h 3838575"/>
              <a:gd name="connsiteX17" fmla="*/ 8112443 w 12182475"/>
              <a:gd name="connsiteY17" fmla="*/ 240047 h 3838575"/>
              <a:gd name="connsiteX18" fmla="*/ 8140065 w 12182475"/>
              <a:gd name="connsiteY18" fmla="*/ 301959 h 3838575"/>
              <a:gd name="connsiteX19" fmla="*/ 8194358 w 12182475"/>
              <a:gd name="connsiteY19" fmla="*/ 399114 h 3838575"/>
              <a:gd name="connsiteX20" fmla="*/ 8244840 w 12182475"/>
              <a:gd name="connsiteY20" fmla="*/ 532464 h 3838575"/>
              <a:gd name="connsiteX21" fmla="*/ 8321993 w 12182475"/>
              <a:gd name="connsiteY21" fmla="*/ 615332 h 3838575"/>
              <a:gd name="connsiteX22" fmla="*/ 8378190 w 12182475"/>
              <a:gd name="connsiteY22" fmla="*/ 633429 h 3838575"/>
              <a:gd name="connsiteX23" fmla="*/ 8409623 w 12182475"/>
              <a:gd name="connsiteY23" fmla="*/ 695342 h 3838575"/>
              <a:gd name="connsiteX24" fmla="*/ 8412480 w 12182475"/>
              <a:gd name="connsiteY24" fmla="*/ 705819 h 3838575"/>
              <a:gd name="connsiteX25" fmla="*/ 8459152 w 12182475"/>
              <a:gd name="connsiteY25" fmla="*/ 728679 h 3838575"/>
              <a:gd name="connsiteX26" fmla="*/ 8462010 w 12182475"/>
              <a:gd name="connsiteY26" fmla="*/ 820119 h 3838575"/>
              <a:gd name="connsiteX27" fmla="*/ 8751570 w 12182475"/>
              <a:gd name="connsiteY27" fmla="*/ 869649 h 3838575"/>
              <a:gd name="connsiteX28" fmla="*/ 8817293 w 12182475"/>
              <a:gd name="connsiteY28" fmla="*/ 896319 h 3838575"/>
              <a:gd name="connsiteX29" fmla="*/ 8911590 w 12182475"/>
              <a:gd name="connsiteY29" fmla="*/ 906797 h 3838575"/>
              <a:gd name="connsiteX30" fmla="*/ 9630727 w 12182475"/>
              <a:gd name="connsiteY30" fmla="*/ 906797 h 3838575"/>
              <a:gd name="connsiteX31" fmla="*/ 9748838 w 12182475"/>
              <a:gd name="connsiteY31" fmla="*/ 869649 h 3838575"/>
              <a:gd name="connsiteX32" fmla="*/ 9783127 w 12182475"/>
              <a:gd name="connsiteY32" fmla="*/ 862029 h 3838575"/>
              <a:gd name="connsiteX33" fmla="*/ 11249025 w 12182475"/>
              <a:gd name="connsiteY33" fmla="*/ 885842 h 3838575"/>
              <a:gd name="connsiteX34" fmla="*/ 11334750 w 12182475"/>
              <a:gd name="connsiteY34" fmla="*/ 857267 h 3838575"/>
              <a:gd name="connsiteX35" fmla="*/ 11801475 w 12182475"/>
              <a:gd name="connsiteY35" fmla="*/ 481029 h 3838575"/>
              <a:gd name="connsiteX36" fmla="*/ 11887200 w 12182475"/>
              <a:gd name="connsiteY36" fmla="*/ 484839 h 3838575"/>
              <a:gd name="connsiteX37" fmla="*/ 11955780 w 12182475"/>
              <a:gd name="connsiteY37" fmla="*/ 540084 h 3838575"/>
              <a:gd name="connsiteX38" fmla="*/ 11979592 w 12182475"/>
              <a:gd name="connsiteY38" fmla="*/ 577232 h 3838575"/>
              <a:gd name="connsiteX39" fmla="*/ 12007215 w 12182475"/>
              <a:gd name="connsiteY39" fmla="*/ 687722 h 3838575"/>
              <a:gd name="connsiteX40" fmla="*/ 12082462 w 12182475"/>
              <a:gd name="connsiteY40" fmla="*/ 762017 h 3838575"/>
              <a:gd name="connsiteX41" fmla="*/ 12138660 w 12182475"/>
              <a:gd name="connsiteY41" fmla="*/ 806784 h 3838575"/>
              <a:gd name="connsiteX42" fmla="*/ 12184380 w 12182475"/>
              <a:gd name="connsiteY42" fmla="*/ 963947 h 3838575"/>
              <a:gd name="connsiteX43" fmla="*/ 12170092 w 12182475"/>
              <a:gd name="connsiteY43" fmla="*/ 2285064 h 3838575"/>
              <a:gd name="connsiteX44" fmla="*/ 12151995 w 12182475"/>
              <a:gd name="connsiteY44" fmla="*/ 2353644 h 3838575"/>
              <a:gd name="connsiteX45" fmla="*/ 12083415 w 12182475"/>
              <a:gd name="connsiteY45" fmla="*/ 2366027 h 3838575"/>
              <a:gd name="connsiteX46" fmla="*/ 11391900 w 12182475"/>
              <a:gd name="connsiteY46" fmla="*/ 2029794 h 3838575"/>
              <a:gd name="connsiteX47" fmla="*/ 11369040 w 12182475"/>
              <a:gd name="connsiteY47" fmla="*/ 2022174 h 3838575"/>
              <a:gd name="connsiteX48" fmla="*/ 11355705 w 12182475"/>
              <a:gd name="connsiteY48" fmla="*/ 2194577 h 3838575"/>
              <a:gd name="connsiteX49" fmla="*/ 11284267 w 12182475"/>
              <a:gd name="connsiteY49" fmla="*/ 2228867 h 3838575"/>
              <a:gd name="connsiteX50" fmla="*/ 10733723 w 12182475"/>
              <a:gd name="connsiteY50" fmla="*/ 1923114 h 3838575"/>
              <a:gd name="connsiteX51" fmla="*/ 10687050 w 12182475"/>
              <a:gd name="connsiteY51" fmla="*/ 1969787 h 3838575"/>
              <a:gd name="connsiteX52" fmla="*/ 10627995 w 12182475"/>
              <a:gd name="connsiteY52" fmla="*/ 2024079 h 3838575"/>
              <a:gd name="connsiteX53" fmla="*/ 10525125 w 12182475"/>
              <a:gd name="connsiteY53" fmla="*/ 1970739 h 3838575"/>
              <a:gd name="connsiteX54" fmla="*/ 10473690 w 12182475"/>
              <a:gd name="connsiteY54" fmla="*/ 1924067 h 3838575"/>
              <a:gd name="connsiteX55" fmla="*/ 10359390 w 12182475"/>
              <a:gd name="connsiteY55" fmla="*/ 1918352 h 3838575"/>
              <a:gd name="connsiteX56" fmla="*/ 10227945 w 12182475"/>
              <a:gd name="connsiteY56" fmla="*/ 1784049 h 3838575"/>
              <a:gd name="connsiteX57" fmla="*/ 10226992 w 12182475"/>
              <a:gd name="connsiteY57" fmla="*/ 1557354 h 3838575"/>
              <a:gd name="connsiteX58" fmla="*/ 9808845 w 12182475"/>
              <a:gd name="connsiteY58" fmla="*/ 1549734 h 3838575"/>
              <a:gd name="connsiteX59" fmla="*/ 8932545 w 12182475"/>
              <a:gd name="connsiteY59" fmla="*/ 1378284 h 3838575"/>
              <a:gd name="connsiteX60" fmla="*/ 8791575 w 12182475"/>
              <a:gd name="connsiteY60" fmla="*/ 1402097 h 3838575"/>
              <a:gd name="connsiteX61" fmla="*/ 8668702 w 12182475"/>
              <a:gd name="connsiteY61" fmla="*/ 1426862 h 3838575"/>
              <a:gd name="connsiteX62" fmla="*/ 8647748 w 12182475"/>
              <a:gd name="connsiteY62" fmla="*/ 1684989 h 3838575"/>
              <a:gd name="connsiteX63" fmla="*/ 8489632 w 12182475"/>
              <a:gd name="connsiteY63" fmla="*/ 1699277 h 3838575"/>
              <a:gd name="connsiteX64" fmla="*/ 8236268 w 12182475"/>
              <a:gd name="connsiteY64" fmla="*/ 1922162 h 3838575"/>
              <a:gd name="connsiteX65" fmla="*/ 8254365 w 12182475"/>
              <a:gd name="connsiteY65" fmla="*/ 2011697 h 3838575"/>
              <a:gd name="connsiteX66" fmla="*/ 8907780 w 12182475"/>
              <a:gd name="connsiteY66" fmla="*/ 3028014 h 3838575"/>
              <a:gd name="connsiteX67" fmla="*/ 8928735 w 12182475"/>
              <a:gd name="connsiteY67" fmla="*/ 3066114 h 3838575"/>
              <a:gd name="connsiteX68" fmla="*/ 8866823 w 12182475"/>
              <a:gd name="connsiteY68" fmla="*/ 3221372 h 3838575"/>
              <a:gd name="connsiteX69" fmla="*/ 8280083 w 12182475"/>
              <a:gd name="connsiteY69" fmla="*/ 3349007 h 3838575"/>
              <a:gd name="connsiteX70" fmla="*/ 8167688 w 12182475"/>
              <a:gd name="connsiteY70" fmla="*/ 3207084 h 3838575"/>
              <a:gd name="connsiteX71" fmla="*/ 8161973 w 12182475"/>
              <a:gd name="connsiteY71" fmla="*/ 3130884 h 3838575"/>
              <a:gd name="connsiteX72" fmla="*/ 7954328 w 12182475"/>
              <a:gd name="connsiteY72" fmla="*/ 2768934 h 3838575"/>
              <a:gd name="connsiteX73" fmla="*/ 7857173 w 12182475"/>
              <a:gd name="connsiteY73" fmla="*/ 2700354 h 3838575"/>
              <a:gd name="connsiteX74" fmla="*/ 7800975 w 12182475"/>
              <a:gd name="connsiteY74" fmla="*/ 2590817 h 3838575"/>
              <a:gd name="connsiteX75" fmla="*/ 7810500 w 12182475"/>
              <a:gd name="connsiteY75" fmla="*/ 2505092 h 3838575"/>
              <a:gd name="connsiteX76" fmla="*/ 7692390 w 12182475"/>
              <a:gd name="connsiteY76" fmla="*/ 2415557 h 3838575"/>
              <a:gd name="connsiteX77" fmla="*/ 6877050 w 12182475"/>
              <a:gd name="connsiteY77" fmla="*/ 2394602 h 3838575"/>
              <a:gd name="connsiteX78" fmla="*/ 6779895 w 12182475"/>
              <a:gd name="connsiteY78" fmla="*/ 2497472 h 3838575"/>
              <a:gd name="connsiteX79" fmla="*/ 6539865 w 12182475"/>
              <a:gd name="connsiteY79" fmla="*/ 3675714 h 3838575"/>
              <a:gd name="connsiteX80" fmla="*/ 6526530 w 12182475"/>
              <a:gd name="connsiteY80" fmla="*/ 3735722 h 3838575"/>
              <a:gd name="connsiteX81" fmla="*/ 6363653 w 12182475"/>
              <a:gd name="connsiteY81" fmla="*/ 3839544 h 3838575"/>
              <a:gd name="connsiteX82" fmla="*/ 5659755 w 12182475"/>
              <a:gd name="connsiteY82" fmla="*/ 3651902 h 3838575"/>
              <a:gd name="connsiteX83" fmla="*/ 5624513 w 12182475"/>
              <a:gd name="connsiteY83" fmla="*/ 3638567 h 3838575"/>
              <a:gd name="connsiteX84" fmla="*/ 5587365 w 12182475"/>
              <a:gd name="connsiteY84" fmla="*/ 3551889 h 3838575"/>
              <a:gd name="connsiteX85" fmla="*/ 5827395 w 12182475"/>
              <a:gd name="connsiteY85" fmla="*/ 2304114 h 3838575"/>
              <a:gd name="connsiteX86" fmla="*/ 5778818 w 12182475"/>
              <a:gd name="connsiteY86" fmla="*/ 2234582 h 3838575"/>
              <a:gd name="connsiteX87" fmla="*/ 5745480 w 12182475"/>
              <a:gd name="connsiteY87" fmla="*/ 2173622 h 3838575"/>
              <a:gd name="connsiteX88" fmla="*/ 5771198 w 12182475"/>
              <a:gd name="connsiteY88" fmla="*/ 1761189 h 3838575"/>
              <a:gd name="connsiteX89" fmla="*/ 5708333 w 12182475"/>
              <a:gd name="connsiteY89" fmla="*/ 1606884 h 3838575"/>
              <a:gd name="connsiteX90" fmla="*/ 5616893 w 12182475"/>
              <a:gd name="connsiteY90" fmla="*/ 1394477 h 3838575"/>
              <a:gd name="connsiteX91" fmla="*/ 5614035 w 12182475"/>
              <a:gd name="connsiteY91" fmla="*/ 1378284 h 3838575"/>
              <a:gd name="connsiteX92" fmla="*/ 5599748 w 12182475"/>
              <a:gd name="connsiteY92" fmla="*/ 1377332 h 3838575"/>
              <a:gd name="connsiteX93" fmla="*/ 5570220 w 12182475"/>
              <a:gd name="connsiteY93" fmla="*/ 1530684 h 3838575"/>
              <a:gd name="connsiteX94" fmla="*/ 5384483 w 12182475"/>
              <a:gd name="connsiteY94" fmla="*/ 1505919 h 3838575"/>
              <a:gd name="connsiteX95" fmla="*/ 5313045 w 12182475"/>
              <a:gd name="connsiteY95" fmla="*/ 1546877 h 3838575"/>
              <a:gd name="connsiteX96" fmla="*/ 5176838 w 12182475"/>
              <a:gd name="connsiteY96" fmla="*/ 1633554 h 3838575"/>
              <a:gd name="connsiteX97" fmla="*/ 3097530 w 12182475"/>
              <a:gd name="connsiteY97" fmla="*/ 1566879 h 3838575"/>
              <a:gd name="connsiteX98" fmla="*/ 2993708 w 12182475"/>
              <a:gd name="connsiteY98" fmla="*/ 1495442 h 3838575"/>
              <a:gd name="connsiteX99" fmla="*/ 2977515 w 12182475"/>
              <a:gd name="connsiteY99" fmla="*/ 1461152 h 3838575"/>
              <a:gd name="connsiteX100" fmla="*/ 2892743 w 12182475"/>
              <a:gd name="connsiteY100" fmla="*/ 1450674 h 3838575"/>
              <a:gd name="connsiteX101" fmla="*/ 2753678 w 12182475"/>
              <a:gd name="connsiteY101" fmla="*/ 1438292 h 3838575"/>
              <a:gd name="connsiteX102" fmla="*/ 2713673 w 12182475"/>
              <a:gd name="connsiteY102" fmla="*/ 1331612 h 3838575"/>
              <a:gd name="connsiteX103" fmla="*/ 2681288 w 12182475"/>
              <a:gd name="connsiteY103" fmla="*/ 1301132 h 3838575"/>
              <a:gd name="connsiteX104" fmla="*/ 2436495 w 12182475"/>
              <a:gd name="connsiteY104" fmla="*/ 1256364 h 3838575"/>
              <a:gd name="connsiteX105" fmla="*/ 2426970 w 12182475"/>
              <a:gd name="connsiteY105" fmla="*/ 1360187 h 3838575"/>
              <a:gd name="connsiteX106" fmla="*/ 2305050 w 12182475"/>
              <a:gd name="connsiteY106" fmla="*/ 1417337 h 3838575"/>
              <a:gd name="connsiteX107" fmla="*/ 2237423 w 12182475"/>
              <a:gd name="connsiteY107" fmla="*/ 1391619 h 3838575"/>
              <a:gd name="connsiteX108" fmla="*/ 2146935 w 12182475"/>
              <a:gd name="connsiteY108" fmla="*/ 1294464 h 3838575"/>
              <a:gd name="connsiteX109" fmla="*/ 2155508 w 12182475"/>
              <a:gd name="connsiteY109" fmla="*/ 1223979 h 3838575"/>
              <a:gd name="connsiteX110" fmla="*/ 144780 w 12182475"/>
              <a:gd name="connsiteY110" fmla="*/ 1194452 h 3838575"/>
              <a:gd name="connsiteX111" fmla="*/ 15240 w 12182475"/>
              <a:gd name="connsiteY111" fmla="*/ 1133492 h 3838575"/>
              <a:gd name="connsiteX112" fmla="*/ 0 w 12182475"/>
              <a:gd name="connsiteY112" fmla="*/ 963947 h 3838575"/>
              <a:gd name="connsiteX113" fmla="*/ 7296150 w 12182475"/>
              <a:gd name="connsiteY113" fmla="*/ 524844 h 3838575"/>
              <a:gd name="connsiteX114" fmla="*/ 7395210 w 12182475"/>
              <a:gd name="connsiteY114" fmla="*/ 515319 h 3838575"/>
              <a:gd name="connsiteX115" fmla="*/ 7496175 w 12182475"/>
              <a:gd name="connsiteY115" fmla="*/ 407687 h 3838575"/>
              <a:gd name="connsiteX116" fmla="*/ 7376160 w 12182475"/>
              <a:gd name="connsiteY116" fmla="*/ 305769 h 3838575"/>
              <a:gd name="connsiteX117" fmla="*/ 7233285 w 12182475"/>
              <a:gd name="connsiteY117" fmla="*/ 299102 h 3838575"/>
              <a:gd name="connsiteX118" fmla="*/ 5967413 w 12182475"/>
              <a:gd name="connsiteY118" fmla="*/ 306722 h 3838575"/>
              <a:gd name="connsiteX119" fmla="*/ 5811203 w 12182475"/>
              <a:gd name="connsiteY119" fmla="*/ 316247 h 3838575"/>
              <a:gd name="connsiteX120" fmla="*/ 5697855 w 12182475"/>
              <a:gd name="connsiteY120" fmla="*/ 427689 h 3838575"/>
              <a:gd name="connsiteX121" fmla="*/ 5795010 w 12182475"/>
              <a:gd name="connsiteY121" fmla="*/ 517224 h 3838575"/>
              <a:gd name="connsiteX122" fmla="*/ 5940743 w 12182475"/>
              <a:gd name="connsiteY122" fmla="*/ 523892 h 3838575"/>
              <a:gd name="connsiteX123" fmla="*/ 7296150 w 12182475"/>
              <a:gd name="connsiteY123" fmla="*/ 524844 h 3838575"/>
              <a:gd name="connsiteX124" fmla="*/ 7283768 w 12182475"/>
              <a:gd name="connsiteY124" fmla="*/ 2253632 h 3838575"/>
              <a:gd name="connsiteX125" fmla="*/ 7266623 w 12182475"/>
              <a:gd name="connsiteY125" fmla="*/ 2244107 h 3838575"/>
              <a:gd name="connsiteX126" fmla="*/ 7295198 w 12182475"/>
              <a:gd name="connsiteY126" fmla="*/ 2182194 h 3838575"/>
              <a:gd name="connsiteX127" fmla="*/ 7344728 w 12182475"/>
              <a:gd name="connsiteY127" fmla="*/ 2015507 h 3838575"/>
              <a:gd name="connsiteX128" fmla="*/ 7252335 w 12182475"/>
              <a:gd name="connsiteY128" fmla="*/ 1925019 h 3838575"/>
              <a:gd name="connsiteX129" fmla="*/ 6941820 w 12182475"/>
              <a:gd name="connsiteY129" fmla="*/ 1949784 h 3838575"/>
              <a:gd name="connsiteX130" fmla="*/ 6866573 w 12182475"/>
              <a:gd name="connsiteY130" fmla="*/ 2125997 h 3838575"/>
              <a:gd name="connsiteX131" fmla="*/ 6970395 w 12182475"/>
              <a:gd name="connsiteY131" fmla="*/ 2266967 h 3838575"/>
              <a:gd name="connsiteX132" fmla="*/ 7337108 w 12182475"/>
              <a:gd name="connsiteY132" fmla="*/ 2270777 h 3838575"/>
              <a:gd name="connsiteX133" fmla="*/ 7528560 w 12182475"/>
              <a:gd name="connsiteY133" fmla="*/ 2191719 h 3838575"/>
              <a:gd name="connsiteX134" fmla="*/ 7465695 w 12182475"/>
              <a:gd name="connsiteY134" fmla="*/ 1945974 h 3838575"/>
              <a:gd name="connsiteX135" fmla="*/ 7421880 w 12182475"/>
              <a:gd name="connsiteY135" fmla="*/ 1977407 h 3838575"/>
              <a:gd name="connsiteX136" fmla="*/ 7413308 w 12182475"/>
              <a:gd name="connsiteY136" fmla="*/ 2066942 h 3838575"/>
              <a:gd name="connsiteX137" fmla="*/ 7283768 w 12182475"/>
              <a:gd name="connsiteY137" fmla="*/ 2253632 h 3838575"/>
              <a:gd name="connsiteX138" fmla="*/ 2763203 w 12182475"/>
              <a:gd name="connsiteY138" fmla="*/ 746777 h 3838575"/>
              <a:gd name="connsiteX139" fmla="*/ 2511743 w 12182475"/>
              <a:gd name="connsiteY139" fmla="*/ 417212 h 3838575"/>
              <a:gd name="connsiteX140" fmla="*/ 2437448 w 12182475"/>
              <a:gd name="connsiteY140" fmla="*/ 448644 h 3838575"/>
              <a:gd name="connsiteX141" fmla="*/ 2366963 w 12182475"/>
              <a:gd name="connsiteY141" fmla="*/ 583899 h 3838575"/>
              <a:gd name="connsiteX142" fmla="*/ 2352675 w 12182475"/>
              <a:gd name="connsiteY142" fmla="*/ 616284 h 3838575"/>
              <a:gd name="connsiteX143" fmla="*/ 2351723 w 12182475"/>
              <a:gd name="connsiteY143" fmla="*/ 706772 h 3838575"/>
              <a:gd name="connsiteX144" fmla="*/ 2401253 w 12182475"/>
              <a:gd name="connsiteY144" fmla="*/ 755349 h 3838575"/>
              <a:gd name="connsiteX145" fmla="*/ 2667953 w 12182475"/>
              <a:gd name="connsiteY145" fmla="*/ 754397 h 3838575"/>
              <a:gd name="connsiteX146" fmla="*/ 2763203 w 12182475"/>
              <a:gd name="connsiteY146" fmla="*/ 746777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182475" h="3838575">
                <a:moveTo>
                  <a:pt x="0" y="963947"/>
                </a:moveTo>
                <a:cubicBezTo>
                  <a:pt x="15240" y="882984"/>
                  <a:pt x="69533" y="874412"/>
                  <a:pt x="140970" y="876317"/>
                </a:cubicBezTo>
                <a:cubicBezTo>
                  <a:pt x="532448" y="885842"/>
                  <a:pt x="2114550" y="887747"/>
                  <a:pt x="2225993" y="887747"/>
                </a:cubicBezTo>
                <a:cubicBezTo>
                  <a:pt x="2226945" y="862029"/>
                  <a:pt x="2233613" y="413402"/>
                  <a:pt x="2237423" y="192422"/>
                </a:cubicBezTo>
                <a:cubicBezTo>
                  <a:pt x="2238375" y="158132"/>
                  <a:pt x="2232660" y="111459"/>
                  <a:pt x="2273618" y="103839"/>
                </a:cubicBezTo>
                <a:cubicBezTo>
                  <a:pt x="2330768" y="93362"/>
                  <a:pt x="2395538" y="60024"/>
                  <a:pt x="2446973" y="120032"/>
                </a:cubicBezTo>
                <a:cubicBezTo>
                  <a:pt x="2507933" y="190517"/>
                  <a:pt x="2566988" y="263859"/>
                  <a:pt x="2626995" y="335297"/>
                </a:cubicBezTo>
                <a:cubicBezTo>
                  <a:pt x="2698433" y="420069"/>
                  <a:pt x="2767965" y="506747"/>
                  <a:pt x="2842260" y="589614"/>
                </a:cubicBezTo>
                <a:cubicBezTo>
                  <a:pt x="2856548" y="604854"/>
                  <a:pt x="2885123" y="614379"/>
                  <a:pt x="2907030" y="614379"/>
                </a:cubicBezTo>
                <a:cubicBezTo>
                  <a:pt x="3027998" y="613427"/>
                  <a:pt x="4522470" y="596282"/>
                  <a:pt x="5149215" y="592472"/>
                </a:cubicBezTo>
                <a:cubicBezTo>
                  <a:pt x="5151120" y="592472"/>
                  <a:pt x="5152073" y="592472"/>
                  <a:pt x="5153978" y="592472"/>
                </a:cubicBezTo>
                <a:cubicBezTo>
                  <a:pt x="5324475" y="596282"/>
                  <a:pt x="5293043" y="593424"/>
                  <a:pt x="5338763" y="731537"/>
                </a:cubicBezTo>
                <a:cubicBezTo>
                  <a:pt x="5390198" y="724869"/>
                  <a:pt x="5443538" y="718202"/>
                  <a:pt x="5495925" y="710582"/>
                </a:cubicBezTo>
                <a:cubicBezTo>
                  <a:pt x="5536883" y="703914"/>
                  <a:pt x="5578793" y="694389"/>
                  <a:pt x="5595938" y="752492"/>
                </a:cubicBezTo>
                <a:cubicBezTo>
                  <a:pt x="5596890" y="736299"/>
                  <a:pt x="5603558" y="506747"/>
                  <a:pt x="5609273" y="408639"/>
                </a:cubicBezTo>
                <a:cubicBezTo>
                  <a:pt x="5615940" y="281957"/>
                  <a:pt x="5727383" y="187659"/>
                  <a:pt x="5880735" y="174324"/>
                </a:cubicBezTo>
                <a:cubicBezTo>
                  <a:pt x="6188393" y="147654"/>
                  <a:pt x="7842885" y="5732"/>
                  <a:pt x="7874318" y="1922"/>
                </a:cubicBezTo>
                <a:cubicBezTo>
                  <a:pt x="8023860" y="-17128"/>
                  <a:pt x="8115300" y="108602"/>
                  <a:pt x="8112443" y="240047"/>
                </a:cubicBezTo>
                <a:cubicBezTo>
                  <a:pt x="8111490" y="266717"/>
                  <a:pt x="8115300" y="282909"/>
                  <a:pt x="8140065" y="301959"/>
                </a:cubicBezTo>
                <a:cubicBezTo>
                  <a:pt x="8167688" y="322914"/>
                  <a:pt x="8179118" y="366729"/>
                  <a:pt x="8194358" y="399114"/>
                </a:cubicBezTo>
                <a:cubicBezTo>
                  <a:pt x="8214360" y="441977"/>
                  <a:pt x="8230553" y="487697"/>
                  <a:pt x="8244840" y="532464"/>
                </a:cubicBezTo>
                <a:cubicBezTo>
                  <a:pt x="8258175" y="573422"/>
                  <a:pt x="8280083" y="602949"/>
                  <a:pt x="8321993" y="615332"/>
                </a:cubicBezTo>
                <a:cubicBezTo>
                  <a:pt x="8341043" y="621047"/>
                  <a:pt x="8361998" y="621047"/>
                  <a:pt x="8378190" y="633429"/>
                </a:cubicBezTo>
                <a:cubicBezTo>
                  <a:pt x="8395335" y="645812"/>
                  <a:pt x="8407718" y="663909"/>
                  <a:pt x="8409623" y="695342"/>
                </a:cubicBezTo>
                <a:cubicBezTo>
                  <a:pt x="8409623" y="700104"/>
                  <a:pt x="8408670" y="704867"/>
                  <a:pt x="8412480" y="705819"/>
                </a:cubicBezTo>
                <a:cubicBezTo>
                  <a:pt x="8434388" y="712487"/>
                  <a:pt x="8450580" y="713439"/>
                  <a:pt x="8459152" y="728679"/>
                </a:cubicBezTo>
                <a:cubicBezTo>
                  <a:pt x="8471535" y="751539"/>
                  <a:pt x="8462010" y="786782"/>
                  <a:pt x="8462010" y="820119"/>
                </a:cubicBezTo>
                <a:cubicBezTo>
                  <a:pt x="8562023" y="837264"/>
                  <a:pt x="8657273" y="851552"/>
                  <a:pt x="8751570" y="869649"/>
                </a:cubicBezTo>
                <a:cubicBezTo>
                  <a:pt x="8774430" y="873459"/>
                  <a:pt x="8794432" y="890604"/>
                  <a:pt x="8817293" y="896319"/>
                </a:cubicBezTo>
                <a:cubicBezTo>
                  <a:pt x="8847773" y="902987"/>
                  <a:pt x="8880157" y="906797"/>
                  <a:pt x="8911590" y="906797"/>
                </a:cubicBezTo>
                <a:cubicBezTo>
                  <a:pt x="9151620" y="907749"/>
                  <a:pt x="9390698" y="907749"/>
                  <a:pt x="9630727" y="906797"/>
                </a:cubicBezTo>
                <a:cubicBezTo>
                  <a:pt x="9672638" y="906797"/>
                  <a:pt x="9716452" y="907749"/>
                  <a:pt x="9748838" y="869649"/>
                </a:cubicBezTo>
                <a:cubicBezTo>
                  <a:pt x="9754552" y="862029"/>
                  <a:pt x="9771698" y="861077"/>
                  <a:pt x="9783127" y="862029"/>
                </a:cubicBezTo>
                <a:cubicBezTo>
                  <a:pt x="10068877" y="867744"/>
                  <a:pt x="11046142" y="882984"/>
                  <a:pt x="11249025" y="885842"/>
                </a:cubicBezTo>
                <a:cubicBezTo>
                  <a:pt x="11282362" y="886794"/>
                  <a:pt x="11308080" y="879174"/>
                  <a:pt x="11334750" y="857267"/>
                </a:cubicBezTo>
                <a:cubicBezTo>
                  <a:pt x="11489055" y="730584"/>
                  <a:pt x="11646217" y="606759"/>
                  <a:pt x="11801475" y="481029"/>
                </a:cubicBezTo>
                <a:cubicBezTo>
                  <a:pt x="11832908" y="455312"/>
                  <a:pt x="11857673" y="452454"/>
                  <a:pt x="11887200" y="484839"/>
                </a:cubicBezTo>
                <a:cubicBezTo>
                  <a:pt x="11907202" y="505794"/>
                  <a:pt x="11933873" y="520082"/>
                  <a:pt x="11955780" y="540084"/>
                </a:cubicBezTo>
                <a:cubicBezTo>
                  <a:pt x="11967210" y="550562"/>
                  <a:pt x="11974830" y="562944"/>
                  <a:pt x="11979592" y="577232"/>
                </a:cubicBezTo>
                <a:cubicBezTo>
                  <a:pt x="11990070" y="613427"/>
                  <a:pt x="11997690" y="650574"/>
                  <a:pt x="12007215" y="687722"/>
                </a:cubicBezTo>
                <a:cubicBezTo>
                  <a:pt x="12017692" y="727727"/>
                  <a:pt x="12038648" y="752492"/>
                  <a:pt x="12082462" y="762017"/>
                </a:cubicBezTo>
                <a:cubicBezTo>
                  <a:pt x="12103417" y="766779"/>
                  <a:pt x="12130088" y="786782"/>
                  <a:pt x="12138660" y="806784"/>
                </a:cubicBezTo>
                <a:cubicBezTo>
                  <a:pt x="12159615" y="857267"/>
                  <a:pt x="12184380" y="911559"/>
                  <a:pt x="12184380" y="963947"/>
                </a:cubicBezTo>
                <a:cubicBezTo>
                  <a:pt x="12185333" y="1183022"/>
                  <a:pt x="12196762" y="2063132"/>
                  <a:pt x="12170092" y="2285064"/>
                </a:cubicBezTo>
                <a:cubicBezTo>
                  <a:pt x="12167235" y="2307924"/>
                  <a:pt x="12160567" y="2331737"/>
                  <a:pt x="12151995" y="2353644"/>
                </a:cubicBezTo>
                <a:cubicBezTo>
                  <a:pt x="12139612" y="2381267"/>
                  <a:pt x="12109133" y="2381267"/>
                  <a:pt x="12083415" y="2366027"/>
                </a:cubicBezTo>
                <a:cubicBezTo>
                  <a:pt x="12005310" y="2317449"/>
                  <a:pt x="11538585" y="2096469"/>
                  <a:pt x="11391900" y="2029794"/>
                </a:cubicBezTo>
                <a:cubicBezTo>
                  <a:pt x="11386185" y="2026937"/>
                  <a:pt x="11380470" y="2025984"/>
                  <a:pt x="11369040" y="2022174"/>
                </a:cubicBezTo>
                <a:cubicBezTo>
                  <a:pt x="11364277" y="2082182"/>
                  <a:pt x="11356658" y="2138379"/>
                  <a:pt x="11355705" y="2194577"/>
                </a:cubicBezTo>
                <a:cubicBezTo>
                  <a:pt x="11354752" y="2254584"/>
                  <a:pt x="11329988" y="2259347"/>
                  <a:pt x="11284267" y="2228867"/>
                </a:cubicBezTo>
                <a:cubicBezTo>
                  <a:pt x="11189970" y="2165049"/>
                  <a:pt x="10788015" y="1930734"/>
                  <a:pt x="10733723" y="1923114"/>
                </a:cubicBezTo>
                <a:cubicBezTo>
                  <a:pt x="10705148" y="1919304"/>
                  <a:pt x="10686098" y="1938354"/>
                  <a:pt x="10687050" y="1969787"/>
                </a:cubicBezTo>
                <a:cubicBezTo>
                  <a:pt x="10688955" y="2012649"/>
                  <a:pt x="10666095" y="2026937"/>
                  <a:pt x="10627995" y="2024079"/>
                </a:cubicBezTo>
                <a:cubicBezTo>
                  <a:pt x="10606088" y="2022174"/>
                  <a:pt x="10527030" y="1986932"/>
                  <a:pt x="10525125" y="1970739"/>
                </a:cubicBezTo>
                <a:cubicBezTo>
                  <a:pt x="10522267" y="1934544"/>
                  <a:pt x="10506075" y="1924067"/>
                  <a:pt x="10473690" y="1924067"/>
                </a:cubicBezTo>
                <a:cubicBezTo>
                  <a:pt x="10435590" y="1923114"/>
                  <a:pt x="10397490" y="1921209"/>
                  <a:pt x="10359390" y="1918352"/>
                </a:cubicBezTo>
                <a:cubicBezTo>
                  <a:pt x="10274617" y="1912637"/>
                  <a:pt x="10231755" y="1868822"/>
                  <a:pt x="10227945" y="1784049"/>
                </a:cubicBezTo>
                <a:cubicBezTo>
                  <a:pt x="10226040" y="1747854"/>
                  <a:pt x="10226992" y="1604979"/>
                  <a:pt x="10226992" y="1557354"/>
                </a:cubicBezTo>
                <a:cubicBezTo>
                  <a:pt x="10168890" y="1557354"/>
                  <a:pt x="9890760" y="1556402"/>
                  <a:pt x="9808845" y="1549734"/>
                </a:cubicBezTo>
                <a:cubicBezTo>
                  <a:pt x="9774555" y="1546877"/>
                  <a:pt x="9006840" y="1384952"/>
                  <a:pt x="8932545" y="1378284"/>
                </a:cubicBezTo>
                <a:cubicBezTo>
                  <a:pt x="8883968" y="1374474"/>
                  <a:pt x="8838248" y="1374474"/>
                  <a:pt x="8791575" y="1402097"/>
                </a:cubicBezTo>
                <a:cubicBezTo>
                  <a:pt x="8759190" y="1422099"/>
                  <a:pt x="8712518" y="1419242"/>
                  <a:pt x="8668702" y="1426862"/>
                </a:cubicBezTo>
                <a:cubicBezTo>
                  <a:pt x="8662035" y="1511634"/>
                  <a:pt x="8654415" y="1598312"/>
                  <a:pt x="8647748" y="1684989"/>
                </a:cubicBezTo>
                <a:cubicBezTo>
                  <a:pt x="8593455" y="1689752"/>
                  <a:pt x="8541068" y="1693562"/>
                  <a:pt x="8489632" y="1699277"/>
                </a:cubicBezTo>
                <a:cubicBezTo>
                  <a:pt x="8385810" y="1709754"/>
                  <a:pt x="8256270" y="1820244"/>
                  <a:pt x="8236268" y="1922162"/>
                </a:cubicBezTo>
                <a:cubicBezTo>
                  <a:pt x="8230553" y="1949784"/>
                  <a:pt x="8239125" y="1986932"/>
                  <a:pt x="8254365" y="2011697"/>
                </a:cubicBezTo>
                <a:cubicBezTo>
                  <a:pt x="8338185" y="2155524"/>
                  <a:pt x="8781098" y="2839419"/>
                  <a:pt x="8907780" y="3028014"/>
                </a:cubicBezTo>
                <a:cubicBezTo>
                  <a:pt x="8915400" y="3040397"/>
                  <a:pt x="8923020" y="3052779"/>
                  <a:pt x="8928735" y="3066114"/>
                </a:cubicBezTo>
                <a:cubicBezTo>
                  <a:pt x="8963977" y="3145172"/>
                  <a:pt x="8948738" y="3196607"/>
                  <a:pt x="8866823" y="3221372"/>
                </a:cubicBezTo>
                <a:cubicBezTo>
                  <a:pt x="8727757" y="3263282"/>
                  <a:pt x="8335328" y="3346149"/>
                  <a:pt x="8280083" y="3349007"/>
                </a:cubicBezTo>
                <a:cubicBezTo>
                  <a:pt x="8185785" y="3354722"/>
                  <a:pt x="8144828" y="3298524"/>
                  <a:pt x="8167688" y="3207084"/>
                </a:cubicBezTo>
                <a:cubicBezTo>
                  <a:pt x="8173403" y="3183272"/>
                  <a:pt x="8173403" y="3151839"/>
                  <a:pt x="8161973" y="3130884"/>
                </a:cubicBezTo>
                <a:cubicBezTo>
                  <a:pt x="8095298" y="3008964"/>
                  <a:pt x="8028623" y="2886092"/>
                  <a:pt x="7954328" y="2768934"/>
                </a:cubicBezTo>
                <a:cubicBezTo>
                  <a:pt x="7934325" y="2737502"/>
                  <a:pt x="7893368" y="2715594"/>
                  <a:pt x="7857173" y="2700354"/>
                </a:cubicBezTo>
                <a:cubicBezTo>
                  <a:pt x="7800975" y="2677494"/>
                  <a:pt x="7783830" y="2648919"/>
                  <a:pt x="7800975" y="2590817"/>
                </a:cubicBezTo>
                <a:cubicBezTo>
                  <a:pt x="7808595" y="2563194"/>
                  <a:pt x="7815263" y="2532714"/>
                  <a:pt x="7810500" y="2505092"/>
                </a:cubicBezTo>
                <a:cubicBezTo>
                  <a:pt x="7800023" y="2441274"/>
                  <a:pt x="7749540" y="2420319"/>
                  <a:pt x="7692390" y="2415557"/>
                </a:cubicBezTo>
                <a:cubicBezTo>
                  <a:pt x="7540943" y="2402222"/>
                  <a:pt x="6997065" y="2383172"/>
                  <a:pt x="6877050" y="2394602"/>
                </a:cubicBezTo>
                <a:cubicBezTo>
                  <a:pt x="6790373" y="2403174"/>
                  <a:pt x="6791325" y="2412699"/>
                  <a:pt x="6779895" y="2497472"/>
                </a:cubicBezTo>
                <a:cubicBezTo>
                  <a:pt x="6753225" y="2698449"/>
                  <a:pt x="6589395" y="3490929"/>
                  <a:pt x="6539865" y="3675714"/>
                </a:cubicBezTo>
                <a:cubicBezTo>
                  <a:pt x="6534150" y="3695717"/>
                  <a:pt x="6530340" y="3715719"/>
                  <a:pt x="6526530" y="3735722"/>
                </a:cubicBezTo>
                <a:cubicBezTo>
                  <a:pt x="6511290" y="3814779"/>
                  <a:pt x="6441758" y="3860499"/>
                  <a:pt x="6363653" y="3839544"/>
                </a:cubicBezTo>
                <a:cubicBezTo>
                  <a:pt x="6211253" y="3798587"/>
                  <a:pt x="5741670" y="3671904"/>
                  <a:pt x="5659755" y="3651902"/>
                </a:cubicBezTo>
                <a:cubicBezTo>
                  <a:pt x="5647373" y="3649044"/>
                  <a:pt x="5635943" y="3643329"/>
                  <a:pt x="5624513" y="3638567"/>
                </a:cubicBezTo>
                <a:cubicBezTo>
                  <a:pt x="5583555" y="3621422"/>
                  <a:pt x="5572125" y="3600467"/>
                  <a:pt x="5587365" y="3551889"/>
                </a:cubicBezTo>
                <a:cubicBezTo>
                  <a:pt x="5678805" y="3262329"/>
                  <a:pt x="5819775" y="2426034"/>
                  <a:pt x="5827395" y="2304114"/>
                </a:cubicBezTo>
                <a:cubicBezTo>
                  <a:pt x="5829300" y="2267919"/>
                  <a:pt x="5816918" y="2242202"/>
                  <a:pt x="5778818" y="2234582"/>
                </a:cubicBezTo>
                <a:cubicBezTo>
                  <a:pt x="5742623" y="2227914"/>
                  <a:pt x="5735003" y="2200292"/>
                  <a:pt x="5745480" y="2173622"/>
                </a:cubicBezTo>
                <a:cubicBezTo>
                  <a:pt x="5799773" y="2038367"/>
                  <a:pt x="5778818" y="1899302"/>
                  <a:pt x="5771198" y="1761189"/>
                </a:cubicBezTo>
                <a:cubicBezTo>
                  <a:pt x="5767388" y="1702134"/>
                  <a:pt x="5754053" y="1645937"/>
                  <a:pt x="5708333" y="1606884"/>
                </a:cubicBezTo>
                <a:cubicBezTo>
                  <a:pt x="5642610" y="1549734"/>
                  <a:pt x="5605463" y="1484012"/>
                  <a:pt x="5616893" y="1394477"/>
                </a:cubicBezTo>
                <a:cubicBezTo>
                  <a:pt x="5617845" y="1389714"/>
                  <a:pt x="5614988" y="1383999"/>
                  <a:pt x="5614035" y="1378284"/>
                </a:cubicBezTo>
                <a:lnTo>
                  <a:pt x="5599748" y="1377332"/>
                </a:lnTo>
                <a:cubicBezTo>
                  <a:pt x="5590223" y="1425909"/>
                  <a:pt x="5580698" y="1475439"/>
                  <a:pt x="5570220" y="1530684"/>
                </a:cubicBezTo>
                <a:cubicBezTo>
                  <a:pt x="5508308" y="1523064"/>
                  <a:pt x="5445443" y="1518302"/>
                  <a:pt x="5384483" y="1505919"/>
                </a:cubicBezTo>
                <a:cubicBezTo>
                  <a:pt x="5343525" y="1497347"/>
                  <a:pt x="5320665" y="1511634"/>
                  <a:pt x="5313045" y="1546877"/>
                </a:cubicBezTo>
                <a:cubicBezTo>
                  <a:pt x="5295900" y="1623077"/>
                  <a:pt x="5240655" y="1635459"/>
                  <a:pt x="5176838" y="1633554"/>
                </a:cubicBezTo>
                <a:cubicBezTo>
                  <a:pt x="4892993" y="1625934"/>
                  <a:pt x="3368993" y="1576404"/>
                  <a:pt x="3097530" y="1566879"/>
                </a:cubicBezTo>
                <a:cubicBezTo>
                  <a:pt x="3046095" y="1564974"/>
                  <a:pt x="3009900" y="1545924"/>
                  <a:pt x="2993708" y="1495442"/>
                </a:cubicBezTo>
                <a:cubicBezTo>
                  <a:pt x="2989898" y="1484012"/>
                  <a:pt x="2983230" y="1472582"/>
                  <a:pt x="2977515" y="1461152"/>
                </a:cubicBezTo>
                <a:cubicBezTo>
                  <a:pt x="2941320" y="1389714"/>
                  <a:pt x="2937510" y="1388762"/>
                  <a:pt x="2892743" y="1450674"/>
                </a:cubicBezTo>
                <a:cubicBezTo>
                  <a:pt x="2866073" y="1487822"/>
                  <a:pt x="2773680" y="1481154"/>
                  <a:pt x="2753678" y="1438292"/>
                </a:cubicBezTo>
                <a:cubicBezTo>
                  <a:pt x="2737485" y="1404002"/>
                  <a:pt x="2728913" y="1366854"/>
                  <a:pt x="2713673" y="1331612"/>
                </a:cubicBezTo>
                <a:cubicBezTo>
                  <a:pt x="2707958" y="1319229"/>
                  <a:pt x="2690813" y="1300179"/>
                  <a:pt x="2681288" y="1301132"/>
                </a:cubicBezTo>
                <a:cubicBezTo>
                  <a:pt x="2615565" y="1309704"/>
                  <a:pt x="2459355" y="1260174"/>
                  <a:pt x="2436495" y="1256364"/>
                </a:cubicBezTo>
                <a:cubicBezTo>
                  <a:pt x="2433638" y="1291607"/>
                  <a:pt x="2430780" y="1325897"/>
                  <a:pt x="2426970" y="1360187"/>
                </a:cubicBezTo>
                <a:cubicBezTo>
                  <a:pt x="2420303" y="1425909"/>
                  <a:pt x="2361248" y="1452579"/>
                  <a:pt x="2305050" y="1417337"/>
                </a:cubicBezTo>
                <a:cubicBezTo>
                  <a:pt x="2285048" y="1404954"/>
                  <a:pt x="2261235" y="1394477"/>
                  <a:pt x="2237423" y="1391619"/>
                </a:cubicBezTo>
                <a:cubicBezTo>
                  <a:pt x="2162175" y="1382094"/>
                  <a:pt x="2147888" y="1369712"/>
                  <a:pt x="2146935" y="1294464"/>
                </a:cubicBezTo>
                <a:cubicBezTo>
                  <a:pt x="2146935" y="1272557"/>
                  <a:pt x="2151698" y="1251602"/>
                  <a:pt x="2155508" y="1223979"/>
                </a:cubicBezTo>
                <a:cubicBezTo>
                  <a:pt x="2134553" y="1222074"/>
                  <a:pt x="335280" y="1195404"/>
                  <a:pt x="144780" y="1194452"/>
                </a:cubicBezTo>
                <a:cubicBezTo>
                  <a:pt x="120968" y="1194452"/>
                  <a:pt x="22860" y="1164924"/>
                  <a:pt x="15240" y="1133492"/>
                </a:cubicBezTo>
                <a:cubicBezTo>
                  <a:pt x="13335" y="1110632"/>
                  <a:pt x="0" y="999189"/>
                  <a:pt x="0" y="963947"/>
                </a:cubicBezTo>
                <a:close/>
                <a:moveTo>
                  <a:pt x="7296150" y="524844"/>
                </a:moveTo>
                <a:cubicBezTo>
                  <a:pt x="7329488" y="524844"/>
                  <a:pt x="7362825" y="521987"/>
                  <a:pt x="7395210" y="515319"/>
                </a:cubicBezTo>
                <a:cubicBezTo>
                  <a:pt x="7458075" y="503889"/>
                  <a:pt x="7500938" y="456264"/>
                  <a:pt x="7496175" y="407687"/>
                </a:cubicBezTo>
                <a:cubicBezTo>
                  <a:pt x="7490460" y="355299"/>
                  <a:pt x="7462838" y="313389"/>
                  <a:pt x="7376160" y="305769"/>
                </a:cubicBezTo>
                <a:cubicBezTo>
                  <a:pt x="7328535" y="301959"/>
                  <a:pt x="7280910" y="299102"/>
                  <a:pt x="7233285" y="299102"/>
                </a:cubicBezTo>
                <a:cubicBezTo>
                  <a:pt x="6811328" y="301007"/>
                  <a:pt x="6389370" y="303864"/>
                  <a:pt x="5967413" y="306722"/>
                </a:cubicBezTo>
                <a:cubicBezTo>
                  <a:pt x="5915025" y="306722"/>
                  <a:pt x="5862638" y="313389"/>
                  <a:pt x="5811203" y="316247"/>
                </a:cubicBezTo>
                <a:cubicBezTo>
                  <a:pt x="5733098" y="320057"/>
                  <a:pt x="5697855" y="379112"/>
                  <a:pt x="5697855" y="427689"/>
                </a:cubicBezTo>
                <a:cubicBezTo>
                  <a:pt x="5697855" y="466742"/>
                  <a:pt x="5730240" y="505794"/>
                  <a:pt x="5795010" y="517224"/>
                </a:cubicBezTo>
                <a:cubicBezTo>
                  <a:pt x="5843588" y="525797"/>
                  <a:pt x="5892165" y="523892"/>
                  <a:pt x="5940743" y="523892"/>
                </a:cubicBezTo>
                <a:cubicBezTo>
                  <a:pt x="6166485" y="526749"/>
                  <a:pt x="7070408" y="525797"/>
                  <a:pt x="7296150" y="524844"/>
                </a:cubicBezTo>
                <a:close/>
                <a:moveTo>
                  <a:pt x="7283768" y="2253632"/>
                </a:moveTo>
                <a:cubicBezTo>
                  <a:pt x="7278053" y="2250774"/>
                  <a:pt x="7272338" y="2246964"/>
                  <a:pt x="7266623" y="2244107"/>
                </a:cubicBezTo>
                <a:cubicBezTo>
                  <a:pt x="7276148" y="2223152"/>
                  <a:pt x="7279958" y="2197434"/>
                  <a:pt x="7295198" y="2182194"/>
                </a:cubicBezTo>
                <a:cubicBezTo>
                  <a:pt x="7341870" y="2133617"/>
                  <a:pt x="7351395" y="2077419"/>
                  <a:pt x="7344728" y="2015507"/>
                </a:cubicBezTo>
                <a:cubicBezTo>
                  <a:pt x="7338060" y="1949784"/>
                  <a:pt x="7318058" y="1929782"/>
                  <a:pt x="7252335" y="1925019"/>
                </a:cubicBezTo>
                <a:cubicBezTo>
                  <a:pt x="7223760" y="1923114"/>
                  <a:pt x="7014210" y="1931687"/>
                  <a:pt x="6941820" y="1949784"/>
                </a:cubicBezTo>
                <a:cubicBezTo>
                  <a:pt x="6858953" y="1970739"/>
                  <a:pt x="6831330" y="2048844"/>
                  <a:pt x="6866573" y="2125997"/>
                </a:cubicBezTo>
                <a:cubicBezTo>
                  <a:pt x="6883718" y="2163144"/>
                  <a:pt x="6931343" y="2271729"/>
                  <a:pt x="6970395" y="2266967"/>
                </a:cubicBezTo>
                <a:cubicBezTo>
                  <a:pt x="7092315" y="2269824"/>
                  <a:pt x="7215188" y="2263157"/>
                  <a:pt x="7337108" y="2270777"/>
                </a:cubicBezTo>
                <a:cubicBezTo>
                  <a:pt x="7418070" y="2275539"/>
                  <a:pt x="7475220" y="2248869"/>
                  <a:pt x="7528560" y="2191719"/>
                </a:cubicBezTo>
                <a:cubicBezTo>
                  <a:pt x="7611428" y="2103137"/>
                  <a:pt x="7581900" y="1980264"/>
                  <a:pt x="7465695" y="1945974"/>
                </a:cubicBezTo>
                <a:cubicBezTo>
                  <a:pt x="7437120" y="1937402"/>
                  <a:pt x="7420928" y="1941212"/>
                  <a:pt x="7421880" y="1977407"/>
                </a:cubicBezTo>
                <a:cubicBezTo>
                  <a:pt x="7422833" y="2006934"/>
                  <a:pt x="7419023" y="2037414"/>
                  <a:pt x="7413308" y="2066942"/>
                </a:cubicBezTo>
                <a:cubicBezTo>
                  <a:pt x="7393305" y="2146952"/>
                  <a:pt x="7344728" y="2205054"/>
                  <a:pt x="7283768" y="2253632"/>
                </a:cubicBezTo>
                <a:close/>
                <a:moveTo>
                  <a:pt x="2763203" y="746777"/>
                </a:moveTo>
                <a:cubicBezTo>
                  <a:pt x="2692718" y="615332"/>
                  <a:pt x="2607945" y="511509"/>
                  <a:pt x="2511743" y="417212"/>
                </a:cubicBezTo>
                <a:cubicBezTo>
                  <a:pt x="2476500" y="381969"/>
                  <a:pt x="2443163" y="399114"/>
                  <a:pt x="2437448" y="448644"/>
                </a:cubicBezTo>
                <a:cubicBezTo>
                  <a:pt x="2430780" y="502937"/>
                  <a:pt x="2426018" y="556277"/>
                  <a:pt x="2366963" y="583899"/>
                </a:cubicBezTo>
                <a:cubicBezTo>
                  <a:pt x="2358390" y="587709"/>
                  <a:pt x="2353628" y="604854"/>
                  <a:pt x="2352675" y="616284"/>
                </a:cubicBezTo>
                <a:cubicBezTo>
                  <a:pt x="2350770" y="645812"/>
                  <a:pt x="2351723" y="676292"/>
                  <a:pt x="2351723" y="706772"/>
                </a:cubicBezTo>
                <a:cubicBezTo>
                  <a:pt x="2351723" y="739157"/>
                  <a:pt x="2366010" y="755349"/>
                  <a:pt x="2401253" y="755349"/>
                </a:cubicBezTo>
                <a:cubicBezTo>
                  <a:pt x="2489835" y="754397"/>
                  <a:pt x="2578418" y="755349"/>
                  <a:pt x="2667953" y="754397"/>
                </a:cubicBezTo>
                <a:cubicBezTo>
                  <a:pt x="2696528" y="754397"/>
                  <a:pt x="2724150" y="750587"/>
                  <a:pt x="2763203" y="74677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3F50A-E296-460D-BD32-9CE709A83933}"/>
              </a:ext>
            </a:extLst>
          </p:cNvPr>
          <p:cNvSpPr txBox="1"/>
          <p:nvPr/>
        </p:nvSpPr>
        <p:spPr>
          <a:xfrm>
            <a:off x="7469762" y="5213318"/>
            <a:ext cx="351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50C38-9786-4CF4-944D-11DE01466E98}"/>
              </a:ext>
            </a:extLst>
          </p:cNvPr>
          <p:cNvSpPr txBox="1"/>
          <p:nvPr/>
        </p:nvSpPr>
        <p:spPr>
          <a:xfrm>
            <a:off x="690032" y="4811125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6DFF30-79A1-483A-94D7-AB59F211E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50418"/>
              </p:ext>
            </p:extLst>
          </p:nvPr>
        </p:nvGraphicFramePr>
        <p:xfrm>
          <a:off x="914234" y="1869196"/>
          <a:ext cx="10389326" cy="312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0168C65-5B7E-47D5-BAC2-D43F4CA582DC}"/>
              </a:ext>
            </a:extLst>
          </p:cNvPr>
          <p:cNvSpPr/>
          <p:nvPr/>
        </p:nvSpPr>
        <p:spPr>
          <a:xfrm>
            <a:off x="914234" y="5443442"/>
            <a:ext cx="10319394" cy="66258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Up Arrow 5">
            <a:extLst>
              <a:ext uri="{FF2B5EF4-FFF2-40B4-BE49-F238E27FC236}">
                <a16:creationId xmlns:a16="http://schemas.microsoft.com/office/drawing/2014/main" id="{48C7E9CF-3326-44C4-BCB7-ED6B0BC286BF}"/>
              </a:ext>
            </a:extLst>
          </p:cNvPr>
          <p:cNvSpPr/>
          <p:nvPr/>
        </p:nvSpPr>
        <p:spPr>
          <a:xfrm>
            <a:off x="5103412" y="5050931"/>
            <a:ext cx="1941037" cy="401297"/>
          </a:xfrm>
          <a:prstGeom prst="upArrow">
            <a:avLst>
              <a:gd name="adj1" fmla="val 50000"/>
              <a:gd name="adj2" fmla="val 71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9ED632-5833-4216-A928-DE2BC83B9B10}"/>
              </a:ext>
            </a:extLst>
          </p:cNvPr>
          <p:cNvGrpSpPr/>
          <p:nvPr/>
        </p:nvGrpSpPr>
        <p:grpSpPr>
          <a:xfrm>
            <a:off x="1549960" y="5515134"/>
            <a:ext cx="9047938" cy="519200"/>
            <a:chOff x="1775729" y="2166764"/>
            <a:chExt cx="3658207" cy="519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059A8-1CE3-4824-B02A-BFEF7D4FDE8E}"/>
                </a:ext>
              </a:extLst>
            </p:cNvPr>
            <p:cNvSpPr txBox="1"/>
            <p:nvPr/>
          </p:nvSpPr>
          <p:spPr>
            <a:xfrm>
              <a:off x="1775729" y="2408965"/>
              <a:ext cx="365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DAFFEA-6D22-4DD7-8291-1A0B763572BF}"/>
                </a:ext>
              </a:extLst>
            </p:cNvPr>
            <p:cNvSpPr txBox="1"/>
            <p:nvPr/>
          </p:nvSpPr>
          <p:spPr>
            <a:xfrm>
              <a:off x="1775729" y="2166764"/>
              <a:ext cx="365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1D68B93-FE04-4946-9F32-49AB790F431B}"/>
              </a:ext>
            </a:extLst>
          </p:cNvPr>
          <p:cNvSpPr/>
          <p:nvPr/>
        </p:nvSpPr>
        <p:spPr>
          <a:xfrm>
            <a:off x="2175115" y="4530962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1FE7321-22A4-4505-8BFC-A4E2B858E2B3}"/>
              </a:ext>
            </a:extLst>
          </p:cNvPr>
          <p:cNvSpPr/>
          <p:nvPr/>
        </p:nvSpPr>
        <p:spPr>
          <a:xfrm>
            <a:off x="3776947" y="3862880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8DCEAB1-D07E-469C-BDCB-B075E64C777D}"/>
              </a:ext>
            </a:extLst>
          </p:cNvPr>
          <p:cNvSpPr/>
          <p:nvPr/>
        </p:nvSpPr>
        <p:spPr>
          <a:xfrm>
            <a:off x="5378780" y="3194796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A7AE3F-E64A-4245-985F-B74BAA58A3FE}"/>
              </a:ext>
            </a:extLst>
          </p:cNvPr>
          <p:cNvSpPr/>
          <p:nvPr/>
        </p:nvSpPr>
        <p:spPr>
          <a:xfrm>
            <a:off x="6980613" y="2526714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D13FE8-B34A-4E21-BC11-E56A53E62768}"/>
              </a:ext>
            </a:extLst>
          </p:cNvPr>
          <p:cNvSpPr/>
          <p:nvPr/>
        </p:nvSpPr>
        <p:spPr>
          <a:xfrm>
            <a:off x="8582445" y="1858630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B8090-07CF-4A36-A9A4-3FE74EC44575}"/>
              </a:ext>
            </a:extLst>
          </p:cNvPr>
          <p:cNvSpPr txBox="1"/>
          <p:nvPr/>
        </p:nvSpPr>
        <p:spPr>
          <a:xfrm>
            <a:off x="1408216" y="445688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AB73E-C6F1-4871-9540-F3F1783F7DB3}"/>
              </a:ext>
            </a:extLst>
          </p:cNvPr>
          <p:cNvSpPr txBox="1"/>
          <p:nvPr/>
        </p:nvSpPr>
        <p:spPr>
          <a:xfrm>
            <a:off x="3018805" y="379769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EF42E-8AA8-4AB8-987C-4DF6752F04BE}"/>
              </a:ext>
            </a:extLst>
          </p:cNvPr>
          <p:cNvSpPr txBox="1"/>
          <p:nvPr/>
        </p:nvSpPr>
        <p:spPr>
          <a:xfrm>
            <a:off x="4629395" y="313850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1083B-F24A-4AC6-B95F-D56513A7E53E}"/>
              </a:ext>
            </a:extLst>
          </p:cNvPr>
          <p:cNvSpPr txBox="1"/>
          <p:nvPr/>
        </p:nvSpPr>
        <p:spPr>
          <a:xfrm>
            <a:off x="6239985" y="247931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21DC9-6D7C-421F-A881-C15585E42518}"/>
              </a:ext>
            </a:extLst>
          </p:cNvPr>
          <p:cNvSpPr txBox="1"/>
          <p:nvPr/>
        </p:nvSpPr>
        <p:spPr>
          <a:xfrm>
            <a:off x="7850574" y="182012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85F72-1A7C-4D9A-918C-F30D594253D0}"/>
              </a:ext>
            </a:extLst>
          </p:cNvPr>
          <p:cNvSpPr txBox="1"/>
          <p:nvPr/>
        </p:nvSpPr>
        <p:spPr>
          <a:xfrm>
            <a:off x="2259563" y="4993132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C8926-B1F9-48A5-B5EB-0C94115CC59A}"/>
              </a:ext>
            </a:extLst>
          </p:cNvPr>
          <p:cNvSpPr txBox="1"/>
          <p:nvPr/>
        </p:nvSpPr>
        <p:spPr>
          <a:xfrm>
            <a:off x="3866946" y="4326814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25D1C-392A-49AD-B651-B00A273F0400}"/>
              </a:ext>
            </a:extLst>
          </p:cNvPr>
          <p:cNvSpPr txBox="1"/>
          <p:nvPr/>
        </p:nvSpPr>
        <p:spPr>
          <a:xfrm>
            <a:off x="5475763" y="3660496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A474F-4895-4C5C-B13B-DB1EB55C4AED}"/>
              </a:ext>
            </a:extLst>
          </p:cNvPr>
          <p:cNvSpPr txBox="1"/>
          <p:nvPr/>
        </p:nvSpPr>
        <p:spPr>
          <a:xfrm>
            <a:off x="7077596" y="2994180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1A0BB-60AE-4ADB-8F9F-00EB04463FB7}"/>
              </a:ext>
            </a:extLst>
          </p:cNvPr>
          <p:cNvSpPr txBox="1"/>
          <p:nvPr/>
        </p:nvSpPr>
        <p:spPr>
          <a:xfrm>
            <a:off x="8643545" y="2327862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4B3C6C-FFD3-4FA5-90C7-AED070F7C609}"/>
              </a:ext>
            </a:extLst>
          </p:cNvPr>
          <p:cNvGrpSpPr/>
          <p:nvPr/>
        </p:nvGrpSpPr>
        <p:grpSpPr>
          <a:xfrm>
            <a:off x="3964912" y="1833389"/>
            <a:ext cx="2981793" cy="693327"/>
            <a:chOff x="5940152" y="4092461"/>
            <a:chExt cx="3074193" cy="693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B8F69D-7516-4C65-B72D-900F11BC876D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78B49D-B163-4C36-ACC5-96BA9A00B651}"/>
                </a:ext>
              </a:extLst>
            </p:cNvPr>
            <p:cNvSpPr txBox="1"/>
            <p:nvPr/>
          </p:nvSpPr>
          <p:spPr>
            <a:xfrm>
              <a:off x="5940152" y="409246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8F963-F98A-4949-A0F0-3FBD8B544EBC}"/>
              </a:ext>
            </a:extLst>
          </p:cNvPr>
          <p:cNvGrpSpPr/>
          <p:nvPr/>
        </p:nvGrpSpPr>
        <p:grpSpPr>
          <a:xfrm>
            <a:off x="773724" y="3059489"/>
            <a:ext cx="2981793" cy="693327"/>
            <a:chOff x="4427984" y="4812541"/>
            <a:chExt cx="3074193" cy="6933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D664D8-60F9-460E-B76A-F5FD53E5D8A2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F55B70-51D0-4A4E-B4EA-5CFF4DDD4AD9}"/>
                </a:ext>
              </a:extLst>
            </p:cNvPr>
            <p:cNvSpPr txBox="1"/>
            <p:nvPr/>
          </p:nvSpPr>
          <p:spPr>
            <a:xfrm>
              <a:off x="4427984" y="481254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BC990D-5806-4F34-9B8E-22458B8B5791}"/>
              </a:ext>
            </a:extLst>
          </p:cNvPr>
          <p:cNvGrpSpPr/>
          <p:nvPr/>
        </p:nvGrpSpPr>
        <p:grpSpPr>
          <a:xfrm>
            <a:off x="3695370" y="5376040"/>
            <a:ext cx="3074193" cy="693327"/>
            <a:chOff x="2865959" y="5604629"/>
            <a:chExt cx="3074193" cy="69332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4029E1-CA4F-422D-8AA9-1D353FF2BE4D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A2BBBC-276B-49DD-9CA3-B23F00230CAD}"/>
                </a:ext>
              </a:extLst>
            </p:cNvPr>
            <p:cNvSpPr txBox="1"/>
            <p:nvPr/>
          </p:nvSpPr>
          <p:spPr>
            <a:xfrm>
              <a:off x="2865959" y="5604629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53F895-19E4-463B-AA4E-F6A3E91A20D6}"/>
              </a:ext>
            </a:extLst>
          </p:cNvPr>
          <p:cNvGrpSpPr/>
          <p:nvPr/>
        </p:nvGrpSpPr>
        <p:grpSpPr>
          <a:xfrm>
            <a:off x="8485734" y="3274948"/>
            <a:ext cx="2970645" cy="693327"/>
            <a:chOff x="2304494" y="1893901"/>
            <a:chExt cx="3074193" cy="6933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25AC7E-9634-4EE9-9D96-7A7D4DC94770}"/>
                </a:ext>
              </a:extLst>
            </p:cNvPr>
            <p:cNvSpPr txBox="1"/>
            <p:nvPr/>
          </p:nvSpPr>
          <p:spPr>
            <a:xfrm>
              <a:off x="2304494" y="212556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B75333-B0E1-4254-AA91-D7DDEA09A3EC}"/>
                </a:ext>
              </a:extLst>
            </p:cNvPr>
            <p:cNvSpPr txBox="1"/>
            <p:nvPr/>
          </p:nvSpPr>
          <p:spPr>
            <a:xfrm>
              <a:off x="2304494" y="189390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E62D4D-286C-4F3E-93EB-7379D377628A}"/>
              </a:ext>
            </a:extLst>
          </p:cNvPr>
          <p:cNvGrpSpPr/>
          <p:nvPr/>
        </p:nvGrpSpPr>
        <p:grpSpPr>
          <a:xfrm>
            <a:off x="6064178" y="4562884"/>
            <a:ext cx="3074193" cy="693327"/>
            <a:chOff x="251520" y="2657504"/>
            <a:chExt cx="3074193" cy="6933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1B5ACD-F866-4935-AE6F-0E4601A0B35F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BF1D13-F885-4CB2-8905-FD043742DD30}"/>
                </a:ext>
              </a:extLst>
            </p:cNvPr>
            <p:cNvSpPr txBox="1"/>
            <p:nvPr/>
          </p:nvSpPr>
          <p:spPr>
            <a:xfrm>
              <a:off x="251520" y="2657504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9E4F69-5834-434E-9E23-3326C964A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9E5BB7-5FB3-44E6-8E8E-DDA00110F364}"/>
              </a:ext>
            </a:extLst>
          </p:cNvPr>
          <p:cNvGrpSpPr/>
          <p:nvPr/>
        </p:nvGrpSpPr>
        <p:grpSpPr>
          <a:xfrm>
            <a:off x="6292350" y="2404145"/>
            <a:ext cx="5112000" cy="678692"/>
            <a:chOff x="803640" y="3362835"/>
            <a:chExt cx="2059657" cy="6786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5F234F-D0B2-4A78-B5EC-BBCD6A9C963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7A8008-7140-4FBC-B3FD-BFC31737A70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BF22AA-B326-4CA1-9219-FA94FB0D2B15}"/>
              </a:ext>
            </a:extLst>
          </p:cNvPr>
          <p:cNvGrpSpPr/>
          <p:nvPr/>
        </p:nvGrpSpPr>
        <p:grpSpPr>
          <a:xfrm>
            <a:off x="6292350" y="1634591"/>
            <a:ext cx="5112000" cy="678692"/>
            <a:chOff x="803640" y="3362835"/>
            <a:chExt cx="2059657" cy="6786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41E7D-0E2A-4585-9B63-9F16818B675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1D690F-2A16-4984-8C84-654EB0749B0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B5BBDE-6789-4A13-9BB7-88035B87BA50}"/>
              </a:ext>
            </a:extLst>
          </p:cNvPr>
          <p:cNvGrpSpPr/>
          <p:nvPr/>
        </p:nvGrpSpPr>
        <p:grpSpPr>
          <a:xfrm>
            <a:off x="1485666" y="5690850"/>
            <a:ext cx="5112000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7390D0-C524-466D-9667-AD81A4E3C2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52C301-CA7A-4431-ADE3-4C6A3AA6FF7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AD996E-1CE4-4AAD-BB23-5D6FE1A2F425}"/>
              </a:ext>
            </a:extLst>
          </p:cNvPr>
          <p:cNvGrpSpPr/>
          <p:nvPr/>
        </p:nvGrpSpPr>
        <p:grpSpPr>
          <a:xfrm>
            <a:off x="1485666" y="4921291"/>
            <a:ext cx="5112000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F927D6-9AAD-49D2-A2CE-680EDCF3671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D7394-D1B5-4F4C-B097-FCAF578DFC3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9F778E-85A7-47D7-BE68-3B2197BB9C12}"/>
              </a:ext>
            </a:extLst>
          </p:cNvPr>
          <p:cNvSpPr txBox="1"/>
          <p:nvPr/>
        </p:nvSpPr>
        <p:spPr>
          <a:xfrm>
            <a:off x="5572335" y="17738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736E8-44C7-43C3-8C1C-57EB6D57C718}"/>
              </a:ext>
            </a:extLst>
          </p:cNvPr>
          <p:cNvSpPr txBox="1"/>
          <p:nvPr/>
        </p:nvSpPr>
        <p:spPr>
          <a:xfrm>
            <a:off x="5572335" y="2543437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C361EB-10D5-4EF2-B76D-6FAC940729A1}"/>
              </a:ext>
            </a:extLst>
          </p:cNvPr>
          <p:cNvSpPr/>
          <p:nvPr/>
        </p:nvSpPr>
        <p:spPr>
          <a:xfrm>
            <a:off x="5536335" y="1703937"/>
            <a:ext cx="540000" cy="540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15F57-FE56-4900-BCF7-6F4ED38448CE}"/>
              </a:ext>
            </a:extLst>
          </p:cNvPr>
          <p:cNvSpPr/>
          <p:nvPr/>
        </p:nvSpPr>
        <p:spPr>
          <a:xfrm>
            <a:off x="5536335" y="2473491"/>
            <a:ext cx="540000" cy="54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02F92-404E-4394-839C-91FDA7948489}"/>
              </a:ext>
            </a:extLst>
          </p:cNvPr>
          <p:cNvSpPr txBox="1"/>
          <p:nvPr/>
        </p:nvSpPr>
        <p:spPr>
          <a:xfrm>
            <a:off x="776073" y="50605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ED1C3-4976-4955-9234-37F0C18A1AB9}"/>
              </a:ext>
            </a:extLst>
          </p:cNvPr>
          <p:cNvSpPr txBox="1"/>
          <p:nvPr/>
        </p:nvSpPr>
        <p:spPr>
          <a:xfrm>
            <a:off x="776073" y="5830142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527824-9669-4ACD-BE2D-5D8A5C7EF59B}"/>
              </a:ext>
            </a:extLst>
          </p:cNvPr>
          <p:cNvSpPr/>
          <p:nvPr/>
        </p:nvSpPr>
        <p:spPr>
          <a:xfrm>
            <a:off x="740073" y="4990637"/>
            <a:ext cx="540000" cy="540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C481D4-EA0A-4737-A5F7-CA29A74C2048}"/>
              </a:ext>
            </a:extLst>
          </p:cNvPr>
          <p:cNvSpPr/>
          <p:nvPr/>
        </p:nvSpPr>
        <p:spPr>
          <a:xfrm>
            <a:off x="740073" y="5760196"/>
            <a:ext cx="540000" cy="540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239FC3-EB78-4003-BFD6-C32A923707F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D4D41B-D27C-4F8B-A3F3-B687246F5F7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그룹 6">
            <a:extLst>
              <a:ext uri="{FF2B5EF4-FFF2-40B4-BE49-F238E27FC236}">
                <a16:creationId xmlns:a16="http://schemas.microsoft.com/office/drawing/2014/main" id="{1654506B-336D-478D-9CE5-226E2E36C7B7}"/>
              </a:ext>
            </a:extLst>
          </p:cNvPr>
          <p:cNvGrpSpPr/>
          <p:nvPr/>
        </p:nvGrpSpPr>
        <p:grpSpPr>
          <a:xfrm>
            <a:off x="8374273" y="2400631"/>
            <a:ext cx="3007359" cy="1107174"/>
            <a:chOff x="7824192" y="2275034"/>
            <a:chExt cx="2149574" cy="11071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17F76-9AE7-4095-ACB2-D6B8D2E58083}"/>
                </a:ext>
              </a:extLst>
            </p:cNvPr>
            <p:cNvSpPr txBox="1"/>
            <p:nvPr/>
          </p:nvSpPr>
          <p:spPr>
            <a:xfrm>
              <a:off x="7829279" y="2275034"/>
              <a:ext cx="2144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625809-9D34-4F44-B3A0-02108A8EC44E}"/>
                </a:ext>
              </a:extLst>
            </p:cNvPr>
            <p:cNvSpPr txBox="1"/>
            <p:nvPr/>
          </p:nvSpPr>
          <p:spPr>
            <a:xfrm>
              <a:off x="7824192" y="2551211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5">
            <a:extLst>
              <a:ext uri="{FF2B5EF4-FFF2-40B4-BE49-F238E27FC236}">
                <a16:creationId xmlns:a16="http://schemas.microsoft.com/office/drawing/2014/main" id="{C2F284D9-11D8-4A7C-9068-2D2FF465B647}"/>
              </a:ext>
            </a:extLst>
          </p:cNvPr>
          <p:cNvGrpSpPr/>
          <p:nvPr/>
        </p:nvGrpSpPr>
        <p:grpSpPr>
          <a:xfrm>
            <a:off x="8367156" y="4448810"/>
            <a:ext cx="3007359" cy="1102219"/>
            <a:chOff x="7824192" y="3958195"/>
            <a:chExt cx="2149574" cy="11022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D564E5-DE9C-418C-9E05-50D806C0C76D}"/>
                </a:ext>
              </a:extLst>
            </p:cNvPr>
            <p:cNvSpPr txBox="1"/>
            <p:nvPr/>
          </p:nvSpPr>
          <p:spPr>
            <a:xfrm>
              <a:off x="7829279" y="3958195"/>
              <a:ext cx="2144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DB18F6-26A1-4B16-9F66-C0E177457CCA}"/>
                </a:ext>
              </a:extLst>
            </p:cNvPr>
            <p:cNvSpPr txBox="1"/>
            <p:nvPr/>
          </p:nvSpPr>
          <p:spPr>
            <a:xfrm>
              <a:off x="7824192" y="4229417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7">
            <a:extLst>
              <a:ext uri="{FF2B5EF4-FFF2-40B4-BE49-F238E27FC236}">
                <a16:creationId xmlns:a16="http://schemas.microsoft.com/office/drawing/2014/main" id="{28911FE0-0844-41E8-ACC7-79AF4FC9A227}"/>
              </a:ext>
            </a:extLst>
          </p:cNvPr>
          <p:cNvGrpSpPr/>
          <p:nvPr/>
        </p:nvGrpSpPr>
        <p:grpSpPr>
          <a:xfrm>
            <a:off x="783851" y="2405588"/>
            <a:ext cx="3012300" cy="1102219"/>
            <a:chOff x="2146226" y="2275034"/>
            <a:chExt cx="2149574" cy="11022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FA1846-FE81-4030-AAD8-69F675D5672A}"/>
                </a:ext>
              </a:extLst>
            </p:cNvPr>
            <p:cNvSpPr txBox="1"/>
            <p:nvPr/>
          </p:nvSpPr>
          <p:spPr>
            <a:xfrm>
              <a:off x="2146226" y="2275034"/>
              <a:ext cx="214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227B5D-9633-4CB9-A6BC-EACFDEC0D93E}"/>
                </a:ext>
              </a:extLst>
            </p:cNvPr>
            <p:cNvSpPr txBox="1"/>
            <p:nvPr/>
          </p:nvSpPr>
          <p:spPr>
            <a:xfrm>
              <a:off x="2146226" y="2546256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8">
            <a:extLst>
              <a:ext uri="{FF2B5EF4-FFF2-40B4-BE49-F238E27FC236}">
                <a16:creationId xmlns:a16="http://schemas.microsoft.com/office/drawing/2014/main" id="{F35C8B6C-EFBF-48B5-B3B2-44F8DC7CAF27}"/>
              </a:ext>
            </a:extLst>
          </p:cNvPr>
          <p:cNvGrpSpPr/>
          <p:nvPr/>
        </p:nvGrpSpPr>
        <p:grpSpPr>
          <a:xfrm>
            <a:off x="776734" y="4448810"/>
            <a:ext cx="3012300" cy="1102219"/>
            <a:chOff x="2146226" y="3953240"/>
            <a:chExt cx="2149574" cy="11022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242115-92CF-49A4-94AE-367BE1D65896}"/>
                </a:ext>
              </a:extLst>
            </p:cNvPr>
            <p:cNvSpPr txBox="1"/>
            <p:nvPr/>
          </p:nvSpPr>
          <p:spPr>
            <a:xfrm>
              <a:off x="2146226" y="3953240"/>
              <a:ext cx="214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A3C0D1-2623-4756-A102-A33B186E9DC0}"/>
                </a:ext>
              </a:extLst>
            </p:cNvPr>
            <p:cNvSpPr txBox="1"/>
            <p:nvPr/>
          </p:nvSpPr>
          <p:spPr>
            <a:xfrm>
              <a:off x="2146226" y="4224462"/>
              <a:ext cx="2149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10">
            <a:extLst>
              <a:ext uri="{FF2B5EF4-FFF2-40B4-BE49-F238E27FC236}">
                <a16:creationId xmlns:a16="http://schemas.microsoft.com/office/drawing/2014/main" id="{2D3ED73A-ED87-416F-957C-1021D2732C03}"/>
              </a:ext>
            </a:extLst>
          </p:cNvPr>
          <p:cNvGrpSpPr/>
          <p:nvPr/>
        </p:nvGrpSpPr>
        <p:grpSpPr>
          <a:xfrm>
            <a:off x="5341082" y="3605813"/>
            <a:ext cx="1505967" cy="697434"/>
            <a:chOff x="5341081" y="3605810"/>
            <a:chExt cx="1505967" cy="69743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55B042-C08C-49C3-A6AD-164CFE5F9A13}"/>
                </a:ext>
              </a:extLst>
            </p:cNvPr>
            <p:cNvSpPr txBox="1"/>
            <p:nvPr/>
          </p:nvSpPr>
          <p:spPr>
            <a:xfrm>
              <a:off x="5341081" y="3605810"/>
              <a:ext cx="150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98A70B-6E19-4438-9C23-C942961F333D}"/>
                </a:ext>
              </a:extLst>
            </p:cNvPr>
            <p:cNvSpPr txBox="1"/>
            <p:nvPr/>
          </p:nvSpPr>
          <p:spPr>
            <a:xfrm>
              <a:off x="5341081" y="3841579"/>
              <a:ext cx="1505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829AFF-AB0C-4D17-A239-C43462347620}"/>
              </a:ext>
            </a:extLst>
          </p:cNvPr>
          <p:cNvGrpSpPr/>
          <p:nvPr/>
        </p:nvGrpSpPr>
        <p:grpSpPr>
          <a:xfrm>
            <a:off x="3284488" y="1198505"/>
            <a:ext cx="5623027" cy="5603376"/>
            <a:chOff x="2626759" y="1556920"/>
            <a:chExt cx="4139509" cy="4125042"/>
          </a:xfrm>
        </p:grpSpPr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D7B8FE65-CD6E-4DEC-A0B7-313823A87174}"/>
                </a:ext>
              </a:extLst>
            </p:cNvPr>
            <p:cNvSpPr/>
            <p:nvPr/>
          </p:nvSpPr>
          <p:spPr>
            <a:xfrm>
              <a:off x="3229303" y="2136064"/>
              <a:ext cx="2952328" cy="2952328"/>
            </a:xfrm>
            <a:prstGeom prst="roundRect">
              <a:avLst>
                <a:gd name="adj" fmla="val 892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54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0F2B03-0BCF-4ACB-8F64-E07A6E271EFC}"/>
                </a:ext>
              </a:extLst>
            </p:cNvPr>
            <p:cNvGrpSpPr/>
            <p:nvPr/>
          </p:nvGrpSpPr>
          <p:grpSpPr>
            <a:xfrm>
              <a:off x="2626759" y="2469278"/>
              <a:ext cx="1944996" cy="1619081"/>
              <a:chOff x="2626759" y="2469278"/>
              <a:chExt cx="1944996" cy="1619081"/>
            </a:xfrm>
          </p:grpSpPr>
          <p:sp>
            <p:nvSpPr>
              <p:cNvPr id="56" name="Rounded Rectangle 9">
                <a:extLst>
                  <a:ext uri="{FF2B5EF4-FFF2-40B4-BE49-F238E27FC236}">
                    <a16:creationId xmlns:a16="http://schemas.microsoft.com/office/drawing/2014/main" id="{AEAF216F-512D-4368-8D63-BA7DC6A5AE2D}"/>
                  </a:ext>
                </a:extLst>
              </p:cNvPr>
              <p:cNvSpPr/>
              <p:nvPr/>
            </p:nvSpPr>
            <p:spPr>
              <a:xfrm>
                <a:off x="3153941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Isosceles Triangle 20">
                <a:extLst>
                  <a:ext uri="{FF2B5EF4-FFF2-40B4-BE49-F238E27FC236}">
                    <a16:creationId xmlns:a16="http://schemas.microsoft.com/office/drawing/2014/main" id="{EE72E100-5C4C-4430-974F-95E8F9E851B9}"/>
                  </a:ext>
                </a:extLst>
              </p:cNvPr>
              <p:cNvSpPr/>
              <p:nvPr/>
            </p:nvSpPr>
            <p:spPr>
              <a:xfrm rot="2775881">
                <a:off x="3014447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A23997-D1FB-48E3-B1EE-F11223635971}"/>
                </a:ext>
              </a:extLst>
            </p:cNvPr>
            <p:cNvGrpSpPr/>
            <p:nvPr/>
          </p:nvGrpSpPr>
          <p:grpSpPr>
            <a:xfrm rot="5400000">
              <a:off x="4049003" y="1719878"/>
              <a:ext cx="1944996" cy="1619080"/>
              <a:chOff x="2661328" y="2469279"/>
              <a:chExt cx="1944996" cy="1619080"/>
            </a:xfrm>
            <a:solidFill>
              <a:srgbClr val="5BC5DD"/>
            </a:solidFill>
          </p:grpSpPr>
          <p:sp>
            <p:nvSpPr>
              <p:cNvPr id="54" name="Rounded Rectangle 9">
                <a:extLst>
                  <a:ext uri="{FF2B5EF4-FFF2-40B4-BE49-F238E27FC236}">
                    <a16:creationId xmlns:a16="http://schemas.microsoft.com/office/drawing/2014/main" id="{8D557F3D-CB02-48BA-BA89-E68F6B7D9078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</a:schemeClr>
                  </a:gs>
                  <a:gs pos="100000">
                    <a:schemeClr val="accent2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Isosceles Triangle 20">
                <a:extLst>
                  <a:ext uri="{FF2B5EF4-FFF2-40B4-BE49-F238E27FC236}">
                    <a16:creationId xmlns:a16="http://schemas.microsoft.com/office/drawing/2014/main" id="{99BED3EF-1834-45F9-8199-C8EEE775838B}"/>
                  </a:ext>
                </a:extLst>
              </p:cNvPr>
              <p:cNvSpPr/>
              <p:nvPr/>
            </p:nvSpPr>
            <p:spPr>
              <a:xfrm rot="2775881">
                <a:off x="3049016" y="2081591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FE7CD4-7C35-49B2-81AC-7CA4BD70785E}"/>
                </a:ext>
              </a:extLst>
            </p:cNvPr>
            <p:cNvGrpSpPr/>
            <p:nvPr/>
          </p:nvGrpSpPr>
          <p:grpSpPr>
            <a:xfrm rot="10800000">
              <a:off x="4821272" y="3175138"/>
              <a:ext cx="1944996" cy="1619081"/>
              <a:chOff x="2661327" y="2469278"/>
              <a:chExt cx="1944996" cy="1619081"/>
            </a:xfrm>
            <a:solidFill>
              <a:srgbClr val="FFB850"/>
            </a:solidFill>
          </p:grpSpPr>
          <p:sp>
            <p:nvSpPr>
              <p:cNvPr id="52" name="Rounded Rectangle 9">
                <a:extLst>
                  <a:ext uri="{FF2B5EF4-FFF2-40B4-BE49-F238E27FC236}">
                    <a16:creationId xmlns:a16="http://schemas.microsoft.com/office/drawing/2014/main" id="{6B3F0A7D-E706-4B77-A7F1-83C0BE14ECD9}"/>
                  </a:ext>
                </a:extLst>
              </p:cNvPr>
              <p:cNvSpPr/>
              <p:nvPr/>
            </p:nvSpPr>
            <p:spPr>
              <a:xfrm>
                <a:off x="3179867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0000"/>
                    </a:schemeClr>
                  </a:gs>
                  <a:gs pos="100000">
                    <a:schemeClr val="accent3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Isosceles Triangle 20">
                <a:extLst>
                  <a:ext uri="{FF2B5EF4-FFF2-40B4-BE49-F238E27FC236}">
                    <a16:creationId xmlns:a16="http://schemas.microsoft.com/office/drawing/2014/main" id="{E09684CF-8E72-4A3E-89EF-0CAFA2C21D4E}"/>
                  </a:ext>
                </a:extLst>
              </p:cNvPr>
              <p:cNvSpPr/>
              <p:nvPr/>
            </p:nvSpPr>
            <p:spPr>
              <a:xfrm rot="2775881">
                <a:off x="3049015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EAD519-02BB-4DE4-8A01-57722A26BB96}"/>
                </a:ext>
              </a:extLst>
            </p:cNvPr>
            <p:cNvGrpSpPr/>
            <p:nvPr/>
          </p:nvGrpSpPr>
          <p:grpSpPr>
            <a:xfrm rot="16200000">
              <a:off x="3414167" y="3899923"/>
              <a:ext cx="1944996" cy="1619081"/>
              <a:chOff x="2644926" y="2469278"/>
              <a:chExt cx="1944996" cy="1619081"/>
            </a:xfrm>
            <a:solidFill>
              <a:srgbClr val="F57627"/>
            </a:solidFill>
          </p:grpSpPr>
          <p:sp>
            <p:nvSpPr>
              <p:cNvPr id="50" name="Rounded Rectangle 9">
                <a:extLst>
                  <a:ext uri="{FF2B5EF4-FFF2-40B4-BE49-F238E27FC236}">
                    <a16:creationId xmlns:a16="http://schemas.microsoft.com/office/drawing/2014/main" id="{865BA64C-A7B6-43F4-810F-E329D9D84DCA}"/>
                  </a:ext>
                </a:extLst>
              </p:cNvPr>
              <p:cNvSpPr/>
              <p:nvPr/>
            </p:nvSpPr>
            <p:spPr>
              <a:xfrm>
                <a:off x="3162583" y="3508648"/>
                <a:ext cx="74524" cy="579711"/>
              </a:xfrm>
              <a:custGeom>
                <a:avLst/>
                <a:gdLst/>
                <a:ahLst/>
                <a:cxnLst/>
                <a:rect l="l" t="t" r="r" b="b"/>
                <a:pathLst>
                  <a:path w="86095" h="669722">
                    <a:moveTo>
                      <a:pt x="86095" y="0"/>
                    </a:moveTo>
                    <a:lnTo>
                      <a:pt x="86095" y="669722"/>
                    </a:lnTo>
                    <a:cubicBezTo>
                      <a:pt x="37270" y="664431"/>
                      <a:pt x="0" y="622599"/>
                      <a:pt x="0" y="572062"/>
                    </a:cubicBezTo>
                    <a:lnTo>
                      <a:pt x="0" y="97660"/>
                    </a:lnTo>
                    <a:cubicBezTo>
                      <a:pt x="0" y="47123"/>
                      <a:pt x="37270" y="5291"/>
                      <a:pt x="86095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0000"/>
                    </a:schemeClr>
                  </a:gs>
                  <a:gs pos="0">
                    <a:srgbClr val="F57627">
                      <a:lumMod val="6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Isosceles Triangle 20">
                <a:extLst>
                  <a:ext uri="{FF2B5EF4-FFF2-40B4-BE49-F238E27FC236}">
                    <a16:creationId xmlns:a16="http://schemas.microsoft.com/office/drawing/2014/main" id="{661AF649-E4DA-4A00-9BC6-02CD211A193B}"/>
                  </a:ext>
                </a:extLst>
              </p:cNvPr>
              <p:cNvSpPr/>
              <p:nvPr/>
            </p:nvSpPr>
            <p:spPr>
              <a:xfrm rot="2775881">
                <a:off x="3032614" y="2081590"/>
                <a:ext cx="1169619" cy="1944996"/>
              </a:xfrm>
              <a:custGeom>
                <a:avLst/>
                <a:gdLst/>
                <a:ahLst/>
                <a:cxnLst/>
                <a:rect l="l" t="t" r="r" b="b"/>
                <a:pathLst>
                  <a:path w="1169619" h="1944996">
                    <a:moveTo>
                      <a:pt x="584810" y="0"/>
                    </a:moveTo>
                    <a:lnTo>
                      <a:pt x="1169619" y="623373"/>
                    </a:lnTo>
                    <a:lnTo>
                      <a:pt x="914933" y="623373"/>
                    </a:lnTo>
                    <a:lnTo>
                      <a:pt x="944110" y="1944996"/>
                    </a:lnTo>
                    <a:lnTo>
                      <a:pt x="280768" y="1310310"/>
                    </a:lnTo>
                    <a:lnTo>
                      <a:pt x="265603" y="623373"/>
                    </a:lnTo>
                    <a:lnTo>
                      <a:pt x="0" y="6233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5614D2-399B-4442-BFFB-1920D0347CFD}"/>
                </a:ext>
              </a:extLst>
            </p:cNvPr>
            <p:cNvSpPr txBox="1"/>
            <p:nvPr/>
          </p:nvSpPr>
          <p:spPr>
            <a:xfrm rot="18900000">
              <a:off x="3699116" y="2488571"/>
              <a:ext cx="648786" cy="385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F453A5-B3FF-498F-B058-D4EE227E0922}"/>
                </a:ext>
              </a:extLst>
            </p:cNvPr>
            <p:cNvSpPr txBox="1"/>
            <p:nvPr/>
          </p:nvSpPr>
          <p:spPr>
            <a:xfrm rot="18900000">
              <a:off x="3069817" y="2975252"/>
              <a:ext cx="945400" cy="33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PowerPoint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2D2786-5AB7-47C9-A1DA-C7AA052E6B92}"/>
                </a:ext>
              </a:extLst>
            </p:cNvPr>
            <p:cNvGrpSpPr/>
            <p:nvPr/>
          </p:nvGrpSpPr>
          <p:grpSpPr>
            <a:xfrm rot="5400000">
              <a:off x="4739913" y="2161302"/>
              <a:ext cx="1324787" cy="866751"/>
              <a:chOff x="3181141" y="2659380"/>
              <a:chExt cx="1324787" cy="86675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D557BB-B093-4403-A6AF-5F28F33AAF92}"/>
                  </a:ext>
                </a:extLst>
              </p:cNvPr>
              <p:cNvSpPr txBox="1"/>
              <p:nvPr/>
            </p:nvSpPr>
            <p:spPr>
              <a:xfrm rot="18900000">
                <a:off x="3857142" y="2659380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02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9F33A1-C709-4260-97FE-34401251135B}"/>
                  </a:ext>
                </a:extLst>
              </p:cNvPr>
              <p:cNvSpPr txBox="1"/>
              <p:nvPr/>
            </p:nvSpPr>
            <p:spPr>
              <a:xfrm rot="18900000">
                <a:off x="3181141" y="3186267"/>
                <a:ext cx="1010238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94F4F41-ABDB-4B2F-A05E-A07F559B73FA}"/>
                </a:ext>
              </a:extLst>
            </p:cNvPr>
            <p:cNvGrpSpPr/>
            <p:nvPr/>
          </p:nvGrpSpPr>
          <p:grpSpPr>
            <a:xfrm>
              <a:off x="5067183" y="3948102"/>
              <a:ext cx="1300620" cy="837924"/>
              <a:chOff x="5067183" y="3948102"/>
              <a:chExt cx="1300620" cy="83792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A172AF-DBE0-474B-9682-F4A3DFC7AA29}"/>
                  </a:ext>
                </a:extLst>
              </p:cNvPr>
              <p:cNvSpPr txBox="1"/>
              <p:nvPr/>
            </p:nvSpPr>
            <p:spPr>
              <a:xfrm rot="18900000">
                <a:off x="5067183" y="4400847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D29AF0-CCCF-4F4C-B7AE-844D02223631}"/>
                  </a:ext>
                </a:extLst>
              </p:cNvPr>
              <p:cNvSpPr txBox="1"/>
              <p:nvPr/>
            </p:nvSpPr>
            <p:spPr>
              <a:xfrm rot="18900000">
                <a:off x="5382256" y="3948102"/>
                <a:ext cx="985547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6D2695C-3BEC-49AF-8E48-46CEA85D8A56}"/>
                </a:ext>
              </a:extLst>
            </p:cNvPr>
            <p:cNvGrpSpPr/>
            <p:nvPr/>
          </p:nvGrpSpPr>
          <p:grpSpPr>
            <a:xfrm rot="5400000">
              <a:off x="3366194" y="4233621"/>
              <a:ext cx="1291952" cy="834330"/>
              <a:chOff x="5117547" y="3969470"/>
              <a:chExt cx="1291952" cy="83433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BA1E99-C371-4460-99E6-D1A3F9F3C96F}"/>
                  </a:ext>
                </a:extLst>
              </p:cNvPr>
              <p:cNvSpPr txBox="1"/>
              <p:nvPr/>
            </p:nvSpPr>
            <p:spPr>
              <a:xfrm rot="18900000">
                <a:off x="5117547" y="4418621"/>
                <a:ext cx="648786" cy="38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Calibri" pitchFamily="34" charset="0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80D3B1-CFE5-42D3-AF30-66C984EE9493}"/>
                  </a:ext>
                </a:extLst>
              </p:cNvPr>
              <p:cNvSpPr txBox="1"/>
              <p:nvPr/>
            </p:nvSpPr>
            <p:spPr>
              <a:xfrm rot="18900000">
                <a:off x="5434106" y="3969470"/>
                <a:ext cx="975393" cy="3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PowerPoint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Presentation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Graphic 27">
            <a:extLst>
              <a:ext uri="{FF2B5EF4-FFF2-40B4-BE49-F238E27FC236}">
                <a16:creationId xmlns:a16="http://schemas.microsoft.com/office/drawing/2014/main" id="{E1DBCE1F-0701-4C5F-9F18-0EE45AC74DD2}"/>
              </a:ext>
            </a:extLst>
          </p:cNvPr>
          <p:cNvGrpSpPr/>
          <p:nvPr/>
        </p:nvGrpSpPr>
        <p:grpSpPr>
          <a:xfrm>
            <a:off x="5673683" y="3478184"/>
            <a:ext cx="904755" cy="1131061"/>
            <a:chOff x="9208632" y="315778"/>
            <a:chExt cx="2906309" cy="3633264"/>
          </a:xfrm>
          <a:solidFill>
            <a:schemeClr val="accent5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21D5E2-727D-44ED-86B1-9C9C387241F2}"/>
                </a:ext>
              </a:extLst>
            </p:cNvPr>
            <p:cNvSpPr/>
            <p:nvPr/>
          </p:nvSpPr>
          <p:spPr>
            <a:xfrm>
              <a:off x="9208632" y="315778"/>
              <a:ext cx="2906309" cy="3633264"/>
            </a:xfrm>
            <a:custGeom>
              <a:avLst/>
              <a:gdLst>
                <a:gd name="connsiteX0" fmla="*/ 0 w 2906309"/>
                <a:gd name="connsiteY0" fmla="*/ 2213790 h 3633264"/>
                <a:gd name="connsiteX1" fmla="*/ 88173 w 2906309"/>
                <a:gd name="connsiteY1" fmla="*/ 2252011 h 3633264"/>
                <a:gd name="connsiteX2" fmla="*/ 471140 w 2906309"/>
                <a:gd name="connsiteY2" fmla="*/ 2425708 h 3633264"/>
                <a:gd name="connsiteX3" fmla="*/ 481357 w 2906309"/>
                <a:gd name="connsiteY3" fmla="*/ 2431006 h 3633264"/>
                <a:gd name="connsiteX4" fmla="*/ 270574 w 2906309"/>
                <a:gd name="connsiteY4" fmla="*/ 2476418 h 3633264"/>
                <a:gd name="connsiteX5" fmla="*/ 269818 w 2906309"/>
                <a:gd name="connsiteY5" fmla="*/ 2481715 h 3633264"/>
                <a:gd name="connsiteX6" fmla="*/ 302741 w 2906309"/>
                <a:gd name="connsiteY6" fmla="*/ 2519180 h 3633264"/>
                <a:gd name="connsiteX7" fmla="*/ 576721 w 2906309"/>
                <a:gd name="connsiteY7" fmla="*/ 2777644 h 3633264"/>
                <a:gd name="connsiteX8" fmla="*/ 733767 w 2906309"/>
                <a:gd name="connsiteY8" fmla="*/ 2863925 h 3633264"/>
                <a:gd name="connsiteX9" fmla="*/ 921845 w 2906309"/>
                <a:gd name="connsiteY9" fmla="*/ 2874521 h 3633264"/>
                <a:gd name="connsiteX10" fmla="*/ 1072080 w 2906309"/>
                <a:gd name="connsiteY10" fmla="*/ 2824191 h 3633264"/>
                <a:gd name="connsiteX11" fmla="*/ 1161010 w 2906309"/>
                <a:gd name="connsiteY11" fmla="*/ 2719745 h 3633264"/>
                <a:gd name="connsiteX12" fmla="*/ 1200366 w 2906309"/>
                <a:gd name="connsiteY12" fmla="*/ 2501394 h 3633264"/>
                <a:gd name="connsiteX13" fmla="*/ 1225342 w 2906309"/>
                <a:gd name="connsiteY13" fmla="*/ 2144917 h 3633264"/>
                <a:gd name="connsiteX14" fmla="*/ 1234803 w 2906309"/>
                <a:gd name="connsiteY14" fmla="*/ 1859962 h 3633264"/>
                <a:gd name="connsiteX15" fmla="*/ 1248426 w 2906309"/>
                <a:gd name="connsiteY15" fmla="*/ 1081162 h 3633264"/>
                <a:gd name="connsiteX16" fmla="*/ 1245777 w 2906309"/>
                <a:gd name="connsiteY16" fmla="*/ 888165 h 3633264"/>
                <a:gd name="connsiteX17" fmla="*/ 1168957 w 2906309"/>
                <a:gd name="connsiteY17" fmla="*/ 784855 h 3633264"/>
                <a:gd name="connsiteX18" fmla="*/ 1029318 w 2906309"/>
                <a:gd name="connsiteY18" fmla="*/ 756473 h 3633264"/>
                <a:gd name="connsiteX19" fmla="*/ 829509 w 2906309"/>
                <a:gd name="connsiteY19" fmla="*/ 734903 h 3633264"/>
                <a:gd name="connsiteX20" fmla="*/ 778422 w 2906309"/>
                <a:gd name="connsiteY20" fmla="*/ 735281 h 3633264"/>
                <a:gd name="connsiteX21" fmla="*/ 724307 w 2906309"/>
                <a:gd name="connsiteY21" fmla="*/ 749283 h 3633264"/>
                <a:gd name="connsiteX22" fmla="*/ 704250 w 2906309"/>
                <a:gd name="connsiteY22" fmla="*/ 759500 h 3633264"/>
                <a:gd name="connsiteX23" fmla="*/ 637269 w 2906309"/>
                <a:gd name="connsiteY23" fmla="*/ 732254 h 3633264"/>
                <a:gd name="connsiteX24" fmla="*/ 624024 w 2906309"/>
                <a:gd name="connsiteY24" fmla="*/ 657325 h 3633264"/>
                <a:gd name="connsiteX25" fmla="*/ 630836 w 2906309"/>
                <a:gd name="connsiteY25" fmla="*/ 491953 h 3633264"/>
                <a:gd name="connsiteX26" fmla="*/ 646351 w 2906309"/>
                <a:gd name="connsiteY26" fmla="*/ 452975 h 3633264"/>
                <a:gd name="connsiteX27" fmla="*/ 684572 w 2906309"/>
                <a:gd name="connsiteY27" fmla="*/ 438595 h 3633264"/>
                <a:gd name="connsiteX28" fmla="*/ 727713 w 2906309"/>
                <a:gd name="connsiteY28" fmla="*/ 458652 h 3633264"/>
                <a:gd name="connsiteX29" fmla="*/ 852593 w 2906309"/>
                <a:gd name="connsiteY29" fmla="*/ 486655 h 3633264"/>
                <a:gd name="connsiteX30" fmla="*/ 1158739 w 2906309"/>
                <a:gd name="connsiteY30" fmla="*/ 439352 h 3633264"/>
                <a:gd name="connsiteX31" fmla="*/ 1224585 w 2906309"/>
                <a:gd name="connsiteY31" fmla="*/ 422323 h 3633264"/>
                <a:gd name="connsiteX32" fmla="*/ 1254103 w 2906309"/>
                <a:gd name="connsiteY32" fmla="*/ 396212 h 3633264"/>
                <a:gd name="connsiteX33" fmla="*/ 1277187 w 2906309"/>
                <a:gd name="connsiteY33" fmla="*/ 241057 h 3633264"/>
                <a:gd name="connsiteX34" fmla="*/ 1270375 w 2906309"/>
                <a:gd name="connsiteY34" fmla="*/ 222893 h 3633264"/>
                <a:gd name="connsiteX35" fmla="*/ 1262428 w 2906309"/>
                <a:gd name="connsiteY35" fmla="*/ 116934 h 3633264"/>
                <a:gd name="connsiteX36" fmla="*/ 1400932 w 2906309"/>
                <a:gd name="connsiteY36" fmla="*/ 1892 h 3633264"/>
                <a:gd name="connsiteX37" fmla="*/ 1404716 w 2906309"/>
                <a:gd name="connsiteY37" fmla="*/ 0 h 3633264"/>
                <a:gd name="connsiteX38" fmla="*/ 1433098 w 2906309"/>
                <a:gd name="connsiteY38" fmla="*/ 0 h 3633264"/>
                <a:gd name="connsiteX39" fmla="*/ 1539814 w 2906309"/>
                <a:gd name="connsiteY39" fmla="*/ 62819 h 3633264"/>
                <a:gd name="connsiteX40" fmla="*/ 1584468 w 2906309"/>
                <a:gd name="connsiteY40" fmla="*/ 154398 h 3633264"/>
                <a:gd name="connsiteX41" fmla="*/ 1570467 w 2906309"/>
                <a:gd name="connsiteY41" fmla="*/ 217973 h 3633264"/>
                <a:gd name="connsiteX42" fmla="*/ 1558357 w 2906309"/>
                <a:gd name="connsiteY42" fmla="*/ 249004 h 3633264"/>
                <a:gd name="connsiteX43" fmla="*/ 1578035 w 2906309"/>
                <a:gd name="connsiteY43" fmla="*/ 388265 h 3633264"/>
                <a:gd name="connsiteX44" fmla="*/ 1620040 w 2906309"/>
                <a:gd name="connsiteY44" fmla="*/ 426107 h 3633264"/>
                <a:gd name="connsiteX45" fmla="*/ 1783520 w 2906309"/>
                <a:gd name="connsiteY45" fmla="*/ 459787 h 3633264"/>
                <a:gd name="connsiteX46" fmla="*/ 1981058 w 2906309"/>
                <a:gd name="connsiteY46" fmla="*/ 487412 h 3633264"/>
                <a:gd name="connsiteX47" fmla="*/ 2108966 w 2906309"/>
                <a:gd name="connsiteY47" fmla="*/ 459409 h 3633264"/>
                <a:gd name="connsiteX48" fmla="*/ 2150972 w 2906309"/>
                <a:gd name="connsiteY48" fmla="*/ 439731 h 3633264"/>
                <a:gd name="connsiteX49" fmla="*/ 2192598 w 2906309"/>
                <a:gd name="connsiteY49" fmla="*/ 457138 h 3633264"/>
                <a:gd name="connsiteX50" fmla="*/ 2208492 w 2906309"/>
                <a:gd name="connsiteY50" fmla="*/ 507847 h 3633264"/>
                <a:gd name="connsiteX51" fmla="*/ 2204708 w 2906309"/>
                <a:gd name="connsiteY51" fmla="*/ 715224 h 3633264"/>
                <a:gd name="connsiteX52" fmla="*/ 2118805 w 2906309"/>
                <a:gd name="connsiteY52" fmla="*/ 752689 h 3633264"/>
                <a:gd name="connsiteX53" fmla="*/ 2054094 w 2906309"/>
                <a:gd name="connsiteY53" fmla="*/ 735281 h 3633264"/>
                <a:gd name="connsiteX54" fmla="*/ 1878883 w 2906309"/>
                <a:gd name="connsiteY54" fmla="*/ 747391 h 3633264"/>
                <a:gd name="connsiteX55" fmla="*/ 1702915 w 2906309"/>
                <a:gd name="connsiteY55" fmla="*/ 775016 h 3633264"/>
                <a:gd name="connsiteX56" fmla="*/ 1647665 w 2906309"/>
                <a:gd name="connsiteY56" fmla="*/ 792802 h 3633264"/>
                <a:gd name="connsiteX57" fmla="*/ 1592415 w 2906309"/>
                <a:gd name="connsiteY57" fmla="*/ 874920 h 3633264"/>
                <a:gd name="connsiteX58" fmla="*/ 1589388 w 2906309"/>
                <a:gd name="connsiteY58" fmla="*/ 1128844 h 3633264"/>
                <a:gd name="connsiteX59" fmla="*/ 1598848 w 2906309"/>
                <a:gd name="connsiteY59" fmla="*/ 1754381 h 3633264"/>
                <a:gd name="connsiteX60" fmla="*/ 1612850 w 2906309"/>
                <a:gd name="connsiteY60" fmla="*/ 2175569 h 3633264"/>
                <a:gd name="connsiteX61" fmla="*/ 1632907 w 2906309"/>
                <a:gd name="connsiteY61" fmla="*/ 2474147 h 3633264"/>
                <a:gd name="connsiteX62" fmla="*/ 1674912 w 2906309"/>
                <a:gd name="connsiteY62" fmla="*/ 2716339 h 3633264"/>
                <a:gd name="connsiteX63" fmla="*/ 1693833 w 2906309"/>
                <a:gd name="connsiteY63" fmla="*/ 2765156 h 3633264"/>
                <a:gd name="connsiteX64" fmla="*/ 1732054 w 2906309"/>
                <a:gd name="connsiteY64" fmla="*/ 2807540 h 3633264"/>
                <a:gd name="connsiteX65" fmla="*/ 1978788 w 2906309"/>
                <a:gd name="connsiteY65" fmla="*/ 2884360 h 3633264"/>
                <a:gd name="connsiteX66" fmla="*/ 2159297 w 2906309"/>
                <a:gd name="connsiteY66" fmla="*/ 2840463 h 3633264"/>
                <a:gd name="connsiteX67" fmla="*/ 2385974 w 2906309"/>
                <a:gd name="connsiteY67" fmla="*/ 2673955 h 3633264"/>
                <a:gd name="connsiteX68" fmla="*/ 2622490 w 2906309"/>
                <a:gd name="connsiteY68" fmla="*/ 2419275 h 3633264"/>
                <a:gd name="connsiteX69" fmla="*/ 2647088 w 2906309"/>
                <a:gd name="connsiteY69" fmla="*/ 2390893 h 3633264"/>
                <a:gd name="connsiteX70" fmla="*/ 2422303 w 2906309"/>
                <a:gd name="connsiteY70" fmla="*/ 2339427 h 3633264"/>
                <a:gd name="connsiteX71" fmla="*/ 2432899 w 2906309"/>
                <a:gd name="connsiteY71" fmla="*/ 2333372 h 3633264"/>
                <a:gd name="connsiteX72" fmla="*/ 2893064 w 2906309"/>
                <a:gd name="connsiteY72" fmla="*/ 2124860 h 3633264"/>
                <a:gd name="connsiteX73" fmla="*/ 2906309 w 2906309"/>
                <a:gd name="connsiteY73" fmla="*/ 2120697 h 3633264"/>
                <a:gd name="connsiteX74" fmla="*/ 2906309 w 2906309"/>
                <a:gd name="connsiteY74" fmla="*/ 2143403 h 3633264"/>
                <a:gd name="connsiteX75" fmla="*/ 2904039 w 2906309"/>
                <a:gd name="connsiteY75" fmla="*/ 2157026 h 3633264"/>
                <a:gd name="connsiteX76" fmla="*/ 2886631 w 2906309"/>
                <a:gd name="connsiteY76" fmla="*/ 2479823 h 3633264"/>
                <a:gd name="connsiteX77" fmla="*/ 2866196 w 2906309"/>
                <a:gd name="connsiteY77" fmla="*/ 2775374 h 3633264"/>
                <a:gd name="connsiteX78" fmla="*/ 2860141 w 2906309"/>
                <a:gd name="connsiteY78" fmla="*/ 2813216 h 3633264"/>
                <a:gd name="connsiteX79" fmla="*/ 2855222 w 2906309"/>
                <a:gd name="connsiteY79" fmla="*/ 2813973 h 3633264"/>
                <a:gd name="connsiteX80" fmla="*/ 2844626 w 2906309"/>
                <a:gd name="connsiteY80" fmla="*/ 2789375 h 3633264"/>
                <a:gd name="connsiteX81" fmla="*/ 2784835 w 2906309"/>
                <a:gd name="connsiteY81" fmla="*/ 2569510 h 3633264"/>
                <a:gd name="connsiteX82" fmla="*/ 2767427 w 2906309"/>
                <a:gd name="connsiteY82" fmla="*/ 2518044 h 3633264"/>
                <a:gd name="connsiteX83" fmla="*/ 2763264 w 2906309"/>
                <a:gd name="connsiteY83" fmla="*/ 2527883 h 3633264"/>
                <a:gd name="connsiteX84" fmla="*/ 2603190 w 2906309"/>
                <a:gd name="connsiteY84" fmla="*/ 2846518 h 3633264"/>
                <a:gd name="connsiteX85" fmla="*/ 2403760 w 2906309"/>
                <a:gd name="connsiteY85" fmla="*/ 3117470 h 3633264"/>
                <a:gd name="connsiteX86" fmla="*/ 2090802 w 2906309"/>
                <a:gd name="connsiteY86" fmla="*/ 3302521 h 3633264"/>
                <a:gd name="connsiteX87" fmla="*/ 1884560 w 2906309"/>
                <a:gd name="connsiteY87" fmla="*/ 3338092 h 3633264"/>
                <a:gd name="connsiteX88" fmla="*/ 1635556 w 2906309"/>
                <a:gd name="connsiteY88" fmla="*/ 3396748 h 3633264"/>
                <a:gd name="connsiteX89" fmla="*/ 1518622 w 2906309"/>
                <a:gd name="connsiteY89" fmla="*/ 3487571 h 3633264"/>
                <a:gd name="connsiteX90" fmla="*/ 1472076 w 2906309"/>
                <a:gd name="connsiteY90" fmla="*/ 3568554 h 3633264"/>
                <a:gd name="connsiteX91" fmla="*/ 1422502 w 2906309"/>
                <a:gd name="connsiteY91" fmla="*/ 3633264 h 3633264"/>
                <a:gd name="connsiteX92" fmla="*/ 1413798 w 2906309"/>
                <a:gd name="connsiteY92" fmla="*/ 3633264 h 3633264"/>
                <a:gd name="connsiteX93" fmla="*/ 1354764 w 2906309"/>
                <a:gd name="connsiteY93" fmla="*/ 3550768 h 3633264"/>
                <a:gd name="connsiteX94" fmla="*/ 1298000 w 2906309"/>
                <a:gd name="connsiteY94" fmla="*/ 3457675 h 3633264"/>
                <a:gd name="connsiteX95" fmla="*/ 1231397 w 2906309"/>
                <a:gd name="connsiteY95" fmla="*/ 3407723 h 3633264"/>
                <a:gd name="connsiteX96" fmla="*/ 838213 w 2906309"/>
                <a:gd name="connsiteY96" fmla="*/ 3320685 h 3633264"/>
                <a:gd name="connsiteX97" fmla="*/ 583532 w 2906309"/>
                <a:gd name="connsiteY97" fmla="*/ 3235161 h 3633264"/>
                <a:gd name="connsiteX98" fmla="*/ 327717 w 2906309"/>
                <a:gd name="connsiteY98" fmla="*/ 2989184 h 3633264"/>
                <a:gd name="connsiteX99" fmla="*/ 136612 w 2906309"/>
                <a:gd name="connsiteY99" fmla="*/ 2661846 h 3633264"/>
                <a:gd name="connsiteX100" fmla="*/ 127529 w 2906309"/>
                <a:gd name="connsiteY100" fmla="*/ 2644060 h 3633264"/>
                <a:gd name="connsiteX101" fmla="*/ 104824 w 2906309"/>
                <a:gd name="connsiteY101" fmla="*/ 2722394 h 3633264"/>
                <a:gd name="connsiteX102" fmla="*/ 59791 w 2906309"/>
                <a:gd name="connsiteY102" fmla="*/ 2888901 h 3633264"/>
                <a:gd name="connsiteX103" fmla="*/ 51087 w 2906309"/>
                <a:gd name="connsiteY103" fmla="*/ 2907823 h 3633264"/>
                <a:gd name="connsiteX104" fmla="*/ 46925 w 2906309"/>
                <a:gd name="connsiteY104" fmla="*/ 2906687 h 3633264"/>
                <a:gd name="connsiteX105" fmla="*/ 43141 w 2906309"/>
                <a:gd name="connsiteY105" fmla="*/ 2892307 h 3633264"/>
                <a:gd name="connsiteX106" fmla="*/ 34437 w 2906309"/>
                <a:gd name="connsiteY106" fmla="*/ 2801864 h 3633264"/>
                <a:gd name="connsiteX107" fmla="*/ 21949 w 2906309"/>
                <a:gd name="connsiteY107" fmla="*/ 2616435 h 3633264"/>
                <a:gd name="connsiteX108" fmla="*/ 6055 w 2906309"/>
                <a:gd name="connsiteY108" fmla="*/ 2326939 h 3633264"/>
                <a:gd name="connsiteX109" fmla="*/ 0 w 2906309"/>
                <a:gd name="connsiteY109" fmla="*/ 2236496 h 3633264"/>
                <a:gd name="connsiteX110" fmla="*/ 0 w 2906309"/>
                <a:gd name="connsiteY110" fmla="*/ 2213790 h 3633264"/>
                <a:gd name="connsiteX111" fmla="*/ 1410771 w 2906309"/>
                <a:gd name="connsiteY111" fmla="*/ 209269 h 3633264"/>
                <a:gd name="connsiteX112" fmla="*/ 1444829 w 2906309"/>
                <a:gd name="connsiteY112" fmla="*/ 197538 h 3633264"/>
                <a:gd name="connsiteX113" fmla="*/ 1469805 w 2906309"/>
                <a:gd name="connsiteY113" fmla="*/ 141531 h 3633264"/>
                <a:gd name="connsiteX114" fmla="*/ 1426665 w 2906309"/>
                <a:gd name="connsiteY114" fmla="*/ 107094 h 3633264"/>
                <a:gd name="connsiteX115" fmla="*/ 1415312 w 2906309"/>
                <a:gd name="connsiteY115" fmla="*/ 105581 h 3633264"/>
                <a:gd name="connsiteX116" fmla="*/ 1358548 w 2906309"/>
                <a:gd name="connsiteY116" fmla="*/ 151370 h 3633264"/>
                <a:gd name="connsiteX117" fmla="*/ 1410771 w 2906309"/>
                <a:gd name="connsiteY117" fmla="*/ 209269 h 363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906309" h="3633264">
                  <a:moveTo>
                    <a:pt x="0" y="2213790"/>
                  </a:moveTo>
                  <a:cubicBezTo>
                    <a:pt x="29517" y="2226657"/>
                    <a:pt x="59034" y="2238766"/>
                    <a:pt x="88173" y="2252011"/>
                  </a:cubicBezTo>
                  <a:cubicBezTo>
                    <a:pt x="215703" y="2309910"/>
                    <a:pt x="343611" y="2367809"/>
                    <a:pt x="471140" y="2425708"/>
                  </a:cubicBezTo>
                  <a:cubicBezTo>
                    <a:pt x="474924" y="2427222"/>
                    <a:pt x="478330" y="2429114"/>
                    <a:pt x="481357" y="2431006"/>
                  </a:cubicBezTo>
                  <a:cubicBezTo>
                    <a:pt x="410970" y="2446143"/>
                    <a:pt x="340962" y="2461280"/>
                    <a:pt x="270574" y="2476418"/>
                  </a:cubicBezTo>
                  <a:cubicBezTo>
                    <a:pt x="270196" y="2478310"/>
                    <a:pt x="270196" y="2479823"/>
                    <a:pt x="269818" y="2481715"/>
                  </a:cubicBezTo>
                  <a:cubicBezTo>
                    <a:pt x="280792" y="2494203"/>
                    <a:pt x="291766" y="2507070"/>
                    <a:pt x="302741" y="2519180"/>
                  </a:cubicBezTo>
                  <a:cubicBezTo>
                    <a:pt x="386751" y="2613407"/>
                    <a:pt x="474546" y="2703094"/>
                    <a:pt x="576721" y="2777644"/>
                  </a:cubicBezTo>
                  <a:cubicBezTo>
                    <a:pt x="625538" y="2812838"/>
                    <a:pt x="677003" y="2843112"/>
                    <a:pt x="733767" y="2863925"/>
                  </a:cubicBezTo>
                  <a:cubicBezTo>
                    <a:pt x="795451" y="2886631"/>
                    <a:pt x="857891" y="2890037"/>
                    <a:pt x="921845" y="2874521"/>
                  </a:cubicBezTo>
                  <a:cubicBezTo>
                    <a:pt x="973311" y="2862033"/>
                    <a:pt x="1022885" y="2844626"/>
                    <a:pt x="1072080" y="2824191"/>
                  </a:cubicBezTo>
                  <a:cubicBezTo>
                    <a:pt x="1120518" y="2804134"/>
                    <a:pt x="1147008" y="2768562"/>
                    <a:pt x="1161010" y="2719745"/>
                  </a:cubicBezTo>
                  <a:cubicBezTo>
                    <a:pt x="1181445" y="2648223"/>
                    <a:pt x="1194311" y="2575187"/>
                    <a:pt x="1200366" y="2501394"/>
                  </a:cubicBezTo>
                  <a:cubicBezTo>
                    <a:pt x="1210205" y="2382568"/>
                    <a:pt x="1218909" y="2263742"/>
                    <a:pt x="1225342" y="2144917"/>
                  </a:cubicBezTo>
                  <a:cubicBezTo>
                    <a:pt x="1230640" y="2049932"/>
                    <a:pt x="1232911" y="1954947"/>
                    <a:pt x="1234803" y="1859962"/>
                  </a:cubicBezTo>
                  <a:cubicBezTo>
                    <a:pt x="1240101" y="1600362"/>
                    <a:pt x="1244642" y="1340762"/>
                    <a:pt x="1248426" y="1081162"/>
                  </a:cubicBezTo>
                  <a:cubicBezTo>
                    <a:pt x="1249562" y="1016830"/>
                    <a:pt x="1247291" y="952497"/>
                    <a:pt x="1245777" y="888165"/>
                  </a:cubicBezTo>
                  <a:cubicBezTo>
                    <a:pt x="1244642" y="831401"/>
                    <a:pt x="1223829" y="800370"/>
                    <a:pt x="1168957" y="784855"/>
                  </a:cubicBezTo>
                  <a:cubicBezTo>
                    <a:pt x="1123546" y="771610"/>
                    <a:pt x="1076243" y="762906"/>
                    <a:pt x="1029318" y="756473"/>
                  </a:cubicBezTo>
                  <a:cubicBezTo>
                    <a:pt x="963093" y="747012"/>
                    <a:pt x="896112" y="741336"/>
                    <a:pt x="829509" y="734903"/>
                  </a:cubicBezTo>
                  <a:cubicBezTo>
                    <a:pt x="812480" y="733389"/>
                    <a:pt x="795072" y="732632"/>
                    <a:pt x="778422" y="735281"/>
                  </a:cubicBezTo>
                  <a:cubicBezTo>
                    <a:pt x="759879" y="737930"/>
                    <a:pt x="742093" y="743985"/>
                    <a:pt x="724307" y="749283"/>
                  </a:cubicBezTo>
                  <a:cubicBezTo>
                    <a:pt x="717117" y="751553"/>
                    <a:pt x="711062" y="756473"/>
                    <a:pt x="704250" y="759500"/>
                  </a:cubicBezTo>
                  <a:cubicBezTo>
                    <a:pt x="671327" y="774637"/>
                    <a:pt x="648243" y="766312"/>
                    <a:pt x="637269" y="732254"/>
                  </a:cubicBezTo>
                  <a:cubicBezTo>
                    <a:pt x="629700" y="708034"/>
                    <a:pt x="625538" y="682680"/>
                    <a:pt x="624024" y="657325"/>
                  </a:cubicBezTo>
                  <a:cubicBezTo>
                    <a:pt x="620240" y="602075"/>
                    <a:pt x="619104" y="546825"/>
                    <a:pt x="630836" y="491953"/>
                  </a:cubicBezTo>
                  <a:cubicBezTo>
                    <a:pt x="633863" y="478330"/>
                    <a:pt x="639161" y="464707"/>
                    <a:pt x="646351" y="452975"/>
                  </a:cubicBezTo>
                  <a:cubicBezTo>
                    <a:pt x="654676" y="439352"/>
                    <a:pt x="669057" y="433297"/>
                    <a:pt x="684572" y="438595"/>
                  </a:cubicBezTo>
                  <a:cubicBezTo>
                    <a:pt x="699709" y="443515"/>
                    <a:pt x="715603" y="449191"/>
                    <a:pt x="727713" y="458652"/>
                  </a:cubicBezTo>
                  <a:cubicBezTo>
                    <a:pt x="765177" y="488169"/>
                    <a:pt x="808317" y="493089"/>
                    <a:pt x="852593" y="486655"/>
                  </a:cubicBezTo>
                  <a:cubicBezTo>
                    <a:pt x="954768" y="471897"/>
                    <a:pt x="1056943" y="455624"/>
                    <a:pt x="1158739" y="439352"/>
                  </a:cubicBezTo>
                  <a:cubicBezTo>
                    <a:pt x="1181067" y="435568"/>
                    <a:pt x="1202637" y="427999"/>
                    <a:pt x="1224585" y="422323"/>
                  </a:cubicBezTo>
                  <a:cubicBezTo>
                    <a:pt x="1238966" y="418539"/>
                    <a:pt x="1248805" y="409457"/>
                    <a:pt x="1254103" y="396212"/>
                  </a:cubicBezTo>
                  <a:cubicBezTo>
                    <a:pt x="1274916" y="346638"/>
                    <a:pt x="1283998" y="294794"/>
                    <a:pt x="1277187" y="241057"/>
                  </a:cubicBezTo>
                  <a:cubicBezTo>
                    <a:pt x="1276430" y="234624"/>
                    <a:pt x="1274159" y="227812"/>
                    <a:pt x="1270375" y="222893"/>
                  </a:cubicBezTo>
                  <a:cubicBezTo>
                    <a:pt x="1244642" y="189213"/>
                    <a:pt x="1246534" y="152884"/>
                    <a:pt x="1262428" y="116934"/>
                  </a:cubicBezTo>
                  <a:cubicBezTo>
                    <a:pt x="1289296" y="56764"/>
                    <a:pt x="1333572" y="15137"/>
                    <a:pt x="1400932" y="1892"/>
                  </a:cubicBezTo>
                  <a:cubicBezTo>
                    <a:pt x="1402446" y="1514"/>
                    <a:pt x="1403581" y="757"/>
                    <a:pt x="1404716" y="0"/>
                  </a:cubicBezTo>
                  <a:cubicBezTo>
                    <a:pt x="1414177" y="0"/>
                    <a:pt x="1423637" y="0"/>
                    <a:pt x="1433098" y="0"/>
                  </a:cubicBezTo>
                  <a:cubicBezTo>
                    <a:pt x="1475482" y="9461"/>
                    <a:pt x="1511054" y="29896"/>
                    <a:pt x="1539814" y="62819"/>
                  </a:cubicBezTo>
                  <a:cubicBezTo>
                    <a:pt x="1562898" y="89308"/>
                    <a:pt x="1579549" y="119204"/>
                    <a:pt x="1584468" y="154398"/>
                  </a:cubicBezTo>
                  <a:cubicBezTo>
                    <a:pt x="1587874" y="177482"/>
                    <a:pt x="1582576" y="197917"/>
                    <a:pt x="1570467" y="217973"/>
                  </a:cubicBezTo>
                  <a:cubicBezTo>
                    <a:pt x="1564790" y="227434"/>
                    <a:pt x="1559492" y="238408"/>
                    <a:pt x="1558357" y="249004"/>
                  </a:cubicBezTo>
                  <a:cubicBezTo>
                    <a:pt x="1554194" y="296686"/>
                    <a:pt x="1561763" y="343232"/>
                    <a:pt x="1578035" y="388265"/>
                  </a:cubicBezTo>
                  <a:cubicBezTo>
                    <a:pt x="1585225" y="408321"/>
                    <a:pt x="1598470" y="421945"/>
                    <a:pt x="1620040" y="426107"/>
                  </a:cubicBezTo>
                  <a:cubicBezTo>
                    <a:pt x="1674534" y="437460"/>
                    <a:pt x="1728648" y="450705"/>
                    <a:pt x="1783520" y="459787"/>
                  </a:cubicBezTo>
                  <a:cubicBezTo>
                    <a:pt x="1848988" y="470761"/>
                    <a:pt x="1915212" y="479087"/>
                    <a:pt x="1981058" y="487412"/>
                  </a:cubicBezTo>
                  <a:cubicBezTo>
                    <a:pt x="2026469" y="493089"/>
                    <a:pt x="2070367" y="489683"/>
                    <a:pt x="2108966" y="459409"/>
                  </a:cubicBezTo>
                  <a:cubicBezTo>
                    <a:pt x="2120698" y="449948"/>
                    <a:pt x="2136213" y="444650"/>
                    <a:pt x="2150972" y="439731"/>
                  </a:cubicBezTo>
                  <a:cubicBezTo>
                    <a:pt x="2169136" y="434054"/>
                    <a:pt x="2184651" y="440109"/>
                    <a:pt x="2192598" y="457138"/>
                  </a:cubicBezTo>
                  <a:cubicBezTo>
                    <a:pt x="2200167" y="473032"/>
                    <a:pt x="2206600" y="490440"/>
                    <a:pt x="2208492" y="507847"/>
                  </a:cubicBezTo>
                  <a:cubicBezTo>
                    <a:pt x="2216818" y="577099"/>
                    <a:pt x="2219088" y="646729"/>
                    <a:pt x="2204708" y="715224"/>
                  </a:cubicBezTo>
                  <a:cubicBezTo>
                    <a:pt x="2193355" y="768582"/>
                    <a:pt x="2166109" y="779935"/>
                    <a:pt x="2118805" y="752689"/>
                  </a:cubicBezTo>
                  <a:cubicBezTo>
                    <a:pt x="2098749" y="741336"/>
                    <a:pt x="2077179" y="733767"/>
                    <a:pt x="2054094" y="735281"/>
                  </a:cubicBezTo>
                  <a:cubicBezTo>
                    <a:pt x="1995817" y="738308"/>
                    <a:pt x="1937161" y="740957"/>
                    <a:pt x="1878883" y="747391"/>
                  </a:cubicBezTo>
                  <a:cubicBezTo>
                    <a:pt x="1819849" y="754202"/>
                    <a:pt x="1761193" y="764798"/>
                    <a:pt x="1702915" y="775016"/>
                  </a:cubicBezTo>
                  <a:cubicBezTo>
                    <a:pt x="1683994" y="778422"/>
                    <a:pt x="1665451" y="785233"/>
                    <a:pt x="1647665" y="792802"/>
                  </a:cubicBezTo>
                  <a:cubicBezTo>
                    <a:pt x="1612093" y="807939"/>
                    <a:pt x="1593172" y="836699"/>
                    <a:pt x="1592415" y="874920"/>
                  </a:cubicBezTo>
                  <a:cubicBezTo>
                    <a:pt x="1590145" y="959687"/>
                    <a:pt x="1588253" y="1044076"/>
                    <a:pt x="1589388" y="1128844"/>
                  </a:cubicBezTo>
                  <a:cubicBezTo>
                    <a:pt x="1591658" y="1337356"/>
                    <a:pt x="1594307" y="1545869"/>
                    <a:pt x="1598848" y="1754381"/>
                  </a:cubicBezTo>
                  <a:cubicBezTo>
                    <a:pt x="1601876" y="1894777"/>
                    <a:pt x="1606795" y="2035173"/>
                    <a:pt x="1612850" y="2175569"/>
                  </a:cubicBezTo>
                  <a:cubicBezTo>
                    <a:pt x="1617391" y="2275095"/>
                    <a:pt x="1624203" y="2374621"/>
                    <a:pt x="1632907" y="2474147"/>
                  </a:cubicBezTo>
                  <a:cubicBezTo>
                    <a:pt x="1640097" y="2555887"/>
                    <a:pt x="1650693" y="2637627"/>
                    <a:pt x="1674912" y="2716339"/>
                  </a:cubicBezTo>
                  <a:cubicBezTo>
                    <a:pt x="1679832" y="2732990"/>
                    <a:pt x="1687022" y="2748884"/>
                    <a:pt x="1693833" y="2765156"/>
                  </a:cubicBezTo>
                  <a:cubicBezTo>
                    <a:pt x="1701402" y="2783699"/>
                    <a:pt x="1714647" y="2797701"/>
                    <a:pt x="1732054" y="2807540"/>
                  </a:cubicBezTo>
                  <a:cubicBezTo>
                    <a:pt x="1808875" y="2849923"/>
                    <a:pt x="1890993" y="2877170"/>
                    <a:pt x="1978788" y="2884360"/>
                  </a:cubicBezTo>
                  <a:cubicBezTo>
                    <a:pt x="2043120" y="2889658"/>
                    <a:pt x="2102533" y="2868845"/>
                    <a:pt x="2159297" y="2840463"/>
                  </a:cubicBezTo>
                  <a:cubicBezTo>
                    <a:pt x="2244064" y="2797701"/>
                    <a:pt x="2316722" y="2737910"/>
                    <a:pt x="2385974" y="2673955"/>
                  </a:cubicBezTo>
                  <a:cubicBezTo>
                    <a:pt x="2471120" y="2594865"/>
                    <a:pt x="2546426" y="2506692"/>
                    <a:pt x="2622490" y="2419275"/>
                  </a:cubicBezTo>
                  <a:cubicBezTo>
                    <a:pt x="2630058" y="2410571"/>
                    <a:pt x="2638005" y="2401489"/>
                    <a:pt x="2647088" y="2390893"/>
                  </a:cubicBezTo>
                  <a:cubicBezTo>
                    <a:pt x="2574051" y="2364782"/>
                    <a:pt x="2499502" y="2352294"/>
                    <a:pt x="2422303" y="2339427"/>
                  </a:cubicBezTo>
                  <a:cubicBezTo>
                    <a:pt x="2427222" y="2336778"/>
                    <a:pt x="2429871" y="2334886"/>
                    <a:pt x="2432899" y="2333372"/>
                  </a:cubicBezTo>
                  <a:cubicBezTo>
                    <a:pt x="2586161" y="2263742"/>
                    <a:pt x="2739802" y="2194112"/>
                    <a:pt x="2893064" y="2124860"/>
                  </a:cubicBezTo>
                  <a:cubicBezTo>
                    <a:pt x="2897227" y="2122968"/>
                    <a:pt x="2901768" y="2122211"/>
                    <a:pt x="2906309" y="2120697"/>
                  </a:cubicBezTo>
                  <a:cubicBezTo>
                    <a:pt x="2906309" y="2128266"/>
                    <a:pt x="2906309" y="2135834"/>
                    <a:pt x="2906309" y="2143403"/>
                  </a:cubicBezTo>
                  <a:cubicBezTo>
                    <a:pt x="2905552" y="2147944"/>
                    <a:pt x="2904039" y="2152485"/>
                    <a:pt x="2904039" y="2157026"/>
                  </a:cubicBezTo>
                  <a:cubicBezTo>
                    <a:pt x="2898362" y="2264499"/>
                    <a:pt x="2893064" y="2372350"/>
                    <a:pt x="2886631" y="2479823"/>
                  </a:cubicBezTo>
                  <a:cubicBezTo>
                    <a:pt x="2880576" y="2578592"/>
                    <a:pt x="2873386" y="2676983"/>
                    <a:pt x="2866196" y="2775374"/>
                  </a:cubicBezTo>
                  <a:cubicBezTo>
                    <a:pt x="2865439" y="2788240"/>
                    <a:pt x="2862033" y="2800728"/>
                    <a:pt x="2860141" y="2813216"/>
                  </a:cubicBezTo>
                  <a:cubicBezTo>
                    <a:pt x="2858628" y="2813595"/>
                    <a:pt x="2856735" y="2813595"/>
                    <a:pt x="2855222" y="2813973"/>
                  </a:cubicBezTo>
                  <a:cubicBezTo>
                    <a:pt x="2851437" y="2805648"/>
                    <a:pt x="2846896" y="2797701"/>
                    <a:pt x="2844626" y="2789375"/>
                  </a:cubicBezTo>
                  <a:cubicBezTo>
                    <a:pt x="2824569" y="2716339"/>
                    <a:pt x="2804891" y="2642925"/>
                    <a:pt x="2784835" y="2569510"/>
                  </a:cubicBezTo>
                  <a:cubicBezTo>
                    <a:pt x="2780293" y="2553238"/>
                    <a:pt x="2774238" y="2537344"/>
                    <a:pt x="2767427" y="2518044"/>
                  </a:cubicBezTo>
                  <a:cubicBezTo>
                    <a:pt x="2764778" y="2523721"/>
                    <a:pt x="2764021" y="2525991"/>
                    <a:pt x="2763264" y="2527883"/>
                  </a:cubicBezTo>
                  <a:cubicBezTo>
                    <a:pt x="2716339" y="2637248"/>
                    <a:pt x="2662981" y="2743586"/>
                    <a:pt x="2603190" y="2846518"/>
                  </a:cubicBezTo>
                  <a:cubicBezTo>
                    <a:pt x="2546426" y="2943773"/>
                    <a:pt x="2483229" y="3036866"/>
                    <a:pt x="2403760" y="3117470"/>
                  </a:cubicBezTo>
                  <a:cubicBezTo>
                    <a:pt x="2315965" y="3206779"/>
                    <a:pt x="2213790" y="3273382"/>
                    <a:pt x="2090802" y="3302521"/>
                  </a:cubicBezTo>
                  <a:cubicBezTo>
                    <a:pt x="2023064" y="3318415"/>
                    <a:pt x="1953433" y="3326361"/>
                    <a:pt x="1884560" y="3338092"/>
                  </a:cubicBezTo>
                  <a:cubicBezTo>
                    <a:pt x="1800549" y="3352851"/>
                    <a:pt x="1717296" y="3372529"/>
                    <a:pt x="1635556" y="3396748"/>
                  </a:cubicBezTo>
                  <a:cubicBezTo>
                    <a:pt x="1583711" y="3412264"/>
                    <a:pt x="1543977" y="3439889"/>
                    <a:pt x="1518622" y="3487571"/>
                  </a:cubicBezTo>
                  <a:cubicBezTo>
                    <a:pt x="1503864" y="3514817"/>
                    <a:pt x="1489105" y="3542821"/>
                    <a:pt x="1472076" y="3568554"/>
                  </a:cubicBezTo>
                  <a:cubicBezTo>
                    <a:pt x="1457317" y="3591259"/>
                    <a:pt x="1439153" y="3611694"/>
                    <a:pt x="1422502" y="3633264"/>
                  </a:cubicBezTo>
                  <a:cubicBezTo>
                    <a:pt x="1419475" y="3633264"/>
                    <a:pt x="1416826" y="3633264"/>
                    <a:pt x="1413798" y="3633264"/>
                  </a:cubicBezTo>
                  <a:cubicBezTo>
                    <a:pt x="1388822" y="3609802"/>
                    <a:pt x="1371793" y="3580285"/>
                    <a:pt x="1354764" y="3550768"/>
                  </a:cubicBezTo>
                  <a:cubicBezTo>
                    <a:pt x="1336600" y="3519358"/>
                    <a:pt x="1317678" y="3488327"/>
                    <a:pt x="1298000" y="3457675"/>
                  </a:cubicBezTo>
                  <a:cubicBezTo>
                    <a:pt x="1282106" y="3432699"/>
                    <a:pt x="1259022" y="3417562"/>
                    <a:pt x="1231397" y="3407723"/>
                  </a:cubicBezTo>
                  <a:cubicBezTo>
                    <a:pt x="1103868" y="3361933"/>
                    <a:pt x="971797" y="3338471"/>
                    <a:pt x="838213" y="3320685"/>
                  </a:cubicBezTo>
                  <a:cubicBezTo>
                    <a:pt x="747769" y="3308575"/>
                    <a:pt x="662245" y="3282086"/>
                    <a:pt x="583532" y="3235161"/>
                  </a:cubicBezTo>
                  <a:cubicBezTo>
                    <a:pt x="479087" y="3173099"/>
                    <a:pt x="398104" y="3086439"/>
                    <a:pt x="327717" y="2989184"/>
                  </a:cubicBezTo>
                  <a:cubicBezTo>
                    <a:pt x="253167" y="2886252"/>
                    <a:pt x="192240" y="2775374"/>
                    <a:pt x="136612" y="2661846"/>
                  </a:cubicBezTo>
                  <a:cubicBezTo>
                    <a:pt x="134341" y="2656926"/>
                    <a:pt x="131692" y="2652385"/>
                    <a:pt x="127529" y="2644060"/>
                  </a:cubicBezTo>
                  <a:cubicBezTo>
                    <a:pt x="119204" y="2672820"/>
                    <a:pt x="111636" y="2697418"/>
                    <a:pt x="104824" y="2722394"/>
                  </a:cubicBezTo>
                  <a:cubicBezTo>
                    <a:pt x="89687" y="2778023"/>
                    <a:pt x="74928" y="2833651"/>
                    <a:pt x="59791" y="2888901"/>
                  </a:cubicBezTo>
                  <a:cubicBezTo>
                    <a:pt x="57899" y="2895713"/>
                    <a:pt x="54115" y="2901768"/>
                    <a:pt x="51087" y="2907823"/>
                  </a:cubicBezTo>
                  <a:cubicBezTo>
                    <a:pt x="49574" y="2907444"/>
                    <a:pt x="48438" y="2907066"/>
                    <a:pt x="46925" y="2906687"/>
                  </a:cubicBezTo>
                  <a:cubicBezTo>
                    <a:pt x="45790" y="2901768"/>
                    <a:pt x="43519" y="2897227"/>
                    <a:pt x="43141" y="2892307"/>
                  </a:cubicBezTo>
                  <a:cubicBezTo>
                    <a:pt x="40113" y="2862412"/>
                    <a:pt x="36707" y="2832138"/>
                    <a:pt x="34437" y="2801864"/>
                  </a:cubicBezTo>
                  <a:cubicBezTo>
                    <a:pt x="29896" y="2740180"/>
                    <a:pt x="25733" y="2678497"/>
                    <a:pt x="21949" y="2616435"/>
                  </a:cubicBezTo>
                  <a:cubicBezTo>
                    <a:pt x="16272" y="2520315"/>
                    <a:pt x="11353" y="2423438"/>
                    <a:pt x="6055" y="2326939"/>
                  </a:cubicBezTo>
                  <a:cubicBezTo>
                    <a:pt x="4541" y="2296665"/>
                    <a:pt x="2271" y="2266770"/>
                    <a:pt x="0" y="2236496"/>
                  </a:cubicBezTo>
                  <a:cubicBezTo>
                    <a:pt x="0" y="2228927"/>
                    <a:pt x="0" y="2221359"/>
                    <a:pt x="0" y="2213790"/>
                  </a:cubicBezTo>
                  <a:close/>
                  <a:moveTo>
                    <a:pt x="1410771" y="209269"/>
                  </a:moveTo>
                  <a:cubicBezTo>
                    <a:pt x="1422124" y="205485"/>
                    <a:pt x="1434233" y="202836"/>
                    <a:pt x="1444829" y="197538"/>
                  </a:cubicBezTo>
                  <a:cubicBezTo>
                    <a:pt x="1466399" y="186564"/>
                    <a:pt x="1474725" y="165372"/>
                    <a:pt x="1469805" y="141531"/>
                  </a:cubicBezTo>
                  <a:cubicBezTo>
                    <a:pt x="1465643" y="122231"/>
                    <a:pt x="1450506" y="110122"/>
                    <a:pt x="1426665" y="107094"/>
                  </a:cubicBezTo>
                  <a:cubicBezTo>
                    <a:pt x="1422881" y="106716"/>
                    <a:pt x="1419096" y="105959"/>
                    <a:pt x="1415312" y="105581"/>
                  </a:cubicBezTo>
                  <a:cubicBezTo>
                    <a:pt x="1383903" y="103310"/>
                    <a:pt x="1359305" y="123367"/>
                    <a:pt x="1358548" y="151370"/>
                  </a:cubicBezTo>
                  <a:cubicBezTo>
                    <a:pt x="1358170" y="186185"/>
                    <a:pt x="1377469" y="207377"/>
                    <a:pt x="1410771" y="209269"/>
                  </a:cubicBezTo>
                  <a:close/>
                </a:path>
              </a:pathLst>
            </a:custGeom>
            <a:grpFill/>
            <a:ln w="37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5D22EB7-E87D-4DEF-84FF-4E4C3C3A3754}"/>
                </a:ext>
              </a:extLst>
            </p:cNvPr>
            <p:cNvSpPr/>
            <p:nvPr/>
          </p:nvSpPr>
          <p:spPr>
            <a:xfrm>
              <a:off x="10567511" y="421183"/>
              <a:ext cx="112642" cy="103863"/>
            </a:xfrm>
            <a:custGeom>
              <a:avLst/>
              <a:gdLst>
                <a:gd name="connsiteX0" fmla="*/ 51891 w 112642"/>
                <a:gd name="connsiteY0" fmla="*/ 103864 h 103863"/>
                <a:gd name="connsiteX1" fmla="*/ 47 w 112642"/>
                <a:gd name="connsiteY1" fmla="*/ 45965 h 103863"/>
                <a:gd name="connsiteX2" fmla="*/ 56810 w 112642"/>
                <a:gd name="connsiteY2" fmla="*/ 175 h 103863"/>
                <a:gd name="connsiteX3" fmla="*/ 68163 w 112642"/>
                <a:gd name="connsiteY3" fmla="*/ 1689 h 103863"/>
                <a:gd name="connsiteX4" fmla="*/ 111304 w 112642"/>
                <a:gd name="connsiteY4" fmla="*/ 36126 h 103863"/>
                <a:gd name="connsiteX5" fmla="*/ 86328 w 112642"/>
                <a:gd name="connsiteY5" fmla="*/ 92133 h 103863"/>
                <a:gd name="connsiteX6" fmla="*/ 51891 w 112642"/>
                <a:gd name="connsiteY6" fmla="*/ 103864 h 10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42" h="103863">
                  <a:moveTo>
                    <a:pt x="51891" y="103864"/>
                  </a:moveTo>
                  <a:cubicBezTo>
                    <a:pt x="18589" y="101593"/>
                    <a:pt x="-1089" y="80401"/>
                    <a:pt x="47" y="45965"/>
                  </a:cubicBezTo>
                  <a:cubicBezTo>
                    <a:pt x="803" y="17961"/>
                    <a:pt x="25401" y="-2095"/>
                    <a:pt x="56810" y="175"/>
                  </a:cubicBezTo>
                  <a:cubicBezTo>
                    <a:pt x="60595" y="554"/>
                    <a:pt x="64379" y="932"/>
                    <a:pt x="68163" y="1689"/>
                  </a:cubicBezTo>
                  <a:cubicBezTo>
                    <a:pt x="92004" y="4716"/>
                    <a:pt x="107141" y="16826"/>
                    <a:pt x="111304" y="36126"/>
                  </a:cubicBezTo>
                  <a:cubicBezTo>
                    <a:pt x="116223" y="60345"/>
                    <a:pt x="107519" y="81158"/>
                    <a:pt x="86328" y="92133"/>
                  </a:cubicBezTo>
                  <a:cubicBezTo>
                    <a:pt x="75732" y="97809"/>
                    <a:pt x="63622" y="100079"/>
                    <a:pt x="51891" y="103864"/>
                  </a:cubicBezTo>
                  <a:close/>
                </a:path>
              </a:pathLst>
            </a:custGeom>
            <a:grpFill/>
            <a:ln w="37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B3912CF-8568-4ECC-BA4F-C719788752CD}"/>
              </a:ext>
            </a:extLst>
          </p:cNvPr>
          <p:cNvGrpSpPr/>
          <p:nvPr/>
        </p:nvGrpSpPr>
        <p:grpSpPr>
          <a:xfrm>
            <a:off x="821253" y="4530410"/>
            <a:ext cx="2074932" cy="1446550"/>
            <a:chOff x="1283731" y="1824171"/>
            <a:chExt cx="2074932" cy="14465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D942CE-84B8-415D-9CE5-D56854921B15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2016</a:t>
              </a:r>
              <a:endParaRPr lang="ko-KR" altLang="en-US" sz="8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0E6287-6BE9-4E3F-AB7F-C17828740AA3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D1E6DE-39D4-4D36-86D7-066B6F8D5FD6}"/>
              </a:ext>
            </a:extLst>
          </p:cNvPr>
          <p:cNvGrpSpPr/>
          <p:nvPr/>
        </p:nvGrpSpPr>
        <p:grpSpPr>
          <a:xfrm>
            <a:off x="2943530" y="1633671"/>
            <a:ext cx="2074932" cy="1446550"/>
            <a:chOff x="1283731" y="1824171"/>
            <a:chExt cx="2074932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FC09FC-19B7-4E65-AF00-4DE63DA17525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dirty="0">
                  <a:solidFill>
                    <a:schemeClr val="accent2"/>
                  </a:solidFill>
                  <a:latin typeface="Agency FB" panose="020B0503020202020204" pitchFamily="34" charset="0"/>
                  <a:cs typeface="Arial" pitchFamily="34" charset="0"/>
                </a:rPr>
                <a:t>2017</a:t>
              </a:r>
              <a:endParaRPr lang="ko-KR" altLang="en-US" sz="8800" b="1" dirty="0">
                <a:solidFill>
                  <a:schemeClr val="accent2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D8D287-25E3-4339-8B2D-3A3D68BD5D4A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28A0E8-08F2-4925-81D9-0CECC0F54165}"/>
              </a:ext>
            </a:extLst>
          </p:cNvPr>
          <p:cNvGrpSpPr/>
          <p:nvPr/>
        </p:nvGrpSpPr>
        <p:grpSpPr>
          <a:xfrm>
            <a:off x="5065807" y="4530410"/>
            <a:ext cx="2074932" cy="1446550"/>
            <a:chOff x="1283731" y="1824171"/>
            <a:chExt cx="2074932" cy="14465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9AAD3-B4AE-4C11-AA1C-8CD41D521D0D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dirty="0">
                  <a:solidFill>
                    <a:schemeClr val="accent3"/>
                  </a:solidFill>
                  <a:latin typeface="Agency FB" panose="020B0503020202020204" pitchFamily="34" charset="0"/>
                  <a:cs typeface="Arial" pitchFamily="34" charset="0"/>
                </a:rPr>
                <a:t>2018</a:t>
              </a:r>
              <a:endParaRPr lang="ko-KR" altLang="en-US" sz="8800" b="1" dirty="0">
                <a:solidFill>
                  <a:schemeClr val="accent3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9FD69C-C548-4E00-AA69-07AA225C8006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283BDF-A995-4CE1-8E90-49E8AF697DAC}"/>
              </a:ext>
            </a:extLst>
          </p:cNvPr>
          <p:cNvGrpSpPr/>
          <p:nvPr/>
        </p:nvGrpSpPr>
        <p:grpSpPr>
          <a:xfrm>
            <a:off x="7188084" y="1633671"/>
            <a:ext cx="2074932" cy="1446550"/>
            <a:chOff x="1283731" y="1824171"/>
            <a:chExt cx="2074932" cy="14465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C2A95-9DD7-4449-B208-149854485FA4}"/>
                </a:ext>
              </a:extLst>
            </p:cNvPr>
            <p:cNvSpPr txBox="1"/>
            <p:nvPr/>
          </p:nvSpPr>
          <p:spPr>
            <a:xfrm>
              <a:off x="1283731" y="1824171"/>
              <a:ext cx="207493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dirty="0">
                  <a:solidFill>
                    <a:schemeClr val="accent4"/>
                  </a:solidFill>
                  <a:latin typeface="Agency FB" panose="020B0503020202020204" pitchFamily="34" charset="0"/>
                  <a:cs typeface="Arial" pitchFamily="34" charset="0"/>
                </a:rPr>
                <a:t>2019</a:t>
              </a:r>
              <a:endParaRPr lang="ko-KR" altLang="en-US" sz="8800" b="1" dirty="0">
                <a:solidFill>
                  <a:schemeClr val="accent4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CC5C4-109E-4022-BCD6-48AC32790E49}"/>
                </a:ext>
              </a:extLst>
            </p:cNvPr>
            <p:cNvSpPr txBox="1"/>
            <p:nvPr/>
          </p:nvSpPr>
          <p:spPr>
            <a:xfrm>
              <a:off x="1459523" y="2932167"/>
              <a:ext cx="1737360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AECD6-7D70-43B1-B589-A94FE3311E2E}"/>
              </a:ext>
            </a:extLst>
          </p:cNvPr>
          <p:cNvGrpSpPr/>
          <p:nvPr/>
        </p:nvGrpSpPr>
        <p:grpSpPr>
          <a:xfrm>
            <a:off x="9310362" y="4530410"/>
            <a:ext cx="2216352" cy="1446550"/>
            <a:chOff x="1142311" y="1824171"/>
            <a:chExt cx="2216352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5D1354-B7FC-4CA6-A51B-E835C8AF2339}"/>
                </a:ext>
              </a:extLst>
            </p:cNvPr>
            <p:cNvSpPr txBox="1"/>
            <p:nvPr/>
          </p:nvSpPr>
          <p:spPr>
            <a:xfrm>
              <a:off x="1142311" y="1824171"/>
              <a:ext cx="2216352" cy="144655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8800" b="1" spc="-300" dirty="0">
                  <a:solidFill>
                    <a:schemeClr val="accent5"/>
                  </a:solidFill>
                  <a:latin typeface="Agency FB" panose="020B0503020202020204" pitchFamily="34" charset="0"/>
                  <a:cs typeface="Arial" pitchFamily="34" charset="0"/>
                </a:rPr>
                <a:t>2020</a:t>
              </a:r>
              <a:endParaRPr lang="ko-KR" altLang="en-US" sz="8800" b="1" spc="-300" dirty="0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BC0705-59C8-4569-A087-482DA6AC1CEB}"/>
                </a:ext>
              </a:extLst>
            </p:cNvPr>
            <p:cNvSpPr txBox="1"/>
            <p:nvPr/>
          </p:nvSpPr>
          <p:spPr>
            <a:xfrm>
              <a:off x="1414870" y="2932167"/>
              <a:ext cx="1822994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8A31F-88C7-4EF0-81B2-871EA9EECA52}"/>
              </a:ext>
            </a:extLst>
          </p:cNvPr>
          <p:cNvGrpSpPr/>
          <p:nvPr/>
        </p:nvGrpSpPr>
        <p:grpSpPr>
          <a:xfrm>
            <a:off x="912446" y="1862268"/>
            <a:ext cx="1906557" cy="2887267"/>
            <a:chOff x="989627" y="2024966"/>
            <a:chExt cx="1906557" cy="288726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EDC36-A5A1-4A44-8165-B309370DFD64}"/>
                </a:ext>
              </a:extLst>
            </p:cNvPr>
            <p:cNvSpPr txBox="1"/>
            <p:nvPr/>
          </p:nvSpPr>
          <p:spPr>
            <a:xfrm>
              <a:off x="1111478" y="2024966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AC8D5-0F74-4AB8-92D5-FEC746ADE523}"/>
                </a:ext>
              </a:extLst>
            </p:cNvPr>
            <p:cNvSpPr txBox="1"/>
            <p:nvPr/>
          </p:nvSpPr>
          <p:spPr>
            <a:xfrm>
              <a:off x="1111477" y="2895055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3531C1-A121-4220-9FB1-FD27352471B5}"/>
                </a:ext>
              </a:extLst>
            </p:cNvPr>
            <p:cNvSpPr txBox="1"/>
            <p:nvPr/>
          </p:nvSpPr>
          <p:spPr>
            <a:xfrm>
              <a:off x="1111477" y="3395812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B1549AAA-6C55-454A-9E9E-E6EED82D4948}"/>
                </a:ext>
              </a:extLst>
            </p:cNvPr>
            <p:cNvSpPr/>
            <p:nvPr/>
          </p:nvSpPr>
          <p:spPr>
            <a:xfrm>
              <a:off x="989627" y="2099637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E7FEA121-40CE-43B6-B5F2-8AC3B14ED33A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A6DC48FA-ACC1-484D-B83C-898B275B8023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770616-7C3A-4829-9DAD-7C836E494046}"/>
                </a:ext>
              </a:extLst>
            </p:cNvPr>
            <p:cNvSpPr txBox="1"/>
            <p:nvPr/>
          </p:nvSpPr>
          <p:spPr>
            <a:xfrm>
              <a:off x="1111478" y="4081236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Oval 39">
              <a:extLst>
                <a:ext uri="{FF2B5EF4-FFF2-40B4-BE49-F238E27FC236}">
                  <a16:creationId xmlns:a16="http://schemas.microsoft.com/office/drawing/2014/main" id="{BF44E693-BB52-4643-AD49-80A9FFB81F73}"/>
                </a:ext>
              </a:extLst>
            </p:cNvPr>
            <p:cNvSpPr/>
            <p:nvPr/>
          </p:nvSpPr>
          <p:spPr>
            <a:xfrm>
              <a:off x="989627" y="4146971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2E0847-A337-4C9E-81FC-CAF65A340637}"/>
              </a:ext>
            </a:extLst>
          </p:cNvPr>
          <p:cNvGrpSpPr/>
          <p:nvPr/>
        </p:nvGrpSpPr>
        <p:grpSpPr>
          <a:xfrm>
            <a:off x="3069619" y="3195197"/>
            <a:ext cx="1906557" cy="2887267"/>
            <a:chOff x="3137837" y="3347865"/>
            <a:chExt cx="1906557" cy="288726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F13797-69B5-43B8-A4AC-79F81E135264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0620C-888A-4F83-8359-E0A081AAB969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2D09E1-C63B-4DEC-B6F1-62BEE7BC2771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B707D9D6-6E89-45EA-8AB4-7536FEE82283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BB2B3E99-FCD7-45DA-A02E-5C1A933DF207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22">
              <a:extLst>
                <a:ext uri="{FF2B5EF4-FFF2-40B4-BE49-F238E27FC236}">
                  <a16:creationId xmlns:a16="http://schemas.microsoft.com/office/drawing/2014/main" id="{767CDE65-432A-41FB-83B6-C5BA798B4DAC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A8B4A5-046D-4F26-B240-0B3577ED787D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D452507A-9D9C-40ED-8DA8-D7057F125BFD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3D348D-96B7-4F28-8BBF-1978E84C0F0E}"/>
              </a:ext>
            </a:extLst>
          </p:cNvPr>
          <p:cNvGrpSpPr/>
          <p:nvPr/>
        </p:nvGrpSpPr>
        <p:grpSpPr>
          <a:xfrm>
            <a:off x="5226792" y="1862268"/>
            <a:ext cx="1906557" cy="2887267"/>
            <a:chOff x="3137837" y="3347865"/>
            <a:chExt cx="1906557" cy="28872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07EFA6-1DFE-4D4B-9327-15592761BF6A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5E8C40-DB59-4656-B0DA-EC556FA283A6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E16141-2184-4AF4-90BE-73D6AE6EC4DB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F63FA982-01F5-42C5-BE4C-7EE59716CEC8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5A3A2061-0996-4A31-B79A-A28D34CAE0BA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22">
              <a:extLst>
                <a:ext uri="{FF2B5EF4-FFF2-40B4-BE49-F238E27FC236}">
                  <a16:creationId xmlns:a16="http://schemas.microsoft.com/office/drawing/2014/main" id="{5C9A1F7F-4804-4CAA-AB0A-7B56959E4F04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C2BDE-F6ED-43B7-ABA2-398EEE6484A2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Oval 39">
              <a:extLst>
                <a:ext uri="{FF2B5EF4-FFF2-40B4-BE49-F238E27FC236}">
                  <a16:creationId xmlns:a16="http://schemas.microsoft.com/office/drawing/2014/main" id="{6FB5C4D4-E3A8-4DBD-9D13-0F3C700767A5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8C5FAA-81E2-4261-AE7F-A09A13282B3A}"/>
              </a:ext>
            </a:extLst>
          </p:cNvPr>
          <p:cNvGrpSpPr/>
          <p:nvPr/>
        </p:nvGrpSpPr>
        <p:grpSpPr>
          <a:xfrm>
            <a:off x="7383965" y="3195197"/>
            <a:ext cx="1906557" cy="2887267"/>
            <a:chOff x="3137837" y="3347865"/>
            <a:chExt cx="1906557" cy="28872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8DF3AD-25E2-4947-BA34-2329C0FE1CBD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57ED57-21DB-40D3-9CB4-04538B973D81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8396C0F-8511-447B-9C9E-B5AE29842DE1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55" name="Oval 20">
              <a:extLst>
                <a:ext uri="{FF2B5EF4-FFF2-40B4-BE49-F238E27FC236}">
                  <a16:creationId xmlns:a16="http://schemas.microsoft.com/office/drawing/2014/main" id="{6FEEC5EB-959D-44B1-962B-E1FCB2443DB5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E06C0F10-C551-471F-B362-86FC1F10313E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BA20A161-9696-4981-A8D7-FB3791A69743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DB1099-8627-4F3C-9893-4A30ECC36065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Oval 39">
              <a:extLst>
                <a:ext uri="{FF2B5EF4-FFF2-40B4-BE49-F238E27FC236}">
                  <a16:creationId xmlns:a16="http://schemas.microsoft.com/office/drawing/2014/main" id="{4A3787F2-CE19-46D7-B60A-90225D75631A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8C393B-5C28-4DE6-8553-FE0DE9168FBD}"/>
              </a:ext>
            </a:extLst>
          </p:cNvPr>
          <p:cNvGrpSpPr/>
          <p:nvPr/>
        </p:nvGrpSpPr>
        <p:grpSpPr>
          <a:xfrm>
            <a:off x="9541139" y="1862268"/>
            <a:ext cx="1906557" cy="2887267"/>
            <a:chOff x="3137837" y="3347865"/>
            <a:chExt cx="1906557" cy="288726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41D939-7819-46F4-BB70-D80EF1ABB9C7}"/>
                </a:ext>
              </a:extLst>
            </p:cNvPr>
            <p:cNvSpPr txBox="1"/>
            <p:nvPr/>
          </p:nvSpPr>
          <p:spPr>
            <a:xfrm>
              <a:off x="3259688" y="334786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0D00DB-B1F3-4179-89F6-C0CF65167791}"/>
                </a:ext>
              </a:extLst>
            </p:cNvPr>
            <p:cNvSpPr txBox="1"/>
            <p:nvPr/>
          </p:nvSpPr>
          <p:spPr>
            <a:xfrm>
              <a:off x="3259687" y="4217954"/>
              <a:ext cx="1783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171CB2-3DEE-4E2E-9871-78A04B3F1CC4}"/>
                </a:ext>
              </a:extLst>
            </p:cNvPr>
            <p:cNvSpPr txBox="1"/>
            <p:nvPr/>
          </p:nvSpPr>
          <p:spPr>
            <a:xfrm>
              <a:off x="3259687" y="4718711"/>
              <a:ext cx="1783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</a:t>
              </a:r>
            </a:p>
          </p:txBody>
        </p: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FEEB2C41-A266-44FE-9270-D4D61F99C3EC}"/>
                </a:ext>
              </a:extLst>
            </p:cNvPr>
            <p:cNvSpPr/>
            <p:nvPr/>
          </p:nvSpPr>
          <p:spPr>
            <a:xfrm>
              <a:off x="3137837" y="3422536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Oval 21">
              <a:extLst>
                <a:ext uri="{FF2B5EF4-FFF2-40B4-BE49-F238E27FC236}">
                  <a16:creationId xmlns:a16="http://schemas.microsoft.com/office/drawing/2014/main" id="{5D59082F-FF40-4B24-960D-71066711C361}"/>
                </a:ext>
              </a:extLst>
            </p:cNvPr>
            <p:cNvSpPr/>
            <p:nvPr/>
          </p:nvSpPr>
          <p:spPr>
            <a:xfrm>
              <a:off x="3137837" y="4282835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22">
              <a:extLst>
                <a:ext uri="{FF2B5EF4-FFF2-40B4-BE49-F238E27FC236}">
                  <a16:creationId xmlns:a16="http://schemas.microsoft.com/office/drawing/2014/main" id="{33FDB2A3-1252-4E0D-89A7-6FA2828E83DE}"/>
                </a:ext>
              </a:extLst>
            </p:cNvPr>
            <p:cNvSpPr/>
            <p:nvPr/>
          </p:nvSpPr>
          <p:spPr>
            <a:xfrm>
              <a:off x="3137837" y="4803732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931651-E19E-4EF6-979C-7E538901E76C}"/>
                </a:ext>
              </a:extLst>
            </p:cNvPr>
            <p:cNvSpPr txBox="1"/>
            <p:nvPr/>
          </p:nvSpPr>
          <p:spPr>
            <a:xfrm>
              <a:off x="3259688" y="5404135"/>
              <a:ext cx="178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Oval 39">
              <a:extLst>
                <a:ext uri="{FF2B5EF4-FFF2-40B4-BE49-F238E27FC236}">
                  <a16:creationId xmlns:a16="http://schemas.microsoft.com/office/drawing/2014/main" id="{D6B29166-8EF2-423C-9459-485C28B95AA1}"/>
                </a:ext>
              </a:extLst>
            </p:cNvPr>
            <p:cNvSpPr/>
            <p:nvPr/>
          </p:nvSpPr>
          <p:spPr>
            <a:xfrm>
              <a:off x="3137837" y="5469870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0D3D2EA-5D62-4B65-B105-4D88A333A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Infographic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BD376F-AE04-4207-BA61-F6C3C6FEB929}"/>
              </a:ext>
            </a:extLst>
          </p:cNvPr>
          <p:cNvSpPr/>
          <p:nvPr/>
        </p:nvSpPr>
        <p:spPr>
          <a:xfrm rot="10800000">
            <a:off x="919340" y="1931235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66E1AE-7F25-48F6-8C60-2C9983D419DF}"/>
              </a:ext>
            </a:extLst>
          </p:cNvPr>
          <p:cNvSpPr/>
          <p:nvPr/>
        </p:nvSpPr>
        <p:spPr>
          <a:xfrm rot="10800000">
            <a:off x="919340" y="1931235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1BB626-0032-4692-8FED-0E8D2EF6BF61}"/>
              </a:ext>
            </a:extLst>
          </p:cNvPr>
          <p:cNvSpPr/>
          <p:nvPr/>
        </p:nvSpPr>
        <p:spPr>
          <a:xfrm>
            <a:off x="6213336" y="1931235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FC3982-7DF0-4EB8-8A49-D38CD7807CE2}"/>
              </a:ext>
            </a:extLst>
          </p:cNvPr>
          <p:cNvSpPr/>
          <p:nvPr/>
        </p:nvSpPr>
        <p:spPr>
          <a:xfrm>
            <a:off x="6213336" y="1931235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EB038D-9A42-4DA9-969B-E71430B3B426}"/>
              </a:ext>
            </a:extLst>
          </p:cNvPr>
          <p:cNvSpPr/>
          <p:nvPr/>
        </p:nvSpPr>
        <p:spPr>
          <a:xfrm rot="10800000">
            <a:off x="927112" y="4130408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2A6E8F-C14B-42AA-BBBC-BE50BDF5C7BB}"/>
              </a:ext>
            </a:extLst>
          </p:cNvPr>
          <p:cNvSpPr/>
          <p:nvPr/>
        </p:nvSpPr>
        <p:spPr>
          <a:xfrm rot="10800000">
            <a:off x="927112" y="5498408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35D245-02C3-485B-B17F-1D3B769CFF16}"/>
              </a:ext>
            </a:extLst>
          </p:cNvPr>
          <p:cNvSpPr/>
          <p:nvPr/>
        </p:nvSpPr>
        <p:spPr>
          <a:xfrm>
            <a:off x="6221108" y="4130408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5676B0-EBCE-48D5-A8AE-1F5C72D442A8}"/>
              </a:ext>
            </a:extLst>
          </p:cNvPr>
          <p:cNvSpPr/>
          <p:nvPr/>
        </p:nvSpPr>
        <p:spPr>
          <a:xfrm>
            <a:off x="6221108" y="5498408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22125-0666-4B84-849E-0074F128A858}"/>
              </a:ext>
            </a:extLst>
          </p:cNvPr>
          <p:cNvSpPr txBox="1"/>
          <p:nvPr/>
        </p:nvSpPr>
        <p:spPr>
          <a:xfrm>
            <a:off x="1265344" y="2638747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BA324E-FAB7-469A-8283-288FBC778C35}"/>
              </a:ext>
            </a:extLst>
          </p:cNvPr>
          <p:cNvSpPr txBox="1"/>
          <p:nvPr/>
        </p:nvSpPr>
        <p:spPr>
          <a:xfrm>
            <a:off x="6573336" y="2638747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3A5FD9-647E-4E3D-B6B4-F0E13B6ECEAD}"/>
              </a:ext>
            </a:extLst>
          </p:cNvPr>
          <p:cNvSpPr txBox="1"/>
          <p:nvPr/>
        </p:nvSpPr>
        <p:spPr>
          <a:xfrm>
            <a:off x="1265344" y="4338086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53FA68-E03A-47BA-A034-86ABDDC715FD}"/>
              </a:ext>
            </a:extLst>
          </p:cNvPr>
          <p:cNvSpPr txBox="1"/>
          <p:nvPr/>
        </p:nvSpPr>
        <p:spPr>
          <a:xfrm>
            <a:off x="6573336" y="4338086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1CD445-D95D-4FBD-B4AE-41F3CBF4A887}"/>
              </a:ext>
            </a:extLst>
          </p:cNvPr>
          <p:cNvGrpSpPr/>
          <p:nvPr/>
        </p:nvGrpSpPr>
        <p:grpSpPr>
          <a:xfrm>
            <a:off x="1265344" y="1932394"/>
            <a:ext cx="4347992" cy="493983"/>
            <a:chOff x="3233964" y="1954419"/>
            <a:chExt cx="2919934" cy="4939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527875-B6D8-4A05-9132-47376D53B952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4DDB399-53D5-4309-9780-7F6184B76FC2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777F77-E17F-4586-8F70-844840D5BFC7}"/>
              </a:ext>
            </a:extLst>
          </p:cNvPr>
          <p:cNvGrpSpPr/>
          <p:nvPr/>
        </p:nvGrpSpPr>
        <p:grpSpPr>
          <a:xfrm>
            <a:off x="6573336" y="1932394"/>
            <a:ext cx="4320000" cy="493983"/>
            <a:chOff x="3233964" y="1954419"/>
            <a:chExt cx="2919934" cy="4939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EE4C8F-CF8C-4F47-98BF-9EC303DFCF0B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BB80B8-6F3C-49BE-A284-9F55DB152C51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4207F1-5535-4025-93EC-546DE79F7157}"/>
              </a:ext>
            </a:extLst>
          </p:cNvPr>
          <p:cNvGrpSpPr/>
          <p:nvPr/>
        </p:nvGrpSpPr>
        <p:grpSpPr>
          <a:xfrm>
            <a:off x="1265344" y="5521418"/>
            <a:ext cx="4347992" cy="493983"/>
            <a:chOff x="3233964" y="1954419"/>
            <a:chExt cx="2919934" cy="49398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4C54AF-B966-495A-8B0B-7AFC850A7AA6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279EBB-60A0-455C-9967-D03F1912256A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FCA9ADE-3D09-430C-885B-ABFA3F865BD1}"/>
              </a:ext>
            </a:extLst>
          </p:cNvPr>
          <p:cNvGrpSpPr/>
          <p:nvPr/>
        </p:nvGrpSpPr>
        <p:grpSpPr>
          <a:xfrm>
            <a:off x="6573336" y="5521418"/>
            <a:ext cx="4320000" cy="493983"/>
            <a:chOff x="3233964" y="1954419"/>
            <a:chExt cx="2919934" cy="49398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AEEF1C-60D3-40E2-8568-8C516B77E33D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D593DA-B780-4195-B1E5-C2ECD6628630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E85AA1-246B-4DF7-B99E-BEF28A191748}"/>
              </a:ext>
            </a:extLst>
          </p:cNvPr>
          <p:cNvSpPr/>
          <p:nvPr/>
        </p:nvSpPr>
        <p:spPr>
          <a:xfrm>
            <a:off x="398585" y="328271"/>
            <a:ext cx="11394831" cy="6201459"/>
          </a:xfrm>
          <a:prstGeom prst="roundRect">
            <a:avLst>
              <a:gd name="adj" fmla="val 1621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55849D-F2AB-4597-9D2B-11E6EDE3A08D}"/>
              </a:ext>
            </a:extLst>
          </p:cNvPr>
          <p:cNvGrpSpPr/>
          <p:nvPr/>
        </p:nvGrpSpPr>
        <p:grpSpPr>
          <a:xfrm>
            <a:off x="846992" y="827908"/>
            <a:ext cx="10459916" cy="2711996"/>
            <a:chOff x="832340" y="827908"/>
            <a:chExt cx="3247292" cy="2711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9B7812-551C-4B1E-8E7B-26D83A761EDB}"/>
                </a:ext>
              </a:extLst>
            </p:cNvPr>
            <p:cNvSpPr txBox="1"/>
            <p:nvPr/>
          </p:nvSpPr>
          <p:spPr>
            <a:xfrm>
              <a:off x="832340" y="827908"/>
              <a:ext cx="3247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Modern PowerPoint Presentation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9D599B-88D4-4FAE-B5DE-4D7FCF7B24DA}"/>
                </a:ext>
              </a:extLst>
            </p:cNvPr>
            <p:cNvSpPr txBox="1"/>
            <p:nvPr/>
          </p:nvSpPr>
          <p:spPr>
            <a:xfrm>
              <a:off x="832340" y="1231580"/>
              <a:ext cx="32472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</p:txBody>
        </p:sp>
      </p:grp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55485BE-2AF3-4E48-BB47-F33805889792}"/>
              </a:ext>
            </a:extLst>
          </p:cNvPr>
          <p:cNvSpPr txBox="1">
            <a:spLocks/>
          </p:cNvSpPr>
          <p:nvPr/>
        </p:nvSpPr>
        <p:spPr>
          <a:xfrm>
            <a:off x="846992" y="5042471"/>
            <a:ext cx="4094285" cy="98762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Style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DE67B-FD08-4226-A0A6-ADFB4A390CDC}"/>
              </a:ext>
            </a:extLst>
          </p:cNvPr>
          <p:cNvSpPr/>
          <p:nvPr/>
        </p:nvSpPr>
        <p:spPr>
          <a:xfrm>
            <a:off x="381180" y="448408"/>
            <a:ext cx="8220632" cy="5961184"/>
          </a:xfrm>
          <a:prstGeom prst="roundRect">
            <a:avLst>
              <a:gd name="adj" fmla="val 1621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4A7DA33-C684-4595-882A-86C50CB49F0A}"/>
              </a:ext>
            </a:extLst>
          </p:cNvPr>
          <p:cNvSpPr txBox="1">
            <a:spLocks/>
          </p:cNvSpPr>
          <p:nvPr/>
        </p:nvSpPr>
        <p:spPr>
          <a:xfrm>
            <a:off x="8868510" y="448408"/>
            <a:ext cx="2942311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A2555-E423-4B85-8853-4FDF36CBF6E9}"/>
              </a:ext>
            </a:extLst>
          </p:cNvPr>
          <p:cNvSpPr txBox="1"/>
          <p:nvPr/>
        </p:nvSpPr>
        <p:spPr>
          <a:xfrm>
            <a:off x="600981" y="919482"/>
            <a:ext cx="296828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1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762AA-73C1-4F34-9BED-095F4E5A19E7}"/>
              </a:ext>
            </a:extLst>
          </p:cNvPr>
          <p:cNvSpPr txBox="1"/>
          <p:nvPr/>
        </p:nvSpPr>
        <p:spPr>
          <a:xfrm flipH="1">
            <a:off x="5268317" y="3708809"/>
            <a:ext cx="296828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1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68287-FB7B-4531-9EB8-ED958D4062A7}"/>
              </a:ext>
            </a:extLst>
          </p:cNvPr>
          <p:cNvSpPr txBox="1"/>
          <p:nvPr/>
        </p:nvSpPr>
        <p:spPr>
          <a:xfrm>
            <a:off x="2085124" y="748351"/>
            <a:ext cx="581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2DD4A-157A-4532-B0E3-57023721FC92}"/>
              </a:ext>
            </a:extLst>
          </p:cNvPr>
          <p:cNvSpPr txBox="1"/>
          <p:nvPr/>
        </p:nvSpPr>
        <p:spPr>
          <a:xfrm>
            <a:off x="2085124" y="1152023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C9735-DEFB-4E4E-A31D-6499C62BF8DA}"/>
              </a:ext>
            </a:extLst>
          </p:cNvPr>
          <p:cNvSpPr txBox="1"/>
          <p:nvPr/>
        </p:nvSpPr>
        <p:spPr>
          <a:xfrm flipH="1">
            <a:off x="942125" y="3560932"/>
            <a:ext cx="581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8D11C-2807-4ECB-ACF3-E86C2A4A19EB}"/>
              </a:ext>
            </a:extLst>
          </p:cNvPr>
          <p:cNvSpPr txBox="1"/>
          <p:nvPr/>
        </p:nvSpPr>
        <p:spPr>
          <a:xfrm flipH="1">
            <a:off x="942124" y="3964604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6832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70765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1FCF76-483F-401B-AA2B-9EAF51648A09}"/>
              </a:ext>
            </a:extLst>
          </p:cNvPr>
          <p:cNvGrpSpPr/>
          <p:nvPr/>
        </p:nvGrpSpPr>
        <p:grpSpPr>
          <a:xfrm>
            <a:off x="5456105" y="1267620"/>
            <a:ext cx="6152297" cy="3320267"/>
            <a:chOff x="6684461" y="1557820"/>
            <a:chExt cx="4942578" cy="2667407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DA0ABE59-871B-4F6F-8796-AEBE1604755F}"/>
                </a:ext>
              </a:extLst>
            </p:cNvPr>
            <p:cNvSpPr/>
            <p:nvPr/>
          </p:nvSpPr>
          <p:spPr>
            <a:xfrm>
              <a:off x="6812723" y="1804571"/>
              <a:ext cx="4814316" cy="2420656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393861"/>
                <a:gd name="connsiteY0" fmla="*/ 669031 h 1778653"/>
                <a:gd name="connsiteX1" fmla="*/ 3057525 w 3393861"/>
                <a:gd name="connsiteY1" fmla="*/ 164206 h 1778653"/>
                <a:gd name="connsiteX2" fmla="*/ 2847072 w 3393861"/>
                <a:gd name="connsiteY2" fmla="*/ 1778653 h 1778653"/>
                <a:gd name="connsiteX0" fmla="*/ 0 w 3369466"/>
                <a:gd name="connsiteY0" fmla="*/ 669031 h 1819901"/>
                <a:gd name="connsiteX1" fmla="*/ 3057525 w 3369466"/>
                <a:gd name="connsiteY1" fmla="*/ 164206 h 1819901"/>
                <a:gd name="connsiteX2" fmla="*/ 2762112 w 3369466"/>
                <a:gd name="connsiteY2" fmla="*/ 1819901 h 1819901"/>
                <a:gd name="connsiteX0" fmla="*/ 0 w 3440883"/>
                <a:gd name="connsiteY0" fmla="*/ 669031 h 1819901"/>
                <a:gd name="connsiteX1" fmla="*/ 3057525 w 3440883"/>
                <a:gd name="connsiteY1" fmla="*/ 164206 h 1819901"/>
                <a:gd name="connsiteX2" fmla="*/ 2762112 w 3440883"/>
                <a:gd name="connsiteY2" fmla="*/ 1819901 h 181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0883" h="1819901">
                  <a:moveTo>
                    <a:pt x="0" y="669031"/>
                  </a:moveTo>
                  <a:cubicBezTo>
                    <a:pt x="1428750" y="961131"/>
                    <a:pt x="1943100" y="-470794"/>
                    <a:pt x="3057525" y="164206"/>
                  </a:cubicBezTo>
                  <a:cubicBezTo>
                    <a:pt x="3717925" y="605531"/>
                    <a:pt x="3463637" y="1742006"/>
                    <a:pt x="2762112" y="1819901"/>
                  </a:cubicBezTo>
                </a:path>
              </a:pathLst>
            </a:custGeom>
            <a:ln w="63500">
              <a:solidFill>
                <a:schemeClr val="accent2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EFB50654-5D46-4D5D-B972-CEB5AE59C284}"/>
                </a:ext>
              </a:extLst>
            </p:cNvPr>
            <p:cNvSpPr/>
            <p:nvPr/>
          </p:nvSpPr>
          <p:spPr>
            <a:xfrm>
              <a:off x="6684461" y="2219267"/>
              <a:ext cx="4659255" cy="1888358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654429"/>
                <a:gd name="connsiteY0" fmla="*/ 516771 h 1733574"/>
                <a:gd name="connsiteX1" fmla="*/ 3268841 w 3654429"/>
                <a:gd name="connsiteY1" fmla="*/ 180999 h 1733574"/>
                <a:gd name="connsiteX2" fmla="*/ 3202166 w 3654429"/>
                <a:gd name="connsiteY2" fmla="*/ 1733574 h 1733574"/>
                <a:gd name="connsiteX0" fmla="*/ 0 w 3654429"/>
                <a:gd name="connsiteY0" fmla="*/ 484692 h 1701495"/>
                <a:gd name="connsiteX1" fmla="*/ 3268841 w 3654429"/>
                <a:gd name="connsiteY1" fmla="*/ 148920 h 1701495"/>
                <a:gd name="connsiteX2" fmla="*/ 3202166 w 3654429"/>
                <a:gd name="connsiteY2" fmla="*/ 1701495 h 1701495"/>
                <a:gd name="connsiteX0" fmla="*/ 0 w 3616261"/>
                <a:gd name="connsiteY0" fmla="*/ 484692 h 1718364"/>
                <a:gd name="connsiteX1" fmla="*/ 3268841 w 3616261"/>
                <a:gd name="connsiteY1" fmla="*/ 148920 h 1718364"/>
                <a:gd name="connsiteX2" fmla="*/ 3093630 w 3616261"/>
                <a:gd name="connsiteY2" fmla="*/ 1718364 h 1718364"/>
                <a:gd name="connsiteX0" fmla="*/ 0 w 3664155"/>
                <a:gd name="connsiteY0" fmla="*/ 484692 h 1718364"/>
                <a:gd name="connsiteX1" fmla="*/ 3268841 w 3664155"/>
                <a:gd name="connsiteY1" fmla="*/ 148920 h 1718364"/>
                <a:gd name="connsiteX2" fmla="*/ 3093630 w 3664155"/>
                <a:gd name="connsiteY2" fmla="*/ 1718364 h 1718364"/>
                <a:gd name="connsiteX0" fmla="*/ 0 w 3686912"/>
                <a:gd name="connsiteY0" fmla="*/ 508122 h 1741794"/>
                <a:gd name="connsiteX1" fmla="*/ 3305020 w 3686912"/>
                <a:gd name="connsiteY1" fmla="*/ 147047 h 1741794"/>
                <a:gd name="connsiteX2" fmla="*/ 3093630 w 3686912"/>
                <a:gd name="connsiteY2" fmla="*/ 1741794 h 174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912" h="1741794">
                  <a:moveTo>
                    <a:pt x="0" y="508122"/>
                  </a:moveTo>
                  <a:cubicBezTo>
                    <a:pt x="1566106" y="1180592"/>
                    <a:pt x="2190595" y="-487953"/>
                    <a:pt x="3305020" y="147047"/>
                  </a:cubicBezTo>
                  <a:cubicBezTo>
                    <a:pt x="3965420" y="588372"/>
                    <a:pt x="3687090" y="1574815"/>
                    <a:pt x="3093630" y="1741794"/>
                  </a:cubicBezTo>
                </a:path>
              </a:pathLst>
            </a:cu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598F2143-384B-4AA6-AD76-EADB6843499D}"/>
                </a:ext>
              </a:extLst>
            </p:cNvPr>
            <p:cNvSpPr/>
            <p:nvPr/>
          </p:nvSpPr>
          <p:spPr>
            <a:xfrm>
              <a:off x="6812724" y="1586785"/>
              <a:ext cx="4475986" cy="2041529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531644"/>
                <a:gd name="connsiteY0" fmla="*/ 731919 h 1710812"/>
                <a:gd name="connsiteX1" fmla="*/ 3146056 w 3531644"/>
                <a:gd name="connsiteY1" fmla="*/ 158237 h 1710812"/>
                <a:gd name="connsiteX2" fmla="*/ 3079381 w 3531644"/>
                <a:gd name="connsiteY2" fmla="*/ 1710812 h 1710812"/>
                <a:gd name="connsiteX0" fmla="*/ 0 w 3531644"/>
                <a:gd name="connsiteY0" fmla="*/ 746907 h 1725800"/>
                <a:gd name="connsiteX1" fmla="*/ 3146056 w 3531644"/>
                <a:gd name="connsiteY1" fmla="*/ 173225 h 1725800"/>
                <a:gd name="connsiteX2" fmla="*/ 3079381 w 3531644"/>
                <a:gd name="connsiteY2" fmla="*/ 1725800 h 1725800"/>
                <a:gd name="connsiteX0" fmla="*/ 0 w 3464062"/>
                <a:gd name="connsiteY0" fmla="*/ 746907 h 1666780"/>
                <a:gd name="connsiteX1" fmla="*/ 3146056 w 3464062"/>
                <a:gd name="connsiteY1" fmla="*/ 173225 h 1666780"/>
                <a:gd name="connsiteX2" fmla="*/ 2872810 w 3464062"/>
                <a:gd name="connsiteY2" fmla="*/ 1666780 h 1666780"/>
                <a:gd name="connsiteX0" fmla="*/ 0 w 3395216"/>
                <a:gd name="connsiteY0" fmla="*/ 844990 h 1764863"/>
                <a:gd name="connsiteX1" fmla="*/ 3047689 w 3395216"/>
                <a:gd name="connsiteY1" fmla="*/ 163104 h 1764863"/>
                <a:gd name="connsiteX2" fmla="*/ 2872810 w 3395216"/>
                <a:gd name="connsiteY2" fmla="*/ 1764863 h 1764863"/>
                <a:gd name="connsiteX0" fmla="*/ 0 w 3423550"/>
                <a:gd name="connsiteY0" fmla="*/ 802135 h 1722008"/>
                <a:gd name="connsiteX1" fmla="*/ 3088947 w 3423550"/>
                <a:gd name="connsiteY1" fmla="*/ 167363 h 1722008"/>
                <a:gd name="connsiteX2" fmla="*/ 2872810 w 3423550"/>
                <a:gd name="connsiteY2" fmla="*/ 1722008 h 1722008"/>
                <a:gd name="connsiteX0" fmla="*/ 0 w 3365966"/>
                <a:gd name="connsiteY0" fmla="*/ 802135 h 1722008"/>
                <a:gd name="connsiteX1" fmla="*/ 3088947 w 3365966"/>
                <a:gd name="connsiteY1" fmla="*/ 167363 h 1722008"/>
                <a:gd name="connsiteX2" fmla="*/ 2872810 w 3365966"/>
                <a:gd name="connsiteY2" fmla="*/ 1722008 h 1722008"/>
                <a:gd name="connsiteX0" fmla="*/ 0 w 3365966"/>
                <a:gd name="connsiteY0" fmla="*/ 825751 h 1745624"/>
                <a:gd name="connsiteX1" fmla="*/ 3088947 w 3365966"/>
                <a:gd name="connsiteY1" fmla="*/ 190979 h 1745624"/>
                <a:gd name="connsiteX2" fmla="*/ 2872810 w 3365966"/>
                <a:gd name="connsiteY2" fmla="*/ 1745624 h 1745624"/>
                <a:gd name="connsiteX0" fmla="*/ 0 w 3365966"/>
                <a:gd name="connsiteY0" fmla="*/ 833266 h 1753139"/>
                <a:gd name="connsiteX1" fmla="*/ 3088947 w 3365966"/>
                <a:gd name="connsiteY1" fmla="*/ 198494 h 1753139"/>
                <a:gd name="connsiteX2" fmla="*/ 2872810 w 3365966"/>
                <a:gd name="connsiteY2" fmla="*/ 1753139 h 175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966" h="1753139">
                  <a:moveTo>
                    <a:pt x="0" y="833266"/>
                  </a:moveTo>
                  <a:cubicBezTo>
                    <a:pt x="1599797" y="869782"/>
                    <a:pt x="2153307" y="-499324"/>
                    <a:pt x="3088947" y="198494"/>
                  </a:cubicBezTo>
                  <a:cubicBezTo>
                    <a:pt x="3618697" y="671228"/>
                    <a:pt x="3299848" y="1510252"/>
                    <a:pt x="2872810" y="175313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A75CDB-68C4-4F9D-9A77-C9D8E12DDD4E}"/>
                </a:ext>
              </a:extLst>
            </p:cNvPr>
            <p:cNvSpPr/>
            <p:nvPr/>
          </p:nvSpPr>
          <p:spPr>
            <a:xfrm>
              <a:off x="8051662" y="2228695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0AC010-3A97-434D-ABF3-4B29D1FC7F9D}"/>
                </a:ext>
              </a:extLst>
            </p:cNvPr>
            <p:cNvSpPr/>
            <p:nvPr/>
          </p:nvSpPr>
          <p:spPr>
            <a:xfrm>
              <a:off x="9206227" y="1934136"/>
              <a:ext cx="310065" cy="3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009007-9BCB-400C-A16F-5F3E7EB49BFA}"/>
                </a:ext>
              </a:extLst>
            </p:cNvPr>
            <p:cNvSpPr/>
            <p:nvPr/>
          </p:nvSpPr>
          <p:spPr>
            <a:xfrm>
              <a:off x="11005620" y="2489717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31BF61-3B75-4DCD-8B3C-421C3B2E22C2}"/>
                </a:ext>
              </a:extLst>
            </p:cNvPr>
            <p:cNvSpPr/>
            <p:nvPr/>
          </p:nvSpPr>
          <p:spPr>
            <a:xfrm>
              <a:off x="7482892" y="2636413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3FC534-4A21-4757-A361-CE7FB48FAA98}"/>
                </a:ext>
              </a:extLst>
            </p:cNvPr>
            <p:cNvSpPr/>
            <p:nvPr/>
          </p:nvSpPr>
          <p:spPr>
            <a:xfrm>
              <a:off x="10403523" y="1557820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BCBA46-7152-41DA-A87E-7243BD986ACE}"/>
                </a:ext>
              </a:extLst>
            </p:cNvPr>
            <p:cNvSpPr/>
            <p:nvPr/>
          </p:nvSpPr>
          <p:spPr>
            <a:xfrm>
              <a:off x="8880765" y="2550547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57">
              <a:extLst>
                <a:ext uri="{FF2B5EF4-FFF2-40B4-BE49-F238E27FC236}">
                  <a16:creationId xmlns:a16="http://schemas.microsoft.com/office/drawing/2014/main" id="{0656E387-4351-4658-990D-8015FB8E4178}"/>
                </a:ext>
              </a:extLst>
            </p:cNvPr>
            <p:cNvSpPr/>
            <p:nvPr/>
          </p:nvSpPr>
          <p:spPr>
            <a:xfrm>
              <a:off x="11469902" y="3493347"/>
              <a:ext cx="118958" cy="118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C407D8FA-A723-448B-92C8-E570D06306A6}"/>
                </a:ext>
              </a:extLst>
            </p:cNvPr>
            <p:cNvSpPr/>
            <p:nvPr/>
          </p:nvSpPr>
          <p:spPr>
            <a:xfrm>
              <a:off x="10821314" y="3344911"/>
              <a:ext cx="150774" cy="150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F18054-C44E-4B98-B457-2767E77B617D}"/>
              </a:ext>
            </a:extLst>
          </p:cNvPr>
          <p:cNvGrpSpPr/>
          <p:nvPr/>
        </p:nvGrpSpPr>
        <p:grpSpPr>
          <a:xfrm>
            <a:off x="5615761" y="2682144"/>
            <a:ext cx="5879259" cy="3350979"/>
            <a:chOff x="4860032" y="2722140"/>
            <a:chExt cx="4137235" cy="2358084"/>
          </a:xfrm>
          <a:solidFill>
            <a:srgbClr val="FAB117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1D6390-D179-4C08-9772-D4F44021DE45}"/>
                </a:ext>
              </a:extLst>
            </p:cNvPr>
            <p:cNvSpPr/>
            <p:nvPr/>
          </p:nvSpPr>
          <p:spPr>
            <a:xfrm>
              <a:off x="7920367" y="3639486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0CDFB6-F935-45C9-8A48-7D0709D10DA7}"/>
                </a:ext>
              </a:extLst>
            </p:cNvPr>
            <p:cNvSpPr/>
            <p:nvPr/>
          </p:nvSpPr>
          <p:spPr>
            <a:xfrm>
              <a:off x="7262783" y="3098159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A2900F-BC13-46A2-AF96-285C7970A88A}"/>
                </a:ext>
              </a:extLst>
            </p:cNvPr>
            <p:cNvSpPr/>
            <p:nvPr/>
          </p:nvSpPr>
          <p:spPr>
            <a:xfrm>
              <a:off x="6685384" y="2722140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6A61CC-B7C2-4F6D-913B-6D9D1EDCB867}"/>
                </a:ext>
              </a:extLst>
            </p:cNvPr>
            <p:cNvSpPr/>
            <p:nvPr/>
          </p:nvSpPr>
          <p:spPr>
            <a:xfrm>
              <a:off x="6340614" y="3129347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702B9A-7A6C-4EE6-86E0-F63D7A27A63A}"/>
                </a:ext>
              </a:extLst>
            </p:cNvPr>
            <p:cNvSpPr/>
            <p:nvPr/>
          </p:nvSpPr>
          <p:spPr>
            <a:xfrm>
              <a:off x="5443921" y="3146594"/>
              <a:ext cx="606442" cy="6064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4A03B9-2D93-4507-8765-8380309872E3}"/>
                </a:ext>
              </a:extLst>
            </p:cNvPr>
            <p:cNvSpPr/>
            <p:nvPr/>
          </p:nvSpPr>
          <p:spPr>
            <a:xfrm>
              <a:off x="4860032" y="3387080"/>
              <a:ext cx="848907" cy="8489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0AA9A8-AD23-41D9-8415-C11874C27E18}"/>
                </a:ext>
              </a:extLst>
            </p:cNvPr>
            <p:cNvSpPr/>
            <p:nvPr/>
          </p:nvSpPr>
          <p:spPr>
            <a:xfrm>
              <a:off x="5892004" y="2824913"/>
              <a:ext cx="947359" cy="947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20C551-6195-4F79-B78D-F15AD8C96157}"/>
                </a:ext>
              </a:extLst>
            </p:cNvPr>
            <p:cNvSpPr/>
            <p:nvPr/>
          </p:nvSpPr>
          <p:spPr>
            <a:xfrm>
              <a:off x="7041844" y="3498069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6FEF56-8EBE-4EE5-9B1A-D869D43642E7}"/>
                </a:ext>
              </a:extLst>
            </p:cNvPr>
            <p:cNvSpPr/>
            <p:nvPr/>
          </p:nvSpPr>
          <p:spPr>
            <a:xfrm>
              <a:off x="5070929" y="4106271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937A15-27A8-4267-B352-969B02A88BF7}"/>
                </a:ext>
              </a:extLst>
            </p:cNvPr>
            <p:cNvSpPr/>
            <p:nvPr/>
          </p:nvSpPr>
          <p:spPr>
            <a:xfrm>
              <a:off x="5436096" y="3449815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131FE3-C7DE-4883-8B29-7E82BAE82EF1}"/>
                </a:ext>
              </a:extLst>
            </p:cNvPr>
            <p:cNvSpPr/>
            <p:nvPr/>
          </p:nvSpPr>
          <p:spPr>
            <a:xfrm>
              <a:off x="6283711" y="375557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9050DD-AFD9-43E0-AEEF-9CAF503531A7}"/>
                </a:ext>
              </a:extLst>
            </p:cNvPr>
            <p:cNvSpPr/>
            <p:nvPr/>
          </p:nvSpPr>
          <p:spPr>
            <a:xfrm>
              <a:off x="6846358" y="3831982"/>
              <a:ext cx="1145423" cy="11454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5D2ABDE-F61D-4BD0-909A-4DCFAE2F7FED}"/>
                </a:ext>
              </a:extLst>
            </p:cNvPr>
            <p:cNvSpPr/>
            <p:nvPr/>
          </p:nvSpPr>
          <p:spPr>
            <a:xfrm>
              <a:off x="7451578" y="3908925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FCD2DF-3E90-4D9C-B00D-69568770BFD4}"/>
                </a:ext>
              </a:extLst>
            </p:cNvPr>
            <p:cNvSpPr/>
            <p:nvPr/>
          </p:nvSpPr>
          <p:spPr>
            <a:xfrm>
              <a:off x="5619767" y="4034023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CBC571-CD56-46D9-979A-2DD8084E3BD0}"/>
                </a:ext>
              </a:extLst>
            </p:cNvPr>
            <p:cNvSpPr/>
            <p:nvPr/>
          </p:nvSpPr>
          <p:spPr>
            <a:xfrm>
              <a:off x="8311441" y="4394398"/>
              <a:ext cx="685826" cy="685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1" name="Graphic 39">
            <a:extLst>
              <a:ext uri="{FF2B5EF4-FFF2-40B4-BE49-F238E27FC236}">
                <a16:creationId xmlns:a16="http://schemas.microsoft.com/office/drawing/2014/main" id="{BA9343B2-4A92-40F1-9A45-CE511188D876}"/>
              </a:ext>
            </a:extLst>
          </p:cNvPr>
          <p:cNvGrpSpPr/>
          <p:nvPr/>
        </p:nvGrpSpPr>
        <p:grpSpPr>
          <a:xfrm rot="284752" flipH="1">
            <a:off x="6068987" y="3330157"/>
            <a:ext cx="5806286" cy="3075607"/>
            <a:chOff x="1285875" y="3421602"/>
            <a:chExt cx="4824090" cy="255533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9982ED-CFD6-4241-A62D-5064606545DB}"/>
                </a:ext>
              </a:extLst>
            </p:cNvPr>
            <p:cNvSpPr/>
            <p:nvPr/>
          </p:nvSpPr>
          <p:spPr>
            <a:xfrm>
              <a:off x="1285874" y="3420169"/>
              <a:ext cx="4808805" cy="2554857"/>
            </a:xfrm>
            <a:custGeom>
              <a:avLst/>
              <a:gdLst>
                <a:gd name="connsiteX0" fmla="*/ 4583841 w 4808805"/>
                <a:gd name="connsiteY0" fmla="*/ 1785391 h 2554857"/>
                <a:gd name="connsiteX1" fmla="*/ 4534645 w 4808805"/>
                <a:gd name="connsiteY1" fmla="*/ 1785391 h 2554857"/>
                <a:gd name="connsiteX2" fmla="*/ 4530824 w 4808805"/>
                <a:gd name="connsiteY2" fmla="*/ 1786346 h 2554857"/>
                <a:gd name="connsiteX3" fmla="*/ 4534645 w 4808805"/>
                <a:gd name="connsiteY3" fmla="*/ 1785391 h 2554857"/>
                <a:gd name="connsiteX4" fmla="*/ 4382280 w 4808805"/>
                <a:gd name="connsiteY4" fmla="*/ 1787779 h 2554857"/>
                <a:gd name="connsiteX5" fmla="*/ 4201735 w 4808805"/>
                <a:gd name="connsiteY5" fmla="*/ 1789212 h 2554857"/>
                <a:gd name="connsiteX6" fmla="*/ 4090446 w 4808805"/>
                <a:gd name="connsiteY6" fmla="*/ 1789690 h 2554857"/>
                <a:gd name="connsiteX7" fmla="*/ 4072774 w 4808805"/>
                <a:gd name="connsiteY7" fmla="*/ 1790645 h 2554857"/>
                <a:gd name="connsiteX8" fmla="*/ 4059878 w 4808805"/>
                <a:gd name="connsiteY8" fmla="*/ 1791600 h 2554857"/>
                <a:gd name="connsiteX9" fmla="*/ 3949067 w 4808805"/>
                <a:gd name="connsiteY9" fmla="*/ 1791600 h 2554857"/>
                <a:gd name="connsiteX10" fmla="*/ 3747984 w 4808805"/>
                <a:gd name="connsiteY10" fmla="*/ 1795421 h 2554857"/>
                <a:gd name="connsiteX11" fmla="*/ 3706907 w 4808805"/>
                <a:gd name="connsiteY11" fmla="*/ 1762942 h 2554857"/>
                <a:gd name="connsiteX12" fmla="*/ 3690190 w 4808805"/>
                <a:gd name="connsiteY12" fmla="*/ 1762942 h 2554857"/>
                <a:gd name="connsiteX13" fmla="*/ 3672040 w 4808805"/>
                <a:gd name="connsiteY13" fmla="*/ 1751002 h 2554857"/>
                <a:gd name="connsiteX14" fmla="*/ 3620456 w 4808805"/>
                <a:gd name="connsiteY14" fmla="*/ 1624429 h 2554857"/>
                <a:gd name="connsiteX15" fmla="*/ 3695922 w 4808805"/>
                <a:gd name="connsiteY15" fmla="*/ 1602458 h 2554857"/>
                <a:gd name="connsiteX16" fmla="*/ 3798135 w 4808805"/>
                <a:gd name="connsiteY16" fmla="*/ 1597682 h 2554857"/>
                <a:gd name="connsiteX17" fmla="*/ 3887930 w 4808805"/>
                <a:gd name="connsiteY17" fmla="*/ 1587651 h 2554857"/>
                <a:gd name="connsiteX18" fmla="*/ 3895095 w 4808805"/>
                <a:gd name="connsiteY18" fmla="*/ 1580487 h 2554857"/>
                <a:gd name="connsiteX19" fmla="*/ 3894139 w 4808805"/>
                <a:gd name="connsiteY19" fmla="*/ 1578576 h 2554857"/>
                <a:gd name="connsiteX20" fmla="*/ 3895095 w 4808805"/>
                <a:gd name="connsiteY20" fmla="*/ 1580487 h 2554857"/>
                <a:gd name="connsiteX21" fmla="*/ 3886975 w 4808805"/>
                <a:gd name="connsiteY21" fmla="*/ 1556605 h 2554857"/>
                <a:gd name="connsiteX22" fmla="*/ 3833958 w 4808805"/>
                <a:gd name="connsiteY22" fmla="*/ 1558038 h 2554857"/>
                <a:gd name="connsiteX23" fmla="*/ 3677772 w 4808805"/>
                <a:gd name="connsiteY23" fmla="*/ 1566635 h 2554857"/>
                <a:gd name="connsiteX24" fmla="*/ 3589410 w 4808805"/>
                <a:gd name="connsiteY24" fmla="*/ 1548008 h 2554857"/>
                <a:gd name="connsiteX25" fmla="*/ 3578424 w 4808805"/>
                <a:gd name="connsiteY25" fmla="*/ 1536067 h 2554857"/>
                <a:gd name="connsiteX26" fmla="*/ 3521108 w 4808805"/>
                <a:gd name="connsiteY26" fmla="*/ 1512663 h 2554857"/>
                <a:gd name="connsiteX27" fmla="*/ 3433224 w 4808805"/>
                <a:gd name="connsiteY27" fmla="*/ 1512185 h 2554857"/>
                <a:gd name="connsiteX28" fmla="*/ 3362534 w 4808805"/>
                <a:gd name="connsiteY28" fmla="*/ 1513140 h 2554857"/>
                <a:gd name="connsiteX29" fmla="*/ 3364445 w 4808805"/>
                <a:gd name="connsiteY29" fmla="*/ 1514096 h 2554857"/>
                <a:gd name="connsiteX30" fmla="*/ 3362534 w 4808805"/>
                <a:gd name="connsiteY30" fmla="*/ 1513140 h 2554857"/>
                <a:gd name="connsiteX31" fmla="*/ 3333399 w 4808805"/>
                <a:gd name="connsiteY31" fmla="*/ 1516006 h 2554857"/>
                <a:gd name="connsiteX32" fmla="*/ 3304741 w 4808805"/>
                <a:gd name="connsiteY32" fmla="*/ 1518394 h 2554857"/>
                <a:gd name="connsiteX33" fmla="*/ 3301875 w 4808805"/>
                <a:gd name="connsiteY33" fmla="*/ 1548963 h 2554857"/>
                <a:gd name="connsiteX34" fmla="*/ 3284202 w 4808805"/>
                <a:gd name="connsiteY34" fmla="*/ 1565202 h 2554857"/>
                <a:gd name="connsiteX35" fmla="*/ 3013862 w 4808805"/>
                <a:gd name="connsiteY35" fmla="*/ 1558038 h 2554857"/>
                <a:gd name="connsiteX36" fmla="*/ 2973264 w 4808805"/>
                <a:gd name="connsiteY36" fmla="*/ 1534634 h 2554857"/>
                <a:gd name="connsiteX37" fmla="*/ 2896842 w 4808805"/>
                <a:gd name="connsiteY37" fmla="*/ 1394688 h 2554857"/>
                <a:gd name="connsiteX38" fmla="*/ 2874393 w 4808805"/>
                <a:gd name="connsiteY38" fmla="*/ 1349313 h 2554857"/>
                <a:gd name="connsiteX39" fmla="*/ 2895887 w 4808805"/>
                <a:gd name="connsiteY39" fmla="*/ 1287698 h 2554857"/>
                <a:gd name="connsiteX40" fmla="*/ 2914515 w 4808805"/>
                <a:gd name="connsiteY40" fmla="*/ 1241845 h 2554857"/>
                <a:gd name="connsiteX41" fmla="*/ 2843825 w 4808805"/>
                <a:gd name="connsiteY41" fmla="*/ 1207456 h 2554857"/>
                <a:gd name="connsiteX42" fmla="*/ 2738746 w 4808805"/>
                <a:gd name="connsiteY42" fmla="*/ 1202679 h 2554857"/>
                <a:gd name="connsiteX43" fmla="*/ 2527632 w 4808805"/>
                <a:gd name="connsiteY43" fmla="*/ 1187395 h 2554857"/>
                <a:gd name="connsiteX44" fmla="*/ 2524289 w 4808805"/>
                <a:gd name="connsiteY44" fmla="*/ 1188350 h 2554857"/>
                <a:gd name="connsiteX45" fmla="*/ 2527154 w 4808805"/>
                <a:gd name="connsiteY45" fmla="*/ 1187395 h 2554857"/>
                <a:gd name="connsiteX46" fmla="*/ 2501840 w 4808805"/>
                <a:gd name="connsiteY46" fmla="*/ 1185962 h 2554857"/>
                <a:gd name="connsiteX47" fmla="*/ 2479869 w 4808805"/>
                <a:gd name="connsiteY47" fmla="*/ 1160648 h 2554857"/>
                <a:gd name="connsiteX48" fmla="*/ 2496108 w 4808805"/>
                <a:gd name="connsiteY48" fmla="*/ 1105720 h 2554857"/>
                <a:gd name="connsiteX49" fmla="*/ 2490855 w 4808805"/>
                <a:gd name="connsiteY49" fmla="*/ 1039329 h 2554857"/>
                <a:gd name="connsiteX50" fmla="*/ 2487511 w 4808805"/>
                <a:gd name="connsiteY50" fmla="*/ 1020701 h 2554857"/>
                <a:gd name="connsiteX51" fmla="*/ 2410612 w 4808805"/>
                <a:gd name="connsiteY51" fmla="*/ 711195 h 2554857"/>
                <a:gd name="connsiteX52" fmla="*/ 2387686 w 4808805"/>
                <a:gd name="connsiteY52" fmla="*/ 690657 h 2554857"/>
                <a:gd name="connsiteX53" fmla="*/ 2346609 w 4808805"/>
                <a:gd name="connsiteY53" fmla="*/ 687791 h 2554857"/>
                <a:gd name="connsiteX54" fmla="*/ 2286428 w 4808805"/>
                <a:gd name="connsiteY54" fmla="*/ 678238 h 2554857"/>
                <a:gd name="connsiteX55" fmla="*/ 2232455 w 4808805"/>
                <a:gd name="connsiteY55" fmla="*/ 635729 h 2554857"/>
                <a:gd name="connsiteX56" fmla="*/ 2235799 w 4808805"/>
                <a:gd name="connsiteY56" fmla="*/ 596086 h 2554857"/>
                <a:gd name="connsiteX57" fmla="*/ 2235799 w 4808805"/>
                <a:gd name="connsiteY57" fmla="*/ 565040 h 2554857"/>
                <a:gd name="connsiteX58" fmla="*/ 2261113 w 4808805"/>
                <a:gd name="connsiteY58" fmla="*/ 556442 h 2554857"/>
                <a:gd name="connsiteX59" fmla="*/ 2270188 w 4808805"/>
                <a:gd name="connsiteY59" fmla="*/ 555487 h 2554857"/>
                <a:gd name="connsiteX60" fmla="*/ 2291682 w 4808805"/>
                <a:gd name="connsiteY60" fmla="*/ 544979 h 2554857"/>
                <a:gd name="connsiteX61" fmla="*/ 2278308 w 4808805"/>
                <a:gd name="connsiteY61" fmla="*/ 514888 h 2554857"/>
                <a:gd name="connsiteX62" fmla="*/ 2225768 w 4808805"/>
                <a:gd name="connsiteY62" fmla="*/ 511067 h 2554857"/>
                <a:gd name="connsiteX63" fmla="*/ 2155079 w 4808805"/>
                <a:gd name="connsiteY63" fmla="*/ 513933 h 2554857"/>
                <a:gd name="connsiteX64" fmla="*/ 2134541 w 4808805"/>
                <a:gd name="connsiteY64" fmla="*/ 498171 h 2554857"/>
                <a:gd name="connsiteX65" fmla="*/ 2124033 w 4808805"/>
                <a:gd name="connsiteY65" fmla="*/ 445154 h 2554857"/>
                <a:gd name="connsiteX66" fmla="*/ 2138362 w 4808805"/>
                <a:gd name="connsiteY66" fmla="*/ 427481 h 2554857"/>
                <a:gd name="connsiteX67" fmla="*/ 2157467 w 4808805"/>
                <a:gd name="connsiteY67" fmla="*/ 419839 h 2554857"/>
                <a:gd name="connsiteX68" fmla="*/ 2144093 w 4808805"/>
                <a:gd name="connsiteY68" fmla="*/ 407898 h 2554857"/>
                <a:gd name="connsiteX69" fmla="*/ 2118301 w 4808805"/>
                <a:gd name="connsiteY69" fmla="*/ 403600 h 2554857"/>
                <a:gd name="connsiteX70" fmla="*/ 2102062 w 4808805"/>
                <a:gd name="connsiteY70" fmla="*/ 397390 h 2554857"/>
                <a:gd name="connsiteX71" fmla="*/ 2110181 w 4808805"/>
                <a:gd name="connsiteY71" fmla="*/ 382584 h 2554857"/>
                <a:gd name="connsiteX72" fmla="*/ 2115913 w 4808805"/>
                <a:gd name="connsiteY72" fmla="*/ 371121 h 2554857"/>
                <a:gd name="connsiteX73" fmla="*/ 2116391 w 4808805"/>
                <a:gd name="connsiteY73" fmla="*/ 319059 h 2554857"/>
                <a:gd name="connsiteX74" fmla="*/ 2107793 w 4808805"/>
                <a:gd name="connsiteY74" fmla="*/ 309506 h 2554857"/>
                <a:gd name="connsiteX75" fmla="*/ 2096807 w 4808805"/>
                <a:gd name="connsiteY75" fmla="*/ 294699 h 2554857"/>
                <a:gd name="connsiteX76" fmla="*/ 2096330 w 4808805"/>
                <a:gd name="connsiteY76" fmla="*/ 215890 h 2554857"/>
                <a:gd name="connsiteX77" fmla="*/ 2093942 w 4808805"/>
                <a:gd name="connsiteY77" fmla="*/ 25792 h 2554857"/>
                <a:gd name="connsiteX78" fmla="*/ 2089643 w 4808805"/>
                <a:gd name="connsiteY78" fmla="*/ 7164 h 2554857"/>
                <a:gd name="connsiteX79" fmla="*/ 2085822 w 4808805"/>
                <a:gd name="connsiteY79" fmla="*/ 0 h 2554857"/>
                <a:gd name="connsiteX80" fmla="*/ 2078180 w 4808805"/>
                <a:gd name="connsiteY80" fmla="*/ 0 h 2554857"/>
                <a:gd name="connsiteX81" fmla="*/ 2077702 w 4808805"/>
                <a:gd name="connsiteY81" fmla="*/ 179590 h 2554857"/>
                <a:gd name="connsiteX82" fmla="*/ 2076269 w 4808805"/>
                <a:gd name="connsiteY82" fmla="*/ 194874 h 2554857"/>
                <a:gd name="connsiteX83" fmla="*/ 2075314 w 4808805"/>
                <a:gd name="connsiteY83" fmla="*/ 204904 h 2554857"/>
                <a:gd name="connsiteX84" fmla="*/ 2074836 w 4808805"/>
                <a:gd name="connsiteY84" fmla="*/ 265086 h 2554857"/>
                <a:gd name="connsiteX85" fmla="*/ 2073881 w 4808805"/>
                <a:gd name="connsiteY85" fmla="*/ 285624 h 2554857"/>
                <a:gd name="connsiteX86" fmla="*/ 2057164 w 4808805"/>
                <a:gd name="connsiteY86" fmla="*/ 310461 h 2554857"/>
                <a:gd name="connsiteX87" fmla="*/ 2051432 w 4808805"/>
                <a:gd name="connsiteY87" fmla="*/ 320492 h 2554857"/>
                <a:gd name="connsiteX88" fmla="*/ 2064806 w 4808805"/>
                <a:gd name="connsiteY88" fmla="*/ 352015 h 2554857"/>
                <a:gd name="connsiteX89" fmla="*/ 2069582 w 4808805"/>
                <a:gd name="connsiteY89" fmla="*/ 363479 h 2554857"/>
                <a:gd name="connsiteX90" fmla="*/ 2070060 w 4808805"/>
                <a:gd name="connsiteY90" fmla="*/ 397390 h 2554857"/>
                <a:gd name="connsiteX91" fmla="*/ 2047611 w 4808805"/>
                <a:gd name="connsiteY91" fmla="*/ 396435 h 2554857"/>
                <a:gd name="connsiteX92" fmla="*/ 2013222 w 4808805"/>
                <a:gd name="connsiteY92" fmla="*/ 404555 h 2554857"/>
                <a:gd name="connsiteX93" fmla="*/ 2016088 w 4808805"/>
                <a:gd name="connsiteY93" fmla="*/ 422705 h 2554857"/>
                <a:gd name="connsiteX94" fmla="*/ 2050477 w 4808805"/>
                <a:gd name="connsiteY94" fmla="*/ 434646 h 2554857"/>
                <a:gd name="connsiteX95" fmla="*/ 2050955 w 4808805"/>
                <a:gd name="connsiteY95" fmla="*/ 465692 h 2554857"/>
                <a:gd name="connsiteX96" fmla="*/ 2018476 w 4808805"/>
                <a:gd name="connsiteY96" fmla="*/ 486708 h 2554857"/>
                <a:gd name="connsiteX97" fmla="*/ 2016565 w 4808805"/>
                <a:gd name="connsiteY97" fmla="*/ 486708 h 2554857"/>
                <a:gd name="connsiteX98" fmla="*/ 1997460 w 4808805"/>
                <a:gd name="connsiteY98" fmla="*/ 505335 h 2554857"/>
                <a:gd name="connsiteX99" fmla="*/ 1985519 w 4808805"/>
                <a:gd name="connsiteY99" fmla="*/ 515843 h 2554857"/>
                <a:gd name="connsiteX100" fmla="*/ 1925815 w 4808805"/>
                <a:gd name="connsiteY100" fmla="*/ 511545 h 2554857"/>
                <a:gd name="connsiteX101" fmla="*/ 1909098 w 4808805"/>
                <a:gd name="connsiteY101" fmla="*/ 510589 h 2554857"/>
                <a:gd name="connsiteX102" fmla="*/ 1892381 w 4808805"/>
                <a:gd name="connsiteY102" fmla="*/ 518709 h 2554857"/>
                <a:gd name="connsiteX103" fmla="*/ 1904799 w 4808805"/>
                <a:gd name="connsiteY103" fmla="*/ 537337 h 2554857"/>
                <a:gd name="connsiteX104" fmla="*/ 1956861 w 4808805"/>
                <a:gd name="connsiteY104" fmla="*/ 552143 h 2554857"/>
                <a:gd name="connsiteX105" fmla="*/ 1966891 w 4808805"/>
                <a:gd name="connsiteY105" fmla="*/ 558353 h 2554857"/>
                <a:gd name="connsiteX106" fmla="*/ 1975966 w 4808805"/>
                <a:gd name="connsiteY106" fmla="*/ 650058 h 2554857"/>
                <a:gd name="connsiteX107" fmla="*/ 1938233 w 4808805"/>
                <a:gd name="connsiteY107" fmla="*/ 676806 h 2554857"/>
                <a:gd name="connsiteX108" fmla="*/ 1929158 w 4808805"/>
                <a:gd name="connsiteY108" fmla="*/ 651013 h 2554857"/>
                <a:gd name="connsiteX109" fmla="*/ 1926770 w 4808805"/>
                <a:gd name="connsiteY109" fmla="*/ 636207 h 2554857"/>
                <a:gd name="connsiteX110" fmla="*/ 1902889 w 4808805"/>
                <a:gd name="connsiteY110" fmla="*/ 611370 h 2554857"/>
                <a:gd name="connsiteX111" fmla="*/ 1871365 w 4808805"/>
                <a:gd name="connsiteY111" fmla="*/ 608026 h 2554857"/>
                <a:gd name="connsiteX112" fmla="*/ 1802586 w 4808805"/>
                <a:gd name="connsiteY112" fmla="*/ 658178 h 2554857"/>
                <a:gd name="connsiteX113" fmla="*/ 1795899 w 4808805"/>
                <a:gd name="connsiteY113" fmla="*/ 691135 h 2554857"/>
                <a:gd name="connsiteX114" fmla="*/ 1772017 w 4808805"/>
                <a:gd name="connsiteY114" fmla="*/ 710718 h 2554857"/>
                <a:gd name="connsiteX115" fmla="*/ 1464422 w 4808805"/>
                <a:gd name="connsiteY115" fmla="*/ 709762 h 2554857"/>
                <a:gd name="connsiteX116" fmla="*/ 1442451 w 4808805"/>
                <a:gd name="connsiteY116" fmla="*/ 732211 h 2554857"/>
                <a:gd name="connsiteX117" fmla="*/ 1441973 w 4808805"/>
                <a:gd name="connsiteY117" fmla="*/ 735077 h 2554857"/>
                <a:gd name="connsiteX118" fmla="*/ 1448182 w 4808805"/>
                <a:gd name="connsiteY118" fmla="*/ 752272 h 2554857"/>
                <a:gd name="connsiteX119" fmla="*/ 1626817 w 4808805"/>
                <a:gd name="connsiteY119" fmla="*/ 765645 h 2554857"/>
                <a:gd name="connsiteX120" fmla="*/ 1708015 w 4808805"/>
                <a:gd name="connsiteY120" fmla="*/ 771377 h 2554857"/>
                <a:gd name="connsiteX121" fmla="*/ 1775838 w 4808805"/>
                <a:gd name="connsiteY121" fmla="*/ 778541 h 2554857"/>
                <a:gd name="connsiteX122" fmla="*/ 1778226 w 4808805"/>
                <a:gd name="connsiteY122" fmla="*/ 787616 h 2554857"/>
                <a:gd name="connsiteX123" fmla="*/ 1748613 w 4808805"/>
                <a:gd name="connsiteY123" fmla="*/ 927085 h 2554857"/>
                <a:gd name="connsiteX124" fmla="*/ 1716612 w 4808805"/>
                <a:gd name="connsiteY124" fmla="*/ 1079928 h 2554857"/>
                <a:gd name="connsiteX125" fmla="*/ 1627295 w 4808805"/>
                <a:gd name="connsiteY125" fmla="*/ 1094257 h 2554857"/>
                <a:gd name="connsiteX126" fmla="*/ 1543709 w 4808805"/>
                <a:gd name="connsiteY126" fmla="*/ 1071330 h 2554857"/>
                <a:gd name="connsiteX127" fmla="*/ 1535111 w 4808805"/>
                <a:gd name="connsiteY127" fmla="*/ 1069420 h 2554857"/>
                <a:gd name="connsiteX128" fmla="*/ 1249487 w 4808805"/>
                <a:gd name="connsiteY128" fmla="*/ 1051747 h 2554857"/>
                <a:gd name="connsiteX129" fmla="*/ 910368 w 4808805"/>
                <a:gd name="connsiteY129" fmla="*/ 1031687 h 2554857"/>
                <a:gd name="connsiteX130" fmla="*/ 877411 w 4808805"/>
                <a:gd name="connsiteY130" fmla="*/ 1027866 h 2554857"/>
                <a:gd name="connsiteX131" fmla="*/ 866426 w 4808805"/>
                <a:gd name="connsiteY131" fmla="*/ 1043627 h 2554857"/>
                <a:gd name="connsiteX132" fmla="*/ 875501 w 4808805"/>
                <a:gd name="connsiteY132" fmla="*/ 1052225 h 2554857"/>
                <a:gd name="connsiteX133" fmla="*/ 933772 w 4808805"/>
                <a:gd name="connsiteY133" fmla="*/ 1074196 h 2554857"/>
                <a:gd name="connsiteX134" fmla="*/ 940936 w 4808805"/>
                <a:gd name="connsiteY134" fmla="*/ 1088525 h 2554857"/>
                <a:gd name="connsiteX135" fmla="*/ 901293 w 4808805"/>
                <a:gd name="connsiteY135" fmla="*/ 1279100 h 2554857"/>
                <a:gd name="connsiteX136" fmla="*/ 845410 w 4808805"/>
                <a:gd name="connsiteY136" fmla="*/ 1413315 h 2554857"/>
                <a:gd name="connsiteX137" fmla="*/ 831559 w 4808805"/>
                <a:gd name="connsiteY137" fmla="*/ 1417614 h 2554857"/>
                <a:gd name="connsiteX138" fmla="*/ 812931 w 4808805"/>
                <a:gd name="connsiteY138" fmla="*/ 1420480 h 2554857"/>
                <a:gd name="connsiteX139" fmla="*/ 771854 w 4808805"/>
                <a:gd name="connsiteY139" fmla="*/ 1421435 h 2554857"/>
                <a:gd name="connsiteX140" fmla="*/ 767078 w 4808805"/>
                <a:gd name="connsiteY140" fmla="*/ 1428122 h 2554857"/>
                <a:gd name="connsiteX141" fmla="*/ 793348 w 4808805"/>
                <a:gd name="connsiteY141" fmla="*/ 1462034 h 2554857"/>
                <a:gd name="connsiteX142" fmla="*/ 866426 w 4808805"/>
                <a:gd name="connsiteY142" fmla="*/ 1478751 h 2554857"/>
                <a:gd name="connsiteX143" fmla="*/ 876456 w 4808805"/>
                <a:gd name="connsiteY143" fmla="*/ 1494991 h 2554857"/>
                <a:gd name="connsiteX144" fmla="*/ 864515 w 4808805"/>
                <a:gd name="connsiteY144" fmla="*/ 1538455 h 2554857"/>
                <a:gd name="connsiteX145" fmla="*/ 819618 w 4808805"/>
                <a:gd name="connsiteY145" fmla="*/ 1576666 h 2554857"/>
                <a:gd name="connsiteX146" fmla="*/ 747495 w 4808805"/>
                <a:gd name="connsiteY146" fmla="*/ 1587174 h 2554857"/>
                <a:gd name="connsiteX147" fmla="*/ 714539 w 4808805"/>
                <a:gd name="connsiteY147" fmla="*/ 1617742 h 2554857"/>
                <a:gd name="connsiteX148" fmla="*/ 709285 w 4808805"/>
                <a:gd name="connsiteY148" fmla="*/ 1654997 h 2554857"/>
                <a:gd name="connsiteX149" fmla="*/ 698777 w 4808805"/>
                <a:gd name="connsiteY149" fmla="*/ 1665983 h 2554857"/>
                <a:gd name="connsiteX150" fmla="*/ 687791 w 4808805"/>
                <a:gd name="connsiteY150" fmla="*/ 1656430 h 2554857"/>
                <a:gd name="connsiteX151" fmla="*/ 682537 w 4808805"/>
                <a:gd name="connsiteY151" fmla="*/ 1636370 h 2554857"/>
                <a:gd name="connsiteX152" fmla="*/ 673940 w 4808805"/>
                <a:gd name="connsiteY152" fmla="*/ 1601980 h 2554857"/>
                <a:gd name="connsiteX153" fmla="*/ 649103 w 4808805"/>
                <a:gd name="connsiteY153" fmla="*/ 1580964 h 2554857"/>
                <a:gd name="connsiteX154" fmla="*/ 619490 w 4808805"/>
                <a:gd name="connsiteY154" fmla="*/ 1555172 h 2554857"/>
                <a:gd name="connsiteX155" fmla="*/ 617579 w 4808805"/>
                <a:gd name="connsiteY155" fmla="*/ 1544187 h 2554857"/>
                <a:gd name="connsiteX156" fmla="*/ 595608 w 4808805"/>
                <a:gd name="connsiteY156" fmla="*/ 1526037 h 2554857"/>
                <a:gd name="connsiteX157" fmla="*/ 572682 w 4808805"/>
                <a:gd name="connsiteY157" fmla="*/ 1544664 h 2554857"/>
                <a:gd name="connsiteX158" fmla="*/ 567905 w 4808805"/>
                <a:gd name="connsiteY158" fmla="*/ 1566635 h 2554857"/>
                <a:gd name="connsiteX159" fmla="*/ 544501 w 4808805"/>
                <a:gd name="connsiteY159" fmla="*/ 1586218 h 2554857"/>
                <a:gd name="connsiteX160" fmla="*/ 521097 w 4808805"/>
                <a:gd name="connsiteY160" fmla="*/ 1603891 h 2554857"/>
                <a:gd name="connsiteX161" fmla="*/ 502947 w 4808805"/>
                <a:gd name="connsiteY161" fmla="*/ 1663117 h 2554857"/>
                <a:gd name="connsiteX162" fmla="*/ 472379 w 4808805"/>
                <a:gd name="connsiteY162" fmla="*/ 1685566 h 2554857"/>
                <a:gd name="connsiteX163" fmla="*/ 349149 w 4808805"/>
                <a:gd name="connsiteY163" fmla="*/ 1695119 h 2554857"/>
                <a:gd name="connsiteX164" fmla="*/ 336731 w 4808805"/>
                <a:gd name="connsiteY164" fmla="*/ 1712313 h 2554857"/>
                <a:gd name="connsiteX165" fmla="*/ 346761 w 4808805"/>
                <a:gd name="connsiteY165" fmla="*/ 1770107 h 2554857"/>
                <a:gd name="connsiteX166" fmla="*/ 344373 w 4808805"/>
                <a:gd name="connsiteY166" fmla="*/ 1832677 h 2554857"/>
                <a:gd name="connsiteX167" fmla="*/ 320969 w 4808805"/>
                <a:gd name="connsiteY167" fmla="*/ 2004147 h 2554857"/>
                <a:gd name="connsiteX168" fmla="*/ 298043 w 4808805"/>
                <a:gd name="connsiteY168" fmla="*/ 2022775 h 2554857"/>
                <a:gd name="connsiteX169" fmla="*/ 0 w 4808805"/>
                <a:gd name="connsiteY169" fmla="*/ 2022297 h 2554857"/>
                <a:gd name="connsiteX170" fmla="*/ 0 w 4808805"/>
                <a:gd name="connsiteY170" fmla="*/ 2026118 h 2554857"/>
                <a:gd name="connsiteX171" fmla="*/ 0 w 4808805"/>
                <a:gd name="connsiteY171" fmla="*/ 2033760 h 2554857"/>
                <a:gd name="connsiteX172" fmla="*/ 3343 w 4808805"/>
                <a:gd name="connsiteY172" fmla="*/ 2042357 h 2554857"/>
                <a:gd name="connsiteX173" fmla="*/ 30091 w 4808805"/>
                <a:gd name="connsiteY173" fmla="*/ 2139317 h 2554857"/>
                <a:gd name="connsiteX174" fmla="*/ 48241 w 4808805"/>
                <a:gd name="connsiteY174" fmla="*/ 2219559 h 2554857"/>
                <a:gd name="connsiteX175" fmla="*/ 64958 w 4808805"/>
                <a:gd name="connsiteY175" fmla="*/ 2236276 h 2554857"/>
                <a:gd name="connsiteX176" fmla="*/ 139946 w 4808805"/>
                <a:gd name="connsiteY176" fmla="*/ 2252516 h 2554857"/>
                <a:gd name="connsiteX177" fmla="*/ 697344 w 4808805"/>
                <a:gd name="connsiteY177" fmla="*/ 2305056 h 2554857"/>
                <a:gd name="connsiteX178" fmla="*/ 973893 w 4808805"/>
                <a:gd name="connsiteY178" fmla="*/ 2326071 h 2554857"/>
                <a:gd name="connsiteX179" fmla="*/ 2147914 w 4808805"/>
                <a:gd name="connsiteY179" fmla="*/ 2425419 h 2554857"/>
                <a:gd name="connsiteX180" fmla="*/ 3261754 w 4808805"/>
                <a:gd name="connsiteY180" fmla="*/ 2504228 h 2554857"/>
                <a:gd name="connsiteX181" fmla="*/ 3830137 w 4808805"/>
                <a:gd name="connsiteY181" fmla="*/ 2532886 h 2554857"/>
                <a:gd name="connsiteX182" fmla="*/ 4001607 w 4808805"/>
                <a:gd name="connsiteY182" fmla="*/ 2542917 h 2554857"/>
                <a:gd name="connsiteX183" fmla="*/ 4190749 w 4808805"/>
                <a:gd name="connsiteY183" fmla="*/ 2554857 h 2554857"/>
                <a:gd name="connsiteX184" fmla="*/ 4222273 w 4808805"/>
                <a:gd name="connsiteY184" fmla="*/ 2499452 h 2554857"/>
                <a:gd name="connsiteX185" fmla="*/ 4315889 w 4808805"/>
                <a:gd name="connsiteY185" fmla="*/ 2361416 h 2554857"/>
                <a:gd name="connsiteX186" fmla="*/ 4379892 w 4808805"/>
                <a:gd name="connsiteY186" fmla="*/ 2280219 h 2554857"/>
                <a:gd name="connsiteX187" fmla="*/ 4437685 w 4808805"/>
                <a:gd name="connsiteY187" fmla="*/ 2204275 h 2554857"/>
                <a:gd name="connsiteX188" fmla="*/ 4501211 w 4808805"/>
                <a:gd name="connsiteY188" fmla="*/ 2133108 h 2554857"/>
                <a:gd name="connsiteX189" fmla="*/ 4591006 w 4808805"/>
                <a:gd name="connsiteY189" fmla="*/ 2032327 h 2554857"/>
                <a:gd name="connsiteX190" fmla="*/ 4602469 w 4808805"/>
                <a:gd name="connsiteY190" fmla="*/ 2022297 h 2554857"/>
                <a:gd name="connsiteX191" fmla="*/ 4668860 w 4808805"/>
                <a:gd name="connsiteY191" fmla="*/ 1948264 h 2554857"/>
                <a:gd name="connsiteX192" fmla="*/ 4776804 w 4808805"/>
                <a:gd name="connsiteY192" fmla="*/ 1820258 h 2554857"/>
                <a:gd name="connsiteX193" fmla="*/ 4808806 w 4808805"/>
                <a:gd name="connsiteY193" fmla="*/ 1783481 h 2554857"/>
                <a:gd name="connsiteX194" fmla="*/ 4583841 w 4808805"/>
                <a:gd name="connsiteY194" fmla="*/ 1785391 h 2554857"/>
                <a:gd name="connsiteX195" fmla="*/ 1962593 w 4808805"/>
                <a:gd name="connsiteY195" fmla="*/ 550711 h 2554857"/>
                <a:gd name="connsiteX196" fmla="*/ 1972623 w 4808805"/>
                <a:gd name="connsiteY196" fmla="*/ 562174 h 2554857"/>
                <a:gd name="connsiteX197" fmla="*/ 1962593 w 4808805"/>
                <a:gd name="connsiteY197" fmla="*/ 550711 h 2554857"/>
                <a:gd name="connsiteX198" fmla="*/ 1074196 w 4808805"/>
                <a:gd name="connsiteY198" fmla="*/ 1163036 h 2554857"/>
                <a:gd name="connsiteX199" fmla="*/ 1039329 w 4808805"/>
                <a:gd name="connsiteY199" fmla="*/ 1261906 h 2554857"/>
                <a:gd name="connsiteX200" fmla="*/ 1035030 w 4808805"/>
                <a:gd name="connsiteY200" fmla="*/ 1261428 h 2554857"/>
                <a:gd name="connsiteX201" fmla="*/ 1024522 w 4808805"/>
                <a:gd name="connsiteY201" fmla="*/ 1124825 h 2554857"/>
                <a:gd name="connsiteX202" fmla="*/ 1035508 w 4808805"/>
                <a:gd name="connsiteY202" fmla="*/ 1113840 h 2554857"/>
                <a:gd name="connsiteX203" fmla="*/ 1037418 w 4808805"/>
                <a:gd name="connsiteY203" fmla="*/ 1113840 h 2554857"/>
                <a:gd name="connsiteX204" fmla="*/ 1074196 w 4808805"/>
                <a:gd name="connsiteY204" fmla="*/ 1163036 h 2554857"/>
                <a:gd name="connsiteX205" fmla="*/ 1186440 w 4808805"/>
                <a:gd name="connsiteY205" fmla="*/ 1055568 h 2554857"/>
                <a:gd name="connsiteX206" fmla="*/ 1186440 w 4808805"/>
                <a:gd name="connsiteY206" fmla="*/ 1055568 h 2554857"/>
                <a:gd name="connsiteX207" fmla="*/ 1187395 w 4808805"/>
                <a:gd name="connsiteY207" fmla="*/ 1055568 h 2554857"/>
                <a:gd name="connsiteX208" fmla="*/ 1186440 w 4808805"/>
                <a:gd name="connsiteY208" fmla="*/ 1055568 h 2554857"/>
                <a:gd name="connsiteX209" fmla="*/ 1444361 w 4808805"/>
                <a:gd name="connsiteY209" fmla="*/ 1147751 h 2554857"/>
                <a:gd name="connsiteX210" fmla="*/ 1435286 w 4808805"/>
                <a:gd name="connsiteY210" fmla="*/ 1267160 h 2554857"/>
                <a:gd name="connsiteX211" fmla="*/ 1428599 w 4808805"/>
                <a:gd name="connsiteY211" fmla="*/ 1319699 h 2554857"/>
                <a:gd name="connsiteX212" fmla="*/ 1428122 w 4808805"/>
                <a:gd name="connsiteY212" fmla="*/ 1350268 h 2554857"/>
                <a:gd name="connsiteX213" fmla="*/ 1420480 w 4808805"/>
                <a:gd name="connsiteY213" fmla="*/ 1414748 h 2554857"/>
                <a:gd name="connsiteX214" fmla="*/ 1409494 w 4808805"/>
                <a:gd name="connsiteY214" fmla="*/ 1391344 h 2554857"/>
                <a:gd name="connsiteX215" fmla="*/ 1405195 w 4808805"/>
                <a:gd name="connsiteY215" fmla="*/ 1372717 h 2554857"/>
                <a:gd name="connsiteX216" fmla="*/ 1385135 w 4808805"/>
                <a:gd name="connsiteY216" fmla="*/ 1285787 h 2554857"/>
                <a:gd name="connsiteX217" fmla="*/ 1345014 w 4808805"/>
                <a:gd name="connsiteY217" fmla="*/ 1186440 h 2554857"/>
                <a:gd name="connsiteX218" fmla="*/ 1320654 w 4808805"/>
                <a:gd name="connsiteY218" fmla="*/ 1129124 h 2554857"/>
                <a:gd name="connsiteX219" fmla="*/ 1317789 w 4808805"/>
                <a:gd name="connsiteY219" fmla="*/ 1112407 h 2554857"/>
                <a:gd name="connsiteX220" fmla="*/ 1316833 w 4808805"/>
                <a:gd name="connsiteY220" fmla="*/ 1110974 h 2554857"/>
                <a:gd name="connsiteX221" fmla="*/ 1316833 w 4808805"/>
                <a:gd name="connsiteY221" fmla="*/ 1110974 h 2554857"/>
                <a:gd name="connsiteX222" fmla="*/ 1317789 w 4808805"/>
                <a:gd name="connsiteY222" fmla="*/ 1110974 h 2554857"/>
                <a:gd name="connsiteX223" fmla="*/ 1318266 w 4808805"/>
                <a:gd name="connsiteY223" fmla="*/ 1111451 h 2554857"/>
                <a:gd name="connsiteX224" fmla="*/ 1335939 w 4808805"/>
                <a:gd name="connsiteY224" fmla="*/ 1110974 h 2554857"/>
                <a:gd name="connsiteX225" fmla="*/ 1430032 w 4808805"/>
                <a:gd name="connsiteY225" fmla="*/ 1128646 h 2554857"/>
                <a:gd name="connsiteX226" fmla="*/ 1444361 w 4808805"/>
                <a:gd name="connsiteY226" fmla="*/ 1147751 h 2554857"/>
                <a:gd name="connsiteX227" fmla="*/ 1722344 w 4808805"/>
                <a:gd name="connsiteY227" fmla="*/ 1281011 h 2554857"/>
                <a:gd name="connsiteX228" fmla="*/ 1700850 w 4808805"/>
                <a:gd name="connsiteY228" fmla="*/ 1346924 h 2554857"/>
                <a:gd name="connsiteX229" fmla="*/ 1693208 w 4808805"/>
                <a:gd name="connsiteY229" fmla="*/ 1351223 h 2554857"/>
                <a:gd name="connsiteX230" fmla="*/ 1622518 w 4808805"/>
                <a:gd name="connsiteY230" fmla="*/ 1357910 h 2554857"/>
                <a:gd name="connsiteX231" fmla="*/ 1610577 w 4808805"/>
                <a:gd name="connsiteY231" fmla="*/ 1367940 h 2554857"/>
                <a:gd name="connsiteX232" fmla="*/ 1580964 w 4808805"/>
                <a:gd name="connsiteY232" fmla="*/ 1430032 h 2554857"/>
                <a:gd name="connsiteX233" fmla="*/ 1580009 w 4808805"/>
                <a:gd name="connsiteY233" fmla="*/ 1431465 h 2554857"/>
                <a:gd name="connsiteX234" fmla="*/ 1519827 w 4808805"/>
                <a:gd name="connsiteY234" fmla="*/ 1478751 h 2554857"/>
                <a:gd name="connsiteX235" fmla="*/ 1513618 w 4808805"/>
                <a:gd name="connsiteY235" fmla="*/ 1465377 h 2554857"/>
                <a:gd name="connsiteX236" fmla="*/ 1511230 w 4808805"/>
                <a:gd name="connsiteY236" fmla="*/ 1411405 h 2554857"/>
                <a:gd name="connsiteX237" fmla="*/ 1511230 w 4808805"/>
                <a:gd name="connsiteY237" fmla="*/ 1380359 h 2554857"/>
                <a:gd name="connsiteX238" fmla="*/ 1503588 w 4808805"/>
                <a:gd name="connsiteY238" fmla="*/ 1309669 h 2554857"/>
                <a:gd name="connsiteX239" fmla="*/ 1503588 w 4808805"/>
                <a:gd name="connsiteY239" fmla="*/ 1278145 h 2554857"/>
                <a:gd name="connsiteX240" fmla="*/ 1495946 w 4808805"/>
                <a:gd name="connsiteY240" fmla="*/ 1207456 h 2554857"/>
                <a:gd name="connsiteX241" fmla="*/ 1495946 w 4808805"/>
                <a:gd name="connsiteY241" fmla="*/ 1176409 h 2554857"/>
                <a:gd name="connsiteX242" fmla="*/ 1495946 w 4808805"/>
                <a:gd name="connsiteY242" fmla="*/ 1164946 h 2554857"/>
                <a:gd name="connsiteX243" fmla="*/ 1525081 w 4808805"/>
                <a:gd name="connsiteY243" fmla="*/ 1135333 h 2554857"/>
                <a:gd name="connsiteX244" fmla="*/ 1686521 w 4808805"/>
                <a:gd name="connsiteY244" fmla="*/ 1136288 h 2554857"/>
                <a:gd name="connsiteX245" fmla="*/ 1704193 w 4808805"/>
                <a:gd name="connsiteY245" fmla="*/ 1139154 h 2554857"/>
                <a:gd name="connsiteX246" fmla="*/ 1665983 w 4808805"/>
                <a:gd name="connsiteY246" fmla="*/ 1231815 h 2554857"/>
                <a:gd name="connsiteX247" fmla="*/ 1665983 w 4808805"/>
                <a:gd name="connsiteY247" fmla="*/ 1247577 h 2554857"/>
                <a:gd name="connsiteX248" fmla="*/ 1708970 w 4808805"/>
                <a:gd name="connsiteY248" fmla="*/ 1261428 h 2554857"/>
                <a:gd name="connsiteX249" fmla="*/ 1722344 w 4808805"/>
                <a:gd name="connsiteY249" fmla="*/ 1281011 h 2554857"/>
                <a:gd name="connsiteX250" fmla="*/ 1918173 w 4808805"/>
                <a:gd name="connsiteY250" fmla="*/ 952877 h 2554857"/>
                <a:gd name="connsiteX251" fmla="*/ 1890948 w 4808805"/>
                <a:gd name="connsiteY251" fmla="*/ 982968 h 2554857"/>
                <a:gd name="connsiteX252" fmla="*/ 1820736 w 4808805"/>
                <a:gd name="connsiteY252" fmla="*/ 997775 h 2554857"/>
                <a:gd name="connsiteX253" fmla="*/ 1813571 w 4808805"/>
                <a:gd name="connsiteY253" fmla="*/ 990610 h 2554857"/>
                <a:gd name="connsiteX254" fmla="*/ 1835065 w 4808805"/>
                <a:gd name="connsiteY254" fmla="*/ 962430 h 2554857"/>
                <a:gd name="connsiteX255" fmla="*/ 1905754 w 4808805"/>
                <a:gd name="connsiteY255" fmla="*/ 942847 h 2554857"/>
                <a:gd name="connsiteX256" fmla="*/ 1918173 w 4808805"/>
                <a:gd name="connsiteY256" fmla="*/ 952877 h 2554857"/>
                <a:gd name="connsiteX257" fmla="*/ 1939666 w 4808805"/>
                <a:gd name="connsiteY257" fmla="*/ 795736 h 2554857"/>
                <a:gd name="connsiteX258" fmla="*/ 1928203 w 4808805"/>
                <a:gd name="connsiteY258" fmla="*/ 860694 h 2554857"/>
                <a:gd name="connsiteX259" fmla="*/ 1918173 w 4808805"/>
                <a:gd name="connsiteY259" fmla="*/ 870247 h 2554857"/>
                <a:gd name="connsiteX260" fmla="*/ 1842707 w 4808805"/>
                <a:gd name="connsiteY260" fmla="*/ 887442 h 2554857"/>
                <a:gd name="connsiteX261" fmla="*/ 1831244 w 4808805"/>
                <a:gd name="connsiteY261" fmla="*/ 877889 h 2554857"/>
                <a:gd name="connsiteX262" fmla="*/ 1835542 w 4808805"/>
                <a:gd name="connsiteY262" fmla="*/ 838723 h 2554857"/>
                <a:gd name="connsiteX263" fmla="*/ 1868021 w 4808805"/>
                <a:gd name="connsiteY263" fmla="*/ 803378 h 2554857"/>
                <a:gd name="connsiteX264" fmla="*/ 1928203 w 4808805"/>
                <a:gd name="connsiteY264" fmla="*/ 788572 h 2554857"/>
                <a:gd name="connsiteX265" fmla="*/ 1939666 w 4808805"/>
                <a:gd name="connsiteY265" fmla="*/ 795736 h 2554857"/>
                <a:gd name="connsiteX266" fmla="*/ 2037581 w 4808805"/>
                <a:gd name="connsiteY266" fmla="*/ 711195 h 2554857"/>
                <a:gd name="connsiteX267" fmla="*/ 2005102 w 4808805"/>
                <a:gd name="connsiteY267" fmla="*/ 1038851 h 2554857"/>
                <a:gd name="connsiteX268" fmla="*/ 1997460 w 4808805"/>
                <a:gd name="connsiteY268" fmla="*/ 1061778 h 2554857"/>
                <a:gd name="connsiteX269" fmla="*/ 1954951 w 4808805"/>
                <a:gd name="connsiteY269" fmla="*/ 1061300 h 2554857"/>
                <a:gd name="connsiteX270" fmla="*/ 1951130 w 4808805"/>
                <a:gd name="connsiteY270" fmla="*/ 1046016 h 2554857"/>
                <a:gd name="connsiteX271" fmla="*/ 1958294 w 4808805"/>
                <a:gd name="connsiteY271" fmla="*/ 963863 h 2554857"/>
                <a:gd name="connsiteX272" fmla="*/ 1962593 w 4808805"/>
                <a:gd name="connsiteY272" fmla="*/ 932817 h 2554857"/>
                <a:gd name="connsiteX273" fmla="*/ 1966414 w 4808805"/>
                <a:gd name="connsiteY273" fmla="*/ 875501 h 2554857"/>
                <a:gd name="connsiteX274" fmla="*/ 1970235 w 4808805"/>
                <a:gd name="connsiteY274" fmla="*/ 832514 h 2554857"/>
                <a:gd name="connsiteX275" fmla="*/ 1981698 w 4808805"/>
                <a:gd name="connsiteY275" fmla="*/ 704986 h 2554857"/>
                <a:gd name="connsiteX276" fmla="*/ 2008923 w 4808805"/>
                <a:gd name="connsiteY276" fmla="*/ 679194 h 2554857"/>
                <a:gd name="connsiteX277" fmla="*/ 2037581 w 4808805"/>
                <a:gd name="connsiteY277" fmla="*/ 711195 h 2554857"/>
                <a:gd name="connsiteX278" fmla="*/ 2081523 w 4808805"/>
                <a:gd name="connsiteY278" fmla="*/ 220666 h 2554857"/>
                <a:gd name="connsiteX279" fmla="*/ 2081523 w 4808805"/>
                <a:gd name="connsiteY279" fmla="*/ 220666 h 2554857"/>
                <a:gd name="connsiteX280" fmla="*/ 2081523 w 4808805"/>
                <a:gd name="connsiteY280" fmla="*/ 220666 h 2554857"/>
                <a:gd name="connsiteX281" fmla="*/ 2081523 w 4808805"/>
                <a:gd name="connsiteY281" fmla="*/ 220666 h 2554857"/>
                <a:gd name="connsiteX282" fmla="*/ 2092986 w 4808805"/>
                <a:gd name="connsiteY282" fmla="*/ 292789 h 2554857"/>
                <a:gd name="connsiteX283" fmla="*/ 2092986 w 4808805"/>
                <a:gd name="connsiteY283" fmla="*/ 292311 h 2554857"/>
                <a:gd name="connsiteX284" fmla="*/ 2092986 w 4808805"/>
                <a:gd name="connsiteY284" fmla="*/ 292311 h 2554857"/>
                <a:gd name="connsiteX285" fmla="*/ 2092986 w 4808805"/>
                <a:gd name="connsiteY285" fmla="*/ 292789 h 2554857"/>
                <a:gd name="connsiteX286" fmla="*/ 2124510 w 4808805"/>
                <a:gd name="connsiteY286" fmla="*/ 838245 h 2554857"/>
                <a:gd name="connsiteX287" fmla="*/ 2124510 w 4808805"/>
                <a:gd name="connsiteY287" fmla="*/ 823439 h 2554857"/>
                <a:gd name="connsiteX288" fmla="*/ 2124033 w 4808805"/>
                <a:gd name="connsiteY288" fmla="*/ 796214 h 2554857"/>
                <a:gd name="connsiteX289" fmla="*/ 2135973 w 4808805"/>
                <a:gd name="connsiteY289" fmla="*/ 779497 h 2554857"/>
                <a:gd name="connsiteX290" fmla="*/ 2274964 w 4808805"/>
                <a:gd name="connsiteY290" fmla="*/ 787616 h 2554857"/>
                <a:gd name="connsiteX291" fmla="*/ 2310309 w 4808805"/>
                <a:gd name="connsiteY291" fmla="*/ 790482 h 2554857"/>
                <a:gd name="connsiteX292" fmla="*/ 2324161 w 4808805"/>
                <a:gd name="connsiteY292" fmla="*/ 803378 h 2554857"/>
                <a:gd name="connsiteX293" fmla="*/ 2330370 w 4808805"/>
                <a:gd name="connsiteY293" fmla="*/ 872157 h 2554857"/>
                <a:gd name="connsiteX294" fmla="*/ 2319384 w 4808805"/>
                <a:gd name="connsiteY294" fmla="*/ 882188 h 2554857"/>
                <a:gd name="connsiteX295" fmla="*/ 2280218 w 4808805"/>
                <a:gd name="connsiteY295" fmla="*/ 879322 h 2554857"/>
                <a:gd name="connsiteX296" fmla="*/ 2158900 w 4808805"/>
                <a:gd name="connsiteY296" fmla="*/ 870247 h 2554857"/>
                <a:gd name="connsiteX297" fmla="*/ 2124510 w 4808805"/>
                <a:gd name="connsiteY297" fmla="*/ 838245 h 2554857"/>
                <a:gd name="connsiteX298" fmla="*/ 2335624 w 4808805"/>
                <a:gd name="connsiteY298" fmla="*/ 972460 h 2554857"/>
                <a:gd name="connsiteX299" fmla="*/ 2317951 w 4808805"/>
                <a:gd name="connsiteY299" fmla="*/ 981535 h 2554857"/>
                <a:gd name="connsiteX300" fmla="*/ 2237709 w 4808805"/>
                <a:gd name="connsiteY300" fmla="*/ 974848 h 2554857"/>
                <a:gd name="connsiteX301" fmla="*/ 2209529 w 4808805"/>
                <a:gd name="connsiteY301" fmla="*/ 971027 h 2554857"/>
                <a:gd name="connsiteX302" fmla="*/ 2156512 w 4808805"/>
                <a:gd name="connsiteY302" fmla="*/ 964818 h 2554857"/>
                <a:gd name="connsiteX303" fmla="*/ 2140272 w 4808805"/>
                <a:gd name="connsiteY303" fmla="*/ 952877 h 2554857"/>
                <a:gd name="connsiteX304" fmla="*/ 2159377 w 4808805"/>
                <a:gd name="connsiteY304" fmla="*/ 941892 h 2554857"/>
                <a:gd name="connsiteX305" fmla="*/ 2232455 w 4808805"/>
                <a:gd name="connsiteY305" fmla="*/ 945235 h 2554857"/>
                <a:gd name="connsiteX306" fmla="*/ 2241530 w 4808805"/>
                <a:gd name="connsiteY306" fmla="*/ 944280 h 2554857"/>
                <a:gd name="connsiteX307" fmla="*/ 2320340 w 4808805"/>
                <a:gd name="connsiteY307" fmla="*/ 948579 h 2554857"/>
                <a:gd name="connsiteX308" fmla="*/ 2335624 w 4808805"/>
                <a:gd name="connsiteY308" fmla="*/ 972460 h 2554857"/>
                <a:gd name="connsiteX309" fmla="*/ 2335624 w 4808805"/>
                <a:gd name="connsiteY309" fmla="*/ 1831244 h 2554857"/>
                <a:gd name="connsiteX310" fmla="*/ 2336579 w 4808805"/>
                <a:gd name="connsiteY310" fmla="*/ 1831244 h 2554857"/>
                <a:gd name="connsiteX311" fmla="*/ 2336579 w 4808805"/>
                <a:gd name="connsiteY311" fmla="*/ 1831722 h 2554857"/>
                <a:gd name="connsiteX312" fmla="*/ 2335624 w 4808805"/>
                <a:gd name="connsiteY312" fmla="*/ 1831244 h 2554857"/>
                <a:gd name="connsiteX313" fmla="*/ 2809436 w 4808805"/>
                <a:gd name="connsiteY313" fmla="*/ 1208411 h 2554857"/>
                <a:gd name="connsiteX314" fmla="*/ 2811346 w 4808805"/>
                <a:gd name="connsiteY314" fmla="*/ 1207456 h 2554857"/>
                <a:gd name="connsiteX315" fmla="*/ 2809436 w 4808805"/>
                <a:gd name="connsiteY315" fmla="*/ 1208411 h 2554857"/>
                <a:gd name="connsiteX316" fmla="*/ 2968010 w 4808805"/>
                <a:gd name="connsiteY316" fmla="*/ 1536067 h 2554857"/>
                <a:gd name="connsiteX317" fmla="*/ 2968010 w 4808805"/>
                <a:gd name="connsiteY317" fmla="*/ 1536067 h 2554857"/>
                <a:gd name="connsiteX318" fmla="*/ 2968010 w 4808805"/>
                <a:gd name="connsiteY318" fmla="*/ 1536067 h 2554857"/>
                <a:gd name="connsiteX319" fmla="*/ 2968487 w 4808805"/>
                <a:gd name="connsiteY319" fmla="*/ 1535589 h 2554857"/>
                <a:gd name="connsiteX320" fmla="*/ 2968010 w 4808805"/>
                <a:gd name="connsiteY320" fmla="*/ 1536067 h 2554857"/>
                <a:gd name="connsiteX321" fmla="*/ 3082642 w 4808805"/>
                <a:gd name="connsiteY321" fmla="*/ 1760077 h 2554857"/>
                <a:gd name="connsiteX322" fmla="*/ 3082642 w 4808805"/>
                <a:gd name="connsiteY322" fmla="*/ 1759121 h 2554857"/>
                <a:gd name="connsiteX323" fmla="*/ 3082642 w 4808805"/>
                <a:gd name="connsiteY323" fmla="*/ 1759121 h 2554857"/>
                <a:gd name="connsiteX324" fmla="*/ 3082642 w 4808805"/>
                <a:gd name="connsiteY324" fmla="*/ 1760077 h 2554857"/>
                <a:gd name="connsiteX325" fmla="*/ 3182467 w 4808805"/>
                <a:gd name="connsiteY325" fmla="*/ 1569024 h 2554857"/>
                <a:gd name="connsiteX326" fmla="*/ 3182467 w 4808805"/>
                <a:gd name="connsiteY326" fmla="*/ 1569024 h 2554857"/>
                <a:gd name="connsiteX327" fmla="*/ 3182467 w 4808805"/>
                <a:gd name="connsiteY327" fmla="*/ 1569024 h 2554857"/>
                <a:gd name="connsiteX328" fmla="*/ 3182467 w 4808805"/>
                <a:gd name="connsiteY328" fmla="*/ 1569024 h 2554857"/>
                <a:gd name="connsiteX329" fmla="*/ 3182467 w 4808805"/>
                <a:gd name="connsiteY329" fmla="*/ 1569024 h 2554857"/>
                <a:gd name="connsiteX330" fmla="*/ 3182467 w 4808805"/>
                <a:gd name="connsiteY330" fmla="*/ 1569024 h 2554857"/>
                <a:gd name="connsiteX331" fmla="*/ 3756581 w 4808805"/>
                <a:gd name="connsiteY331" fmla="*/ 1805929 h 2554857"/>
                <a:gd name="connsiteX332" fmla="*/ 3757536 w 4808805"/>
                <a:gd name="connsiteY332" fmla="*/ 1805929 h 2554857"/>
                <a:gd name="connsiteX333" fmla="*/ 3758492 w 4808805"/>
                <a:gd name="connsiteY333" fmla="*/ 1805929 h 2554857"/>
                <a:gd name="connsiteX334" fmla="*/ 3756581 w 4808805"/>
                <a:gd name="connsiteY334" fmla="*/ 1805929 h 255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4808805" h="2554857">
                  <a:moveTo>
                    <a:pt x="4583841" y="1785391"/>
                  </a:moveTo>
                  <a:cubicBezTo>
                    <a:pt x="4567601" y="1785391"/>
                    <a:pt x="4550884" y="1785391"/>
                    <a:pt x="4534645" y="1785391"/>
                  </a:cubicBezTo>
                  <a:cubicBezTo>
                    <a:pt x="4533212" y="1785869"/>
                    <a:pt x="4531779" y="1785869"/>
                    <a:pt x="4530824" y="1786346"/>
                  </a:cubicBezTo>
                  <a:cubicBezTo>
                    <a:pt x="4532257" y="1786346"/>
                    <a:pt x="4533690" y="1785869"/>
                    <a:pt x="4534645" y="1785391"/>
                  </a:cubicBezTo>
                  <a:cubicBezTo>
                    <a:pt x="4484016" y="1784436"/>
                    <a:pt x="4433387" y="1783958"/>
                    <a:pt x="4382280" y="1787779"/>
                  </a:cubicBezTo>
                  <a:cubicBezTo>
                    <a:pt x="4322098" y="1788257"/>
                    <a:pt x="4261917" y="1788735"/>
                    <a:pt x="4201735" y="1789212"/>
                  </a:cubicBezTo>
                  <a:cubicBezTo>
                    <a:pt x="4164480" y="1788735"/>
                    <a:pt x="4127702" y="1788257"/>
                    <a:pt x="4090446" y="1789690"/>
                  </a:cubicBezTo>
                  <a:cubicBezTo>
                    <a:pt x="4084715" y="1789212"/>
                    <a:pt x="4078506" y="1790167"/>
                    <a:pt x="4072774" y="1790645"/>
                  </a:cubicBezTo>
                  <a:cubicBezTo>
                    <a:pt x="4068475" y="1791123"/>
                    <a:pt x="4064177" y="1791123"/>
                    <a:pt x="4059878" y="1791600"/>
                  </a:cubicBezTo>
                  <a:cubicBezTo>
                    <a:pt x="4023100" y="1791600"/>
                    <a:pt x="3985845" y="1792078"/>
                    <a:pt x="3949067" y="1791600"/>
                  </a:cubicBezTo>
                  <a:cubicBezTo>
                    <a:pt x="3882198" y="1790645"/>
                    <a:pt x="3815330" y="1798287"/>
                    <a:pt x="3747984" y="1795421"/>
                  </a:cubicBezTo>
                  <a:cubicBezTo>
                    <a:pt x="3739386" y="1762942"/>
                    <a:pt x="3739386" y="1762942"/>
                    <a:pt x="3706907" y="1762942"/>
                  </a:cubicBezTo>
                  <a:cubicBezTo>
                    <a:pt x="3701176" y="1762942"/>
                    <a:pt x="3695444" y="1762465"/>
                    <a:pt x="3690190" y="1762942"/>
                  </a:cubicBezTo>
                  <a:cubicBezTo>
                    <a:pt x="3680637" y="1763898"/>
                    <a:pt x="3675861" y="1760554"/>
                    <a:pt x="3672040" y="1751002"/>
                  </a:cubicBezTo>
                  <a:cubicBezTo>
                    <a:pt x="3655323" y="1708492"/>
                    <a:pt x="3638128" y="1666461"/>
                    <a:pt x="3620456" y="1624429"/>
                  </a:cubicBezTo>
                  <a:cubicBezTo>
                    <a:pt x="3609470" y="1597682"/>
                    <a:pt x="3683981" y="1602935"/>
                    <a:pt x="3695922" y="1602458"/>
                  </a:cubicBezTo>
                  <a:cubicBezTo>
                    <a:pt x="3730311" y="1601980"/>
                    <a:pt x="3764223" y="1599592"/>
                    <a:pt x="3798135" y="1597682"/>
                  </a:cubicBezTo>
                  <a:cubicBezTo>
                    <a:pt x="3828226" y="1595771"/>
                    <a:pt x="3858317" y="1589084"/>
                    <a:pt x="3887930" y="1587651"/>
                  </a:cubicBezTo>
                  <a:cubicBezTo>
                    <a:pt x="3892706" y="1587651"/>
                    <a:pt x="3893662" y="1583830"/>
                    <a:pt x="3895095" y="1580487"/>
                  </a:cubicBezTo>
                  <a:cubicBezTo>
                    <a:pt x="3894617" y="1580009"/>
                    <a:pt x="3894617" y="1579531"/>
                    <a:pt x="3894139" y="1578576"/>
                  </a:cubicBezTo>
                  <a:cubicBezTo>
                    <a:pt x="3894139" y="1579054"/>
                    <a:pt x="3894617" y="1579531"/>
                    <a:pt x="3895095" y="1580487"/>
                  </a:cubicBezTo>
                  <a:cubicBezTo>
                    <a:pt x="3889841" y="1570456"/>
                    <a:pt x="3898916" y="1563292"/>
                    <a:pt x="3886975" y="1556605"/>
                  </a:cubicBezTo>
                  <a:cubicBezTo>
                    <a:pt x="3875512" y="1550396"/>
                    <a:pt x="3846854" y="1557560"/>
                    <a:pt x="3833958" y="1558038"/>
                  </a:cubicBezTo>
                  <a:cubicBezTo>
                    <a:pt x="3781896" y="1560426"/>
                    <a:pt x="3729834" y="1560904"/>
                    <a:pt x="3677772" y="1566635"/>
                  </a:cubicBezTo>
                  <a:cubicBezTo>
                    <a:pt x="3656756" y="1569024"/>
                    <a:pt x="3595141" y="1580009"/>
                    <a:pt x="3589410" y="1548008"/>
                  </a:cubicBezTo>
                  <a:cubicBezTo>
                    <a:pt x="3587977" y="1541798"/>
                    <a:pt x="3584156" y="1537977"/>
                    <a:pt x="3578424" y="1536067"/>
                  </a:cubicBezTo>
                  <a:cubicBezTo>
                    <a:pt x="3559319" y="1528425"/>
                    <a:pt x="3540214" y="1520783"/>
                    <a:pt x="3521108" y="1512663"/>
                  </a:cubicBezTo>
                  <a:cubicBezTo>
                    <a:pt x="3491972" y="1504543"/>
                    <a:pt x="3462359" y="1509319"/>
                    <a:pt x="3433224" y="1512185"/>
                  </a:cubicBezTo>
                  <a:cubicBezTo>
                    <a:pt x="3409820" y="1512663"/>
                    <a:pt x="3385938" y="1513140"/>
                    <a:pt x="3362534" y="1513140"/>
                  </a:cubicBezTo>
                  <a:cubicBezTo>
                    <a:pt x="3363012" y="1513618"/>
                    <a:pt x="3363489" y="1513618"/>
                    <a:pt x="3364445" y="1514096"/>
                  </a:cubicBezTo>
                  <a:cubicBezTo>
                    <a:pt x="3363967" y="1513618"/>
                    <a:pt x="3363489" y="1513618"/>
                    <a:pt x="3362534" y="1513140"/>
                  </a:cubicBezTo>
                  <a:cubicBezTo>
                    <a:pt x="3352504" y="1511230"/>
                    <a:pt x="3342951" y="1514096"/>
                    <a:pt x="3333399" y="1516006"/>
                  </a:cubicBezTo>
                  <a:cubicBezTo>
                    <a:pt x="3323846" y="1517917"/>
                    <a:pt x="3310950" y="1511708"/>
                    <a:pt x="3304741" y="1518394"/>
                  </a:cubicBezTo>
                  <a:cubicBezTo>
                    <a:pt x="3298054" y="1525559"/>
                    <a:pt x="3301875" y="1538455"/>
                    <a:pt x="3301875" y="1548963"/>
                  </a:cubicBezTo>
                  <a:cubicBezTo>
                    <a:pt x="3301875" y="1561859"/>
                    <a:pt x="3297098" y="1565680"/>
                    <a:pt x="3284202" y="1565202"/>
                  </a:cubicBezTo>
                  <a:cubicBezTo>
                    <a:pt x="3194407" y="1561381"/>
                    <a:pt x="3103657" y="1557083"/>
                    <a:pt x="3013862" y="1558038"/>
                  </a:cubicBezTo>
                  <a:cubicBezTo>
                    <a:pt x="2993802" y="1558038"/>
                    <a:pt x="2979950" y="1554217"/>
                    <a:pt x="2973264" y="1534634"/>
                  </a:cubicBezTo>
                  <a:cubicBezTo>
                    <a:pt x="2947949" y="1487826"/>
                    <a:pt x="2922157" y="1441496"/>
                    <a:pt x="2896842" y="1394688"/>
                  </a:cubicBezTo>
                  <a:cubicBezTo>
                    <a:pt x="2888722" y="1379881"/>
                    <a:pt x="2878214" y="1366507"/>
                    <a:pt x="2874393" y="1349313"/>
                  </a:cubicBezTo>
                  <a:cubicBezTo>
                    <a:pt x="2881080" y="1328774"/>
                    <a:pt x="2886812" y="1307281"/>
                    <a:pt x="2895887" y="1287698"/>
                  </a:cubicBezTo>
                  <a:cubicBezTo>
                    <a:pt x="2902096" y="1273846"/>
                    <a:pt x="2920246" y="1257607"/>
                    <a:pt x="2914515" y="1241845"/>
                  </a:cubicBezTo>
                  <a:cubicBezTo>
                    <a:pt x="2906395" y="1220352"/>
                    <a:pt x="2863886" y="1210799"/>
                    <a:pt x="2843825" y="1207456"/>
                  </a:cubicBezTo>
                  <a:cubicBezTo>
                    <a:pt x="2808958" y="1201724"/>
                    <a:pt x="2773613" y="1205067"/>
                    <a:pt x="2738746" y="1202679"/>
                  </a:cubicBezTo>
                  <a:cubicBezTo>
                    <a:pt x="2668534" y="1197903"/>
                    <a:pt x="2597844" y="1191694"/>
                    <a:pt x="2527632" y="1187395"/>
                  </a:cubicBezTo>
                  <a:cubicBezTo>
                    <a:pt x="2526677" y="1187873"/>
                    <a:pt x="2525244" y="1188350"/>
                    <a:pt x="2524289" y="1188350"/>
                  </a:cubicBezTo>
                  <a:cubicBezTo>
                    <a:pt x="2525244" y="1187873"/>
                    <a:pt x="2526199" y="1187873"/>
                    <a:pt x="2527154" y="1187395"/>
                  </a:cubicBezTo>
                  <a:cubicBezTo>
                    <a:pt x="2518557" y="1186917"/>
                    <a:pt x="2510437" y="1186440"/>
                    <a:pt x="2501840" y="1185962"/>
                  </a:cubicBezTo>
                  <a:cubicBezTo>
                    <a:pt x="2477481" y="1184529"/>
                    <a:pt x="2477481" y="1184529"/>
                    <a:pt x="2479869" y="1160648"/>
                  </a:cubicBezTo>
                  <a:cubicBezTo>
                    <a:pt x="2488466" y="1143453"/>
                    <a:pt x="2489422" y="1123392"/>
                    <a:pt x="2496108" y="1105720"/>
                  </a:cubicBezTo>
                  <a:cubicBezTo>
                    <a:pt x="2505183" y="1082316"/>
                    <a:pt x="2500407" y="1060822"/>
                    <a:pt x="2490855" y="1039329"/>
                  </a:cubicBezTo>
                  <a:cubicBezTo>
                    <a:pt x="2489899" y="1033120"/>
                    <a:pt x="2488944" y="1026910"/>
                    <a:pt x="2487511" y="1020701"/>
                  </a:cubicBezTo>
                  <a:cubicBezTo>
                    <a:pt x="2461719" y="917532"/>
                    <a:pt x="2435927" y="814364"/>
                    <a:pt x="2410612" y="711195"/>
                  </a:cubicBezTo>
                  <a:cubicBezTo>
                    <a:pt x="2407269" y="698299"/>
                    <a:pt x="2402970" y="691135"/>
                    <a:pt x="2387686" y="690657"/>
                  </a:cubicBezTo>
                  <a:cubicBezTo>
                    <a:pt x="2373835" y="690179"/>
                    <a:pt x="2360461" y="687791"/>
                    <a:pt x="2346609" y="687791"/>
                  </a:cubicBezTo>
                  <a:cubicBezTo>
                    <a:pt x="2327504" y="679671"/>
                    <a:pt x="2306011" y="678238"/>
                    <a:pt x="2286428" y="678238"/>
                  </a:cubicBezTo>
                  <a:cubicBezTo>
                    <a:pt x="2254904" y="678238"/>
                    <a:pt x="2241053" y="663432"/>
                    <a:pt x="2232455" y="635729"/>
                  </a:cubicBezTo>
                  <a:cubicBezTo>
                    <a:pt x="2227679" y="620923"/>
                    <a:pt x="2223858" y="608504"/>
                    <a:pt x="2235799" y="596086"/>
                  </a:cubicBezTo>
                  <a:cubicBezTo>
                    <a:pt x="2245351" y="586055"/>
                    <a:pt x="2242008" y="575547"/>
                    <a:pt x="2235799" y="565040"/>
                  </a:cubicBezTo>
                  <a:cubicBezTo>
                    <a:pt x="2244874" y="562174"/>
                    <a:pt x="2252994" y="559308"/>
                    <a:pt x="2261113" y="556442"/>
                  </a:cubicBezTo>
                  <a:cubicBezTo>
                    <a:pt x="2263979" y="555964"/>
                    <a:pt x="2267800" y="556920"/>
                    <a:pt x="2270188" y="555487"/>
                  </a:cubicBezTo>
                  <a:cubicBezTo>
                    <a:pt x="2277353" y="551188"/>
                    <a:pt x="2290726" y="556442"/>
                    <a:pt x="2291682" y="544979"/>
                  </a:cubicBezTo>
                  <a:cubicBezTo>
                    <a:pt x="2292637" y="533993"/>
                    <a:pt x="2290726" y="522530"/>
                    <a:pt x="2278308" y="514888"/>
                  </a:cubicBezTo>
                  <a:cubicBezTo>
                    <a:pt x="2260636" y="503425"/>
                    <a:pt x="2243441" y="513455"/>
                    <a:pt x="2225768" y="511067"/>
                  </a:cubicBezTo>
                  <a:cubicBezTo>
                    <a:pt x="2202364" y="512022"/>
                    <a:pt x="2178483" y="512978"/>
                    <a:pt x="2155079" y="513933"/>
                  </a:cubicBezTo>
                  <a:cubicBezTo>
                    <a:pt x="2143616" y="514410"/>
                    <a:pt x="2136451" y="510589"/>
                    <a:pt x="2134541" y="498171"/>
                  </a:cubicBezTo>
                  <a:cubicBezTo>
                    <a:pt x="2131675" y="480499"/>
                    <a:pt x="2127854" y="462826"/>
                    <a:pt x="2124033" y="445154"/>
                  </a:cubicBezTo>
                  <a:cubicBezTo>
                    <a:pt x="2121167" y="432735"/>
                    <a:pt x="2126421" y="427959"/>
                    <a:pt x="2138362" y="427481"/>
                  </a:cubicBezTo>
                  <a:cubicBezTo>
                    <a:pt x="2145526" y="427481"/>
                    <a:pt x="2154123" y="429392"/>
                    <a:pt x="2157467" y="419839"/>
                  </a:cubicBezTo>
                  <a:cubicBezTo>
                    <a:pt x="2156034" y="412675"/>
                    <a:pt x="2150780" y="409331"/>
                    <a:pt x="2144093" y="407898"/>
                  </a:cubicBezTo>
                  <a:cubicBezTo>
                    <a:pt x="2135973" y="402644"/>
                    <a:pt x="2126898" y="405988"/>
                    <a:pt x="2118301" y="403600"/>
                  </a:cubicBezTo>
                  <a:cubicBezTo>
                    <a:pt x="2112569" y="402167"/>
                    <a:pt x="2104450" y="404077"/>
                    <a:pt x="2102062" y="397390"/>
                  </a:cubicBezTo>
                  <a:cubicBezTo>
                    <a:pt x="2099196" y="390226"/>
                    <a:pt x="2104927" y="385927"/>
                    <a:pt x="2110181" y="382584"/>
                  </a:cubicBezTo>
                  <a:cubicBezTo>
                    <a:pt x="2114002" y="379718"/>
                    <a:pt x="2115435" y="375897"/>
                    <a:pt x="2115913" y="371121"/>
                  </a:cubicBezTo>
                  <a:cubicBezTo>
                    <a:pt x="2118301" y="353926"/>
                    <a:pt x="2118779" y="336253"/>
                    <a:pt x="2116391" y="319059"/>
                  </a:cubicBezTo>
                  <a:cubicBezTo>
                    <a:pt x="2115913" y="313327"/>
                    <a:pt x="2114958" y="309028"/>
                    <a:pt x="2107793" y="309506"/>
                  </a:cubicBezTo>
                  <a:cubicBezTo>
                    <a:pt x="2095852" y="310939"/>
                    <a:pt x="2096807" y="302819"/>
                    <a:pt x="2096807" y="294699"/>
                  </a:cubicBezTo>
                  <a:cubicBezTo>
                    <a:pt x="2096807" y="268430"/>
                    <a:pt x="2096330" y="242160"/>
                    <a:pt x="2096330" y="215890"/>
                  </a:cubicBezTo>
                  <a:cubicBezTo>
                    <a:pt x="2097285" y="152365"/>
                    <a:pt x="2097285" y="89317"/>
                    <a:pt x="2093942" y="25792"/>
                  </a:cubicBezTo>
                  <a:cubicBezTo>
                    <a:pt x="2093942" y="19105"/>
                    <a:pt x="2097285" y="11941"/>
                    <a:pt x="2089643" y="7164"/>
                  </a:cubicBezTo>
                  <a:cubicBezTo>
                    <a:pt x="2088210" y="4776"/>
                    <a:pt x="2086777" y="2388"/>
                    <a:pt x="2085822" y="0"/>
                  </a:cubicBezTo>
                  <a:cubicBezTo>
                    <a:pt x="2083434" y="0"/>
                    <a:pt x="2080568" y="0"/>
                    <a:pt x="2078180" y="0"/>
                  </a:cubicBezTo>
                  <a:cubicBezTo>
                    <a:pt x="2078180" y="59704"/>
                    <a:pt x="2077702" y="119408"/>
                    <a:pt x="2077702" y="179590"/>
                  </a:cubicBezTo>
                  <a:cubicBezTo>
                    <a:pt x="2077225" y="184844"/>
                    <a:pt x="2076747" y="189620"/>
                    <a:pt x="2076269" y="194874"/>
                  </a:cubicBezTo>
                  <a:cubicBezTo>
                    <a:pt x="2075792" y="198218"/>
                    <a:pt x="2075314" y="201561"/>
                    <a:pt x="2075314" y="204904"/>
                  </a:cubicBezTo>
                  <a:cubicBezTo>
                    <a:pt x="2073881" y="224965"/>
                    <a:pt x="2074359" y="245026"/>
                    <a:pt x="2074836" y="265086"/>
                  </a:cubicBezTo>
                  <a:cubicBezTo>
                    <a:pt x="2074359" y="271773"/>
                    <a:pt x="2073881" y="278938"/>
                    <a:pt x="2073881" y="285624"/>
                  </a:cubicBezTo>
                  <a:cubicBezTo>
                    <a:pt x="2073881" y="297565"/>
                    <a:pt x="2075314" y="310461"/>
                    <a:pt x="2057164" y="310461"/>
                  </a:cubicBezTo>
                  <a:cubicBezTo>
                    <a:pt x="2050955" y="310461"/>
                    <a:pt x="2050955" y="316193"/>
                    <a:pt x="2051432" y="320492"/>
                  </a:cubicBezTo>
                  <a:cubicBezTo>
                    <a:pt x="2051910" y="332432"/>
                    <a:pt x="2046178" y="347239"/>
                    <a:pt x="2064806" y="352015"/>
                  </a:cubicBezTo>
                  <a:cubicBezTo>
                    <a:pt x="2069582" y="353448"/>
                    <a:pt x="2069582" y="359180"/>
                    <a:pt x="2069582" y="363479"/>
                  </a:cubicBezTo>
                  <a:cubicBezTo>
                    <a:pt x="2070060" y="374942"/>
                    <a:pt x="2070060" y="385927"/>
                    <a:pt x="2070060" y="397390"/>
                  </a:cubicBezTo>
                  <a:cubicBezTo>
                    <a:pt x="2062418" y="397390"/>
                    <a:pt x="2055253" y="396913"/>
                    <a:pt x="2047611" y="396435"/>
                  </a:cubicBezTo>
                  <a:cubicBezTo>
                    <a:pt x="2035193" y="395480"/>
                    <a:pt x="2022297" y="392136"/>
                    <a:pt x="2013222" y="404555"/>
                  </a:cubicBezTo>
                  <a:cubicBezTo>
                    <a:pt x="2005102" y="412197"/>
                    <a:pt x="2006057" y="418884"/>
                    <a:pt x="2016088" y="422705"/>
                  </a:cubicBezTo>
                  <a:cubicBezTo>
                    <a:pt x="2027551" y="427004"/>
                    <a:pt x="2038059" y="433691"/>
                    <a:pt x="2050477" y="434646"/>
                  </a:cubicBezTo>
                  <a:cubicBezTo>
                    <a:pt x="2055253" y="444676"/>
                    <a:pt x="2048567" y="455184"/>
                    <a:pt x="2050955" y="465692"/>
                  </a:cubicBezTo>
                  <a:cubicBezTo>
                    <a:pt x="2048089" y="484320"/>
                    <a:pt x="2034238" y="487185"/>
                    <a:pt x="2018476" y="486708"/>
                  </a:cubicBezTo>
                  <a:cubicBezTo>
                    <a:pt x="2017998" y="486708"/>
                    <a:pt x="2017043" y="486708"/>
                    <a:pt x="2016565" y="486708"/>
                  </a:cubicBezTo>
                  <a:cubicBezTo>
                    <a:pt x="2003669" y="486230"/>
                    <a:pt x="1995072" y="489574"/>
                    <a:pt x="1997460" y="505335"/>
                  </a:cubicBezTo>
                  <a:cubicBezTo>
                    <a:pt x="1998893" y="514410"/>
                    <a:pt x="1994594" y="516799"/>
                    <a:pt x="1985519" y="515843"/>
                  </a:cubicBezTo>
                  <a:cubicBezTo>
                    <a:pt x="1965936" y="513455"/>
                    <a:pt x="1945876" y="512978"/>
                    <a:pt x="1925815" y="511545"/>
                  </a:cubicBezTo>
                  <a:cubicBezTo>
                    <a:pt x="1920083" y="511067"/>
                    <a:pt x="1914352" y="511067"/>
                    <a:pt x="1909098" y="510589"/>
                  </a:cubicBezTo>
                  <a:cubicBezTo>
                    <a:pt x="1901933" y="510112"/>
                    <a:pt x="1894291" y="506768"/>
                    <a:pt x="1892381" y="518709"/>
                  </a:cubicBezTo>
                  <a:cubicBezTo>
                    <a:pt x="1890948" y="529695"/>
                    <a:pt x="1894291" y="534471"/>
                    <a:pt x="1904799" y="537337"/>
                  </a:cubicBezTo>
                  <a:cubicBezTo>
                    <a:pt x="1922472" y="541636"/>
                    <a:pt x="1939666" y="547367"/>
                    <a:pt x="1956861" y="552143"/>
                  </a:cubicBezTo>
                  <a:cubicBezTo>
                    <a:pt x="1961160" y="553099"/>
                    <a:pt x="1966414" y="553099"/>
                    <a:pt x="1966891" y="558353"/>
                  </a:cubicBezTo>
                  <a:cubicBezTo>
                    <a:pt x="1970235" y="588921"/>
                    <a:pt x="1986474" y="618057"/>
                    <a:pt x="1975966" y="650058"/>
                  </a:cubicBezTo>
                  <a:cubicBezTo>
                    <a:pt x="1971668" y="662477"/>
                    <a:pt x="1949219" y="680149"/>
                    <a:pt x="1938233" y="676806"/>
                  </a:cubicBezTo>
                  <a:cubicBezTo>
                    <a:pt x="1925337" y="672985"/>
                    <a:pt x="1932024" y="659611"/>
                    <a:pt x="1929158" y="651013"/>
                  </a:cubicBezTo>
                  <a:cubicBezTo>
                    <a:pt x="1927248" y="646237"/>
                    <a:pt x="1926770" y="641461"/>
                    <a:pt x="1926770" y="636207"/>
                  </a:cubicBezTo>
                  <a:cubicBezTo>
                    <a:pt x="1925815" y="620923"/>
                    <a:pt x="1922472" y="609937"/>
                    <a:pt x="1902889" y="611370"/>
                  </a:cubicBezTo>
                  <a:cubicBezTo>
                    <a:pt x="1892381" y="612325"/>
                    <a:pt x="1881873" y="609459"/>
                    <a:pt x="1871365" y="608026"/>
                  </a:cubicBezTo>
                  <a:cubicBezTo>
                    <a:pt x="1827423" y="602295"/>
                    <a:pt x="1809750" y="615191"/>
                    <a:pt x="1802586" y="658178"/>
                  </a:cubicBezTo>
                  <a:cubicBezTo>
                    <a:pt x="1800198" y="669163"/>
                    <a:pt x="1796377" y="680149"/>
                    <a:pt x="1795899" y="691135"/>
                  </a:cubicBezTo>
                  <a:cubicBezTo>
                    <a:pt x="1794944" y="707852"/>
                    <a:pt x="1787302" y="711195"/>
                    <a:pt x="1772017" y="710718"/>
                  </a:cubicBezTo>
                  <a:cubicBezTo>
                    <a:pt x="1669326" y="710240"/>
                    <a:pt x="1567113" y="710718"/>
                    <a:pt x="1464422" y="709762"/>
                  </a:cubicBezTo>
                  <a:cubicBezTo>
                    <a:pt x="1446749" y="709762"/>
                    <a:pt x="1438152" y="713106"/>
                    <a:pt x="1442451" y="732211"/>
                  </a:cubicBezTo>
                  <a:cubicBezTo>
                    <a:pt x="1441973" y="733166"/>
                    <a:pt x="1441973" y="734121"/>
                    <a:pt x="1441973" y="735077"/>
                  </a:cubicBezTo>
                  <a:cubicBezTo>
                    <a:pt x="1439585" y="742241"/>
                    <a:pt x="1434331" y="750839"/>
                    <a:pt x="1448182" y="752272"/>
                  </a:cubicBezTo>
                  <a:cubicBezTo>
                    <a:pt x="1507409" y="758003"/>
                    <a:pt x="1567113" y="761347"/>
                    <a:pt x="1626817" y="765645"/>
                  </a:cubicBezTo>
                  <a:cubicBezTo>
                    <a:pt x="1654042" y="767556"/>
                    <a:pt x="1681267" y="769466"/>
                    <a:pt x="1708015" y="771377"/>
                  </a:cubicBezTo>
                  <a:cubicBezTo>
                    <a:pt x="1724254" y="772332"/>
                    <a:pt x="1762465" y="768033"/>
                    <a:pt x="1775838" y="778541"/>
                  </a:cubicBezTo>
                  <a:cubicBezTo>
                    <a:pt x="1777271" y="780929"/>
                    <a:pt x="1777749" y="783795"/>
                    <a:pt x="1778226" y="787616"/>
                  </a:cubicBezTo>
                  <a:cubicBezTo>
                    <a:pt x="1779182" y="831081"/>
                    <a:pt x="1757688" y="884576"/>
                    <a:pt x="1748613" y="927085"/>
                  </a:cubicBezTo>
                  <a:cubicBezTo>
                    <a:pt x="1739061" y="972938"/>
                    <a:pt x="1737150" y="1037896"/>
                    <a:pt x="1716612" y="1079928"/>
                  </a:cubicBezTo>
                  <a:cubicBezTo>
                    <a:pt x="1700850" y="1111451"/>
                    <a:pt x="1658341" y="1098078"/>
                    <a:pt x="1627295" y="1094257"/>
                  </a:cubicBezTo>
                  <a:cubicBezTo>
                    <a:pt x="1606279" y="1091868"/>
                    <a:pt x="1546097" y="1095690"/>
                    <a:pt x="1543709" y="1071330"/>
                  </a:cubicBezTo>
                  <a:cubicBezTo>
                    <a:pt x="1543709" y="1070375"/>
                    <a:pt x="1537977" y="1069420"/>
                    <a:pt x="1535111" y="1069420"/>
                  </a:cubicBezTo>
                  <a:cubicBezTo>
                    <a:pt x="1442451" y="1076107"/>
                    <a:pt x="1342148" y="1057479"/>
                    <a:pt x="1249487" y="1051747"/>
                  </a:cubicBezTo>
                  <a:cubicBezTo>
                    <a:pt x="1136766" y="1045060"/>
                    <a:pt x="1023567" y="1032642"/>
                    <a:pt x="910368" y="1031687"/>
                  </a:cubicBezTo>
                  <a:cubicBezTo>
                    <a:pt x="900338" y="1024522"/>
                    <a:pt x="888397" y="1028343"/>
                    <a:pt x="877411" y="1027866"/>
                  </a:cubicBezTo>
                  <a:cubicBezTo>
                    <a:pt x="868336" y="1027866"/>
                    <a:pt x="868814" y="1037418"/>
                    <a:pt x="866426" y="1043627"/>
                  </a:cubicBezTo>
                  <a:cubicBezTo>
                    <a:pt x="863560" y="1051270"/>
                    <a:pt x="871680" y="1050792"/>
                    <a:pt x="875501" y="1052225"/>
                  </a:cubicBezTo>
                  <a:cubicBezTo>
                    <a:pt x="894606" y="1059867"/>
                    <a:pt x="914189" y="1067032"/>
                    <a:pt x="933772" y="1074196"/>
                  </a:cubicBezTo>
                  <a:cubicBezTo>
                    <a:pt x="941414" y="1077062"/>
                    <a:pt x="945713" y="1079928"/>
                    <a:pt x="940936" y="1088525"/>
                  </a:cubicBezTo>
                  <a:cubicBezTo>
                    <a:pt x="928996" y="1152528"/>
                    <a:pt x="915144" y="1215575"/>
                    <a:pt x="901293" y="1279100"/>
                  </a:cubicBezTo>
                  <a:cubicBezTo>
                    <a:pt x="894128" y="1311102"/>
                    <a:pt x="891740" y="1419047"/>
                    <a:pt x="845410" y="1413315"/>
                  </a:cubicBezTo>
                  <a:cubicBezTo>
                    <a:pt x="840156" y="1412838"/>
                    <a:pt x="835380" y="1414270"/>
                    <a:pt x="831559" y="1417614"/>
                  </a:cubicBezTo>
                  <a:cubicBezTo>
                    <a:pt x="825349" y="1418569"/>
                    <a:pt x="819140" y="1419524"/>
                    <a:pt x="812931" y="1420480"/>
                  </a:cubicBezTo>
                  <a:cubicBezTo>
                    <a:pt x="799080" y="1412360"/>
                    <a:pt x="785706" y="1423346"/>
                    <a:pt x="771854" y="1421435"/>
                  </a:cubicBezTo>
                  <a:cubicBezTo>
                    <a:pt x="768033" y="1420957"/>
                    <a:pt x="767556" y="1425256"/>
                    <a:pt x="767078" y="1428122"/>
                  </a:cubicBezTo>
                  <a:cubicBezTo>
                    <a:pt x="761824" y="1451526"/>
                    <a:pt x="768511" y="1460123"/>
                    <a:pt x="793348" y="1462034"/>
                  </a:cubicBezTo>
                  <a:cubicBezTo>
                    <a:pt x="817707" y="1467765"/>
                    <a:pt x="842066" y="1473497"/>
                    <a:pt x="866426" y="1478751"/>
                  </a:cubicBezTo>
                  <a:cubicBezTo>
                    <a:pt x="875501" y="1480662"/>
                    <a:pt x="880277" y="1483527"/>
                    <a:pt x="876456" y="1494991"/>
                  </a:cubicBezTo>
                  <a:cubicBezTo>
                    <a:pt x="871202" y="1509319"/>
                    <a:pt x="868336" y="1524126"/>
                    <a:pt x="864515" y="1538455"/>
                  </a:cubicBezTo>
                  <a:cubicBezTo>
                    <a:pt x="855440" y="1572367"/>
                    <a:pt x="855440" y="1572367"/>
                    <a:pt x="819618" y="1576666"/>
                  </a:cubicBezTo>
                  <a:cubicBezTo>
                    <a:pt x="795736" y="1580487"/>
                    <a:pt x="770899" y="1580009"/>
                    <a:pt x="747495" y="1587174"/>
                  </a:cubicBezTo>
                  <a:cubicBezTo>
                    <a:pt x="714061" y="1587174"/>
                    <a:pt x="713583" y="1587651"/>
                    <a:pt x="714539" y="1617742"/>
                  </a:cubicBezTo>
                  <a:cubicBezTo>
                    <a:pt x="712628" y="1630161"/>
                    <a:pt x="710717" y="1642579"/>
                    <a:pt x="709285" y="1654997"/>
                  </a:cubicBezTo>
                  <a:cubicBezTo>
                    <a:pt x="708329" y="1661684"/>
                    <a:pt x="705463" y="1665028"/>
                    <a:pt x="698777" y="1665983"/>
                  </a:cubicBezTo>
                  <a:cubicBezTo>
                    <a:pt x="690657" y="1667416"/>
                    <a:pt x="689224" y="1662639"/>
                    <a:pt x="687791" y="1656430"/>
                  </a:cubicBezTo>
                  <a:cubicBezTo>
                    <a:pt x="685881" y="1649743"/>
                    <a:pt x="684448" y="1643057"/>
                    <a:pt x="682537" y="1636370"/>
                  </a:cubicBezTo>
                  <a:cubicBezTo>
                    <a:pt x="679671" y="1624907"/>
                    <a:pt x="675373" y="1613443"/>
                    <a:pt x="673940" y="1601980"/>
                  </a:cubicBezTo>
                  <a:cubicBezTo>
                    <a:pt x="672029" y="1586218"/>
                    <a:pt x="664387" y="1579531"/>
                    <a:pt x="649103" y="1580964"/>
                  </a:cubicBezTo>
                  <a:cubicBezTo>
                    <a:pt x="629042" y="1583353"/>
                    <a:pt x="620923" y="1573322"/>
                    <a:pt x="619490" y="1555172"/>
                  </a:cubicBezTo>
                  <a:cubicBezTo>
                    <a:pt x="619012" y="1551351"/>
                    <a:pt x="617579" y="1548008"/>
                    <a:pt x="617579" y="1544187"/>
                  </a:cubicBezTo>
                  <a:cubicBezTo>
                    <a:pt x="617101" y="1529858"/>
                    <a:pt x="609459" y="1526037"/>
                    <a:pt x="595608" y="1526037"/>
                  </a:cubicBezTo>
                  <a:cubicBezTo>
                    <a:pt x="581757" y="1526037"/>
                    <a:pt x="572682" y="1528425"/>
                    <a:pt x="572682" y="1544664"/>
                  </a:cubicBezTo>
                  <a:cubicBezTo>
                    <a:pt x="572682" y="1551829"/>
                    <a:pt x="567905" y="1558993"/>
                    <a:pt x="567905" y="1566635"/>
                  </a:cubicBezTo>
                  <a:cubicBezTo>
                    <a:pt x="567428" y="1582397"/>
                    <a:pt x="558353" y="1587651"/>
                    <a:pt x="544501" y="1586218"/>
                  </a:cubicBezTo>
                  <a:cubicBezTo>
                    <a:pt x="530650" y="1584785"/>
                    <a:pt x="524441" y="1590995"/>
                    <a:pt x="521097" y="1603891"/>
                  </a:cubicBezTo>
                  <a:cubicBezTo>
                    <a:pt x="515843" y="1623951"/>
                    <a:pt x="509156" y="1643057"/>
                    <a:pt x="502947" y="1663117"/>
                  </a:cubicBezTo>
                  <a:cubicBezTo>
                    <a:pt x="500081" y="1680790"/>
                    <a:pt x="488141" y="1684611"/>
                    <a:pt x="472379" y="1685566"/>
                  </a:cubicBezTo>
                  <a:cubicBezTo>
                    <a:pt x="431302" y="1687954"/>
                    <a:pt x="390226" y="1692253"/>
                    <a:pt x="349149" y="1695119"/>
                  </a:cubicBezTo>
                  <a:cubicBezTo>
                    <a:pt x="337209" y="1696074"/>
                    <a:pt x="332432" y="1700373"/>
                    <a:pt x="336731" y="1712313"/>
                  </a:cubicBezTo>
                  <a:cubicBezTo>
                    <a:pt x="338164" y="1731896"/>
                    <a:pt x="341507" y="1751479"/>
                    <a:pt x="346761" y="1770107"/>
                  </a:cubicBezTo>
                  <a:cubicBezTo>
                    <a:pt x="350105" y="1791123"/>
                    <a:pt x="347717" y="1811661"/>
                    <a:pt x="344373" y="1832677"/>
                  </a:cubicBezTo>
                  <a:cubicBezTo>
                    <a:pt x="335298" y="1889515"/>
                    <a:pt x="328134" y="1946831"/>
                    <a:pt x="320969" y="2004147"/>
                  </a:cubicBezTo>
                  <a:cubicBezTo>
                    <a:pt x="319059" y="2018476"/>
                    <a:pt x="313327" y="2022775"/>
                    <a:pt x="298043" y="2022775"/>
                  </a:cubicBezTo>
                  <a:cubicBezTo>
                    <a:pt x="198695" y="2021819"/>
                    <a:pt x="99348" y="2022297"/>
                    <a:pt x="0" y="2022297"/>
                  </a:cubicBezTo>
                  <a:cubicBezTo>
                    <a:pt x="0" y="2023730"/>
                    <a:pt x="0" y="2024685"/>
                    <a:pt x="0" y="2026118"/>
                  </a:cubicBezTo>
                  <a:cubicBezTo>
                    <a:pt x="0" y="2028506"/>
                    <a:pt x="0" y="2031372"/>
                    <a:pt x="0" y="2033760"/>
                  </a:cubicBezTo>
                  <a:cubicBezTo>
                    <a:pt x="955" y="2036626"/>
                    <a:pt x="2388" y="2039492"/>
                    <a:pt x="3343" y="2042357"/>
                  </a:cubicBezTo>
                  <a:cubicBezTo>
                    <a:pt x="13851" y="2074359"/>
                    <a:pt x="17195" y="2108271"/>
                    <a:pt x="30091" y="2139317"/>
                  </a:cubicBezTo>
                  <a:cubicBezTo>
                    <a:pt x="32957" y="2167020"/>
                    <a:pt x="42987" y="2192812"/>
                    <a:pt x="48241" y="2219559"/>
                  </a:cubicBezTo>
                  <a:cubicBezTo>
                    <a:pt x="50151" y="2230067"/>
                    <a:pt x="55883" y="2234366"/>
                    <a:pt x="64958" y="2236276"/>
                  </a:cubicBezTo>
                  <a:cubicBezTo>
                    <a:pt x="90273" y="2241530"/>
                    <a:pt x="114632" y="2249650"/>
                    <a:pt x="139946" y="2252516"/>
                  </a:cubicBezTo>
                  <a:cubicBezTo>
                    <a:pt x="325268" y="2274965"/>
                    <a:pt x="511067" y="2290727"/>
                    <a:pt x="697344" y="2305056"/>
                  </a:cubicBezTo>
                  <a:cubicBezTo>
                    <a:pt x="789527" y="2312220"/>
                    <a:pt x="881710" y="2318907"/>
                    <a:pt x="973893" y="2326071"/>
                  </a:cubicBezTo>
                  <a:cubicBezTo>
                    <a:pt x="1365552" y="2355685"/>
                    <a:pt x="1756733" y="2392940"/>
                    <a:pt x="2147914" y="2425419"/>
                  </a:cubicBezTo>
                  <a:cubicBezTo>
                    <a:pt x="2519035" y="2455988"/>
                    <a:pt x="2890633" y="2484168"/>
                    <a:pt x="3261754" y="2504228"/>
                  </a:cubicBezTo>
                  <a:cubicBezTo>
                    <a:pt x="3449941" y="2514259"/>
                    <a:pt x="3641949" y="2537185"/>
                    <a:pt x="3830137" y="2532886"/>
                  </a:cubicBezTo>
                  <a:cubicBezTo>
                    <a:pt x="3886975" y="2538140"/>
                    <a:pt x="3944291" y="2541484"/>
                    <a:pt x="4001607" y="2542917"/>
                  </a:cubicBezTo>
                  <a:cubicBezTo>
                    <a:pt x="4032175" y="2544350"/>
                    <a:pt x="4185495" y="2554857"/>
                    <a:pt x="4190749" y="2554857"/>
                  </a:cubicBezTo>
                  <a:lnTo>
                    <a:pt x="4222273" y="2499452"/>
                  </a:lnTo>
                  <a:cubicBezTo>
                    <a:pt x="4250931" y="2451689"/>
                    <a:pt x="4281977" y="2405836"/>
                    <a:pt x="4315889" y="2361416"/>
                  </a:cubicBezTo>
                  <a:cubicBezTo>
                    <a:pt x="4336905" y="2334191"/>
                    <a:pt x="4361264" y="2309354"/>
                    <a:pt x="4379892" y="2280219"/>
                  </a:cubicBezTo>
                  <a:cubicBezTo>
                    <a:pt x="4397564" y="2253471"/>
                    <a:pt x="4418102" y="2229590"/>
                    <a:pt x="4437685" y="2204275"/>
                  </a:cubicBezTo>
                  <a:cubicBezTo>
                    <a:pt x="4457268" y="2178961"/>
                    <a:pt x="4480195" y="2156989"/>
                    <a:pt x="4501211" y="2133108"/>
                  </a:cubicBezTo>
                  <a:cubicBezTo>
                    <a:pt x="4531301" y="2099673"/>
                    <a:pt x="4563780" y="2068150"/>
                    <a:pt x="4591006" y="2032327"/>
                  </a:cubicBezTo>
                  <a:cubicBezTo>
                    <a:pt x="4594349" y="2028506"/>
                    <a:pt x="4599125" y="2026596"/>
                    <a:pt x="4602469" y="2022297"/>
                  </a:cubicBezTo>
                  <a:cubicBezTo>
                    <a:pt x="4620141" y="1994117"/>
                    <a:pt x="4646889" y="1973101"/>
                    <a:pt x="4668860" y="1948264"/>
                  </a:cubicBezTo>
                  <a:cubicBezTo>
                    <a:pt x="4706115" y="1906710"/>
                    <a:pt x="4741937" y="1864201"/>
                    <a:pt x="4776804" y="1820258"/>
                  </a:cubicBezTo>
                  <a:cubicBezTo>
                    <a:pt x="4786835" y="1807362"/>
                    <a:pt x="4798298" y="1795899"/>
                    <a:pt x="4808806" y="1783481"/>
                  </a:cubicBezTo>
                  <a:cubicBezTo>
                    <a:pt x="4733818" y="1785391"/>
                    <a:pt x="4658829" y="1785391"/>
                    <a:pt x="4583841" y="1785391"/>
                  </a:cubicBezTo>
                  <a:close/>
                  <a:moveTo>
                    <a:pt x="1962593" y="550711"/>
                  </a:moveTo>
                  <a:cubicBezTo>
                    <a:pt x="1967847" y="553099"/>
                    <a:pt x="1971190" y="556442"/>
                    <a:pt x="1972623" y="562174"/>
                  </a:cubicBezTo>
                  <a:cubicBezTo>
                    <a:pt x="1969757" y="557875"/>
                    <a:pt x="1966414" y="554054"/>
                    <a:pt x="1962593" y="550711"/>
                  </a:cubicBezTo>
                  <a:close/>
                  <a:moveTo>
                    <a:pt x="1074196" y="1163036"/>
                  </a:moveTo>
                  <a:cubicBezTo>
                    <a:pt x="1062733" y="1195992"/>
                    <a:pt x="1050792" y="1228949"/>
                    <a:pt x="1039329" y="1261906"/>
                  </a:cubicBezTo>
                  <a:cubicBezTo>
                    <a:pt x="1037896" y="1261906"/>
                    <a:pt x="1036463" y="1261906"/>
                    <a:pt x="1035030" y="1261428"/>
                  </a:cubicBezTo>
                  <a:cubicBezTo>
                    <a:pt x="1031687" y="1216053"/>
                    <a:pt x="1028343" y="1170200"/>
                    <a:pt x="1024522" y="1124825"/>
                  </a:cubicBezTo>
                  <a:cubicBezTo>
                    <a:pt x="1024044" y="1116705"/>
                    <a:pt x="1027388" y="1113362"/>
                    <a:pt x="1035508" y="1113840"/>
                  </a:cubicBezTo>
                  <a:cubicBezTo>
                    <a:pt x="1035985" y="1113840"/>
                    <a:pt x="1036941" y="1113840"/>
                    <a:pt x="1037418" y="1113840"/>
                  </a:cubicBezTo>
                  <a:cubicBezTo>
                    <a:pt x="1092346" y="1110974"/>
                    <a:pt x="1092346" y="1110974"/>
                    <a:pt x="1074196" y="1163036"/>
                  </a:cubicBezTo>
                  <a:close/>
                  <a:moveTo>
                    <a:pt x="1186440" y="1055568"/>
                  </a:moveTo>
                  <a:cubicBezTo>
                    <a:pt x="1186440" y="1055091"/>
                    <a:pt x="1186440" y="1055091"/>
                    <a:pt x="1186440" y="1055568"/>
                  </a:cubicBezTo>
                  <a:cubicBezTo>
                    <a:pt x="1186917" y="1055568"/>
                    <a:pt x="1186917" y="1055568"/>
                    <a:pt x="1187395" y="1055568"/>
                  </a:cubicBezTo>
                  <a:cubicBezTo>
                    <a:pt x="1187395" y="1055091"/>
                    <a:pt x="1186917" y="1055091"/>
                    <a:pt x="1186440" y="1055568"/>
                  </a:cubicBezTo>
                  <a:close/>
                  <a:moveTo>
                    <a:pt x="1444361" y="1147751"/>
                  </a:moveTo>
                  <a:cubicBezTo>
                    <a:pt x="1441495" y="1187395"/>
                    <a:pt x="1436719" y="1227039"/>
                    <a:pt x="1435286" y="1267160"/>
                  </a:cubicBezTo>
                  <a:cubicBezTo>
                    <a:pt x="1431465" y="1284354"/>
                    <a:pt x="1434809" y="1302982"/>
                    <a:pt x="1428599" y="1319699"/>
                  </a:cubicBezTo>
                  <a:cubicBezTo>
                    <a:pt x="1428599" y="1329730"/>
                    <a:pt x="1428122" y="1339760"/>
                    <a:pt x="1428122" y="1350268"/>
                  </a:cubicBezTo>
                  <a:cubicBezTo>
                    <a:pt x="1426689" y="1371761"/>
                    <a:pt x="1427166" y="1393732"/>
                    <a:pt x="1420480" y="1414748"/>
                  </a:cubicBezTo>
                  <a:cubicBezTo>
                    <a:pt x="1412360" y="1409017"/>
                    <a:pt x="1417136" y="1397553"/>
                    <a:pt x="1409494" y="1391344"/>
                  </a:cubicBezTo>
                  <a:cubicBezTo>
                    <a:pt x="1410927" y="1384657"/>
                    <a:pt x="1405673" y="1378926"/>
                    <a:pt x="1405195" y="1372717"/>
                  </a:cubicBezTo>
                  <a:cubicBezTo>
                    <a:pt x="1397553" y="1344059"/>
                    <a:pt x="1392299" y="1314445"/>
                    <a:pt x="1385135" y="1285787"/>
                  </a:cubicBezTo>
                  <a:cubicBezTo>
                    <a:pt x="1375582" y="1251398"/>
                    <a:pt x="1358387" y="1219396"/>
                    <a:pt x="1345014" y="1186440"/>
                  </a:cubicBezTo>
                  <a:cubicBezTo>
                    <a:pt x="1337372" y="1167334"/>
                    <a:pt x="1329729" y="1148229"/>
                    <a:pt x="1320654" y="1129124"/>
                  </a:cubicBezTo>
                  <a:cubicBezTo>
                    <a:pt x="1318266" y="1124347"/>
                    <a:pt x="1313968" y="1118138"/>
                    <a:pt x="1317789" y="1112407"/>
                  </a:cubicBezTo>
                  <a:cubicBezTo>
                    <a:pt x="1317311" y="1111929"/>
                    <a:pt x="1317311" y="1111451"/>
                    <a:pt x="1316833" y="1110974"/>
                  </a:cubicBezTo>
                  <a:cubicBezTo>
                    <a:pt x="1316833" y="1110974"/>
                    <a:pt x="1316833" y="1110974"/>
                    <a:pt x="1316833" y="1110974"/>
                  </a:cubicBezTo>
                  <a:cubicBezTo>
                    <a:pt x="1317311" y="1110974"/>
                    <a:pt x="1317311" y="1110974"/>
                    <a:pt x="1317789" y="1110974"/>
                  </a:cubicBezTo>
                  <a:cubicBezTo>
                    <a:pt x="1317789" y="1110974"/>
                    <a:pt x="1318266" y="1110974"/>
                    <a:pt x="1318266" y="1111451"/>
                  </a:cubicBezTo>
                  <a:cubicBezTo>
                    <a:pt x="1323043" y="1106675"/>
                    <a:pt x="1330207" y="1109541"/>
                    <a:pt x="1335939" y="1110974"/>
                  </a:cubicBezTo>
                  <a:cubicBezTo>
                    <a:pt x="1367462" y="1117661"/>
                    <a:pt x="1398508" y="1123392"/>
                    <a:pt x="1430032" y="1128646"/>
                  </a:cubicBezTo>
                  <a:cubicBezTo>
                    <a:pt x="1444361" y="1131034"/>
                    <a:pt x="1446749" y="1136766"/>
                    <a:pt x="1444361" y="1147751"/>
                  </a:cubicBezTo>
                  <a:close/>
                  <a:moveTo>
                    <a:pt x="1722344" y="1281011"/>
                  </a:moveTo>
                  <a:cubicBezTo>
                    <a:pt x="1716134" y="1303460"/>
                    <a:pt x="1708015" y="1324953"/>
                    <a:pt x="1700850" y="1346924"/>
                  </a:cubicBezTo>
                  <a:cubicBezTo>
                    <a:pt x="1699417" y="1350745"/>
                    <a:pt x="1696074" y="1350268"/>
                    <a:pt x="1693208" y="1351223"/>
                  </a:cubicBezTo>
                  <a:cubicBezTo>
                    <a:pt x="1669804" y="1353611"/>
                    <a:pt x="1645922" y="1355999"/>
                    <a:pt x="1622518" y="1357910"/>
                  </a:cubicBezTo>
                  <a:cubicBezTo>
                    <a:pt x="1615354" y="1358388"/>
                    <a:pt x="1612966" y="1363164"/>
                    <a:pt x="1610577" y="1367940"/>
                  </a:cubicBezTo>
                  <a:cubicBezTo>
                    <a:pt x="1600547" y="1388478"/>
                    <a:pt x="1590517" y="1409494"/>
                    <a:pt x="1580964" y="1430032"/>
                  </a:cubicBezTo>
                  <a:cubicBezTo>
                    <a:pt x="1580487" y="1430510"/>
                    <a:pt x="1580009" y="1430988"/>
                    <a:pt x="1580009" y="1431465"/>
                  </a:cubicBezTo>
                  <a:cubicBezTo>
                    <a:pt x="1570934" y="1461079"/>
                    <a:pt x="1553262" y="1479706"/>
                    <a:pt x="1519827" y="1478751"/>
                  </a:cubicBezTo>
                  <a:cubicBezTo>
                    <a:pt x="1515528" y="1475408"/>
                    <a:pt x="1513618" y="1470631"/>
                    <a:pt x="1513618" y="1465377"/>
                  </a:cubicBezTo>
                  <a:cubicBezTo>
                    <a:pt x="1514573" y="1447227"/>
                    <a:pt x="1511707" y="1429077"/>
                    <a:pt x="1511230" y="1411405"/>
                  </a:cubicBezTo>
                  <a:cubicBezTo>
                    <a:pt x="1512663" y="1400897"/>
                    <a:pt x="1513140" y="1390389"/>
                    <a:pt x="1511230" y="1380359"/>
                  </a:cubicBezTo>
                  <a:cubicBezTo>
                    <a:pt x="1501677" y="1357432"/>
                    <a:pt x="1508842" y="1333073"/>
                    <a:pt x="1503588" y="1309669"/>
                  </a:cubicBezTo>
                  <a:cubicBezTo>
                    <a:pt x="1505021" y="1299161"/>
                    <a:pt x="1505976" y="1288653"/>
                    <a:pt x="1503588" y="1278145"/>
                  </a:cubicBezTo>
                  <a:cubicBezTo>
                    <a:pt x="1494513" y="1255219"/>
                    <a:pt x="1500722" y="1230860"/>
                    <a:pt x="1495946" y="1207456"/>
                  </a:cubicBezTo>
                  <a:cubicBezTo>
                    <a:pt x="1497856" y="1196948"/>
                    <a:pt x="1498334" y="1186440"/>
                    <a:pt x="1495946" y="1176409"/>
                  </a:cubicBezTo>
                  <a:cubicBezTo>
                    <a:pt x="1495946" y="1172588"/>
                    <a:pt x="1496423" y="1168767"/>
                    <a:pt x="1495946" y="1164946"/>
                  </a:cubicBezTo>
                  <a:cubicBezTo>
                    <a:pt x="1494035" y="1135333"/>
                    <a:pt x="1494035" y="1134855"/>
                    <a:pt x="1525081" y="1135333"/>
                  </a:cubicBezTo>
                  <a:cubicBezTo>
                    <a:pt x="1579054" y="1135333"/>
                    <a:pt x="1632548" y="1135811"/>
                    <a:pt x="1686521" y="1136288"/>
                  </a:cubicBezTo>
                  <a:cubicBezTo>
                    <a:pt x="1692253" y="1136288"/>
                    <a:pt x="1698940" y="1133900"/>
                    <a:pt x="1704193" y="1139154"/>
                  </a:cubicBezTo>
                  <a:cubicBezTo>
                    <a:pt x="1703716" y="1174977"/>
                    <a:pt x="1686999" y="1204112"/>
                    <a:pt x="1665983" y="1231815"/>
                  </a:cubicBezTo>
                  <a:cubicBezTo>
                    <a:pt x="1663117" y="1235636"/>
                    <a:pt x="1650699" y="1242800"/>
                    <a:pt x="1665983" y="1247577"/>
                  </a:cubicBezTo>
                  <a:cubicBezTo>
                    <a:pt x="1680312" y="1252353"/>
                    <a:pt x="1694641" y="1257129"/>
                    <a:pt x="1708970" y="1261428"/>
                  </a:cubicBezTo>
                  <a:cubicBezTo>
                    <a:pt x="1719478" y="1264294"/>
                    <a:pt x="1724732" y="1271936"/>
                    <a:pt x="1722344" y="1281011"/>
                  </a:cubicBezTo>
                  <a:close/>
                  <a:moveTo>
                    <a:pt x="1918173" y="952877"/>
                  </a:moveTo>
                  <a:cubicBezTo>
                    <a:pt x="1917218" y="971505"/>
                    <a:pt x="1910531" y="980580"/>
                    <a:pt x="1890948" y="982968"/>
                  </a:cubicBezTo>
                  <a:cubicBezTo>
                    <a:pt x="1867544" y="985834"/>
                    <a:pt x="1844140" y="992521"/>
                    <a:pt x="1820736" y="997775"/>
                  </a:cubicBezTo>
                  <a:cubicBezTo>
                    <a:pt x="1815004" y="998730"/>
                    <a:pt x="1812616" y="997297"/>
                    <a:pt x="1813571" y="990610"/>
                  </a:cubicBezTo>
                  <a:cubicBezTo>
                    <a:pt x="1815960" y="977237"/>
                    <a:pt x="1817392" y="965773"/>
                    <a:pt x="1835065" y="962430"/>
                  </a:cubicBezTo>
                  <a:cubicBezTo>
                    <a:pt x="1858946" y="957654"/>
                    <a:pt x="1882350" y="950012"/>
                    <a:pt x="1905754" y="942847"/>
                  </a:cubicBezTo>
                  <a:cubicBezTo>
                    <a:pt x="1915785" y="939981"/>
                    <a:pt x="1918651" y="940936"/>
                    <a:pt x="1918173" y="952877"/>
                  </a:cubicBezTo>
                  <a:close/>
                  <a:moveTo>
                    <a:pt x="1939666" y="795736"/>
                  </a:moveTo>
                  <a:cubicBezTo>
                    <a:pt x="1935845" y="817230"/>
                    <a:pt x="1932024" y="839201"/>
                    <a:pt x="1928203" y="860694"/>
                  </a:cubicBezTo>
                  <a:cubicBezTo>
                    <a:pt x="1927248" y="866903"/>
                    <a:pt x="1922949" y="868814"/>
                    <a:pt x="1918173" y="870247"/>
                  </a:cubicBezTo>
                  <a:cubicBezTo>
                    <a:pt x="1892858" y="875978"/>
                    <a:pt x="1868021" y="881710"/>
                    <a:pt x="1842707" y="887442"/>
                  </a:cubicBezTo>
                  <a:cubicBezTo>
                    <a:pt x="1834110" y="889352"/>
                    <a:pt x="1829333" y="888397"/>
                    <a:pt x="1831244" y="877889"/>
                  </a:cubicBezTo>
                  <a:cubicBezTo>
                    <a:pt x="1833632" y="864993"/>
                    <a:pt x="1836020" y="851619"/>
                    <a:pt x="1835542" y="838723"/>
                  </a:cubicBezTo>
                  <a:cubicBezTo>
                    <a:pt x="1834110" y="814364"/>
                    <a:pt x="1846050" y="806244"/>
                    <a:pt x="1868021" y="803378"/>
                  </a:cubicBezTo>
                  <a:cubicBezTo>
                    <a:pt x="1888560" y="800512"/>
                    <a:pt x="1908143" y="793826"/>
                    <a:pt x="1928203" y="788572"/>
                  </a:cubicBezTo>
                  <a:cubicBezTo>
                    <a:pt x="1935845" y="785706"/>
                    <a:pt x="1940622" y="786183"/>
                    <a:pt x="1939666" y="795736"/>
                  </a:cubicBezTo>
                  <a:close/>
                  <a:moveTo>
                    <a:pt x="2037581" y="711195"/>
                  </a:moveTo>
                  <a:cubicBezTo>
                    <a:pt x="2027551" y="820573"/>
                    <a:pt x="2015610" y="929473"/>
                    <a:pt x="2005102" y="1038851"/>
                  </a:cubicBezTo>
                  <a:cubicBezTo>
                    <a:pt x="2004147" y="1046971"/>
                    <a:pt x="2007013" y="1059867"/>
                    <a:pt x="1997460" y="1061778"/>
                  </a:cubicBezTo>
                  <a:cubicBezTo>
                    <a:pt x="1983608" y="1065121"/>
                    <a:pt x="1968802" y="1065599"/>
                    <a:pt x="1954951" y="1061300"/>
                  </a:cubicBezTo>
                  <a:cubicBezTo>
                    <a:pt x="1948741" y="1059389"/>
                    <a:pt x="1950652" y="1051270"/>
                    <a:pt x="1951130" y="1046016"/>
                  </a:cubicBezTo>
                  <a:cubicBezTo>
                    <a:pt x="1953518" y="1018791"/>
                    <a:pt x="1955428" y="991088"/>
                    <a:pt x="1958294" y="963863"/>
                  </a:cubicBezTo>
                  <a:cubicBezTo>
                    <a:pt x="1959249" y="953355"/>
                    <a:pt x="1964503" y="943325"/>
                    <a:pt x="1962593" y="932817"/>
                  </a:cubicBezTo>
                  <a:cubicBezTo>
                    <a:pt x="1961160" y="913711"/>
                    <a:pt x="1965936" y="894606"/>
                    <a:pt x="1966414" y="875501"/>
                  </a:cubicBezTo>
                  <a:cubicBezTo>
                    <a:pt x="1967369" y="861172"/>
                    <a:pt x="1970235" y="847320"/>
                    <a:pt x="1970235" y="832514"/>
                  </a:cubicBezTo>
                  <a:cubicBezTo>
                    <a:pt x="1974056" y="790005"/>
                    <a:pt x="1978355" y="747495"/>
                    <a:pt x="1981698" y="704986"/>
                  </a:cubicBezTo>
                  <a:cubicBezTo>
                    <a:pt x="1983608" y="682060"/>
                    <a:pt x="1985519" y="680149"/>
                    <a:pt x="2008923" y="679194"/>
                  </a:cubicBezTo>
                  <a:cubicBezTo>
                    <a:pt x="2040924" y="678716"/>
                    <a:pt x="2040924" y="678716"/>
                    <a:pt x="2037581" y="711195"/>
                  </a:cubicBezTo>
                  <a:close/>
                  <a:moveTo>
                    <a:pt x="2081523" y="220666"/>
                  </a:move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lose/>
                  <a:moveTo>
                    <a:pt x="2092986" y="292789"/>
                  </a:moveTo>
                  <a:cubicBezTo>
                    <a:pt x="2092986" y="292789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789"/>
                  </a:cubicBezTo>
                  <a:close/>
                  <a:moveTo>
                    <a:pt x="2124510" y="838245"/>
                  </a:moveTo>
                  <a:cubicBezTo>
                    <a:pt x="2124033" y="833469"/>
                    <a:pt x="2124510" y="828215"/>
                    <a:pt x="2124510" y="823439"/>
                  </a:cubicBezTo>
                  <a:cubicBezTo>
                    <a:pt x="2124510" y="814364"/>
                    <a:pt x="2124033" y="805289"/>
                    <a:pt x="2124033" y="796214"/>
                  </a:cubicBezTo>
                  <a:cubicBezTo>
                    <a:pt x="2118779" y="783795"/>
                    <a:pt x="2121645" y="779019"/>
                    <a:pt x="2135973" y="779497"/>
                  </a:cubicBezTo>
                  <a:cubicBezTo>
                    <a:pt x="2182304" y="781407"/>
                    <a:pt x="2228634" y="786183"/>
                    <a:pt x="2274964" y="787616"/>
                  </a:cubicBezTo>
                  <a:cubicBezTo>
                    <a:pt x="2286428" y="790960"/>
                    <a:pt x="2298369" y="789049"/>
                    <a:pt x="2310309" y="790482"/>
                  </a:cubicBezTo>
                  <a:cubicBezTo>
                    <a:pt x="2319384" y="791437"/>
                    <a:pt x="2323205" y="793826"/>
                    <a:pt x="2324161" y="803378"/>
                  </a:cubicBezTo>
                  <a:cubicBezTo>
                    <a:pt x="2325594" y="826305"/>
                    <a:pt x="2327504" y="849231"/>
                    <a:pt x="2330370" y="872157"/>
                  </a:cubicBezTo>
                  <a:cubicBezTo>
                    <a:pt x="2331325" y="881232"/>
                    <a:pt x="2327027" y="883143"/>
                    <a:pt x="2319384" y="882188"/>
                  </a:cubicBezTo>
                  <a:cubicBezTo>
                    <a:pt x="2306488" y="881232"/>
                    <a:pt x="2293115" y="879322"/>
                    <a:pt x="2280218" y="879322"/>
                  </a:cubicBezTo>
                  <a:cubicBezTo>
                    <a:pt x="2239620" y="875023"/>
                    <a:pt x="2199021" y="873590"/>
                    <a:pt x="2158900" y="870247"/>
                  </a:cubicBezTo>
                  <a:cubicBezTo>
                    <a:pt x="2126421" y="868336"/>
                    <a:pt x="2126421" y="868814"/>
                    <a:pt x="2124510" y="838245"/>
                  </a:cubicBezTo>
                  <a:close/>
                  <a:moveTo>
                    <a:pt x="2335624" y="972460"/>
                  </a:moveTo>
                  <a:cubicBezTo>
                    <a:pt x="2335624" y="986789"/>
                    <a:pt x="2324638" y="982013"/>
                    <a:pt x="2317951" y="981535"/>
                  </a:cubicBezTo>
                  <a:cubicBezTo>
                    <a:pt x="2291204" y="980102"/>
                    <a:pt x="2264457" y="977237"/>
                    <a:pt x="2237709" y="974848"/>
                  </a:cubicBezTo>
                  <a:cubicBezTo>
                    <a:pt x="2228634" y="973415"/>
                    <a:pt x="2218604" y="975326"/>
                    <a:pt x="2209529" y="971027"/>
                  </a:cubicBezTo>
                  <a:cubicBezTo>
                    <a:pt x="2192334" y="964341"/>
                    <a:pt x="2173706" y="968639"/>
                    <a:pt x="2156512" y="964818"/>
                  </a:cubicBezTo>
                  <a:cubicBezTo>
                    <a:pt x="2149347" y="963385"/>
                    <a:pt x="2139317" y="967206"/>
                    <a:pt x="2140272" y="952877"/>
                  </a:cubicBezTo>
                  <a:cubicBezTo>
                    <a:pt x="2141227" y="939026"/>
                    <a:pt x="2150780" y="940459"/>
                    <a:pt x="2159377" y="941892"/>
                  </a:cubicBezTo>
                  <a:cubicBezTo>
                    <a:pt x="2183737" y="946190"/>
                    <a:pt x="2208096" y="945235"/>
                    <a:pt x="2232455" y="945235"/>
                  </a:cubicBezTo>
                  <a:cubicBezTo>
                    <a:pt x="2235799" y="945235"/>
                    <a:pt x="2238665" y="945235"/>
                    <a:pt x="2241530" y="944280"/>
                  </a:cubicBezTo>
                  <a:cubicBezTo>
                    <a:pt x="2267800" y="945713"/>
                    <a:pt x="2294070" y="947623"/>
                    <a:pt x="2320340" y="948579"/>
                  </a:cubicBezTo>
                  <a:cubicBezTo>
                    <a:pt x="2337534" y="949534"/>
                    <a:pt x="2335146" y="961475"/>
                    <a:pt x="2335624" y="972460"/>
                  </a:cubicBezTo>
                  <a:close/>
                  <a:moveTo>
                    <a:pt x="2335624" y="1831244"/>
                  </a:moveTo>
                  <a:cubicBezTo>
                    <a:pt x="2336102" y="1831244"/>
                    <a:pt x="2336102" y="1831244"/>
                    <a:pt x="2336579" y="1831244"/>
                  </a:cubicBezTo>
                  <a:cubicBezTo>
                    <a:pt x="2336579" y="1831244"/>
                    <a:pt x="2336579" y="1831722"/>
                    <a:pt x="2336579" y="1831722"/>
                  </a:cubicBezTo>
                  <a:cubicBezTo>
                    <a:pt x="2336102" y="1831244"/>
                    <a:pt x="2335624" y="1831244"/>
                    <a:pt x="2335624" y="1831244"/>
                  </a:cubicBezTo>
                  <a:close/>
                  <a:moveTo>
                    <a:pt x="2809436" y="1208411"/>
                  </a:moveTo>
                  <a:cubicBezTo>
                    <a:pt x="2809913" y="1207933"/>
                    <a:pt x="2810868" y="1207933"/>
                    <a:pt x="2811346" y="1207456"/>
                  </a:cubicBezTo>
                  <a:cubicBezTo>
                    <a:pt x="2810391" y="1207933"/>
                    <a:pt x="2809913" y="1208411"/>
                    <a:pt x="2809436" y="1208411"/>
                  </a:cubicBezTo>
                  <a:close/>
                  <a:moveTo>
                    <a:pt x="2968010" y="1536067"/>
                  </a:moveTo>
                  <a:cubicBezTo>
                    <a:pt x="2968010" y="1536067"/>
                    <a:pt x="2968010" y="1536067"/>
                    <a:pt x="2968010" y="1536067"/>
                  </a:cubicBezTo>
                  <a:cubicBezTo>
                    <a:pt x="2968010" y="1535589"/>
                    <a:pt x="2968010" y="1535589"/>
                    <a:pt x="2968010" y="1536067"/>
                  </a:cubicBezTo>
                  <a:cubicBezTo>
                    <a:pt x="2968010" y="1535589"/>
                    <a:pt x="2968487" y="1535589"/>
                    <a:pt x="2968487" y="1535589"/>
                  </a:cubicBezTo>
                  <a:cubicBezTo>
                    <a:pt x="2968487" y="1536067"/>
                    <a:pt x="2968010" y="1536067"/>
                    <a:pt x="2968010" y="1536067"/>
                  </a:cubicBezTo>
                  <a:close/>
                  <a:moveTo>
                    <a:pt x="3082642" y="1760077"/>
                  </a:moveTo>
                  <a:cubicBezTo>
                    <a:pt x="3082642" y="1759599"/>
                    <a:pt x="3082642" y="1759599"/>
                    <a:pt x="3082642" y="1759121"/>
                  </a:cubicBezTo>
                  <a:cubicBezTo>
                    <a:pt x="3082642" y="1759121"/>
                    <a:pt x="3082642" y="1759121"/>
                    <a:pt x="3082642" y="1759121"/>
                  </a:cubicBezTo>
                  <a:cubicBezTo>
                    <a:pt x="3082642" y="1759599"/>
                    <a:pt x="3082642" y="1759599"/>
                    <a:pt x="3082642" y="1760077"/>
                  </a:cubicBezTo>
                  <a:close/>
                  <a:moveTo>
                    <a:pt x="3182467" y="1569024"/>
                  </a:move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8546"/>
                    <a:pt x="3182467" y="1569024"/>
                  </a:cubicBezTo>
                  <a:cubicBezTo>
                    <a:pt x="3182467" y="1569024"/>
                    <a:pt x="3182467" y="1569024"/>
                    <a:pt x="3182467" y="1569024"/>
                  </a:cubicBezTo>
                  <a:close/>
                  <a:moveTo>
                    <a:pt x="3756581" y="1805929"/>
                  </a:moveTo>
                  <a:cubicBezTo>
                    <a:pt x="3757059" y="1805929"/>
                    <a:pt x="3757059" y="1805929"/>
                    <a:pt x="3757536" y="1805929"/>
                  </a:cubicBezTo>
                  <a:cubicBezTo>
                    <a:pt x="3758014" y="1805929"/>
                    <a:pt x="3758014" y="1805929"/>
                    <a:pt x="3758492" y="1805929"/>
                  </a:cubicBezTo>
                  <a:cubicBezTo>
                    <a:pt x="3758014" y="1805929"/>
                    <a:pt x="3757059" y="1805929"/>
                    <a:pt x="3756581" y="1805929"/>
                  </a:cubicBezTo>
                  <a:close/>
                </a:path>
              </a:pathLst>
            </a:custGeom>
            <a:solidFill>
              <a:schemeClr val="accent1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33D4F4-7B70-462F-AC8C-3912E454372C}"/>
                </a:ext>
              </a:extLst>
            </p:cNvPr>
            <p:cNvSpPr/>
            <p:nvPr/>
          </p:nvSpPr>
          <p:spPr>
            <a:xfrm>
              <a:off x="3541256" y="4964516"/>
              <a:ext cx="824035" cy="289307"/>
            </a:xfrm>
            <a:custGeom>
              <a:avLst/>
              <a:gdLst>
                <a:gd name="connsiteX0" fmla="*/ 388793 w 824035"/>
                <a:gd name="connsiteY0" fmla="*/ 43304 h 289307"/>
                <a:gd name="connsiteX1" fmla="*/ 532560 w 824035"/>
                <a:gd name="connsiteY1" fmla="*/ 38050 h 289307"/>
                <a:gd name="connsiteX2" fmla="*/ 673940 w 824035"/>
                <a:gd name="connsiteY2" fmla="*/ 33274 h 289307"/>
                <a:gd name="connsiteX3" fmla="*/ 812453 w 824035"/>
                <a:gd name="connsiteY3" fmla="*/ 37573 h 289307"/>
                <a:gd name="connsiteX4" fmla="*/ 822006 w 824035"/>
                <a:gd name="connsiteY4" fmla="*/ 197580 h 289307"/>
                <a:gd name="connsiteX5" fmla="*/ 821528 w 824035"/>
                <a:gd name="connsiteY5" fmla="*/ 255851 h 289307"/>
                <a:gd name="connsiteX6" fmla="*/ 795736 w 824035"/>
                <a:gd name="connsiteY6" fmla="*/ 270180 h 289307"/>
                <a:gd name="connsiteX7" fmla="*/ 10030 w 824035"/>
                <a:gd name="connsiteY7" fmla="*/ 289285 h 289307"/>
                <a:gd name="connsiteX8" fmla="*/ 0 w 824035"/>
                <a:gd name="connsiteY8" fmla="*/ 274956 h 289307"/>
                <a:gd name="connsiteX9" fmla="*/ 11941 w 824035"/>
                <a:gd name="connsiteY9" fmla="*/ 188027 h 289307"/>
                <a:gd name="connsiteX10" fmla="*/ 34389 w 824035"/>
                <a:gd name="connsiteY10" fmla="*/ 39006 h 289307"/>
                <a:gd name="connsiteX11" fmla="*/ 60659 w 824035"/>
                <a:gd name="connsiteY11" fmla="*/ 13213 h 289307"/>
                <a:gd name="connsiteX12" fmla="*/ 204427 w 824035"/>
                <a:gd name="connsiteY12" fmla="*/ 795 h 289307"/>
                <a:gd name="connsiteX13" fmla="*/ 224010 w 824035"/>
                <a:gd name="connsiteY13" fmla="*/ 18945 h 289307"/>
                <a:gd name="connsiteX14" fmla="*/ 240249 w 824035"/>
                <a:gd name="connsiteY14" fmla="*/ 53812 h 289307"/>
                <a:gd name="connsiteX15" fmla="*/ 388793 w 824035"/>
                <a:gd name="connsiteY15" fmla="*/ 43304 h 28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035" h="289307">
                  <a:moveTo>
                    <a:pt x="388793" y="43304"/>
                  </a:moveTo>
                  <a:cubicBezTo>
                    <a:pt x="436556" y="40916"/>
                    <a:pt x="484797" y="39483"/>
                    <a:pt x="532560" y="38050"/>
                  </a:cubicBezTo>
                  <a:cubicBezTo>
                    <a:pt x="579846" y="36617"/>
                    <a:pt x="626654" y="35184"/>
                    <a:pt x="673940" y="33274"/>
                  </a:cubicBezTo>
                  <a:cubicBezTo>
                    <a:pt x="697344" y="32319"/>
                    <a:pt x="811498" y="24199"/>
                    <a:pt x="812453" y="37573"/>
                  </a:cubicBezTo>
                  <a:cubicBezTo>
                    <a:pt x="817707" y="98710"/>
                    <a:pt x="819618" y="144085"/>
                    <a:pt x="822006" y="197580"/>
                  </a:cubicBezTo>
                  <a:cubicBezTo>
                    <a:pt x="822961" y="214297"/>
                    <a:pt x="826305" y="239611"/>
                    <a:pt x="821528" y="255851"/>
                  </a:cubicBezTo>
                  <a:cubicBezTo>
                    <a:pt x="817229" y="269702"/>
                    <a:pt x="810065" y="269224"/>
                    <a:pt x="795736" y="270180"/>
                  </a:cubicBezTo>
                  <a:cubicBezTo>
                    <a:pt x="595608" y="279255"/>
                    <a:pt x="85019" y="286419"/>
                    <a:pt x="10030" y="289285"/>
                  </a:cubicBezTo>
                  <a:cubicBezTo>
                    <a:pt x="478" y="289763"/>
                    <a:pt x="0" y="282598"/>
                    <a:pt x="0" y="274956"/>
                  </a:cubicBezTo>
                  <a:cubicBezTo>
                    <a:pt x="955" y="245343"/>
                    <a:pt x="7642" y="216685"/>
                    <a:pt x="11941" y="188027"/>
                  </a:cubicBezTo>
                  <a:cubicBezTo>
                    <a:pt x="19583" y="136920"/>
                    <a:pt x="25792" y="90112"/>
                    <a:pt x="34389" y="39006"/>
                  </a:cubicBezTo>
                  <a:cubicBezTo>
                    <a:pt x="37255" y="23244"/>
                    <a:pt x="43464" y="15601"/>
                    <a:pt x="60659" y="13213"/>
                  </a:cubicBezTo>
                  <a:cubicBezTo>
                    <a:pt x="113199" y="6049"/>
                    <a:pt x="151409" y="5094"/>
                    <a:pt x="204427" y="795"/>
                  </a:cubicBezTo>
                  <a:cubicBezTo>
                    <a:pt x="227353" y="-1116"/>
                    <a:pt x="219233" y="-1116"/>
                    <a:pt x="224010" y="18945"/>
                  </a:cubicBezTo>
                  <a:cubicBezTo>
                    <a:pt x="229741" y="42349"/>
                    <a:pt x="215890" y="55723"/>
                    <a:pt x="240249" y="53812"/>
                  </a:cubicBezTo>
                  <a:cubicBezTo>
                    <a:pt x="287057" y="49991"/>
                    <a:pt x="342463" y="45692"/>
                    <a:pt x="388793" y="43304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252C83-385F-471D-9D35-849AE9A973E6}"/>
                </a:ext>
              </a:extLst>
            </p:cNvPr>
            <p:cNvSpPr/>
            <p:nvPr/>
          </p:nvSpPr>
          <p:spPr>
            <a:xfrm>
              <a:off x="4584297" y="4929664"/>
              <a:ext cx="373871" cy="250581"/>
            </a:xfrm>
            <a:custGeom>
              <a:avLst/>
              <a:gdLst>
                <a:gd name="connsiteX0" fmla="*/ 76053 w 373871"/>
                <a:gd name="connsiteY0" fmla="*/ 2212 h 250581"/>
                <a:gd name="connsiteX1" fmla="*/ 225552 w 373871"/>
                <a:gd name="connsiteY1" fmla="*/ 3167 h 250581"/>
                <a:gd name="connsiteX2" fmla="*/ 275703 w 373871"/>
                <a:gd name="connsiteY2" fmla="*/ 22750 h 250581"/>
                <a:gd name="connsiteX3" fmla="*/ 291465 w 373871"/>
                <a:gd name="connsiteY3" fmla="*/ 37557 h 250581"/>
                <a:gd name="connsiteX4" fmla="*/ 215999 w 373871"/>
                <a:gd name="connsiteY4" fmla="*/ 62394 h 250581"/>
                <a:gd name="connsiteX5" fmla="*/ 243224 w 373871"/>
                <a:gd name="connsiteY5" fmla="*/ 103470 h 250581"/>
                <a:gd name="connsiteX6" fmla="*/ 328721 w 373871"/>
                <a:gd name="connsiteY6" fmla="*/ 129262 h 250581"/>
                <a:gd name="connsiteX7" fmla="*/ 370752 w 373871"/>
                <a:gd name="connsiteY7" fmla="*/ 232431 h 250581"/>
                <a:gd name="connsiteX8" fmla="*/ 359767 w 373871"/>
                <a:gd name="connsiteY8" fmla="*/ 250581 h 250581"/>
                <a:gd name="connsiteX9" fmla="*/ 18259 w 373871"/>
                <a:gd name="connsiteY9" fmla="*/ 250581 h 250581"/>
                <a:gd name="connsiteX10" fmla="*/ 109 w 373871"/>
                <a:gd name="connsiteY10" fmla="*/ 231953 h 250581"/>
                <a:gd name="connsiteX11" fmla="*/ 12050 w 373871"/>
                <a:gd name="connsiteY11" fmla="*/ 19407 h 250581"/>
                <a:gd name="connsiteX12" fmla="*/ 27334 w 373871"/>
                <a:gd name="connsiteY12" fmla="*/ 5078 h 250581"/>
                <a:gd name="connsiteX13" fmla="*/ 76053 w 373871"/>
                <a:gd name="connsiteY13" fmla="*/ 2212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871" h="250581">
                  <a:moveTo>
                    <a:pt x="76053" y="2212"/>
                  </a:moveTo>
                  <a:cubicBezTo>
                    <a:pt x="125727" y="-176"/>
                    <a:pt x="176356" y="-1609"/>
                    <a:pt x="225552" y="3167"/>
                  </a:cubicBezTo>
                  <a:cubicBezTo>
                    <a:pt x="245135" y="5078"/>
                    <a:pt x="257553" y="15108"/>
                    <a:pt x="275703" y="22750"/>
                  </a:cubicBezTo>
                  <a:cubicBezTo>
                    <a:pt x="282868" y="25616"/>
                    <a:pt x="288599" y="29915"/>
                    <a:pt x="291465" y="37557"/>
                  </a:cubicBezTo>
                  <a:cubicBezTo>
                    <a:pt x="302451" y="64782"/>
                    <a:pt x="225552" y="49020"/>
                    <a:pt x="215999" y="62394"/>
                  </a:cubicBezTo>
                  <a:cubicBezTo>
                    <a:pt x="203103" y="81021"/>
                    <a:pt x="224596" y="101082"/>
                    <a:pt x="243224" y="103470"/>
                  </a:cubicBezTo>
                  <a:cubicBezTo>
                    <a:pt x="279047" y="107291"/>
                    <a:pt x="311526" y="87231"/>
                    <a:pt x="328721" y="129262"/>
                  </a:cubicBezTo>
                  <a:cubicBezTo>
                    <a:pt x="342572" y="163652"/>
                    <a:pt x="356423" y="198041"/>
                    <a:pt x="370752" y="232431"/>
                  </a:cubicBezTo>
                  <a:cubicBezTo>
                    <a:pt x="376006" y="244849"/>
                    <a:pt x="376006" y="250581"/>
                    <a:pt x="359767" y="250581"/>
                  </a:cubicBezTo>
                  <a:cubicBezTo>
                    <a:pt x="246090" y="250103"/>
                    <a:pt x="131936" y="250103"/>
                    <a:pt x="18259" y="250581"/>
                  </a:cubicBezTo>
                  <a:cubicBezTo>
                    <a:pt x="4408" y="250581"/>
                    <a:pt x="-846" y="245805"/>
                    <a:pt x="109" y="231953"/>
                  </a:cubicBezTo>
                  <a:cubicBezTo>
                    <a:pt x="4408" y="161264"/>
                    <a:pt x="8229" y="90096"/>
                    <a:pt x="12050" y="19407"/>
                  </a:cubicBezTo>
                  <a:cubicBezTo>
                    <a:pt x="12528" y="8899"/>
                    <a:pt x="17304" y="5555"/>
                    <a:pt x="27334" y="5078"/>
                  </a:cubicBezTo>
                  <a:cubicBezTo>
                    <a:pt x="43096" y="3645"/>
                    <a:pt x="59336" y="2690"/>
                    <a:pt x="76053" y="2212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9B7016-5FFE-4AA8-B499-7C048F87F73E}"/>
                </a:ext>
              </a:extLst>
            </p:cNvPr>
            <p:cNvSpPr/>
            <p:nvPr/>
          </p:nvSpPr>
          <p:spPr>
            <a:xfrm>
              <a:off x="4359039" y="4984614"/>
              <a:ext cx="672011" cy="248937"/>
            </a:xfrm>
            <a:custGeom>
              <a:avLst/>
              <a:gdLst>
                <a:gd name="connsiteX0" fmla="*/ 197664 w 672011"/>
                <a:gd name="connsiteY0" fmla="*/ 6011 h 248937"/>
                <a:gd name="connsiteX1" fmla="*/ 229665 w 672011"/>
                <a:gd name="connsiteY1" fmla="*/ 25116 h 248937"/>
                <a:gd name="connsiteX2" fmla="*/ 219157 w 672011"/>
                <a:gd name="connsiteY2" fmla="*/ 183212 h 248937"/>
                <a:gd name="connsiteX3" fmla="*/ 240173 w 672011"/>
                <a:gd name="connsiteY3" fmla="*/ 205661 h 248937"/>
                <a:gd name="connsiteX4" fmla="*/ 595532 w 672011"/>
                <a:gd name="connsiteY4" fmla="*/ 205184 h 248937"/>
                <a:gd name="connsiteX5" fmla="*/ 653803 w 672011"/>
                <a:gd name="connsiteY5" fmla="*/ 203751 h 248937"/>
                <a:gd name="connsiteX6" fmla="*/ 671953 w 672011"/>
                <a:gd name="connsiteY6" fmla="*/ 225244 h 248937"/>
                <a:gd name="connsiteX7" fmla="*/ 656191 w 672011"/>
                <a:gd name="connsiteY7" fmla="*/ 231931 h 248937"/>
                <a:gd name="connsiteX8" fmla="*/ 368656 w 672011"/>
                <a:gd name="connsiteY8" fmla="*/ 238618 h 248937"/>
                <a:gd name="connsiteX9" fmla="*/ 71569 w 672011"/>
                <a:gd name="connsiteY9" fmla="*/ 244349 h 248937"/>
                <a:gd name="connsiteX10" fmla="*/ 19029 w 672011"/>
                <a:gd name="connsiteY10" fmla="*/ 239095 h 248937"/>
                <a:gd name="connsiteX11" fmla="*/ 401 w 672011"/>
                <a:gd name="connsiteY11" fmla="*/ 17951 h 248937"/>
                <a:gd name="connsiteX12" fmla="*/ 17596 w 672011"/>
                <a:gd name="connsiteY12" fmla="*/ 279 h 248937"/>
                <a:gd name="connsiteX13" fmla="*/ 197664 w 672011"/>
                <a:gd name="connsiteY13" fmla="*/ 6011 h 24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011" h="248937">
                  <a:moveTo>
                    <a:pt x="197664" y="6011"/>
                  </a:moveTo>
                  <a:cubicBezTo>
                    <a:pt x="211515" y="6011"/>
                    <a:pt x="230620" y="11265"/>
                    <a:pt x="229665" y="25116"/>
                  </a:cubicBezTo>
                  <a:cubicBezTo>
                    <a:pt x="225844" y="77656"/>
                    <a:pt x="223933" y="130673"/>
                    <a:pt x="219157" y="183212"/>
                  </a:cubicBezTo>
                  <a:cubicBezTo>
                    <a:pt x="217724" y="200885"/>
                    <a:pt x="222501" y="205661"/>
                    <a:pt x="240173" y="205661"/>
                  </a:cubicBezTo>
                  <a:cubicBezTo>
                    <a:pt x="358626" y="205184"/>
                    <a:pt x="477079" y="205184"/>
                    <a:pt x="595532" y="205184"/>
                  </a:cubicBezTo>
                  <a:cubicBezTo>
                    <a:pt x="615115" y="205184"/>
                    <a:pt x="634698" y="204706"/>
                    <a:pt x="653803" y="203751"/>
                  </a:cubicBezTo>
                  <a:cubicBezTo>
                    <a:pt x="669565" y="202795"/>
                    <a:pt x="670998" y="215214"/>
                    <a:pt x="671953" y="225244"/>
                  </a:cubicBezTo>
                  <a:cubicBezTo>
                    <a:pt x="672908" y="236230"/>
                    <a:pt x="661923" y="231453"/>
                    <a:pt x="656191" y="231931"/>
                  </a:cubicBezTo>
                  <a:cubicBezTo>
                    <a:pt x="560665" y="237662"/>
                    <a:pt x="464660" y="236707"/>
                    <a:pt x="368656" y="238618"/>
                  </a:cubicBezTo>
                  <a:cubicBezTo>
                    <a:pt x="269786" y="240528"/>
                    <a:pt x="170439" y="242439"/>
                    <a:pt x="71569" y="244349"/>
                  </a:cubicBezTo>
                  <a:cubicBezTo>
                    <a:pt x="56285" y="244827"/>
                    <a:pt x="28104" y="257245"/>
                    <a:pt x="19029" y="239095"/>
                  </a:cubicBezTo>
                  <a:cubicBezTo>
                    <a:pt x="15686" y="232409"/>
                    <a:pt x="7566" y="76223"/>
                    <a:pt x="401" y="17951"/>
                  </a:cubicBezTo>
                  <a:cubicBezTo>
                    <a:pt x="-1509" y="2667"/>
                    <a:pt x="3267" y="-1154"/>
                    <a:pt x="17596" y="279"/>
                  </a:cubicBezTo>
                  <a:cubicBezTo>
                    <a:pt x="23806" y="757"/>
                    <a:pt x="144647" y="6488"/>
                    <a:pt x="197664" y="601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425B9D-2DA7-4CBB-AA23-24DF7F0CA3B3}"/>
                </a:ext>
              </a:extLst>
            </p:cNvPr>
            <p:cNvSpPr/>
            <p:nvPr/>
          </p:nvSpPr>
          <p:spPr>
            <a:xfrm>
              <a:off x="3221980" y="4719903"/>
              <a:ext cx="1033253" cy="537898"/>
            </a:xfrm>
            <a:custGeom>
              <a:avLst/>
              <a:gdLst>
                <a:gd name="connsiteX0" fmla="*/ 727175 w 1033253"/>
                <a:gd name="connsiteY0" fmla="*/ 276453 h 537898"/>
                <a:gd name="connsiteX1" fmla="*/ 576720 w 1033253"/>
                <a:gd name="connsiteY1" fmla="*/ 286961 h 537898"/>
                <a:gd name="connsiteX2" fmla="*/ 553317 w 1033253"/>
                <a:gd name="connsiteY2" fmla="*/ 266901 h 537898"/>
                <a:gd name="connsiteX3" fmla="*/ 520360 w 1033253"/>
                <a:gd name="connsiteY3" fmla="*/ 235377 h 537898"/>
                <a:gd name="connsiteX4" fmla="*/ 364652 w 1033253"/>
                <a:gd name="connsiteY4" fmla="*/ 251616 h 537898"/>
                <a:gd name="connsiteX5" fmla="*/ 344591 w 1033253"/>
                <a:gd name="connsiteY5" fmla="*/ 270722 h 537898"/>
                <a:gd name="connsiteX6" fmla="*/ 308291 w 1033253"/>
                <a:gd name="connsiteY6" fmla="*/ 519091 h 537898"/>
                <a:gd name="connsiteX7" fmla="*/ 295872 w 1033253"/>
                <a:gd name="connsiteY7" fmla="*/ 537241 h 537898"/>
                <a:gd name="connsiteX8" fmla="*/ 114850 w 1033253"/>
                <a:gd name="connsiteY8" fmla="*/ 534853 h 537898"/>
                <a:gd name="connsiteX9" fmla="*/ 93834 w 1033253"/>
                <a:gd name="connsiteY9" fmla="*/ 522434 h 537898"/>
                <a:gd name="connsiteX10" fmla="*/ 62788 w 1033253"/>
                <a:gd name="connsiteY10" fmla="*/ 420698 h 537898"/>
                <a:gd name="connsiteX11" fmla="*/ 57056 w 1033253"/>
                <a:gd name="connsiteY11" fmla="*/ 395384 h 537898"/>
                <a:gd name="connsiteX12" fmla="*/ 2606 w 1033253"/>
                <a:gd name="connsiteY12" fmla="*/ 253049 h 537898"/>
                <a:gd name="connsiteX13" fmla="*/ 5949 w 1033253"/>
                <a:gd name="connsiteY13" fmla="*/ 223436 h 537898"/>
                <a:gd name="connsiteX14" fmla="*/ 145896 w 1033253"/>
                <a:gd name="connsiteY14" fmla="*/ 3725 h 537898"/>
                <a:gd name="connsiteX15" fmla="*/ 348890 w 1033253"/>
                <a:gd name="connsiteY15" fmla="*/ 10412 h 537898"/>
                <a:gd name="connsiteX16" fmla="*/ 854703 w 1033253"/>
                <a:gd name="connsiteY16" fmla="*/ 39070 h 537898"/>
                <a:gd name="connsiteX17" fmla="*/ 912019 w 1033253"/>
                <a:gd name="connsiteY17" fmla="*/ 50533 h 537898"/>
                <a:gd name="connsiteX18" fmla="*/ 933512 w 1033253"/>
                <a:gd name="connsiteY18" fmla="*/ 69161 h 537898"/>
                <a:gd name="connsiteX19" fmla="*/ 1023785 w 1033253"/>
                <a:gd name="connsiteY19" fmla="*/ 232033 h 537898"/>
                <a:gd name="connsiteX20" fmla="*/ 1005157 w 1033253"/>
                <a:gd name="connsiteY20" fmla="*/ 262124 h 537898"/>
                <a:gd name="connsiteX21" fmla="*/ 727175 w 1033253"/>
                <a:gd name="connsiteY21" fmla="*/ 276453 h 53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3253" h="537898">
                  <a:moveTo>
                    <a:pt x="727175" y="276453"/>
                  </a:moveTo>
                  <a:cubicBezTo>
                    <a:pt x="677023" y="279319"/>
                    <a:pt x="626872" y="282663"/>
                    <a:pt x="576720" y="286961"/>
                  </a:cubicBezTo>
                  <a:cubicBezTo>
                    <a:pt x="560003" y="288394"/>
                    <a:pt x="552839" y="286006"/>
                    <a:pt x="553317" y="266901"/>
                  </a:cubicBezTo>
                  <a:cubicBezTo>
                    <a:pt x="554749" y="232989"/>
                    <a:pt x="553317" y="232511"/>
                    <a:pt x="520360" y="235377"/>
                  </a:cubicBezTo>
                  <a:cubicBezTo>
                    <a:pt x="468298" y="240153"/>
                    <a:pt x="416714" y="246362"/>
                    <a:pt x="364652" y="251616"/>
                  </a:cubicBezTo>
                  <a:cubicBezTo>
                    <a:pt x="352711" y="253049"/>
                    <a:pt x="346502" y="256870"/>
                    <a:pt x="344591" y="270722"/>
                  </a:cubicBezTo>
                  <a:cubicBezTo>
                    <a:pt x="333128" y="353352"/>
                    <a:pt x="320232" y="435983"/>
                    <a:pt x="308291" y="519091"/>
                  </a:cubicBezTo>
                  <a:cubicBezTo>
                    <a:pt x="306858" y="527688"/>
                    <a:pt x="305903" y="535330"/>
                    <a:pt x="295872" y="537241"/>
                  </a:cubicBezTo>
                  <a:cubicBezTo>
                    <a:pt x="235691" y="536286"/>
                    <a:pt x="175031" y="540584"/>
                    <a:pt x="114850" y="534853"/>
                  </a:cubicBezTo>
                  <a:cubicBezTo>
                    <a:pt x="105297" y="533897"/>
                    <a:pt x="99088" y="531509"/>
                    <a:pt x="93834" y="522434"/>
                  </a:cubicBezTo>
                  <a:cubicBezTo>
                    <a:pt x="74729" y="490910"/>
                    <a:pt x="56101" y="459864"/>
                    <a:pt x="62788" y="420698"/>
                  </a:cubicBezTo>
                  <a:cubicBezTo>
                    <a:pt x="64221" y="411623"/>
                    <a:pt x="59922" y="403504"/>
                    <a:pt x="57056" y="395384"/>
                  </a:cubicBezTo>
                  <a:cubicBezTo>
                    <a:pt x="38906" y="347621"/>
                    <a:pt x="21234" y="300335"/>
                    <a:pt x="2606" y="253049"/>
                  </a:cubicBezTo>
                  <a:cubicBezTo>
                    <a:pt x="-1693" y="242064"/>
                    <a:pt x="-737" y="233466"/>
                    <a:pt x="5949" y="223436"/>
                  </a:cubicBezTo>
                  <a:cubicBezTo>
                    <a:pt x="50369" y="156568"/>
                    <a:pt x="139209" y="7068"/>
                    <a:pt x="145896" y="3725"/>
                  </a:cubicBezTo>
                  <a:cubicBezTo>
                    <a:pt x="168822" y="-7261"/>
                    <a:pt x="333606" y="9457"/>
                    <a:pt x="348890" y="10412"/>
                  </a:cubicBezTo>
                  <a:cubicBezTo>
                    <a:pt x="480239" y="17576"/>
                    <a:pt x="817447" y="36204"/>
                    <a:pt x="854703" y="39070"/>
                  </a:cubicBezTo>
                  <a:cubicBezTo>
                    <a:pt x="873808" y="40503"/>
                    <a:pt x="892913" y="46712"/>
                    <a:pt x="912019" y="50533"/>
                  </a:cubicBezTo>
                  <a:cubicBezTo>
                    <a:pt x="922527" y="52921"/>
                    <a:pt x="928736" y="59608"/>
                    <a:pt x="933512" y="69161"/>
                  </a:cubicBezTo>
                  <a:cubicBezTo>
                    <a:pt x="963125" y="123611"/>
                    <a:pt x="993694" y="177583"/>
                    <a:pt x="1023785" y="232033"/>
                  </a:cubicBezTo>
                  <a:cubicBezTo>
                    <a:pt x="1038591" y="261169"/>
                    <a:pt x="1038591" y="260691"/>
                    <a:pt x="1005157" y="262124"/>
                  </a:cubicBezTo>
                  <a:cubicBezTo>
                    <a:pt x="912496" y="267378"/>
                    <a:pt x="819836" y="271199"/>
                    <a:pt x="727175" y="2764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A908E9-3818-4EF4-B8A4-1D4171327083}"/>
                </a:ext>
              </a:extLst>
            </p:cNvPr>
            <p:cNvSpPr/>
            <p:nvPr/>
          </p:nvSpPr>
          <p:spPr>
            <a:xfrm>
              <a:off x="3063611" y="4615099"/>
              <a:ext cx="1115915" cy="124291"/>
            </a:xfrm>
            <a:custGeom>
              <a:avLst/>
              <a:gdLst>
                <a:gd name="connsiteX0" fmla="*/ 1096657 w 1115915"/>
                <a:gd name="connsiteY0" fmla="*/ 124291 h 124291"/>
                <a:gd name="connsiteX1" fmla="*/ 862616 w 1115915"/>
                <a:gd name="connsiteY1" fmla="*/ 101365 h 124291"/>
                <a:gd name="connsiteX2" fmla="*/ 540692 w 1115915"/>
                <a:gd name="connsiteY2" fmla="*/ 82737 h 124291"/>
                <a:gd name="connsiteX3" fmla="*/ 339131 w 1115915"/>
                <a:gd name="connsiteY3" fmla="*/ 71752 h 124291"/>
                <a:gd name="connsiteX4" fmla="*/ 295667 w 1115915"/>
                <a:gd name="connsiteY4" fmla="*/ 68408 h 124291"/>
                <a:gd name="connsiteX5" fmla="*/ 41088 w 1115915"/>
                <a:gd name="connsiteY5" fmla="*/ 93245 h 124291"/>
                <a:gd name="connsiteX6" fmla="*/ 7176 w 1115915"/>
                <a:gd name="connsiteY6" fmla="*/ 73662 h 124291"/>
                <a:gd name="connsiteX7" fmla="*/ 35357 w 1115915"/>
                <a:gd name="connsiteY7" fmla="*/ 23989 h 124291"/>
                <a:gd name="connsiteX8" fmla="*/ 201573 w 1115915"/>
                <a:gd name="connsiteY8" fmla="*/ 2495 h 124291"/>
                <a:gd name="connsiteX9" fmla="*/ 342952 w 1115915"/>
                <a:gd name="connsiteY9" fmla="*/ 585 h 124291"/>
                <a:gd name="connsiteX10" fmla="*/ 600874 w 1115915"/>
                <a:gd name="connsiteY10" fmla="*/ 14436 h 124291"/>
                <a:gd name="connsiteX11" fmla="*/ 747507 w 1115915"/>
                <a:gd name="connsiteY11" fmla="*/ 22556 h 124291"/>
                <a:gd name="connsiteX12" fmla="*/ 993965 w 1115915"/>
                <a:gd name="connsiteY12" fmla="*/ 36885 h 124291"/>
                <a:gd name="connsiteX13" fmla="*/ 1100478 w 1115915"/>
                <a:gd name="connsiteY13" fmla="*/ 51214 h 124291"/>
                <a:gd name="connsiteX14" fmla="*/ 1113374 w 1115915"/>
                <a:gd name="connsiteY14" fmla="*/ 75095 h 124291"/>
                <a:gd name="connsiteX15" fmla="*/ 1096657 w 1115915"/>
                <a:gd name="connsiteY15" fmla="*/ 124291 h 124291"/>
                <a:gd name="connsiteX16" fmla="*/ 1096657 w 1115915"/>
                <a:gd name="connsiteY16" fmla="*/ 124291 h 1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5915" h="124291">
                  <a:moveTo>
                    <a:pt x="1096657" y="124291"/>
                  </a:moveTo>
                  <a:cubicBezTo>
                    <a:pt x="1019758" y="104708"/>
                    <a:pt x="940948" y="106141"/>
                    <a:pt x="862616" y="101365"/>
                  </a:cubicBezTo>
                  <a:cubicBezTo>
                    <a:pt x="755149" y="94201"/>
                    <a:pt x="648159" y="88469"/>
                    <a:pt x="540692" y="82737"/>
                  </a:cubicBezTo>
                  <a:cubicBezTo>
                    <a:pt x="473346" y="78916"/>
                    <a:pt x="406477" y="72707"/>
                    <a:pt x="339131" y="71752"/>
                  </a:cubicBezTo>
                  <a:cubicBezTo>
                    <a:pt x="324802" y="71274"/>
                    <a:pt x="310473" y="69364"/>
                    <a:pt x="295667" y="68408"/>
                  </a:cubicBezTo>
                  <a:cubicBezTo>
                    <a:pt x="209693" y="62677"/>
                    <a:pt x="124674" y="73662"/>
                    <a:pt x="41088" y="93245"/>
                  </a:cubicBezTo>
                  <a:cubicBezTo>
                    <a:pt x="21505" y="98022"/>
                    <a:pt x="12908" y="93245"/>
                    <a:pt x="7176" y="73662"/>
                  </a:cubicBezTo>
                  <a:cubicBezTo>
                    <a:pt x="-4764" y="33064"/>
                    <a:pt x="-5720" y="33541"/>
                    <a:pt x="35357" y="23989"/>
                  </a:cubicBezTo>
                  <a:cubicBezTo>
                    <a:pt x="89807" y="11092"/>
                    <a:pt x="144735" y="2973"/>
                    <a:pt x="201573" y="2495"/>
                  </a:cubicBezTo>
                  <a:cubicBezTo>
                    <a:pt x="248858" y="2017"/>
                    <a:pt x="296144" y="-1326"/>
                    <a:pt x="342952" y="585"/>
                  </a:cubicBezTo>
                  <a:cubicBezTo>
                    <a:pt x="428926" y="3928"/>
                    <a:pt x="514900" y="9660"/>
                    <a:pt x="600874" y="14436"/>
                  </a:cubicBezTo>
                  <a:cubicBezTo>
                    <a:pt x="649592" y="17302"/>
                    <a:pt x="698789" y="19690"/>
                    <a:pt x="747507" y="22556"/>
                  </a:cubicBezTo>
                  <a:cubicBezTo>
                    <a:pt x="829660" y="27332"/>
                    <a:pt x="911813" y="33064"/>
                    <a:pt x="993965" y="36885"/>
                  </a:cubicBezTo>
                  <a:cubicBezTo>
                    <a:pt x="1029788" y="38317"/>
                    <a:pt x="1065133" y="41661"/>
                    <a:pt x="1100478" y="51214"/>
                  </a:cubicBezTo>
                  <a:cubicBezTo>
                    <a:pt x="1115284" y="55035"/>
                    <a:pt x="1119105" y="60766"/>
                    <a:pt x="1113374" y="75095"/>
                  </a:cubicBezTo>
                  <a:cubicBezTo>
                    <a:pt x="1107164" y="90857"/>
                    <a:pt x="1102388" y="107574"/>
                    <a:pt x="1096657" y="124291"/>
                  </a:cubicBezTo>
                  <a:cubicBezTo>
                    <a:pt x="1096657" y="124291"/>
                    <a:pt x="1096657" y="124291"/>
                    <a:pt x="1096657" y="12429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072E14-C2DB-4B5A-B0E4-8ABCB3F4C1C8}"/>
                </a:ext>
              </a:extLst>
            </p:cNvPr>
            <p:cNvSpPr/>
            <p:nvPr/>
          </p:nvSpPr>
          <p:spPr>
            <a:xfrm>
              <a:off x="4648886" y="4933787"/>
              <a:ext cx="1910" cy="955"/>
            </a:xfrm>
            <a:custGeom>
              <a:avLst/>
              <a:gdLst>
                <a:gd name="connsiteX0" fmla="*/ 0 w 1910"/>
                <a:gd name="connsiteY0" fmla="*/ 0 h 955"/>
                <a:gd name="connsiteX1" fmla="*/ 1911 w 1910"/>
                <a:gd name="connsiteY1" fmla="*/ 955 h 955"/>
                <a:gd name="connsiteX2" fmla="*/ 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0" y="0"/>
                  </a:moveTo>
                  <a:cubicBezTo>
                    <a:pt x="478" y="478"/>
                    <a:pt x="955" y="478"/>
                    <a:pt x="1911" y="955"/>
                  </a:cubicBezTo>
                  <a:cubicBezTo>
                    <a:pt x="1433" y="478"/>
                    <a:pt x="955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C345777-50FF-49DE-9D93-50EC6CB9AD8F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61A591F-64E7-47B6-A98D-C43D2CB8C06D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6DD00A1-5735-43B2-8379-C02699B8B9F4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3D1EA2-0BFB-4DBF-89BD-48DDDBC98521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0 w 955"/>
                <a:gd name="connsiteY1" fmla="*/ 0 h 477"/>
                <a:gd name="connsiteX2" fmla="*/ 955 w 955"/>
                <a:gd name="connsiteY2" fmla="*/ 478 h 477"/>
                <a:gd name="connsiteX3" fmla="*/ 955 w 955"/>
                <a:gd name="connsiteY3" fmla="*/ 0 h 477"/>
                <a:gd name="connsiteX4" fmla="*/ 0 w 955"/>
                <a:gd name="connsiteY4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lnTo>
                    <a:pt x="0" y="0"/>
                  </a:ln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D38492-7B27-4B2C-99A2-40EB1F1F0795}"/>
                </a:ext>
              </a:extLst>
            </p:cNvPr>
            <p:cNvSpPr/>
            <p:nvPr/>
          </p:nvSpPr>
          <p:spPr>
            <a:xfrm>
              <a:off x="4467863" y="4988980"/>
              <a:ext cx="358" cy="212"/>
            </a:xfrm>
            <a:custGeom>
              <a:avLst/>
              <a:gdLst>
                <a:gd name="connsiteX0" fmla="*/ 0 w 358"/>
                <a:gd name="connsiteY0" fmla="*/ 212 h 212"/>
                <a:gd name="connsiteX1" fmla="*/ 0 w 358"/>
                <a:gd name="connsiteY1" fmla="*/ 212 h 212"/>
                <a:gd name="connsiteX2" fmla="*/ 0 w 358"/>
                <a:gd name="connsiteY2" fmla="*/ 212 h 212"/>
                <a:gd name="connsiteX3" fmla="*/ 0 w 358"/>
                <a:gd name="connsiteY3" fmla="*/ 212 h 212"/>
                <a:gd name="connsiteX4" fmla="*/ 0 w 358"/>
                <a:gd name="connsiteY4" fmla="*/ 212 h 212"/>
                <a:gd name="connsiteX5" fmla="*/ 0 w 358"/>
                <a:gd name="connsiteY5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" h="212">
                  <a:moveTo>
                    <a:pt x="0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478" y="212"/>
                    <a:pt x="478" y="212"/>
                    <a:pt x="0" y="212"/>
                  </a:cubicBezTo>
                  <a:cubicBezTo>
                    <a:pt x="0" y="-265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57F0E2-7EAC-4CC5-A131-12BE61DD759E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11E7A2-1CD7-4E68-A8D9-6E248F9F286C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75EE06-46C4-4C91-B975-5FBD95B7946D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235FD2-ECD9-4358-A929-8A2AF04A7A43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672A5C-F51D-4592-89F2-E257029FF02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09D44B-44CD-4664-B9E6-B78691E6932E}"/>
                </a:ext>
              </a:extLst>
            </p:cNvPr>
            <p:cNvSpPr/>
            <p:nvPr/>
          </p:nvSpPr>
          <p:spPr>
            <a:xfrm>
              <a:off x="2602142" y="4529113"/>
              <a:ext cx="128909" cy="306281"/>
            </a:xfrm>
            <a:custGeom>
              <a:avLst/>
              <a:gdLst>
                <a:gd name="connsiteX0" fmla="*/ 114720 w 128909"/>
                <a:gd name="connsiteY0" fmla="*/ 19702 h 306281"/>
                <a:gd name="connsiteX1" fmla="*/ 20626 w 128909"/>
                <a:gd name="connsiteY1" fmla="*/ 2029 h 306281"/>
                <a:gd name="connsiteX2" fmla="*/ 2954 w 128909"/>
                <a:gd name="connsiteY2" fmla="*/ 2507 h 306281"/>
                <a:gd name="connsiteX3" fmla="*/ 2476 w 128909"/>
                <a:gd name="connsiteY3" fmla="*/ 2985 h 306281"/>
                <a:gd name="connsiteX4" fmla="*/ 1521 w 128909"/>
                <a:gd name="connsiteY4" fmla="*/ 3940 h 306281"/>
                <a:gd name="connsiteX5" fmla="*/ 4386 w 128909"/>
                <a:gd name="connsiteY5" fmla="*/ 20657 h 306281"/>
                <a:gd name="connsiteX6" fmla="*/ 28746 w 128909"/>
                <a:gd name="connsiteY6" fmla="*/ 77973 h 306281"/>
                <a:gd name="connsiteX7" fmla="*/ 68867 w 128909"/>
                <a:gd name="connsiteY7" fmla="*/ 177320 h 306281"/>
                <a:gd name="connsiteX8" fmla="*/ 88927 w 128909"/>
                <a:gd name="connsiteY8" fmla="*/ 264250 h 306281"/>
                <a:gd name="connsiteX9" fmla="*/ 93226 w 128909"/>
                <a:gd name="connsiteY9" fmla="*/ 282877 h 306281"/>
                <a:gd name="connsiteX10" fmla="*/ 104212 w 128909"/>
                <a:gd name="connsiteY10" fmla="*/ 306281 h 306281"/>
                <a:gd name="connsiteX11" fmla="*/ 111854 w 128909"/>
                <a:gd name="connsiteY11" fmla="*/ 241801 h 306281"/>
                <a:gd name="connsiteX12" fmla="*/ 112331 w 128909"/>
                <a:gd name="connsiteY12" fmla="*/ 211232 h 306281"/>
                <a:gd name="connsiteX13" fmla="*/ 119018 w 128909"/>
                <a:gd name="connsiteY13" fmla="*/ 158693 h 306281"/>
                <a:gd name="connsiteX14" fmla="*/ 128093 w 128909"/>
                <a:gd name="connsiteY14" fmla="*/ 39285 h 306281"/>
                <a:gd name="connsiteX15" fmla="*/ 114720 w 128909"/>
                <a:gd name="connsiteY15" fmla="*/ 19702 h 30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909" h="306281">
                  <a:moveTo>
                    <a:pt x="114720" y="19702"/>
                  </a:moveTo>
                  <a:cubicBezTo>
                    <a:pt x="83196" y="14448"/>
                    <a:pt x="51672" y="8716"/>
                    <a:pt x="20626" y="2029"/>
                  </a:cubicBezTo>
                  <a:cubicBezTo>
                    <a:pt x="14894" y="1074"/>
                    <a:pt x="7730" y="-2269"/>
                    <a:pt x="2954" y="2507"/>
                  </a:cubicBezTo>
                  <a:cubicBezTo>
                    <a:pt x="2954" y="2507"/>
                    <a:pt x="2954" y="2507"/>
                    <a:pt x="2476" y="2985"/>
                  </a:cubicBezTo>
                  <a:cubicBezTo>
                    <a:pt x="1998" y="3462"/>
                    <a:pt x="1998" y="3462"/>
                    <a:pt x="1521" y="3940"/>
                  </a:cubicBezTo>
                  <a:cubicBezTo>
                    <a:pt x="-2300" y="9194"/>
                    <a:pt x="1998" y="15403"/>
                    <a:pt x="4386" y="20657"/>
                  </a:cubicBezTo>
                  <a:cubicBezTo>
                    <a:pt x="12984" y="39285"/>
                    <a:pt x="20626" y="58868"/>
                    <a:pt x="28746" y="77973"/>
                  </a:cubicBezTo>
                  <a:cubicBezTo>
                    <a:pt x="42119" y="110930"/>
                    <a:pt x="58837" y="142453"/>
                    <a:pt x="68867" y="177320"/>
                  </a:cubicBezTo>
                  <a:cubicBezTo>
                    <a:pt x="76031" y="205978"/>
                    <a:pt x="81763" y="235592"/>
                    <a:pt x="88927" y="264250"/>
                  </a:cubicBezTo>
                  <a:cubicBezTo>
                    <a:pt x="89405" y="270459"/>
                    <a:pt x="94659" y="276191"/>
                    <a:pt x="93226" y="282877"/>
                  </a:cubicBezTo>
                  <a:cubicBezTo>
                    <a:pt x="100868" y="288609"/>
                    <a:pt x="96092" y="300550"/>
                    <a:pt x="104212" y="306281"/>
                  </a:cubicBezTo>
                  <a:cubicBezTo>
                    <a:pt x="110898" y="285266"/>
                    <a:pt x="109943" y="263294"/>
                    <a:pt x="111854" y="241801"/>
                  </a:cubicBezTo>
                  <a:cubicBezTo>
                    <a:pt x="111854" y="231771"/>
                    <a:pt x="112331" y="221740"/>
                    <a:pt x="112331" y="211232"/>
                  </a:cubicBezTo>
                  <a:cubicBezTo>
                    <a:pt x="119018" y="194038"/>
                    <a:pt x="115197" y="175888"/>
                    <a:pt x="119018" y="158693"/>
                  </a:cubicBezTo>
                  <a:cubicBezTo>
                    <a:pt x="120451" y="119049"/>
                    <a:pt x="125227" y="78928"/>
                    <a:pt x="128093" y="39285"/>
                  </a:cubicBezTo>
                  <a:cubicBezTo>
                    <a:pt x="130481" y="27821"/>
                    <a:pt x="128093" y="22090"/>
                    <a:pt x="114720" y="1970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7D1753A-5D63-4D86-A559-0A81210826CA}"/>
                </a:ext>
              </a:extLst>
            </p:cNvPr>
            <p:cNvSpPr/>
            <p:nvPr/>
          </p:nvSpPr>
          <p:spPr>
            <a:xfrm>
              <a:off x="2603663" y="4531620"/>
              <a:ext cx="1432" cy="1432"/>
            </a:xfrm>
            <a:custGeom>
              <a:avLst/>
              <a:gdLst>
                <a:gd name="connsiteX0" fmla="*/ 1433 w 1432"/>
                <a:gd name="connsiteY0" fmla="*/ 478 h 1432"/>
                <a:gd name="connsiteX1" fmla="*/ 955 w 1432"/>
                <a:gd name="connsiteY1" fmla="*/ 0 h 1432"/>
                <a:gd name="connsiteX2" fmla="*/ 0 w 1432"/>
                <a:gd name="connsiteY2" fmla="*/ 0 h 1432"/>
                <a:gd name="connsiteX3" fmla="*/ 0 w 1432"/>
                <a:gd name="connsiteY3" fmla="*/ 0 h 1432"/>
                <a:gd name="connsiteX4" fmla="*/ 955 w 1432"/>
                <a:gd name="connsiteY4" fmla="*/ 1433 h 1432"/>
                <a:gd name="connsiteX5" fmla="*/ 1433 w 1432"/>
                <a:gd name="connsiteY5" fmla="*/ 478 h 1432"/>
                <a:gd name="connsiteX6" fmla="*/ 1433 w 1432"/>
                <a:gd name="connsiteY6" fmla="*/ 478 h 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2" h="1432">
                  <a:moveTo>
                    <a:pt x="1433" y="478"/>
                  </a:moveTo>
                  <a:cubicBezTo>
                    <a:pt x="1433" y="478"/>
                    <a:pt x="955" y="478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478"/>
                    <a:pt x="478" y="955"/>
                    <a:pt x="955" y="1433"/>
                  </a:cubicBezTo>
                  <a:cubicBezTo>
                    <a:pt x="478" y="1433"/>
                    <a:pt x="955" y="955"/>
                    <a:pt x="1433" y="478"/>
                  </a:cubicBezTo>
                  <a:cubicBezTo>
                    <a:pt x="1433" y="478"/>
                    <a:pt x="1433" y="478"/>
                    <a:pt x="1433" y="47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208B6D-17A9-4A51-A339-12E8AC2326E2}"/>
                </a:ext>
              </a:extLst>
            </p:cNvPr>
            <p:cNvSpPr/>
            <p:nvPr/>
          </p:nvSpPr>
          <p:spPr>
            <a:xfrm>
              <a:off x="2781614" y="4555502"/>
              <a:ext cx="227469" cy="343493"/>
            </a:xfrm>
            <a:custGeom>
              <a:avLst/>
              <a:gdLst>
                <a:gd name="connsiteX0" fmla="*/ 213708 w 227469"/>
                <a:gd name="connsiteY0" fmla="*/ 126095 h 343493"/>
                <a:gd name="connsiteX1" fmla="*/ 170721 w 227469"/>
                <a:gd name="connsiteY1" fmla="*/ 112244 h 343493"/>
                <a:gd name="connsiteX2" fmla="*/ 170721 w 227469"/>
                <a:gd name="connsiteY2" fmla="*/ 96482 h 343493"/>
                <a:gd name="connsiteX3" fmla="*/ 208932 w 227469"/>
                <a:gd name="connsiteY3" fmla="*/ 3821 h 343493"/>
                <a:gd name="connsiteX4" fmla="*/ 191260 w 227469"/>
                <a:gd name="connsiteY4" fmla="*/ 955 h 343493"/>
                <a:gd name="connsiteX5" fmla="*/ 29820 w 227469"/>
                <a:gd name="connsiteY5" fmla="*/ 0 h 343493"/>
                <a:gd name="connsiteX6" fmla="*/ 684 w 227469"/>
                <a:gd name="connsiteY6" fmla="*/ 29613 h 343493"/>
                <a:gd name="connsiteX7" fmla="*/ 684 w 227469"/>
                <a:gd name="connsiteY7" fmla="*/ 41076 h 343493"/>
                <a:gd name="connsiteX8" fmla="*/ 684 w 227469"/>
                <a:gd name="connsiteY8" fmla="*/ 72123 h 343493"/>
                <a:gd name="connsiteX9" fmla="*/ 8326 w 227469"/>
                <a:gd name="connsiteY9" fmla="*/ 142812 h 343493"/>
                <a:gd name="connsiteX10" fmla="*/ 8326 w 227469"/>
                <a:gd name="connsiteY10" fmla="*/ 174336 h 343493"/>
                <a:gd name="connsiteX11" fmla="*/ 15968 w 227469"/>
                <a:gd name="connsiteY11" fmla="*/ 245026 h 343493"/>
                <a:gd name="connsiteX12" fmla="*/ 15968 w 227469"/>
                <a:gd name="connsiteY12" fmla="*/ 276072 h 343493"/>
                <a:gd name="connsiteX13" fmla="*/ 18356 w 227469"/>
                <a:gd name="connsiteY13" fmla="*/ 330044 h 343493"/>
                <a:gd name="connsiteX14" fmla="*/ 24566 w 227469"/>
                <a:gd name="connsiteY14" fmla="*/ 343418 h 343493"/>
                <a:gd name="connsiteX15" fmla="*/ 84747 w 227469"/>
                <a:gd name="connsiteY15" fmla="*/ 296132 h 343493"/>
                <a:gd name="connsiteX16" fmla="*/ 85703 w 227469"/>
                <a:gd name="connsiteY16" fmla="*/ 294699 h 343493"/>
                <a:gd name="connsiteX17" fmla="*/ 115316 w 227469"/>
                <a:gd name="connsiteY17" fmla="*/ 232607 h 343493"/>
                <a:gd name="connsiteX18" fmla="*/ 127257 w 227469"/>
                <a:gd name="connsiteY18" fmla="*/ 222577 h 343493"/>
                <a:gd name="connsiteX19" fmla="*/ 197946 w 227469"/>
                <a:gd name="connsiteY19" fmla="*/ 215890 h 343493"/>
                <a:gd name="connsiteX20" fmla="*/ 205589 w 227469"/>
                <a:gd name="connsiteY20" fmla="*/ 211591 h 343493"/>
                <a:gd name="connsiteX21" fmla="*/ 227082 w 227469"/>
                <a:gd name="connsiteY21" fmla="*/ 145678 h 343493"/>
                <a:gd name="connsiteX22" fmla="*/ 213708 w 227469"/>
                <a:gd name="connsiteY22" fmla="*/ 126095 h 34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469" h="343493">
                  <a:moveTo>
                    <a:pt x="213708" y="126095"/>
                  </a:moveTo>
                  <a:cubicBezTo>
                    <a:pt x="199379" y="121796"/>
                    <a:pt x="185050" y="117020"/>
                    <a:pt x="170721" y="112244"/>
                  </a:cubicBezTo>
                  <a:cubicBezTo>
                    <a:pt x="155437" y="106990"/>
                    <a:pt x="167855" y="99825"/>
                    <a:pt x="170721" y="96482"/>
                  </a:cubicBezTo>
                  <a:cubicBezTo>
                    <a:pt x="191737" y="68779"/>
                    <a:pt x="208454" y="39644"/>
                    <a:pt x="208932" y="3821"/>
                  </a:cubicBezTo>
                  <a:cubicBezTo>
                    <a:pt x="203678" y="-1433"/>
                    <a:pt x="196991" y="955"/>
                    <a:pt x="191260" y="955"/>
                  </a:cubicBezTo>
                  <a:cubicBezTo>
                    <a:pt x="137287" y="478"/>
                    <a:pt x="83792" y="478"/>
                    <a:pt x="29820" y="0"/>
                  </a:cubicBezTo>
                  <a:cubicBezTo>
                    <a:pt x="-1227" y="0"/>
                    <a:pt x="-1227" y="0"/>
                    <a:pt x="684" y="29613"/>
                  </a:cubicBezTo>
                  <a:cubicBezTo>
                    <a:pt x="684" y="33434"/>
                    <a:pt x="684" y="37255"/>
                    <a:pt x="684" y="41076"/>
                  </a:cubicBezTo>
                  <a:cubicBezTo>
                    <a:pt x="2595" y="51584"/>
                    <a:pt x="2117" y="62092"/>
                    <a:pt x="684" y="72123"/>
                  </a:cubicBezTo>
                  <a:cubicBezTo>
                    <a:pt x="5460" y="95527"/>
                    <a:pt x="-749" y="119886"/>
                    <a:pt x="8326" y="142812"/>
                  </a:cubicBezTo>
                  <a:cubicBezTo>
                    <a:pt x="10714" y="153320"/>
                    <a:pt x="9759" y="163828"/>
                    <a:pt x="8326" y="174336"/>
                  </a:cubicBezTo>
                  <a:cubicBezTo>
                    <a:pt x="13580" y="197740"/>
                    <a:pt x="6416" y="222099"/>
                    <a:pt x="15968" y="245026"/>
                  </a:cubicBezTo>
                  <a:cubicBezTo>
                    <a:pt x="18356" y="255534"/>
                    <a:pt x="17401" y="266041"/>
                    <a:pt x="15968" y="276072"/>
                  </a:cubicBezTo>
                  <a:cubicBezTo>
                    <a:pt x="16446" y="294222"/>
                    <a:pt x="19312" y="311894"/>
                    <a:pt x="18356" y="330044"/>
                  </a:cubicBezTo>
                  <a:cubicBezTo>
                    <a:pt x="17879" y="335298"/>
                    <a:pt x="20267" y="339597"/>
                    <a:pt x="24566" y="343418"/>
                  </a:cubicBezTo>
                  <a:cubicBezTo>
                    <a:pt x="58000" y="344851"/>
                    <a:pt x="75195" y="325746"/>
                    <a:pt x="84747" y="296132"/>
                  </a:cubicBezTo>
                  <a:cubicBezTo>
                    <a:pt x="84747" y="295655"/>
                    <a:pt x="85225" y="295177"/>
                    <a:pt x="85703" y="294699"/>
                  </a:cubicBezTo>
                  <a:cubicBezTo>
                    <a:pt x="95733" y="274161"/>
                    <a:pt x="105286" y="253145"/>
                    <a:pt x="115316" y="232607"/>
                  </a:cubicBezTo>
                  <a:cubicBezTo>
                    <a:pt x="117704" y="227831"/>
                    <a:pt x="120092" y="223055"/>
                    <a:pt x="127257" y="222577"/>
                  </a:cubicBezTo>
                  <a:cubicBezTo>
                    <a:pt x="150661" y="221144"/>
                    <a:pt x="174542" y="218278"/>
                    <a:pt x="197946" y="215890"/>
                  </a:cubicBezTo>
                  <a:cubicBezTo>
                    <a:pt x="200812" y="214935"/>
                    <a:pt x="204633" y="215412"/>
                    <a:pt x="205589" y="211591"/>
                  </a:cubicBezTo>
                  <a:cubicBezTo>
                    <a:pt x="212753" y="189620"/>
                    <a:pt x="220873" y="168127"/>
                    <a:pt x="227082" y="145678"/>
                  </a:cubicBezTo>
                  <a:cubicBezTo>
                    <a:pt x="228993" y="136603"/>
                    <a:pt x="223739" y="128961"/>
                    <a:pt x="213708" y="12609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C93924-9935-4ED1-89F9-B3F215F5A7EA}"/>
                </a:ext>
              </a:extLst>
            </p:cNvPr>
            <p:cNvSpPr/>
            <p:nvPr/>
          </p:nvSpPr>
          <p:spPr>
            <a:xfrm>
              <a:off x="3367398" y="3640477"/>
              <a:ext cx="4776" cy="358"/>
            </a:xfrm>
            <a:custGeom>
              <a:avLst/>
              <a:gdLst>
                <a:gd name="connsiteX0" fmla="*/ 0 w 4776"/>
                <a:gd name="connsiteY0" fmla="*/ 358 h 358"/>
                <a:gd name="connsiteX1" fmla="*/ 0 w 4776"/>
                <a:gd name="connsiteY1" fmla="*/ 358 h 358"/>
                <a:gd name="connsiteX2" fmla="*/ 0 w 4776"/>
                <a:gd name="connsiteY2" fmla="*/ 358 h 358"/>
                <a:gd name="connsiteX3" fmla="*/ 0 w 4776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358">
                  <a:moveTo>
                    <a:pt x="0" y="358"/>
                  </a:move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DEFFBA-3A08-4DB8-8273-116DA9D457A2}"/>
                </a:ext>
              </a:extLst>
            </p:cNvPr>
            <p:cNvSpPr/>
            <p:nvPr/>
          </p:nvSpPr>
          <p:spPr>
            <a:xfrm>
              <a:off x="3378861" y="3712002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160255-2495-47BC-93F6-100F299F3A94}"/>
                </a:ext>
              </a:extLst>
            </p:cNvPr>
            <p:cNvSpPr/>
            <p:nvPr/>
          </p:nvSpPr>
          <p:spPr>
            <a:xfrm>
              <a:off x="3248467" y="3970879"/>
              <a:ext cx="10030" cy="11463"/>
            </a:xfrm>
            <a:custGeom>
              <a:avLst/>
              <a:gdLst>
                <a:gd name="connsiteX0" fmla="*/ 0 w 10030"/>
                <a:gd name="connsiteY0" fmla="*/ 0 h 11463"/>
                <a:gd name="connsiteX1" fmla="*/ 10030 w 10030"/>
                <a:gd name="connsiteY1" fmla="*/ 11463 h 11463"/>
                <a:gd name="connsiteX2" fmla="*/ 0 w 10030"/>
                <a:gd name="connsiteY2" fmla="*/ 0 h 1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0" h="11463">
                  <a:moveTo>
                    <a:pt x="0" y="0"/>
                  </a:moveTo>
                  <a:cubicBezTo>
                    <a:pt x="3821" y="3343"/>
                    <a:pt x="7164" y="7164"/>
                    <a:pt x="10030" y="11463"/>
                  </a:cubicBezTo>
                  <a:cubicBezTo>
                    <a:pt x="8597" y="5732"/>
                    <a:pt x="5254" y="2388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7FC8780-F27F-4F16-ACD3-A0C39DC5728E}"/>
                </a:ext>
              </a:extLst>
            </p:cNvPr>
            <p:cNvSpPr/>
            <p:nvPr/>
          </p:nvSpPr>
          <p:spPr>
            <a:xfrm>
              <a:off x="4095310" y="4627624"/>
              <a:ext cx="1910" cy="955"/>
            </a:xfrm>
            <a:custGeom>
              <a:avLst/>
              <a:gdLst>
                <a:gd name="connsiteX0" fmla="*/ 1910 w 1910"/>
                <a:gd name="connsiteY0" fmla="*/ 0 h 955"/>
                <a:gd name="connsiteX1" fmla="*/ 0 w 1910"/>
                <a:gd name="connsiteY1" fmla="*/ 955 h 955"/>
                <a:gd name="connsiteX2" fmla="*/ 191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1910" y="0"/>
                  </a:moveTo>
                  <a:cubicBezTo>
                    <a:pt x="1433" y="478"/>
                    <a:pt x="478" y="478"/>
                    <a:pt x="0" y="955"/>
                  </a:cubicBezTo>
                  <a:cubicBezTo>
                    <a:pt x="478" y="955"/>
                    <a:pt x="955" y="478"/>
                    <a:pt x="1910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7AE87DD-0D72-413A-BD3B-F45DD8679F18}"/>
                </a:ext>
              </a:extLst>
            </p:cNvPr>
            <p:cNvSpPr/>
            <p:nvPr/>
          </p:nvSpPr>
          <p:spPr>
            <a:xfrm>
              <a:off x="3812551" y="4608519"/>
              <a:ext cx="955" cy="477"/>
            </a:xfrm>
            <a:custGeom>
              <a:avLst/>
              <a:gdLst>
                <a:gd name="connsiteX0" fmla="*/ 955 w 955"/>
                <a:gd name="connsiteY0" fmla="*/ 0 h 477"/>
                <a:gd name="connsiteX1" fmla="*/ 0 w 955"/>
                <a:gd name="connsiteY1" fmla="*/ 478 h 477"/>
                <a:gd name="connsiteX2" fmla="*/ 478 w 955"/>
                <a:gd name="connsiteY2" fmla="*/ 478 h 477"/>
                <a:gd name="connsiteX3" fmla="*/ 955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955" y="0"/>
                  </a:moveTo>
                  <a:cubicBezTo>
                    <a:pt x="478" y="0"/>
                    <a:pt x="478" y="0"/>
                    <a:pt x="0" y="478"/>
                  </a:cubicBezTo>
                  <a:cubicBezTo>
                    <a:pt x="0" y="478"/>
                    <a:pt x="478" y="478"/>
                    <a:pt x="478" y="478"/>
                  </a:cubicBezTo>
                  <a:cubicBezTo>
                    <a:pt x="955" y="478"/>
                    <a:pt x="955" y="478"/>
                    <a:pt x="955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5B865A2-973B-4871-B937-87C6C1228E6E}"/>
                </a:ext>
              </a:extLst>
            </p:cNvPr>
            <p:cNvSpPr/>
            <p:nvPr/>
          </p:nvSpPr>
          <p:spPr>
            <a:xfrm>
              <a:off x="3809686" y="4608996"/>
              <a:ext cx="3343" cy="955"/>
            </a:xfrm>
            <a:custGeom>
              <a:avLst/>
              <a:gdLst>
                <a:gd name="connsiteX0" fmla="*/ 3343 w 3343"/>
                <a:gd name="connsiteY0" fmla="*/ 0 h 955"/>
                <a:gd name="connsiteX1" fmla="*/ 3343 w 3343"/>
                <a:gd name="connsiteY1" fmla="*/ 0 h 955"/>
                <a:gd name="connsiteX2" fmla="*/ 0 w 3343"/>
                <a:gd name="connsiteY2" fmla="*/ 955 h 955"/>
                <a:gd name="connsiteX3" fmla="*/ 3343 w 3343"/>
                <a:gd name="connsiteY3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" h="955">
                  <a:moveTo>
                    <a:pt x="3343" y="0"/>
                  </a:moveTo>
                  <a:cubicBezTo>
                    <a:pt x="3343" y="0"/>
                    <a:pt x="3343" y="0"/>
                    <a:pt x="3343" y="0"/>
                  </a:cubicBezTo>
                  <a:cubicBezTo>
                    <a:pt x="1910" y="478"/>
                    <a:pt x="955" y="478"/>
                    <a:pt x="0" y="955"/>
                  </a:cubicBezTo>
                  <a:cubicBezTo>
                    <a:pt x="1433" y="955"/>
                    <a:pt x="2388" y="478"/>
                    <a:pt x="3343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6FD20A8-15FF-4985-B228-ACE1F5CADE84}"/>
                </a:ext>
              </a:extLst>
            </p:cNvPr>
            <p:cNvSpPr/>
            <p:nvPr/>
          </p:nvSpPr>
          <p:spPr>
            <a:xfrm>
              <a:off x="2472314" y="4475379"/>
              <a:ext cx="955" cy="358"/>
            </a:xfrm>
            <a:custGeom>
              <a:avLst/>
              <a:gdLst>
                <a:gd name="connsiteX0" fmla="*/ 0 w 955"/>
                <a:gd name="connsiteY0" fmla="*/ 358 h 358"/>
                <a:gd name="connsiteX1" fmla="*/ 955 w 955"/>
                <a:gd name="connsiteY1" fmla="*/ 358 h 358"/>
                <a:gd name="connsiteX2" fmla="*/ 0 w 955"/>
                <a:gd name="connsiteY2" fmla="*/ 358 h 358"/>
                <a:gd name="connsiteX3" fmla="*/ 0 w 955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358">
                  <a:moveTo>
                    <a:pt x="0" y="358"/>
                  </a:moveTo>
                  <a:cubicBezTo>
                    <a:pt x="478" y="358"/>
                    <a:pt x="478" y="358"/>
                    <a:pt x="955" y="358"/>
                  </a:cubicBezTo>
                  <a:cubicBezTo>
                    <a:pt x="955" y="-119"/>
                    <a:pt x="478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07DDD0-1317-4EB4-AB9C-4369C677A3E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61EEE15-9BD3-4992-A9DB-81F8C5DBB0E5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E96657-E7F6-4955-A532-C391E2FA377E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95F56BC-CF33-4237-BBE0-1ABDEF869100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BAE9666-8943-4BA8-9158-77AF16A08D1F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A2CF384-02B2-4888-882D-0A7988CB4ED2}"/>
                </a:ext>
              </a:extLst>
            </p:cNvPr>
            <p:cNvSpPr/>
            <p:nvPr/>
          </p:nvSpPr>
          <p:spPr>
            <a:xfrm>
              <a:off x="6094680" y="5197716"/>
              <a:ext cx="14806" cy="7366"/>
            </a:xfrm>
            <a:custGeom>
              <a:avLst/>
              <a:gdLst>
                <a:gd name="connsiteX0" fmla="*/ 14329 w 14806"/>
                <a:gd name="connsiteY0" fmla="*/ 679 h 7366"/>
                <a:gd name="connsiteX1" fmla="*/ 2388 w 14806"/>
                <a:gd name="connsiteY1" fmla="*/ 4500 h 7366"/>
                <a:gd name="connsiteX2" fmla="*/ 0 w 14806"/>
                <a:gd name="connsiteY2" fmla="*/ 7366 h 7366"/>
                <a:gd name="connsiteX3" fmla="*/ 14807 w 14806"/>
                <a:gd name="connsiteY3" fmla="*/ 7366 h 7366"/>
                <a:gd name="connsiteX4" fmla="*/ 14329 w 14806"/>
                <a:gd name="connsiteY4" fmla="*/ 679 h 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6" h="7366">
                  <a:moveTo>
                    <a:pt x="14329" y="679"/>
                  </a:moveTo>
                  <a:cubicBezTo>
                    <a:pt x="9553" y="-1231"/>
                    <a:pt x="5732" y="1157"/>
                    <a:pt x="2388" y="4500"/>
                  </a:cubicBezTo>
                  <a:cubicBezTo>
                    <a:pt x="1433" y="5456"/>
                    <a:pt x="955" y="6411"/>
                    <a:pt x="0" y="7366"/>
                  </a:cubicBezTo>
                  <a:cubicBezTo>
                    <a:pt x="4776" y="7366"/>
                    <a:pt x="9553" y="7366"/>
                    <a:pt x="14807" y="7366"/>
                  </a:cubicBezTo>
                  <a:cubicBezTo>
                    <a:pt x="14329" y="5456"/>
                    <a:pt x="14329" y="3067"/>
                    <a:pt x="14329" y="679"/>
                  </a:cubicBezTo>
                  <a:close/>
                </a:path>
              </a:pathLst>
            </a:custGeom>
            <a:solidFill>
              <a:srgbClr val="FEFEFE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36C269B-97AA-4609-898D-A31A5004C764}"/>
                </a:ext>
              </a:extLst>
            </p:cNvPr>
            <p:cNvSpPr/>
            <p:nvPr/>
          </p:nvSpPr>
          <p:spPr>
            <a:xfrm>
              <a:off x="1617352" y="4956077"/>
              <a:ext cx="1652875" cy="266875"/>
            </a:xfrm>
            <a:custGeom>
              <a:avLst/>
              <a:gdLst>
                <a:gd name="connsiteX0" fmla="*/ 10508 w 1652875"/>
                <a:gd name="connsiteY0" fmla="*/ 224646 h 266875"/>
                <a:gd name="connsiteX1" fmla="*/ 0 w 1652875"/>
                <a:gd name="connsiteY1" fmla="*/ 167808 h 266875"/>
                <a:gd name="connsiteX2" fmla="*/ 42032 w 1652875"/>
                <a:gd name="connsiteY2" fmla="*/ 157300 h 266875"/>
                <a:gd name="connsiteX3" fmla="*/ 485275 w 1652875"/>
                <a:gd name="connsiteY3" fmla="*/ 119089 h 266875"/>
                <a:gd name="connsiteX4" fmla="*/ 523963 w 1652875"/>
                <a:gd name="connsiteY4" fmla="*/ 171629 h 266875"/>
                <a:gd name="connsiteX5" fmla="*/ 769944 w 1652875"/>
                <a:gd name="connsiteY5" fmla="*/ 145359 h 266875"/>
                <a:gd name="connsiteX6" fmla="*/ 792393 w 1652875"/>
                <a:gd name="connsiteY6" fmla="*/ 127687 h 266875"/>
                <a:gd name="connsiteX7" fmla="*/ 850664 w 1652875"/>
                <a:gd name="connsiteY7" fmla="*/ 78013 h 266875"/>
                <a:gd name="connsiteX8" fmla="*/ 1581919 w 1652875"/>
                <a:gd name="connsiteY8" fmla="*/ 159 h 266875"/>
                <a:gd name="connsiteX9" fmla="*/ 1599114 w 1652875"/>
                <a:gd name="connsiteY9" fmla="*/ 10667 h 266875"/>
                <a:gd name="connsiteX10" fmla="*/ 1651176 w 1652875"/>
                <a:gd name="connsiteY10" fmla="*/ 146314 h 266875"/>
                <a:gd name="connsiteX11" fmla="*/ 1641624 w 1652875"/>
                <a:gd name="connsiteY11" fmla="*/ 160643 h 266875"/>
                <a:gd name="connsiteX12" fmla="*/ 789527 w 1652875"/>
                <a:gd name="connsiteY12" fmla="*/ 216049 h 266875"/>
                <a:gd name="connsiteX13" fmla="*/ 17672 w 1652875"/>
                <a:gd name="connsiteY13" fmla="*/ 266200 h 266875"/>
                <a:gd name="connsiteX14" fmla="*/ 10508 w 1652875"/>
                <a:gd name="connsiteY14" fmla="*/ 224646 h 2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2875" h="266875">
                  <a:moveTo>
                    <a:pt x="10508" y="224646"/>
                  </a:moveTo>
                  <a:cubicBezTo>
                    <a:pt x="6687" y="205541"/>
                    <a:pt x="6209" y="185958"/>
                    <a:pt x="0" y="167808"/>
                  </a:cubicBezTo>
                  <a:cubicBezTo>
                    <a:pt x="11463" y="153956"/>
                    <a:pt x="28180" y="158733"/>
                    <a:pt x="42032" y="157300"/>
                  </a:cubicBezTo>
                  <a:cubicBezTo>
                    <a:pt x="189620" y="143448"/>
                    <a:pt x="338164" y="136284"/>
                    <a:pt x="485275" y="119089"/>
                  </a:cubicBezTo>
                  <a:cubicBezTo>
                    <a:pt x="501037" y="117179"/>
                    <a:pt x="510112" y="171629"/>
                    <a:pt x="523963" y="171629"/>
                  </a:cubicBezTo>
                  <a:cubicBezTo>
                    <a:pt x="603728" y="171629"/>
                    <a:pt x="699732" y="154434"/>
                    <a:pt x="769944" y="145359"/>
                  </a:cubicBezTo>
                  <a:cubicBezTo>
                    <a:pt x="782840" y="143926"/>
                    <a:pt x="790960" y="140105"/>
                    <a:pt x="792393" y="127687"/>
                  </a:cubicBezTo>
                  <a:cubicBezTo>
                    <a:pt x="796214" y="92342"/>
                    <a:pt x="800512" y="82789"/>
                    <a:pt x="850664" y="78013"/>
                  </a:cubicBezTo>
                  <a:cubicBezTo>
                    <a:pt x="1094257" y="54609"/>
                    <a:pt x="1338327" y="27384"/>
                    <a:pt x="1581919" y="159"/>
                  </a:cubicBezTo>
                  <a:cubicBezTo>
                    <a:pt x="1591472" y="-797"/>
                    <a:pt x="1595771" y="2547"/>
                    <a:pt x="1599114" y="10667"/>
                  </a:cubicBezTo>
                  <a:cubicBezTo>
                    <a:pt x="1616309" y="56042"/>
                    <a:pt x="1633504" y="101417"/>
                    <a:pt x="1651176" y="146314"/>
                  </a:cubicBezTo>
                  <a:cubicBezTo>
                    <a:pt x="1654997" y="155867"/>
                    <a:pt x="1652609" y="159688"/>
                    <a:pt x="1641624" y="160643"/>
                  </a:cubicBezTo>
                  <a:cubicBezTo>
                    <a:pt x="1357432" y="178316"/>
                    <a:pt x="1073718" y="196943"/>
                    <a:pt x="789527" y="216049"/>
                  </a:cubicBezTo>
                  <a:cubicBezTo>
                    <a:pt x="713583" y="221303"/>
                    <a:pt x="83586" y="273365"/>
                    <a:pt x="17672" y="266200"/>
                  </a:cubicBezTo>
                  <a:cubicBezTo>
                    <a:pt x="8120" y="264767"/>
                    <a:pt x="11941" y="233243"/>
                    <a:pt x="10508" y="224646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374EF39-949A-4455-9E27-00F980DF9129}"/>
                </a:ext>
              </a:extLst>
            </p:cNvPr>
            <p:cNvSpPr/>
            <p:nvPr/>
          </p:nvSpPr>
          <p:spPr>
            <a:xfrm>
              <a:off x="1602436" y="5209434"/>
              <a:ext cx="485861" cy="246405"/>
            </a:xfrm>
            <a:custGeom>
              <a:avLst/>
              <a:gdLst>
                <a:gd name="connsiteX0" fmla="*/ 485861 w 485861"/>
                <a:gd name="connsiteY0" fmla="*/ 425 h 246405"/>
                <a:gd name="connsiteX1" fmla="*/ 479652 w 485861"/>
                <a:gd name="connsiteY1" fmla="*/ 63472 h 246405"/>
                <a:gd name="connsiteX2" fmla="*/ 468189 w 485861"/>
                <a:gd name="connsiteY2" fmla="*/ 231121 h 246405"/>
                <a:gd name="connsiteX3" fmla="*/ 450994 w 485861"/>
                <a:gd name="connsiteY3" fmla="*/ 246405 h 246405"/>
                <a:gd name="connsiteX4" fmla="*/ 120950 w 485861"/>
                <a:gd name="connsiteY4" fmla="*/ 240674 h 246405"/>
                <a:gd name="connsiteX5" fmla="*/ 17304 w 485861"/>
                <a:gd name="connsiteY5" fmla="*/ 237808 h 246405"/>
                <a:gd name="connsiteX6" fmla="*/ 586 w 485861"/>
                <a:gd name="connsiteY6" fmla="*/ 218225 h 246405"/>
                <a:gd name="connsiteX7" fmla="*/ 26856 w 485861"/>
                <a:gd name="connsiteY7" fmla="*/ 48665 h 246405"/>
                <a:gd name="connsiteX8" fmla="*/ 51693 w 485861"/>
                <a:gd name="connsiteY8" fmla="*/ 26217 h 246405"/>
                <a:gd name="connsiteX9" fmla="*/ 452427 w 485861"/>
                <a:gd name="connsiteY9" fmla="*/ 425 h 246405"/>
                <a:gd name="connsiteX10" fmla="*/ 485861 w 485861"/>
                <a:gd name="connsiteY10" fmla="*/ 425 h 2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861" h="246405">
                  <a:moveTo>
                    <a:pt x="485861" y="425"/>
                  </a:moveTo>
                  <a:cubicBezTo>
                    <a:pt x="483951" y="22396"/>
                    <a:pt x="481563" y="42934"/>
                    <a:pt x="479652" y="63472"/>
                  </a:cubicBezTo>
                  <a:cubicBezTo>
                    <a:pt x="475831" y="119355"/>
                    <a:pt x="471532" y="175238"/>
                    <a:pt x="468189" y="231121"/>
                  </a:cubicBezTo>
                  <a:cubicBezTo>
                    <a:pt x="467711" y="243540"/>
                    <a:pt x="463413" y="246405"/>
                    <a:pt x="450994" y="246405"/>
                  </a:cubicBezTo>
                  <a:cubicBezTo>
                    <a:pt x="341139" y="244495"/>
                    <a:pt x="230805" y="243540"/>
                    <a:pt x="120950" y="240674"/>
                  </a:cubicBezTo>
                  <a:cubicBezTo>
                    <a:pt x="86560" y="239719"/>
                    <a:pt x="51693" y="237808"/>
                    <a:pt x="17304" y="237808"/>
                  </a:cubicBezTo>
                  <a:cubicBezTo>
                    <a:pt x="2975" y="237808"/>
                    <a:pt x="-1802" y="232554"/>
                    <a:pt x="586" y="218225"/>
                  </a:cubicBezTo>
                  <a:cubicBezTo>
                    <a:pt x="9661" y="161864"/>
                    <a:pt x="18736" y="105026"/>
                    <a:pt x="26856" y="48665"/>
                  </a:cubicBezTo>
                  <a:cubicBezTo>
                    <a:pt x="29244" y="33381"/>
                    <a:pt x="36409" y="27172"/>
                    <a:pt x="51693" y="26217"/>
                  </a:cubicBezTo>
                  <a:cubicBezTo>
                    <a:pt x="139100" y="21440"/>
                    <a:pt x="406097" y="3768"/>
                    <a:pt x="452427" y="425"/>
                  </a:cubicBezTo>
                  <a:cubicBezTo>
                    <a:pt x="463413" y="-531"/>
                    <a:pt x="474876" y="425"/>
                    <a:pt x="485861" y="42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6BF1A1F-7C35-4D51-B69B-3528073DC8D9}"/>
                </a:ext>
              </a:extLst>
            </p:cNvPr>
            <p:cNvSpPr/>
            <p:nvPr/>
          </p:nvSpPr>
          <p:spPr>
            <a:xfrm>
              <a:off x="2079082" y="5195510"/>
              <a:ext cx="254999" cy="256986"/>
            </a:xfrm>
            <a:custGeom>
              <a:avLst/>
              <a:gdLst>
                <a:gd name="connsiteX0" fmla="*/ 11126 w 254999"/>
                <a:gd name="connsiteY0" fmla="*/ 44440 h 256986"/>
                <a:gd name="connsiteX1" fmla="*/ 36440 w 254999"/>
                <a:gd name="connsiteY1" fmla="*/ 10050 h 256986"/>
                <a:gd name="connsiteX2" fmla="*/ 213164 w 254999"/>
                <a:gd name="connsiteY2" fmla="*/ 20 h 256986"/>
                <a:gd name="connsiteX3" fmla="*/ 254241 w 254999"/>
                <a:gd name="connsiteY3" fmla="*/ 55903 h 256986"/>
                <a:gd name="connsiteX4" fmla="*/ 210776 w 254999"/>
                <a:gd name="connsiteY4" fmla="*/ 248389 h 256986"/>
                <a:gd name="connsiteX5" fmla="*/ 194059 w 254999"/>
                <a:gd name="connsiteY5" fmla="*/ 256986 h 256986"/>
                <a:gd name="connsiteX6" fmla="*/ 14947 w 254999"/>
                <a:gd name="connsiteY6" fmla="*/ 256986 h 256986"/>
                <a:gd name="connsiteX7" fmla="*/ 140 w 254999"/>
                <a:gd name="connsiteY7" fmla="*/ 241702 h 256986"/>
                <a:gd name="connsiteX8" fmla="*/ 11126 w 254999"/>
                <a:gd name="connsiteY8" fmla="*/ 44440 h 25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99" h="256986">
                  <a:moveTo>
                    <a:pt x="11126" y="44440"/>
                  </a:moveTo>
                  <a:cubicBezTo>
                    <a:pt x="12081" y="27245"/>
                    <a:pt x="17335" y="7662"/>
                    <a:pt x="36440" y="10050"/>
                  </a:cubicBezTo>
                  <a:cubicBezTo>
                    <a:pt x="39784" y="10528"/>
                    <a:pt x="169222" y="1930"/>
                    <a:pt x="213164" y="20"/>
                  </a:cubicBezTo>
                  <a:cubicBezTo>
                    <a:pt x="236568" y="-935"/>
                    <a:pt x="259495" y="32976"/>
                    <a:pt x="254241" y="55903"/>
                  </a:cubicBezTo>
                  <a:cubicBezTo>
                    <a:pt x="240389" y="120383"/>
                    <a:pt x="225583" y="184386"/>
                    <a:pt x="210776" y="248389"/>
                  </a:cubicBezTo>
                  <a:cubicBezTo>
                    <a:pt x="207433" y="255553"/>
                    <a:pt x="201701" y="256986"/>
                    <a:pt x="194059" y="256986"/>
                  </a:cubicBezTo>
                  <a:cubicBezTo>
                    <a:pt x="134355" y="256509"/>
                    <a:pt x="74651" y="256509"/>
                    <a:pt x="14947" y="256986"/>
                  </a:cubicBezTo>
                  <a:cubicBezTo>
                    <a:pt x="3006" y="256986"/>
                    <a:pt x="-815" y="253165"/>
                    <a:pt x="140" y="241702"/>
                  </a:cubicBezTo>
                  <a:cubicBezTo>
                    <a:pt x="1095" y="236448"/>
                    <a:pt x="7782" y="104621"/>
                    <a:pt x="11126" y="444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9579452-4088-4404-8708-633DFF24CAE8}"/>
                </a:ext>
              </a:extLst>
            </p:cNvPr>
            <p:cNvSpPr/>
            <p:nvPr/>
          </p:nvSpPr>
          <p:spPr>
            <a:xfrm>
              <a:off x="2294157" y="5181955"/>
              <a:ext cx="211739" cy="285358"/>
            </a:xfrm>
            <a:custGeom>
              <a:avLst/>
              <a:gdLst>
                <a:gd name="connsiteX0" fmla="*/ 45853 w 211739"/>
                <a:gd name="connsiteY0" fmla="*/ 9275 h 285358"/>
                <a:gd name="connsiteX1" fmla="*/ 192486 w 211739"/>
                <a:gd name="connsiteY1" fmla="*/ 200 h 285358"/>
                <a:gd name="connsiteX2" fmla="*/ 211591 w 211739"/>
                <a:gd name="connsiteY2" fmla="*/ 20261 h 285358"/>
                <a:gd name="connsiteX3" fmla="*/ 200128 w 211739"/>
                <a:gd name="connsiteY3" fmla="*/ 232807 h 285358"/>
                <a:gd name="connsiteX4" fmla="*/ 211591 w 211739"/>
                <a:gd name="connsiteY4" fmla="*/ 283914 h 285358"/>
                <a:gd name="connsiteX5" fmla="*/ 0 w 211739"/>
                <a:gd name="connsiteY5" fmla="*/ 280093 h 285358"/>
                <a:gd name="connsiteX6" fmla="*/ 42509 w 211739"/>
                <a:gd name="connsiteY6" fmla="*/ 87129 h 285358"/>
                <a:gd name="connsiteX7" fmla="*/ 26747 w 211739"/>
                <a:gd name="connsiteY7" fmla="*/ 22171 h 285358"/>
                <a:gd name="connsiteX8" fmla="*/ 45853 w 211739"/>
                <a:gd name="connsiteY8" fmla="*/ 9275 h 28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739" h="285358">
                  <a:moveTo>
                    <a:pt x="45853" y="9275"/>
                  </a:moveTo>
                  <a:cubicBezTo>
                    <a:pt x="94571" y="6410"/>
                    <a:pt x="143767" y="4021"/>
                    <a:pt x="192486" y="200"/>
                  </a:cubicBezTo>
                  <a:cubicBezTo>
                    <a:pt x="209203" y="-1233"/>
                    <a:pt x="212547" y="4977"/>
                    <a:pt x="211591" y="20261"/>
                  </a:cubicBezTo>
                  <a:cubicBezTo>
                    <a:pt x="207293" y="90951"/>
                    <a:pt x="204427" y="162118"/>
                    <a:pt x="200128" y="232807"/>
                  </a:cubicBezTo>
                  <a:cubicBezTo>
                    <a:pt x="199173" y="251435"/>
                    <a:pt x="207770" y="266719"/>
                    <a:pt x="211591" y="283914"/>
                  </a:cubicBezTo>
                  <a:cubicBezTo>
                    <a:pt x="204427" y="288690"/>
                    <a:pt x="53972" y="280093"/>
                    <a:pt x="0" y="280093"/>
                  </a:cubicBezTo>
                  <a:cubicBezTo>
                    <a:pt x="13851" y="215613"/>
                    <a:pt x="26270" y="151132"/>
                    <a:pt x="42509" y="87129"/>
                  </a:cubicBezTo>
                  <a:cubicBezTo>
                    <a:pt x="49196" y="60860"/>
                    <a:pt x="43942" y="37456"/>
                    <a:pt x="26747" y="22171"/>
                  </a:cubicBezTo>
                  <a:cubicBezTo>
                    <a:pt x="20061" y="15962"/>
                    <a:pt x="-4776" y="7365"/>
                    <a:pt x="45853" y="927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DD1DEE0-4B41-43C4-9C95-49A8C31BA3D5}"/>
                </a:ext>
              </a:extLst>
            </p:cNvPr>
            <p:cNvSpPr/>
            <p:nvPr/>
          </p:nvSpPr>
          <p:spPr>
            <a:xfrm>
              <a:off x="2772745" y="5131838"/>
              <a:ext cx="2266367" cy="343766"/>
            </a:xfrm>
            <a:custGeom>
              <a:avLst/>
              <a:gdLst>
                <a:gd name="connsiteX0" fmla="*/ 0 w 2266367"/>
                <a:gd name="connsiteY0" fmla="*/ 333553 h 343766"/>
                <a:gd name="connsiteX1" fmla="*/ 32957 w 2266367"/>
                <a:gd name="connsiteY1" fmla="*/ 202204 h 343766"/>
                <a:gd name="connsiteX2" fmla="*/ 57794 w 2266367"/>
                <a:gd name="connsiteY2" fmla="*/ 80408 h 343766"/>
                <a:gd name="connsiteX3" fmla="*/ 52540 w 2266367"/>
                <a:gd name="connsiteY3" fmla="*/ 42675 h 343766"/>
                <a:gd name="connsiteX4" fmla="*/ 60182 w 2266367"/>
                <a:gd name="connsiteY4" fmla="*/ 27391 h 343766"/>
                <a:gd name="connsiteX5" fmla="*/ 297088 w 2266367"/>
                <a:gd name="connsiteY5" fmla="*/ 12107 h 343766"/>
                <a:gd name="connsiteX6" fmla="*/ 479543 w 2266367"/>
                <a:gd name="connsiteY6" fmla="*/ 166 h 343766"/>
                <a:gd name="connsiteX7" fmla="*/ 499604 w 2266367"/>
                <a:gd name="connsiteY7" fmla="*/ 16883 h 343766"/>
                <a:gd name="connsiteX8" fmla="*/ 536859 w 2266367"/>
                <a:gd name="connsiteY8" fmla="*/ 123395 h 343766"/>
                <a:gd name="connsiteX9" fmla="*/ 561218 w 2266367"/>
                <a:gd name="connsiteY9" fmla="*/ 137246 h 343766"/>
                <a:gd name="connsiteX10" fmla="*/ 796691 w 2266367"/>
                <a:gd name="connsiteY10" fmla="*/ 136291 h 343766"/>
                <a:gd name="connsiteX11" fmla="*/ 1410927 w 2266367"/>
                <a:gd name="connsiteY11" fmla="*/ 118619 h 343766"/>
                <a:gd name="connsiteX12" fmla="*/ 1904799 w 2266367"/>
                <a:gd name="connsiteY12" fmla="*/ 93782 h 343766"/>
                <a:gd name="connsiteX13" fmla="*/ 2266367 w 2266367"/>
                <a:gd name="connsiteY13" fmla="*/ 79453 h 343766"/>
                <a:gd name="connsiteX14" fmla="*/ 878367 w 2266367"/>
                <a:gd name="connsiteY14" fmla="*/ 248535 h 343766"/>
                <a:gd name="connsiteX15" fmla="*/ 672029 w 2266367"/>
                <a:gd name="connsiteY15" fmla="*/ 291999 h 343766"/>
                <a:gd name="connsiteX16" fmla="*/ 491484 w 2266367"/>
                <a:gd name="connsiteY16" fmla="*/ 316836 h 343766"/>
                <a:gd name="connsiteX17" fmla="*/ 266997 w 2266367"/>
                <a:gd name="connsiteY17" fmla="*/ 341196 h 343766"/>
                <a:gd name="connsiteX18" fmla="*/ 103169 w 2266367"/>
                <a:gd name="connsiteY18" fmla="*/ 342628 h 343766"/>
                <a:gd name="connsiteX19" fmla="*/ 10986 w 2266367"/>
                <a:gd name="connsiteY19" fmla="*/ 339763 h 343766"/>
                <a:gd name="connsiteX20" fmla="*/ 0 w 2266367"/>
                <a:gd name="connsiteY20" fmla="*/ 333553 h 3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367" h="343766">
                  <a:moveTo>
                    <a:pt x="0" y="333553"/>
                  </a:moveTo>
                  <a:cubicBezTo>
                    <a:pt x="21016" y="292477"/>
                    <a:pt x="21971" y="246147"/>
                    <a:pt x="32957" y="202204"/>
                  </a:cubicBezTo>
                  <a:cubicBezTo>
                    <a:pt x="42987" y="162083"/>
                    <a:pt x="49196" y="121007"/>
                    <a:pt x="57794" y="80408"/>
                  </a:cubicBezTo>
                  <a:cubicBezTo>
                    <a:pt x="60659" y="66557"/>
                    <a:pt x="61137" y="54616"/>
                    <a:pt x="52540" y="42675"/>
                  </a:cubicBezTo>
                  <a:cubicBezTo>
                    <a:pt x="45853" y="33600"/>
                    <a:pt x="47763" y="28346"/>
                    <a:pt x="60182" y="27391"/>
                  </a:cubicBezTo>
                  <a:cubicBezTo>
                    <a:pt x="138991" y="22614"/>
                    <a:pt x="218278" y="17361"/>
                    <a:pt x="297088" y="12107"/>
                  </a:cubicBezTo>
                  <a:cubicBezTo>
                    <a:pt x="357747" y="8285"/>
                    <a:pt x="418884" y="4464"/>
                    <a:pt x="479543" y="166"/>
                  </a:cubicBezTo>
                  <a:cubicBezTo>
                    <a:pt x="492917" y="-790"/>
                    <a:pt x="499604" y="2076"/>
                    <a:pt x="499604" y="16883"/>
                  </a:cubicBezTo>
                  <a:cubicBezTo>
                    <a:pt x="500559" y="56049"/>
                    <a:pt x="512022" y="91871"/>
                    <a:pt x="536859" y="123395"/>
                  </a:cubicBezTo>
                  <a:cubicBezTo>
                    <a:pt x="543546" y="131992"/>
                    <a:pt x="550233" y="136291"/>
                    <a:pt x="561218" y="137246"/>
                  </a:cubicBezTo>
                  <a:cubicBezTo>
                    <a:pt x="640028" y="143933"/>
                    <a:pt x="718360" y="137246"/>
                    <a:pt x="796691" y="136291"/>
                  </a:cubicBezTo>
                  <a:cubicBezTo>
                    <a:pt x="994431" y="138679"/>
                    <a:pt x="1361253" y="118141"/>
                    <a:pt x="1410927" y="118619"/>
                  </a:cubicBezTo>
                  <a:cubicBezTo>
                    <a:pt x="1574755" y="119574"/>
                    <a:pt x="1741449" y="94737"/>
                    <a:pt x="1904799" y="93782"/>
                  </a:cubicBezTo>
                  <a:cubicBezTo>
                    <a:pt x="1986952" y="93304"/>
                    <a:pt x="2253949" y="79453"/>
                    <a:pt x="2266367" y="79453"/>
                  </a:cubicBezTo>
                  <a:cubicBezTo>
                    <a:pt x="1764853" y="102857"/>
                    <a:pt x="1285787" y="165427"/>
                    <a:pt x="878367" y="248535"/>
                  </a:cubicBezTo>
                  <a:cubicBezTo>
                    <a:pt x="809587" y="262386"/>
                    <a:pt x="740808" y="278626"/>
                    <a:pt x="672029" y="291999"/>
                  </a:cubicBezTo>
                  <a:cubicBezTo>
                    <a:pt x="612803" y="308239"/>
                    <a:pt x="551666" y="310149"/>
                    <a:pt x="491484" y="316836"/>
                  </a:cubicBezTo>
                  <a:cubicBezTo>
                    <a:pt x="416496" y="325434"/>
                    <a:pt x="341985" y="334986"/>
                    <a:pt x="266997" y="341196"/>
                  </a:cubicBezTo>
                  <a:cubicBezTo>
                    <a:pt x="212547" y="345972"/>
                    <a:pt x="157619" y="342628"/>
                    <a:pt x="103169" y="342628"/>
                  </a:cubicBezTo>
                  <a:cubicBezTo>
                    <a:pt x="72600" y="342628"/>
                    <a:pt x="41554" y="345494"/>
                    <a:pt x="10986" y="339763"/>
                  </a:cubicBezTo>
                  <a:cubicBezTo>
                    <a:pt x="6687" y="339763"/>
                    <a:pt x="478" y="341196"/>
                    <a:pt x="0" y="3335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01A670-852E-477E-A524-99FA56572A4F}"/>
                </a:ext>
              </a:extLst>
            </p:cNvPr>
            <p:cNvSpPr/>
            <p:nvPr/>
          </p:nvSpPr>
          <p:spPr>
            <a:xfrm>
              <a:off x="2500691" y="5162417"/>
              <a:ext cx="325484" cy="310139"/>
            </a:xfrm>
            <a:custGeom>
              <a:avLst/>
              <a:gdLst>
                <a:gd name="connsiteX0" fmla="*/ 11266 w 325484"/>
                <a:gd name="connsiteY0" fmla="*/ 295333 h 310139"/>
                <a:gd name="connsiteX1" fmla="*/ 1236 w 325484"/>
                <a:gd name="connsiteY1" fmla="*/ 220344 h 310139"/>
                <a:gd name="connsiteX2" fmla="*/ 10789 w 325484"/>
                <a:gd name="connsiteY2" fmla="*/ 39799 h 310139"/>
                <a:gd name="connsiteX3" fmla="*/ 32282 w 325484"/>
                <a:gd name="connsiteY3" fmla="*/ 17828 h 310139"/>
                <a:gd name="connsiteX4" fmla="*/ 289726 w 325484"/>
                <a:gd name="connsiteY4" fmla="*/ 156 h 310139"/>
                <a:gd name="connsiteX5" fmla="*/ 324116 w 325484"/>
                <a:gd name="connsiteY5" fmla="*/ 42665 h 310139"/>
                <a:gd name="connsiteX6" fmla="*/ 258202 w 325484"/>
                <a:gd name="connsiteY6" fmla="*/ 310139 h 310139"/>
                <a:gd name="connsiteX7" fmla="*/ 11266 w 325484"/>
                <a:gd name="connsiteY7" fmla="*/ 295333 h 31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484" h="310139">
                  <a:moveTo>
                    <a:pt x="11266" y="295333"/>
                  </a:moveTo>
                  <a:cubicBezTo>
                    <a:pt x="-3063" y="271929"/>
                    <a:pt x="-197" y="245659"/>
                    <a:pt x="1236" y="220344"/>
                  </a:cubicBezTo>
                  <a:cubicBezTo>
                    <a:pt x="4579" y="160163"/>
                    <a:pt x="8878" y="99981"/>
                    <a:pt x="10789" y="39799"/>
                  </a:cubicBezTo>
                  <a:cubicBezTo>
                    <a:pt x="11266" y="23560"/>
                    <a:pt x="16520" y="18783"/>
                    <a:pt x="32282" y="17828"/>
                  </a:cubicBezTo>
                  <a:cubicBezTo>
                    <a:pt x="118256" y="12574"/>
                    <a:pt x="204230" y="5887"/>
                    <a:pt x="289726" y="156"/>
                  </a:cubicBezTo>
                  <a:cubicBezTo>
                    <a:pt x="317429" y="-1755"/>
                    <a:pt x="329847" y="14007"/>
                    <a:pt x="324116" y="42665"/>
                  </a:cubicBezTo>
                  <a:cubicBezTo>
                    <a:pt x="313608" y="95682"/>
                    <a:pt x="279696" y="309184"/>
                    <a:pt x="258202" y="310139"/>
                  </a:cubicBezTo>
                  <a:cubicBezTo>
                    <a:pt x="215693" y="305841"/>
                    <a:pt x="23685" y="310139"/>
                    <a:pt x="11266" y="2953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Graphic 33">
            <a:extLst>
              <a:ext uri="{FF2B5EF4-FFF2-40B4-BE49-F238E27FC236}">
                <a16:creationId xmlns:a16="http://schemas.microsoft.com/office/drawing/2014/main" id="{5C674530-151C-4C44-80FB-EC5DE8609A46}"/>
              </a:ext>
            </a:extLst>
          </p:cNvPr>
          <p:cNvSpPr/>
          <p:nvPr/>
        </p:nvSpPr>
        <p:spPr>
          <a:xfrm>
            <a:off x="734104" y="2347395"/>
            <a:ext cx="4525072" cy="1000179"/>
          </a:xfrm>
          <a:custGeom>
            <a:avLst/>
            <a:gdLst>
              <a:gd name="connsiteX0" fmla="*/ 8573 w 10389870"/>
              <a:gd name="connsiteY0" fmla="*/ 1654493 h 2296477"/>
              <a:gd name="connsiteX1" fmla="*/ 1642110 w 10389870"/>
              <a:gd name="connsiteY1" fmla="*/ 1703070 h 2296477"/>
              <a:gd name="connsiteX2" fmla="*/ 1629728 w 10389870"/>
              <a:gd name="connsiteY2" fmla="*/ 1641158 h 2296477"/>
              <a:gd name="connsiteX3" fmla="*/ 1267778 w 10389870"/>
              <a:gd name="connsiteY3" fmla="*/ 1641158 h 2296477"/>
              <a:gd name="connsiteX4" fmla="*/ 1261110 w 10389870"/>
              <a:gd name="connsiteY4" fmla="*/ 1606868 h 2296477"/>
              <a:gd name="connsiteX5" fmla="*/ 1444943 w 10389870"/>
              <a:gd name="connsiteY5" fmla="*/ 1599248 h 2296477"/>
              <a:gd name="connsiteX6" fmla="*/ 1631633 w 10389870"/>
              <a:gd name="connsiteY6" fmla="*/ 1591628 h 2296477"/>
              <a:gd name="connsiteX7" fmla="*/ 1657350 w 10389870"/>
              <a:gd name="connsiteY7" fmla="*/ 1576388 h 2296477"/>
              <a:gd name="connsiteX8" fmla="*/ 1729740 w 10389870"/>
              <a:gd name="connsiteY8" fmla="*/ 1491615 h 2296477"/>
              <a:gd name="connsiteX9" fmla="*/ 1758315 w 10389870"/>
              <a:gd name="connsiteY9" fmla="*/ 1480185 h 2296477"/>
              <a:gd name="connsiteX10" fmla="*/ 1948815 w 10389870"/>
              <a:gd name="connsiteY10" fmla="*/ 1480185 h 2296477"/>
              <a:gd name="connsiteX11" fmla="*/ 1983105 w 10389870"/>
              <a:gd name="connsiteY11" fmla="*/ 1494473 h 2296477"/>
              <a:gd name="connsiteX12" fmla="*/ 2052638 w 10389870"/>
              <a:gd name="connsiteY12" fmla="*/ 1570673 h 2296477"/>
              <a:gd name="connsiteX13" fmla="*/ 2010728 w 10389870"/>
              <a:gd name="connsiteY13" fmla="*/ 1661160 h 2296477"/>
              <a:gd name="connsiteX14" fmla="*/ 1970723 w 10389870"/>
              <a:gd name="connsiteY14" fmla="*/ 1735455 h 2296477"/>
              <a:gd name="connsiteX15" fmla="*/ 1983105 w 10389870"/>
              <a:gd name="connsiteY15" fmla="*/ 1737360 h 2296477"/>
              <a:gd name="connsiteX16" fmla="*/ 2880360 w 10389870"/>
              <a:gd name="connsiteY16" fmla="*/ 1750695 h 2296477"/>
              <a:gd name="connsiteX17" fmla="*/ 2916555 w 10389870"/>
              <a:gd name="connsiteY17" fmla="*/ 1723073 h 2296477"/>
              <a:gd name="connsiteX18" fmla="*/ 2949893 w 10389870"/>
              <a:gd name="connsiteY18" fmla="*/ 1594485 h 2296477"/>
              <a:gd name="connsiteX19" fmla="*/ 2982278 w 10389870"/>
              <a:gd name="connsiteY19" fmla="*/ 1570673 h 2296477"/>
              <a:gd name="connsiteX20" fmla="*/ 3109913 w 10389870"/>
              <a:gd name="connsiteY20" fmla="*/ 1571625 h 2296477"/>
              <a:gd name="connsiteX21" fmla="*/ 3114675 w 10389870"/>
              <a:gd name="connsiteY21" fmla="*/ 1485900 h 2296477"/>
              <a:gd name="connsiteX22" fmla="*/ 3039428 w 10389870"/>
              <a:gd name="connsiteY22" fmla="*/ 1452563 h 2296477"/>
              <a:gd name="connsiteX23" fmla="*/ 3108008 w 10389870"/>
              <a:gd name="connsiteY23" fmla="*/ 1458278 h 2296477"/>
              <a:gd name="connsiteX24" fmla="*/ 3170873 w 10389870"/>
              <a:gd name="connsiteY24" fmla="*/ 1427798 h 2296477"/>
              <a:gd name="connsiteX25" fmla="*/ 3179445 w 10389870"/>
              <a:gd name="connsiteY25" fmla="*/ 1327785 h 2296477"/>
              <a:gd name="connsiteX26" fmla="*/ 3282315 w 10389870"/>
              <a:gd name="connsiteY26" fmla="*/ 1312545 h 2296477"/>
              <a:gd name="connsiteX27" fmla="*/ 3282315 w 10389870"/>
              <a:gd name="connsiteY27" fmla="*/ 1397318 h 2296477"/>
              <a:gd name="connsiteX28" fmla="*/ 3281363 w 10389870"/>
              <a:gd name="connsiteY28" fmla="*/ 1475423 h 2296477"/>
              <a:gd name="connsiteX29" fmla="*/ 3314700 w 10389870"/>
              <a:gd name="connsiteY29" fmla="*/ 1561148 h 2296477"/>
              <a:gd name="connsiteX30" fmla="*/ 3332798 w 10389870"/>
              <a:gd name="connsiteY30" fmla="*/ 1567815 h 2296477"/>
              <a:gd name="connsiteX31" fmla="*/ 3438525 w 10389870"/>
              <a:gd name="connsiteY31" fmla="*/ 1497330 h 2296477"/>
              <a:gd name="connsiteX32" fmla="*/ 3531870 w 10389870"/>
              <a:gd name="connsiteY32" fmla="*/ 1207770 h 2296477"/>
              <a:gd name="connsiteX33" fmla="*/ 3535680 w 10389870"/>
              <a:gd name="connsiteY33" fmla="*/ 1108710 h 2296477"/>
              <a:gd name="connsiteX34" fmla="*/ 3528060 w 10389870"/>
              <a:gd name="connsiteY34" fmla="*/ 1070610 h 2296477"/>
              <a:gd name="connsiteX35" fmla="*/ 3655695 w 10389870"/>
              <a:gd name="connsiteY35" fmla="*/ 1030605 h 2296477"/>
              <a:gd name="connsiteX36" fmla="*/ 3681413 w 10389870"/>
              <a:gd name="connsiteY36" fmla="*/ 1040130 h 2296477"/>
              <a:gd name="connsiteX37" fmla="*/ 3741420 w 10389870"/>
              <a:gd name="connsiteY37" fmla="*/ 1061085 h 2296477"/>
              <a:gd name="connsiteX38" fmla="*/ 3877628 w 10389870"/>
              <a:gd name="connsiteY38" fmla="*/ 1061085 h 2296477"/>
              <a:gd name="connsiteX39" fmla="*/ 3876675 w 10389870"/>
              <a:gd name="connsiteY39" fmla="*/ 983933 h 2296477"/>
              <a:gd name="connsiteX40" fmla="*/ 3894773 w 10389870"/>
              <a:gd name="connsiteY40" fmla="*/ 902018 h 2296477"/>
              <a:gd name="connsiteX41" fmla="*/ 3976688 w 10389870"/>
              <a:gd name="connsiteY41" fmla="*/ 859155 h 2296477"/>
              <a:gd name="connsiteX42" fmla="*/ 4092893 w 10389870"/>
              <a:gd name="connsiteY42" fmla="*/ 922020 h 2296477"/>
              <a:gd name="connsiteX43" fmla="*/ 4100513 w 10389870"/>
              <a:gd name="connsiteY43" fmla="*/ 976313 h 2296477"/>
              <a:gd name="connsiteX44" fmla="*/ 4160520 w 10389870"/>
              <a:gd name="connsiteY44" fmla="*/ 958215 h 2296477"/>
              <a:gd name="connsiteX45" fmla="*/ 4175760 w 10389870"/>
              <a:gd name="connsiteY45" fmla="*/ 1024890 h 2296477"/>
              <a:gd name="connsiteX46" fmla="*/ 4209098 w 10389870"/>
              <a:gd name="connsiteY46" fmla="*/ 918210 h 2296477"/>
              <a:gd name="connsiteX47" fmla="*/ 4240530 w 10389870"/>
              <a:gd name="connsiteY47" fmla="*/ 895350 h 2296477"/>
              <a:gd name="connsiteX48" fmla="*/ 4439603 w 10389870"/>
              <a:gd name="connsiteY48" fmla="*/ 895350 h 2296477"/>
              <a:gd name="connsiteX49" fmla="*/ 4438650 w 10389870"/>
              <a:gd name="connsiteY49" fmla="*/ 752475 h 2296477"/>
              <a:gd name="connsiteX50" fmla="*/ 4413885 w 10389870"/>
              <a:gd name="connsiteY50" fmla="*/ 725805 h 2296477"/>
              <a:gd name="connsiteX51" fmla="*/ 4377690 w 10389870"/>
              <a:gd name="connsiteY51" fmla="*/ 700088 h 2296477"/>
              <a:gd name="connsiteX52" fmla="*/ 4441508 w 10389870"/>
              <a:gd name="connsiteY52" fmla="*/ 688658 h 2296477"/>
              <a:gd name="connsiteX53" fmla="*/ 4442460 w 10389870"/>
              <a:gd name="connsiteY53" fmla="*/ 683895 h 2296477"/>
              <a:gd name="connsiteX54" fmla="*/ 4371975 w 10389870"/>
              <a:gd name="connsiteY54" fmla="*/ 662940 h 2296477"/>
              <a:gd name="connsiteX55" fmla="*/ 4331018 w 10389870"/>
              <a:gd name="connsiteY55" fmla="*/ 613410 h 2296477"/>
              <a:gd name="connsiteX56" fmla="*/ 4328160 w 10389870"/>
              <a:gd name="connsiteY56" fmla="*/ 589598 h 2296477"/>
              <a:gd name="connsiteX57" fmla="*/ 4485323 w 10389870"/>
              <a:gd name="connsiteY57" fmla="*/ 589598 h 2296477"/>
              <a:gd name="connsiteX58" fmla="*/ 4469130 w 10389870"/>
              <a:gd name="connsiteY58" fmla="*/ 557213 h 2296477"/>
              <a:gd name="connsiteX59" fmla="*/ 4327208 w 10389870"/>
              <a:gd name="connsiteY59" fmla="*/ 523875 h 2296477"/>
              <a:gd name="connsiteX60" fmla="*/ 4283393 w 10389870"/>
              <a:gd name="connsiteY60" fmla="*/ 459105 h 2296477"/>
              <a:gd name="connsiteX61" fmla="*/ 4459605 w 10389870"/>
              <a:gd name="connsiteY61" fmla="*/ 444818 h 2296477"/>
              <a:gd name="connsiteX62" fmla="*/ 4449128 w 10389870"/>
              <a:gd name="connsiteY62" fmla="*/ 397193 h 2296477"/>
              <a:gd name="connsiteX63" fmla="*/ 4501515 w 10389870"/>
              <a:gd name="connsiteY63" fmla="*/ 318135 h 2296477"/>
              <a:gd name="connsiteX64" fmla="*/ 4574858 w 10389870"/>
              <a:gd name="connsiteY64" fmla="*/ 301943 h 2296477"/>
              <a:gd name="connsiteX65" fmla="*/ 4599623 w 10389870"/>
              <a:gd name="connsiteY65" fmla="*/ 313373 h 2296477"/>
              <a:gd name="connsiteX66" fmla="*/ 4628198 w 10389870"/>
              <a:gd name="connsiteY66" fmla="*/ 343853 h 2296477"/>
              <a:gd name="connsiteX67" fmla="*/ 4660583 w 10389870"/>
              <a:gd name="connsiteY67" fmla="*/ 379095 h 2296477"/>
              <a:gd name="connsiteX68" fmla="*/ 4660583 w 10389870"/>
              <a:gd name="connsiteY68" fmla="*/ 1905 h 2296477"/>
              <a:gd name="connsiteX69" fmla="*/ 4705350 w 10389870"/>
              <a:gd name="connsiteY69" fmla="*/ 0 h 2296477"/>
              <a:gd name="connsiteX70" fmla="*/ 4726305 w 10389870"/>
              <a:gd name="connsiteY70" fmla="*/ 472440 h 2296477"/>
              <a:gd name="connsiteX71" fmla="*/ 4797743 w 10389870"/>
              <a:gd name="connsiteY71" fmla="*/ 480060 h 2296477"/>
              <a:gd name="connsiteX72" fmla="*/ 4798695 w 10389870"/>
              <a:gd name="connsiteY72" fmla="*/ 484823 h 2296477"/>
              <a:gd name="connsiteX73" fmla="*/ 4649153 w 10389870"/>
              <a:gd name="connsiteY73" fmla="*/ 557213 h 2296477"/>
              <a:gd name="connsiteX74" fmla="*/ 4815840 w 10389870"/>
              <a:gd name="connsiteY74" fmla="*/ 1529715 h 2296477"/>
              <a:gd name="connsiteX75" fmla="*/ 4993005 w 10389870"/>
              <a:gd name="connsiteY75" fmla="*/ 1439228 h 2296477"/>
              <a:gd name="connsiteX76" fmla="*/ 5047298 w 10389870"/>
              <a:gd name="connsiteY76" fmla="*/ 1426845 h 2296477"/>
              <a:gd name="connsiteX77" fmla="*/ 5310188 w 10389870"/>
              <a:gd name="connsiteY77" fmla="*/ 1425893 h 2296477"/>
              <a:gd name="connsiteX78" fmla="*/ 5316855 w 10389870"/>
              <a:gd name="connsiteY78" fmla="*/ 1295400 h 2296477"/>
              <a:gd name="connsiteX79" fmla="*/ 5349240 w 10389870"/>
              <a:gd name="connsiteY79" fmla="*/ 1254443 h 2296477"/>
              <a:gd name="connsiteX80" fmla="*/ 5358765 w 10389870"/>
              <a:gd name="connsiteY80" fmla="*/ 1136333 h 2296477"/>
              <a:gd name="connsiteX81" fmla="*/ 5609273 w 10389870"/>
              <a:gd name="connsiteY81" fmla="*/ 1136333 h 2296477"/>
              <a:gd name="connsiteX82" fmla="*/ 5623560 w 10389870"/>
              <a:gd name="connsiteY82" fmla="*/ 1293495 h 2296477"/>
              <a:gd name="connsiteX83" fmla="*/ 5740718 w 10389870"/>
              <a:gd name="connsiteY83" fmla="*/ 1309688 h 2296477"/>
              <a:gd name="connsiteX84" fmla="*/ 5926455 w 10389870"/>
              <a:gd name="connsiteY84" fmla="*/ 1332548 h 2296477"/>
              <a:gd name="connsiteX85" fmla="*/ 5954078 w 10389870"/>
              <a:gd name="connsiteY85" fmla="*/ 1362075 h 2296477"/>
              <a:gd name="connsiteX86" fmla="*/ 5985510 w 10389870"/>
              <a:gd name="connsiteY86" fmla="*/ 1704023 h 2296477"/>
              <a:gd name="connsiteX87" fmla="*/ 6110288 w 10389870"/>
              <a:gd name="connsiteY87" fmla="*/ 1708785 h 2296477"/>
              <a:gd name="connsiteX88" fmla="*/ 6128385 w 10389870"/>
              <a:gd name="connsiteY88" fmla="*/ 1694498 h 2296477"/>
              <a:gd name="connsiteX89" fmla="*/ 6134100 w 10389870"/>
              <a:gd name="connsiteY89" fmla="*/ 1671638 h 2296477"/>
              <a:gd name="connsiteX90" fmla="*/ 6199823 w 10389870"/>
              <a:gd name="connsiteY90" fmla="*/ 1610678 h 2296477"/>
              <a:gd name="connsiteX91" fmla="*/ 6171248 w 10389870"/>
              <a:gd name="connsiteY91" fmla="*/ 1451610 h 2296477"/>
              <a:gd name="connsiteX92" fmla="*/ 6180773 w 10389870"/>
              <a:gd name="connsiteY92" fmla="*/ 1421130 h 2296477"/>
              <a:gd name="connsiteX93" fmla="*/ 6212205 w 10389870"/>
              <a:gd name="connsiteY93" fmla="*/ 1392555 h 2296477"/>
              <a:gd name="connsiteX94" fmla="*/ 6282690 w 10389870"/>
              <a:gd name="connsiteY94" fmla="*/ 1395413 h 2296477"/>
              <a:gd name="connsiteX95" fmla="*/ 6327458 w 10389870"/>
              <a:gd name="connsiteY95" fmla="*/ 1440180 h 2296477"/>
              <a:gd name="connsiteX96" fmla="*/ 6338888 w 10389870"/>
              <a:gd name="connsiteY96" fmla="*/ 1449705 h 2296477"/>
              <a:gd name="connsiteX97" fmla="*/ 6361748 w 10389870"/>
              <a:gd name="connsiteY97" fmla="*/ 1418273 h 2296477"/>
              <a:gd name="connsiteX98" fmla="*/ 6436043 w 10389870"/>
              <a:gd name="connsiteY98" fmla="*/ 1401128 h 2296477"/>
              <a:gd name="connsiteX99" fmla="*/ 6467475 w 10389870"/>
              <a:gd name="connsiteY99" fmla="*/ 1474470 h 2296477"/>
              <a:gd name="connsiteX100" fmla="*/ 6452235 w 10389870"/>
              <a:gd name="connsiteY100" fmla="*/ 1561148 h 2296477"/>
              <a:gd name="connsiteX101" fmla="*/ 6491288 w 10389870"/>
              <a:gd name="connsiteY101" fmla="*/ 1544003 h 2296477"/>
              <a:gd name="connsiteX102" fmla="*/ 6544628 w 10389870"/>
              <a:gd name="connsiteY102" fmla="*/ 1286828 h 2296477"/>
              <a:gd name="connsiteX103" fmla="*/ 6544628 w 10389870"/>
              <a:gd name="connsiteY103" fmla="*/ 1258253 h 2296477"/>
              <a:gd name="connsiteX104" fmla="*/ 6613208 w 10389870"/>
              <a:gd name="connsiteY104" fmla="*/ 1254443 h 2296477"/>
              <a:gd name="connsiteX105" fmla="*/ 6649403 w 10389870"/>
              <a:gd name="connsiteY105" fmla="*/ 1277303 h 2296477"/>
              <a:gd name="connsiteX106" fmla="*/ 6695123 w 10389870"/>
              <a:gd name="connsiteY106" fmla="*/ 1308735 h 2296477"/>
              <a:gd name="connsiteX107" fmla="*/ 6728460 w 10389870"/>
              <a:gd name="connsiteY107" fmla="*/ 1604963 h 2296477"/>
              <a:gd name="connsiteX108" fmla="*/ 6839903 w 10389870"/>
              <a:gd name="connsiteY108" fmla="*/ 1604963 h 2296477"/>
              <a:gd name="connsiteX109" fmla="*/ 6839903 w 10389870"/>
              <a:gd name="connsiteY109" fmla="*/ 1522095 h 2296477"/>
              <a:gd name="connsiteX110" fmla="*/ 6844665 w 10389870"/>
              <a:gd name="connsiteY110" fmla="*/ 1496378 h 2296477"/>
              <a:gd name="connsiteX111" fmla="*/ 6894195 w 10389870"/>
              <a:gd name="connsiteY111" fmla="*/ 1468755 h 2296477"/>
              <a:gd name="connsiteX112" fmla="*/ 6929438 w 10389870"/>
              <a:gd name="connsiteY112" fmla="*/ 1520190 h 2296477"/>
              <a:gd name="connsiteX113" fmla="*/ 6930390 w 10389870"/>
              <a:gd name="connsiteY113" fmla="*/ 1559243 h 2296477"/>
              <a:gd name="connsiteX114" fmla="*/ 6972300 w 10389870"/>
              <a:gd name="connsiteY114" fmla="*/ 1603058 h 2296477"/>
              <a:gd name="connsiteX115" fmla="*/ 6972300 w 10389870"/>
              <a:gd name="connsiteY115" fmla="*/ 1501140 h 2296477"/>
              <a:gd name="connsiteX116" fmla="*/ 6999923 w 10389870"/>
              <a:gd name="connsiteY116" fmla="*/ 1463040 h 2296477"/>
              <a:gd name="connsiteX117" fmla="*/ 7048500 w 10389870"/>
              <a:gd name="connsiteY117" fmla="*/ 1503045 h 2296477"/>
              <a:gd name="connsiteX118" fmla="*/ 7057073 w 10389870"/>
              <a:gd name="connsiteY118" fmla="*/ 1564005 h 2296477"/>
              <a:gd name="connsiteX119" fmla="*/ 7140893 w 10389870"/>
              <a:gd name="connsiteY119" fmla="*/ 1604963 h 2296477"/>
              <a:gd name="connsiteX120" fmla="*/ 7184708 w 10389870"/>
              <a:gd name="connsiteY120" fmla="*/ 1635443 h 2296477"/>
              <a:gd name="connsiteX121" fmla="*/ 7267575 w 10389870"/>
              <a:gd name="connsiteY121" fmla="*/ 1689735 h 2296477"/>
              <a:gd name="connsiteX122" fmla="*/ 7455218 w 10389870"/>
              <a:gd name="connsiteY122" fmla="*/ 1684020 h 2296477"/>
              <a:gd name="connsiteX123" fmla="*/ 7491413 w 10389870"/>
              <a:gd name="connsiteY123" fmla="*/ 1664970 h 2296477"/>
              <a:gd name="connsiteX124" fmla="*/ 7603808 w 10389870"/>
              <a:gd name="connsiteY124" fmla="*/ 1610678 h 2296477"/>
              <a:gd name="connsiteX125" fmla="*/ 7625715 w 10389870"/>
              <a:gd name="connsiteY125" fmla="*/ 1461135 h 2296477"/>
              <a:gd name="connsiteX126" fmla="*/ 7783830 w 10389870"/>
              <a:gd name="connsiteY126" fmla="*/ 1461135 h 2296477"/>
              <a:gd name="connsiteX127" fmla="*/ 7783830 w 10389870"/>
              <a:gd name="connsiteY127" fmla="*/ 1351598 h 2296477"/>
              <a:gd name="connsiteX128" fmla="*/ 7723823 w 10389870"/>
              <a:gd name="connsiteY128" fmla="*/ 1348740 h 2296477"/>
              <a:gd name="connsiteX129" fmla="*/ 7716203 w 10389870"/>
              <a:gd name="connsiteY129" fmla="*/ 1226820 h 2296477"/>
              <a:gd name="connsiteX130" fmla="*/ 7953375 w 10389870"/>
              <a:gd name="connsiteY130" fmla="*/ 1226820 h 2296477"/>
              <a:gd name="connsiteX131" fmla="*/ 7945755 w 10389870"/>
              <a:gd name="connsiteY131" fmla="*/ 1356360 h 2296477"/>
              <a:gd name="connsiteX132" fmla="*/ 7893368 w 10389870"/>
              <a:gd name="connsiteY132" fmla="*/ 1356360 h 2296477"/>
              <a:gd name="connsiteX133" fmla="*/ 7893368 w 10389870"/>
              <a:gd name="connsiteY133" fmla="*/ 1439228 h 2296477"/>
              <a:gd name="connsiteX134" fmla="*/ 7923848 w 10389870"/>
              <a:gd name="connsiteY134" fmla="*/ 1439228 h 2296477"/>
              <a:gd name="connsiteX135" fmla="*/ 8800147 w 10389870"/>
              <a:gd name="connsiteY135" fmla="*/ 1419225 h 2296477"/>
              <a:gd name="connsiteX136" fmla="*/ 8838247 w 10389870"/>
              <a:gd name="connsiteY136" fmla="*/ 1448753 h 2296477"/>
              <a:gd name="connsiteX137" fmla="*/ 8921115 w 10389870"/>
              <a:gd name="connsiteY137" fmla="*/ 1757363 h 2296477"/>
              <a:gd name="connsiteX138" fmla="*/ 8965883 w 10389870"/>
              <a:gd name="connsiteY138" fmla="*/ 1841183 h 2296477"/>
              <a:gd name="connsiteX139" fmla="*/ 9045893 w 10389870"/>
              <a:gd name="connsiteY139" fmla="*/ 1928813 h 2296477"/>
              <a:gd name="connsiteX140" fmla="*/ 9167813 w 10389870"/>
              <a:gd name="connsiteY140" fmla="*/ 1933575 h 2296477"/>
              <a:gd name="connsiteX141" fmla="*/ 10354628 w 10389870"/>
              <a:gd name="connsiteY141" fmla="*/ 1927860 h 2296477"/>
              <a:gd name="connsiteX142" fmla="*/ 10389870 w 10389870"/>
              <a:gd name="connsiteY142" fmla="*/ 1927860 h 2296477"/>
              <a:gd name="connsiteX143" fmla="*/ 10343197 w 10389870"/>
              <a:gd name="connsiteY143" fmla="*/ 2120265 h 2296477"/>
              <a:gd name="connsiteX144" fmla="*/ 10247947 w 10389870"/>
              <a:gd name="connsiteY144" fmla="*/ 2274570 h 2296477"/>
              <a:gd name="connsiteX145" fmla="*/ 10206990 w 10389870"/>
              <a:gd name="connsiteY145" fmla="*/ 2296478 h 2296477"/>
              <a:gd name="connsiteX146" fmla="*/ 7729538 w 10389870"/>
              <a:gd name="connsiteY146" fmla="*/ 2290763 h 2296477"/>
              <a:gd name="connsiteX147" fmla="*/ 6140768 w 10389870"/>
              <a:gd name="connsiteY147" fmla="*/ 2286953 h 2296477"/>
              <a:gd name="connsiteX148" fmla="*/ 721043 w 10389870"/>
              <a:gd name="connsiteY148" fmla="*/ 2275523 h 2296477"/>
              <a:gd name="connsiteX149" fmla="*/ 659130 w 10389870"/>
              <a:gd name="connsiteY149" fmla="*/ 2251710 h 2296477"/>
              <a:gd name="connsiteX150" fmla="*/ 15240 w 10389870"/>
              <a:gd name="connsiteY150" fmla="*/ 1672590 h 2296477"/>
              <a:gd name="connsiteX151" fmla="*/ 0 w 10389870"/>
              <a:gd name="connsiteY151" fmla="*/ 1664970 h 2296477"/>
              <a:gd name="connsiteX152" fmla="*/ 8573 w 10389870"/>
              <a:gd name="connsiteY152" fmla="*/ 1654493 h 229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389870" h="2296477">
                <a:moveTo>
                  <a:pt x="8573" y="1654493"/>
                </a:moveTo>
                <a:cubicBezTo>
                  <a:pt x="551498" y="1670685"/>
                  <a:pt x="1094423" y="1686878"/>
                  <a:pt x="1642110" y="1703070"/>
                </a:cubicBezTo>
                <a:cubicBezTo>
                  <a:pt x="1637348" y="1681163"/>
                  <a:pt x="1633538" y="1662113"/>
                  <a:pt x="1629728" y="1641158"/>
                </a:cubicBezTo>
                <a:cubicBezTo>
                  <a:pt x="1507808" y="1641158"/>
                  <a:pt x="1387793" y="1641158"/>
                  <a:pt x="1267778" y="1641158"/>
                </a:cubicBezTo>
                <a:cubicBezTo>
                  <a:pt x="1264920" y="1628775"/>
                  <a:pt x="1263015" y="1619250"/>
                  <a:pt x="1261110" y="1606868"/>
                </a:cubicBezTo>
                <a:cubicBezTo>
                  <a:pt x="1323023" y="1604010"/>
                  <a:pt x="1383983" y="1602105"/>
                  <a:pt x="1444943" y="1599248"/>
                </a:cubicBezTo>
                <a:cubicBezTo>
                  <a:pt x="1506855" y="1597343"/>
                  <a:pt x="1569720" y="1595438"/>
                  <a:pt x="1631633" y="1591628"/>
                </a:cubicBezTo>
                <a:cubicBezTo>
                  <a:pt x="1640205" y="1590675"/>
                  <a:pt x="1651635" y="1584008"/>
                  <a:pt x="1657350" y="1576388"/>
                </a:cubicBezTo>
                <a:cubicBezTo>
                  <a:pt x="1682115" y="1548765"/>
                  <a:pt x="1704975" y="1519238"/>
                  <a:pt x="1729740" y="1491615"/>
                </a:cubicBezTo>
                <a:cubicBezTo>
                  <a:pt x="1736408" y="1484948"/>
                  <a:pt x="1748790" y="1480185"/>
                  <a:pt x="1758315" y="1480185"/>
                </a:cubicBezTo>
                <a:cubicBezTo>
                  <a:pt x="1822133" y="1479233"/>
                  <a:pt x="1884998" y="1479233"/>
                  <a:pt x="1948815" y="1480185"/>
                </a:cubicBezTo>
                <a:cubicBezTo>
                  <a:pt x="1960245" y="1480185"/>
                  <a:pt x="1974533" y="1485900"/>
                  <a:pt x="1983105" y="1494473"/>
                </a:cubicBezTo>
                <a:cubicBezTo>
                  <a:pt x="2008823" y="1518285"/>
                  <a:pt x="2046923" y="1542098"/>
                  <a:pt x="2052638" y="1570673"/>
                </a:cubicBezTo>
                <a:cubicBezTo>
                  <a:pt x="2057400" y="1597343"/>
                  <a:pt x="2026920" y="1630680"/>
                  <a:pt x="2010728" y="1661160"/>
                </a:cubicBezTo>
                <a:cubicBezTo>
                  <a:pt x="1998345" y="1684973"/>
                  <a:pt x="1985010" y="1708785"/>
                  <a:pt x="1970723" y="1735455"/>
                </a:cubicBezTo>
                <a:cubicBezTo>
                  <a:pt x="1976438" y="1736408"/>
                  <a:pt x="1980248" y="1737360"/>
                  <a:pt x="1983105" y="1737360"/>
                </a:cubicBezTo>
                <a:cubicBezTo>
                  <a:pt x="2282190" y="1742123"/>
                  <a:pt x="2581275" y="1745933"/>
                  <a:pt x="2880360" y="1750695"/>
                </a:cubicBezTo>
                <a:cubicBezTo>
                  <a:pt x="2902268" y="1750695"/>
                  <a:pt x="2911793" y="1745933"/>
                  <a:pt x="2916555" y="1723073"/>
                </a:cubicBezTo>
                <a:cubicBezTo>
                  <a:pt x="2926080" y="1680210"/>
                  <a:pt x="2939415" y="1638300"/>
                  <a:pt x="2949893" y="1594485"/>
                </a:cubicBezTo>
                <a:cubicBezTo>
                  <a:pt x="2954655" y="1575435"/>
                  <a:pt x="2962275" y="1569720"/>
                  <a:pt x="2982278" y="1570673"/>
                </a:cubicBezTo>
                <a:cubicBezTo>
                  <a:pt x="3023235" y="1573530"/>
                  <a:pt x="3064193" y="1571625"/>
                  <a:pt x="3109913" y="1571625"/>
                </a:cubicBezTo>
                <a:cubicBezTo>
                  <a:pt x="3111818" y="1544003"/>
                  <a:pt x="3113723" y="1514475"/>
                  <a:pt x="3114675" y="1485900"/>
                </a:cubicBezTo>
                <a:cubicBezTo>
                  <a:pt x="3091815" y="1466850"/>
                  <a:pt x="3051810" y="1502093"/>
                  <a:pt x="3039428" y="1452563"/>
                </a:cubicBezTo>
                <a:cubicBezTo>
                  <a:pt x="3063240" y="1454468"/>
                  <a:pt x="3085148" y="1456373"/>
                  <a:pt x="3108008" y="1458278"/>
                </a:cubicBezTo>
                <a:cubicBezTo>
                  <a:pt x="3115628" y="1422083"/>
                  <a:pt x="3149918" y="1442085"/>
                  <a:pt x="3170873" y="1427798"/>
                </a:cubicBezTo>
                <a:cubicBezTo>
                  <a:pt x="3173730" y="1396365"/>
                  <a:pt x="3176588" y="1363980"/>
                  <a:pt x="3179445" y="1327785"/>
                </a:cubicBezTo>
                <a:cubicBezTo>
                  <a:pt x="3212783" y="1323023"/>
                  <a:pt x="3245168" y="1318260"/>
                  <a:pt x="3282315" y="1312545"/>
                </a:cubicBezTo>
                <a:cubicBezTo>
                  <a:pt x="3282315" y="1342073"/>
                  <a:pt x="3282315" y="1369695"/>
                  <a:pt x="3282315" y="1397318"/>
                </a:cubicBezTo>
                <a:cubicBezTo>
                  <a:pt x="3282315" y="1423035"/>
                  <a:pt x="3286125" y="1450658"/>
                  <a:pt x="3281363" y="1475423"/>
                </a:cubicBezTo>
                <a:cubicBezTo>
                  <a:pt x="3274695" y="1512570"/>
                  <a:pt x="3301365" y="1533525"/>
                  <a:pt x="3314700" y="1561148"/>
                </a:cubicBezTo>
                <a:cubicBezTo>
                  <a:pt x="3316605" y="1565910"/>
                  <a:pt x="3326130" y="1567815"/>
                  <a:pt x="3332798" y="1567815"/>
                </a:cubicBezTo>
                <a:cubicBezTo>
                  <a:pt x="3413760" y="1575435"/>
                  <a:pt x="3412808" y="1574483"/>
                  <a:pt x="3438525" y="1497330"/>
                </a:cubicBezTo>
                <a:cubicBezTo>
                  <a:pt x="3469958" y="1401128"/>
                  <a:pt x="3500438" y="1303973"/>
                  <a:pt x="3531870" y="1207770"/>
                </a:cubicBezTo>
                <a:cubicBezTo>
                  <a:pt x="3543300" y="1174433"/>
                  <a:pt x="3549968" y="1143000"/>
                  <a:pt x="3535680" y="1108710"/>
                </a:cubicBezTo>
                <a:cubicBezTo>
                  <a:pt x="3530918" y="1097280"/>
                  <a:pt x="3530918" y="1082993"/>
                  <a:pt x="3528060" y="1070610"/>
                </a:cubicBezTo>
                <a:cubicBezTo>
                  <a:pt x="3571875" y="1056323"/>
                  <a:pt x="3612833" y="1042988"/>
                  <a:pt x="3655695" y="1030605"/>
                </a:cubicBezTo>
                <a:cubicBezTo>
                  <a:pt x="3663315" y="1028700"/>
                  <a:pt x="3675698" y="1034415"/>
                  <a:pt x="3681413" y="1040130"/>
                </a:cubicBezTo>
                <a:cubicBezTo>
                  <a:pt x="3698558" y="1057275"/>
                  <a:pt x="3717608" y="1062038"/>
                  <a:pt x="3741420" y="1061085"/>
                </a:cubicBezTo>
                <a:cubicBezTo>
                  <a:pt x="3786188" y="1059180"/>
                  <a:pt x="3831908" y="1061085"/>
                  <a:pt x="3877628" y="1061085"/>
                </a:cubicBezTo>
                <a:cubicBezTo>
                  <a:pt x="3877628" y="1033463"/>
                  <a:pt x="3879533" y="1008698"/>
                  <a:pt x="3876675" y="983933"/>
                </a:cubicBezTo>
                <a:cubicBezTo>
                  <a:pt x="3872865" y="953453"/>
                  <a:pt x="3883343" y="929640"/>
                  <a:pt x="3894773" y="902018"/>
                </a:cubicBezTo>
                <a:cubicBezTo>
                  <a:pt x="3911918" y="860108"/>
                  <a:pt x="3939540" y="859155"/>
                  <a:pt x="3976688" y="859155"/>
                </a:cubicBezTo>
                <a:cubicBezTo>
                  <a:pt x="4028123" y="858203"/>
                  <a:pt x="4058603" y="894398"/>
                  <a:pt x="4092893" y="922020"/>
                </a:cubicBezTo>
                <a:cubicBezTo>
                  <a:pt x="4102418" y="929640"/>
                  <a:pt x="4097655" y="956310"/>
                  <a:pt x="4100513" y="976313"/>
                </a:cubicBezTo>
                <a:cubicBezTo>
                  <a:pt x="4119563" y="970598"/>
                  <a:pt x="4138613" y="964883"/>
                  <a:pt x="4160520" y="958215"/>
                </a:cubicBezTo>
                <a:cubicBezTo>
                  <a:pt x="4165283" y="978218"/>
                  <a:pt x="4169093" y="997268"/>
                  <a:pt x="4175760" y="1024890"/>
                </a:cubicBezTo>
                <a:cubicBezTo>
                  <a:pt x="4189095" y="983933"/>
                  <a:pt x="4200525" y="951548"/>
                  <a:pt x="4209098" y="918210"/>
                </a:cubicBezTo>
                <a:cubicBezTo>
                  <a:pt x="4213860" y="900113"/>
                  <a:pt x="4222433" y="894398"/>
                  <a:pt x="4240530" y="895350"/>
                </a:cubicBezTo>
                <a:cubicBezTo>
                  <a:pt x="4308158" y="896303"/>
                  <a:pt x="4374833" y="895350"/>
                  <a:pt x="4439603" y="895350"/>
                </a:cubicBezTo>
                <a:cubicBezTo>
                  <a:pt x="4439603" y="845820"/>
                  <a:pt x="4440555" y="799148"/>
                  <a:pt x="4438650" y="752475"/>
                </a:cubicBezTo>
                <a:cubicBezTo>
                  <a:pt x="4437698" y="742950"/>
                  <a:pt x="4423410" y="733425"/>
                  <a:pt x="4413885" y="725805"/>
                </a:cubicBezTo>
                <a:cubicBezTo>
                  <a:pt x="4404360" y="717233"/>
                  <a:pt x="4392930" y="711518"/>
                  <a:pt x="4377690" y="700088"/>
                </a:cubicBezTo>
                <a:cubicBezTo>
                  <a:pt x="4403408" y="695325"/>
                  <a:pt x="4422458" y="691515"/>
                  <a:pt x="4441508" y="688658"/>
                </a:cubicBezTo>
                <a:cubicBezTo>
                  <a:pt x="4441508" y="686753"/>
                  <a:pt x="4442460" y="685800"/>
                  <a:pt x="4442460" y="683895"/>
                </a:cubicBezTo>
                <a:cubicBezTo>
                  <a:pt x="4418648" y="677228"/>
                  <a:pt x="4395788" y="667703"/>
                  <a:pt x="4371975" y="662940"/>
                </a:cubicBezTo>
                <a:cubicBezTo>
                  <a:pt x="4342448" y="658178"/>
                  <a:pt x="4328160" y="643890"/>
                  <a:pt x="4331018" y="613410"/>
                </a:cubicBezTo>
                <a:cubicBezTo>
                  <a:pt x="4331970" y="606743"/>
                  <a:pt x="4330065" y="600075"/>
                  <a:pt x="4328160" y="589598"/>
                </a:cubicBezTo>
                <a:cubicBezTo>
                  <a:pt x="4381500" y="589598"/>
                  <a:pt x="4432935" y="589598"/>
                  <a:pt x="4485323" y="589598"/>
                </a:cubicBezTo>
                <a:cubicBezTo>
                  <a:pt x="4491038" y="570548"/>
                  <a:pt x="4489133" y="561023"/>
                  <a:pt x="4469130" y="557213"/>
                </a:cubicBezTo>
                <a:cubicBezTo>
                  <a:pt x="4422458" y="548640"/>
                  <a:pt x="4374833" y="535305"/>
                  <a:pt x="4327208" y="523875"/>
                </a:cubicBezTo>
                <a:cubicBezTo>
                  <a:pt x="4281488" y="512445"/>
                  <a:pt x="4281488" y="512445"/>
                  <a:pt x="4283393" y="459105"/>
                </a:cubicBezTo>
                <a:cubicBezTo>
                  <a:pt x="4341495" y="454343"/>
                  <a:pt x="4398645" y="449580"/>
                  <a:pt x="4459605" y="444818"/>
                </a:cubicBezTo>
                <a:cubicBezTo>
                  <a:pt x="4455795" y="427673"/>
                  <a:pt x="4451033" y="412433"/>
                  <a:pt x="4449128" y="397193"/>
                </a:cubicBezTo>
                <a:cubicBezTo>
                  <a:pt x="4442460" y="352425"/>
                  <a:pt x="4455795" y="332423"/>
                  <a:pt x="4501515" y="318135"/>
                </a:cubicBezTo>
                <a:cubicBezTo>
                  <a:pt x="4525328" y="310515"/>
                  <a:pt x="4550093" y="304800"/>
                  <a:pt x="4574858" y="301943"/>
                </a:cubicBezTo>
                <a:cubicBezTo>
                  <a:pt x="4582478" y="300990"/>
                  <a:pt x="4592955" y="307658"/>
                  <a:pt x="4599623" y="313373"/>
                </a:cubicBezTo>
                <a:cubicBezTo>
                  <a:pt x="4610100" y="321945"/>
                  <a:pt x="4618673" y="333375"/>
                  <a:pt x="4628198" y="343853"/>
                </a:cubicBezTo>
                <a:cubicBezTo>
                  <a:pt x="4637723" y="354330"/>
                  <a:pt x="4647248" y="364808"/>
                  <a:pt x="4660583" y="379095"/>
                </a:cubicBezTo>
                <a:cubicBezTo>
                  <a:pt x="4660583" y="251460"/>
                  <a:pt x="4660583" y="128588"/>
                  <a:pt x="4660583" y="1905"/>
                </a:cubicBezTo>
                <a:cubicBezTo>
                  <a:pt x="4675823" y="953"/>
                  <a:pt x="4688205" y="953"/>
                  <a:pt x="4705350" y="0"/>
                </a:cubicBezTo>
                <a:cubicBezTo>
                  <a:pt x="4712018" y="159068"/>
                  <a:pt x="4719638" y="315278"/>
                  <a:pt x="4726305" y="472440"/>
                </a:cubicBezTo>
                <a:cubicBezTo>
                  <a:pt x="4752975" y="475298"/>
                  <a:pt x="4774883" y="477203"/>
                  <a:pt x="4797743" y="480060"/>
                </a:cubicBezTo>
                <a:cubicBezTo>
                  <a:pt x="4797743" y="481965"/>
                  <a:pt x="4798695" y="483870"/>
                  <a:pt x="4798695" y="484823"/>
                </a:cubicBezTo>
                <a:cubicBezTo>
                  <a:pt x="4749165" y="508635"/>
                  <a:pt x="4700588" y="532448"/>
                  <a:pt x="4649153" y="557213"/>
                </a:cubicBezTo>
                <a:cubicBezTo>
                  <a:pt x="4704398" y="881063"/>
                  <a:pt x="4759643" y="1203008"/>
                  <a:pt x="4815840" y="1529715"/>
                </a:cubicBezTo>
                <a:cubicBezTo>
                  <a:pt x="4876800" y="1498283"/>
                  <a:pt x="4934903" y="1466850"/>
                  <a:pt x="4993005" y="1439228"/>
                </a:cubicBezTo>
                <a:cubicBezTo>
                  <a:pt x="5009198" y="1431608"/>
                  <a:pt x="5029200" y="1426845"/>
                  <a:pt x="5047298" y="1426845"/>
                </a:cubicBezTo>
                <a:cubicBezTo>
                  <a:pt x="5133975" y="1425893"/>
                  <a:pt x="5220653" y="1425893"/>
                  <a:pt x="5310188" y="1425893"/>
                </a:cubicBezTo>
                <a:cubicBezTo>
                  <a:pt x="5312093" y="1385888"/>
                  <a:pt x="5313998" y="1342073"/>
                  <a:pt x="5316855" y="1295400"/>
                </a:cubicBezTo>
                <a:cubicBezTo>
                  <a:pt x="5348288" y="1296353"/>
                  <a:pt x="5347335" y="1275398"/>
                  <a:pt x="5349240" y="1254443"/>
                </a:cubicBezTo>
                <a:cubicBezTo>
                  <a:pt x="5352098" y="1215390"/>
                  <a:pt x="5354955" y="1176338"/>
                  <a:pt x="5358765" y="1136333"/>
                </a:cubicBezTo>
                <a:cubicBezTo>
                  <a:pt x="5442585" y="1136333"/>
                  <a:pt x="5524500" y="1136333"/>
                  <a:pt x="5609273" y="1136333"/>
                </a:cubicBezTo>
                <a:cubicBezTo>
                  <a:pt x="5614035" y="1187768"/>
                  <a:pt x="5618798" y="1238250"/>
                  <a:pt x="5623560" y="1293495"/>
                </a:cubicBezTo>
                <a:cubicBezTo>
                  <a:pt x="5662613" y="1299210"/>
                  <a:pt x="5701665" y="1304925"/>
                  <a:pt x="5740718" y="1309688"/>
                </a:cubicBezTo>
                <a:cubicBezTo>
                  <a:pt x="5802630" y="1317308"/>
                  <a:pt x="5864543" y="1326833"/>
                  <a:pt x="5926455" y="1332548"/>
                </a:cubicBezTo>
                <a:cubicBezTo>
                  <a:pt x="5947410" y="1334453"/>
                  <a:pt x="5952173" y="1343025"/>
                  <a:pt x="5954078" y="1362075"/>
                </a:cubicBezTo>
                <a:cubicBezTo>
                  <a:pt x="5963603" y="1475423"/>
                  <a:pt x="5975033" y="1587818"/>
                  <a:pt x="5985510" y="1704023"/>
                </a:cubicBezTo>
                <a:cubicBezTo>
                  <a:pt x="6028373" y="1705928"/>
                  <a:pt x="6069330" y="1708785"/>
                  <a:pt x="6110288" y="1708785"/>
                </a:cubicBezTo>
                <a:cubicBezTo>
                  <a:pt x="6116003" y="1708785"/>
                  <a:pt x="6124575" y="1700213"/>
                  <a:pt x="6128385" y="1694498"/>
                </a:cubicBezTo>
                <a:cubicBezTo>
                  <a:pt x="6132195" y="1687830"/>
                  <a:pt x="6132195" y="1679258"/>
                  <a:pt x="6134100" y="1671638"/>
                </a:cubicBezTo>
                <a:cubicBezTo>
                  <a:pt x="6145530" y="1617345"/>
                  <a:pt x="6145530" y="1617345"/>
                  <a:pt x="6199823" y="1610678"/>
                </a:cubicBezTo>
                <a:cubicBezTo>
                  <a:pt x="6190298" y="1557338"/>
                  <a:pt x="6179820" y="1504950"/>
                  <a:pt x="6171248" y="1451610"/>
                </a:cubicBezTo>
                <a:cubicBezTo>
                  <a:pt x="6169343" y="1442085"/>
                  <a:pt x="6174105" y="1429703"/>
                  <a:pt x="6180773" y="1421130"/>
                </a:cubicBezTo>
                <a:cubicBezTo>
                  <a:pt x="6189345" y="1409700"/>
                  <a:pt x="6200775" y="1402080"/>
                  <a:pt x="6212205" y="1392555"/>
                </a:cubicBezTo>
                <a:cubicBezTo>
                  <a:pt x="6236970" y="1372553"/>
                  <a:pt x="6261735" y="1373505"/>
                  <a:pt x="6282690" y="1395413"/>
                </a:cubicBezTo>
                <a:cubicBezTo>
                  <a:pt x="6297930" y="1410653"/>
                  <a:pt x="6312218" y="1424940"/>
                  <a:pt x="6327458" y="1440180"/>
                </a:cubicBezTo>
                <a:cubicBezTo>
                  <a:pt x="6328410" y="1441133"/>
                  <a:pt x="6331268" y="1442085"/>
                  <a:pt x="6338888" y="1449705"/>
                </a:cubicBezTo>
                <a:cubicBezTo>
                  <a:pt x="6346508" y="1439228"/>
                  <a:pt x="6353175" y="1427798"/>
                  <a:pt x="6361748" y="1418273"/>
                </a:cubicBezTo>
                <a:cubicBezTo>
                  <a:pt x="6377940" y="1401128"/>
                  <a:pt x="6418898" y="1392555"/>
                  <a:pt x="6436043" y="1401128"/>
                </a:cubicBezTo>
                <a:cubicBezTo>
                  <a:pt x="6450330" y="1408748"/>
                  <a:pt x="6471285" y="1456373"/>
                  <a:pt x="6467475" y="1474470"/>
                </a:cubicBezTo>
                <a:cubicBezTo>
                  <a:pt x="6462713" y="1503045"/>
                  <a:pt x="6456998" y="1531620"/>
                  <a:pt x="6452235" y="1561148"/>
                </a:cubicBezTo>
                <a:cubicBezTo>
                  <a:pt x="6472238" y="1567815"/>
                  <a:pt x="6485573" y="1568768"/>
                  <a:pt x="6491288" y="1544003"/>
                </a:cubicBezTo>
                <a:cubicBezTo>
                  <a:pt x="6508433" y="1458278"/>
                  <a:pt x="6527483" y="1372553"/>
                  <a:pt x="6544628" y="1286828"/>
                </a:cubicBezTo>
                <a:cubicBezTo>
                  <a:pt x="6546533" y="1278255"/>
                  <a:pt x="6544628" y="1268730"/>
                  <a:pt x="6544628" y="1258253"/>
                </a:cubicBezTo>
                <a:cubicBezTo>
                  <a:pt x="6566535" y="1256348"/>
                  <a:pt x="6590348" y="1251585"/>
                  <a:pt x="6613208" y="1254443"/>
                </a:cubicBezTo>
                <a:cubicBezTo>
                  <a:pt x="6625590" y="1255395"/>
                  <a:pt x="6637020" y="1268730"/>
                  <a:pt x="6649403" y="1277303"/>
                </a:cubicBezTo>
                <a:cubicBezTo>
                  <a:pt x="6662738" y="1285875"/>
                  <a:pt x="6675120" y="1295400"/>
                  <a:pt x="6695123" y="1308735"/>
                </a:cubicBezTo>
                <a:cubicBezTo>
                  <a:pt x="6705600" y="1400175"/>
                  <a:pt x="6717030" y="1502093"/>
                  <a:pt x="6728460" y="1604963"/>
                </a:cubicBezTo>
                <a:cubicBezTo>
                  <a:pt x="6765608" y="1604963"/>
                  <a:pt x="6801803" y="1604963"/>
                  <a:pt x="6839903" y="1604963"/>
                </a:cubicBezTo>
                <a:cubicBezTo>
                  <a:pt x="6839903" y="1576388"/>
                  <a:pt x="6839903" y="1549718"/>
                  <a:pt x="6839903" y="1522095"/>
                </a:cubicBezTo>
                <a:cubicBezTo>
                  <a:pt x="6839903" y="1513523"/>
                  <a:pt x="6840855" y="1503045"/>
                  <a:pt x="6844665" y="1496378"/>
                </a:cubicBezTo>
                <a:cubicBezTo>
                  <a:pt x="6855143" y="1478280"/>
                  <a:pt x="6871335" y="1456373"/>
                  <a:pt x="6894195" y="1468755"/>
                </a:cubicBezTo>
                <a:cubicBezTo>
                  <a:pt x="6910388" y="1478280"/>
                  <a:pt x="6920865" y="1501140"/>
                  <a:pt x="6929438" y="1520190"/>
                </a:cubicBezTo>
                <a:cubicBezTo>
                  <a:pt x="6934200" y="1530668"/>
                  <a:pt x="6932295" y="1545908"/>
                  <a:pt x="6930390" y="1559243"/>
                </a:cubicBezTo>
                <a:cubicBezTo>
                  <a:pt x="6925628" y="1591628"/>
                  <a:pt x="6941820" y="1602105"/>
                  <a:pt x="6972300" y="1603058"/>
                </a:cubicBezTo>
                <a:cubicBezTo>
                  <a:pt x="6972300" y="1568768"/>
                  <a:pt x="6972300" y="1534478"/>
                  <a:pt x="6972300" y="1501140"/>
                </a:cubicBezTo>
                <a:cubicBezTo>
                  <a:pt x="6972300" y="1481138"/>
                  <a:pt x="6978015" y="1463993"/>
                  <a:pt x="6999923" y="1463040"/>
                </a:cubicBezTo>
                <a:cubicBezTo>
                  <a:pt x="7033260" y="1461135"/>
                  <a:pt x="7047548" y="1475423"/>
                  <a:pt x="7048500" y="1503045"/>
                </a:cubicBezTo>
                <a:cubicBezTo>
                  <a:pt x="7049453" y="1524000"/>
                  <a:pt x="7051358" y="1544955"/>
                  <a:pt x="7057073" y="1564005"/>
                </a:cubicBezTo>
                <a:cubicBezTo>
                  <a:pt x="7070408" y="1604963"/>
                  <a:pt x="7107555" y="1604963"/>
                  <a:pt x="7140893" y="1604963"/>
                </a:cubicBezTo>
                <a:cubicBezTo>
                  <a:pt x="7164705" y="1604963"/>
                  <a:pt x="7176135" y="1613535"/>
                  <a:pt x="7184708" y="1635443"/>
                </a:cubicBezTo>
                <a:cubicBezTo>
                  <a:pt x="7206615" y="1691640"/>
                  <a:pt x="7207568" y="1691640"/>
                  <a:pt x="7267575" y="1689735"/>
                </a:cubicBezTo>
                <a:cubicBezTo>
                  <a:pt x="7330440" y="1687830"/>
                  <a:pt x="7392353" y="1687830"/>
                  <a:pt x="7455218" y="1684020"/>
                </a:cubicBezTo>
                <a:cubicBezTo>
                  <a:pt x="7467600" y="1683068"/>
                  <a:pt x="7484745" y="1675448"/>
                  <a:pt x="7491413" y="1664970"/>
                </a:cubicBezTo>
                <a:cubicBezTo>
                  <a:pt x="7518083" y="1624013"/>
                  <a:pt x="7545705" y="1587818"/>
                  <a:pt x="7603808" y="1610678"/>
                </a:cubicBezTo>
                <a:cubicBezTo>
                  <a:pt x="7611428" y="1557338"/>
                  <a:pt x="7619048" y="1510665"/>
                  <a:pt x="7625715" y="1461135"/>
                </a:cubicBezTo>
                <a:cubicBezTo>
                  <a:pt x="7679055" y="1461135"/>
                  <a:pt x="7730490" y="1461135"/>
                  <a:pt x="7783830" y="1461135"/>
                </a:cubicBezTo>
                <a:cubicBezTo>
                  <a:pt x="7783830" y="1424940"/>
                  <a:pt x="7783830" y="1389698"/>
                  <a:pt x="7783830" y="1351598"/>
                </a:cubicBezTo>
                <a:cubicBezTo>
                  <a:pt x="7764780" y="1350645"/>
                  <a:pt x="7745730" y="1349693"/>
                  <a:pt x="7723823" y="1348740"/>
                </a:cubicBezTo>
                <a:cubicBezTo>
                  <a:pt x="7720965" y="1307783"/>
                  <a:pt x="7719060" y="1268730"/>
                  <a:pt x="7716203" y="1226820"/>
                </a:cubicBezTo>
                <a:cubicBezTo>
                  <a:pt x="7796213" y="1226820"/>
                  <a:pt x="7873365" y="1226820"/>
                  <a:pt x="7953375" y="1226820"/>
                </a:cubicBezTo>
                <a:cubicBezTo>
                  <a:pt x="7950518" y="1270635"/>
                  <a:pt x="7948613" y="1312545"/>
                  <a:pt x="7945755" y="1356360"/>
                </a:cubicBezTo>
                <a:cubicBezTo>
                  <a:pt x="7927658" y="1356360"/>
                  <a:pt x="7912418" y="1356360"/>
                  <a:pt x="7893368" y="1356360"/>
                </a:cubicBezTo>
                <a:cubicBezTo>
                  <a:pt x="7893368" y="1383983"/>
                  <a:pt x="7893368" y="1409700"/>
                  <a:pt x="7893368" y="1439228"/>
                </a:cubicBezTo>
                <a:cubicBezTo>
                  <a:pt x="7902893" y="1439228"/>
                  <a:pt x="7913370" y="1439228"/>
                  <a:pt x="7923848" y="1439228"/>
                </a:cubicBezTo>
                <a:cubicBezTo>
                  <a:pt x="8216265" y="1432560"/>
                  <a:pt x="8507730" y="1426845"/>
                  <a:pt x="8800147" y="1419225"/>
                </a:cubicBezTo>
                <a:cubicBezTo>
                  <a:pt x="8823960" y="1418273"/>
                  <a:pt x="8832533" y="1425893"/>
                  <a:pt x="8838247" y="1448753"/>
                </a:cubicBezTo>
                <a:cubicBezTo>
                  <a:pt x="8864918" y="1551623"/>
                  <a:pt x="8894445" y="1654493"/>
                  <a:pt x="8921115" y="1757363"/>
                </a:cubicBezTo>
                <a:cubicBezTo>
                  <a:pt x="8929688" y="1789748"/>
                  <a:pt x="8943022" y="1816418"/>
                  <a:pt x="8965883" y="1841183"/>
                </a:cubicBezTo>
                <a:cubicBezTo>
                  <a:pt x="8993505" y="1870710"/>
                  <a:pt x="9013508" y="1913573"/>
                  <a:pt x="9045893" y="1928813"/>
                </a:cubicBezTo>
                <a:cubicBezTo>
                  <a:pt x="9080183" y="1944053"/>
                  <a:pt x="9126855" y="1934528"/>
                  <a:pt x="9167813" y="1933575"/>
                </a:cubicBezTo>
                <a:cubicBezTo>
                  <a:pt x="9563100" y="1931670"/>
                  <a:pt x="9959340" y="1929765"/>
                  <a:pt x="10354628" y="1927860"/>
                </a:cubicBezTo>
                <a:cubicBezTo>
                  <a:pt x="10364153" y="1927860"/>
                  <a:pt x="10374630" y="1927860"/>
                  <a:pt x="10389870" y="1927860"/>
                </a:cubicBezTo>
                <a:cubicBezTo>
                  <a:pt x="10374630" y="1993583"/>
                  <a:pt x="10383203" y="2061210"/>
                  <a:pt x="10343197" y="2120265"/>
                </a:cubicBezTo>
                <a:cubicBezTo>
                  <a:pt x="10308908" y="2169795"/>
                  <a:pt x="10278428" y="2222183"/>
                  <a:pt x="10247947" y="2274570"/>
                </a:cubicBezTo>
                <a:cubicBezTo>
                  <a:pt x="10237470" y="2291715"/>
                  <a:pt x="10226040" y="2296478"/>
                  <a:pt x="10206990" y="2296478"/>
                </a:cubicBezTo>
                <a:cubicBezTo>
                  <a:pt x="9381172" y="2294573"/>
                  <a:pt x="8555355" y="2292668"/>
                  <a:pt x="7729538" y="2290763"/>
                </a:cubicBezTo>
                <a:cubicBezTo>
                  <a:pt x="7199948" y="2289810"/>
                  <a:pt x="6670358" y="2287905"/>
                  <a:pt x="6140768" y="2286953"/>
                </a:cubicBezTo>
                <a:cubicBezTo>
                  <a:pt x="5311140" y="2285048"/>
                  <a:pt x="850583" y="2274570"/>
                  <a:pt x="721043" y="2275523"/>
                </a:cubicBezTo>
                <a:cubicBezTo>
                  <a:pt x="694373" y="2275523"/>
                  <a:pt x="677228" y="2268855"/>
                  <a:pt x="659130" y="2251710"/>
                </a:cubicBezTo>
                <a:cubicBezTo>
                  <a:pt x="451485" y="2050733"/>
                  <a:pt x="239078" y="1854518"/>
                  <a:pt x="15240" y="1672590"/>
                </a:cubicBezTo>
                <a:cubicBezTo>
                  <a:pt x="10478" y="1668780"/>
                  <a:pt x="4763" y="1666875"/>
                  <a:pt x="0" y="1664970"/>
                </a:cubicBezTo>
                <a:cubicBezTo>
                  <a:pt x="4763" y="1659255"/>
                  <a:pt x="6668" y="1657350"/>
                  <a:pt x="8573" y="16544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31">
            <a:extLst>
              <a:ext uri="{FF2B5EF4-FFF2-40B4-BE49-F238E27FC236}">
                <a16:creationId xmlns:a16="http://schemas.microsoft.com/office/drawing/2014/main" id="{57C161FC-BF4F-4ADD-B680-F9652DFAF86C}"/>
              </a:ext>
            </a:extLst>
          </p:cNvPr>
          <p:cNvSpPr/>
          <p:nvPr/>
        </p:nvSpPr>
        <p:spPr>
          <a:xfrm>
            <a:off x="751573" y="3398427"/>
            <a:ext cx="4392632" cy="1021029"/>
          </a:xfrm>
          <a:custGeom>
            <a:avLst/>
            <a:gdLst>
              <a:gd name="connsiteX0" fmla="*/ 12192000 w 12192000"/>
              <a:gd name="connsiteY0" fmla="*/ 2231708 h 2833925"/>
              <a:gd name="connsiteX1" fmla="*/ 12053888 w 12192000"/>
              <a:gd name="connsiteY1" fmla="*/ 2297430 h 2833925"/>
              <a:gd name="connsiteX2" fmla="*/ 12026265 w 12192000"/>
              <a:gd name="connsiteY2" fmla="*/ 2512695 h 2833925"/>
              <a:gd name="connsiteX3" fmla="*/ 11951017 w 12192000"/>
              <a:gd name="connsiteY3" fmla="*/ 2292668 h 2833925"/>
              <a:gd name="connsiteX4" fmla="*/ 11699558 w 12192000"/>
              <a:gd name="connsiteY4" fmla="*/ 2306003 h 2833925"/>
              <a:gd name="connsiteX5" fmla="*/ 11655742 w 12192000"/>
              <a:gd name="connsiteY5" fmla="*/ 2367915 h 2833925"/>
              <a:gd name="connsiteX6" fmla="*/ 11638598 w 12192000"/>
              <a:gd name="connsiteY6" fmla="*/ 2423160 h 2833925"/>
              <a:gd name="connsiteX7" fmla="*/ 11637645 w 12192000"/>
              <a:gd name="connsiteY7" fmla="*/ 2833688 h 2833925"/>
              <a:gd name="connsiteX8" fmla="*/ 11347133 w 12192000"/>
              <a:gd name="connsiteY8" fmla="*/ 2832735 h 2833925"/>
              <a:gd name="connsiteX9" fmla="*/ 11321415 w 12192000"/>
              <a:gd name="connsiteY9" fmla="*/ 2808923 h 2833925"/>
              <a:gd name="connsiteX10" fmla="*/ 11269980 w 12192000"/>
              <a:gd name="connsiteY10" fmla="*/ 2701290 h 2833925"/>
              <a:gd name="connsiteX11" fmla="*/ 11210925 w 12192000"/>
              <a:gd name="connsiteY11" fmla="*/ 2576513 h 2833925"/>
              <a:gd name="connsiteX12" fmla="*/ 10952798 w 12192000"/>
              <a:gd name="connsiteY12" fmla="*/ 2447925 h 2833925"/>
              <a:gd name="connsiteX13" fmla="*/ 9253538 w 12192000"/>
              <a:gd name="connsiteY13" fmla="*/ 2729865 h 2833925"/>
              <a:gd name="connsiteX14" fmla="*/ 8301038 w 12192000"/>
              <a:gd name="connsiteY14" fmla="*/ 2804160 h 2833925"/>
              <a:gd name="connsiteX15" fmla="*/ 1353503 w 12192000"/>
              <a:gd name="connsiteY15" fmla="*/ 2801303 h 2833925"/>
              <a:gd name="connsiteX16" fmla="*/ 314325 w 12192000"/>
              <a:gd name="connsiteY16" fmla="*/ 2565083 h 2833925"/>
              <a:gd name="connsiteX17" fmla="*/ 268605 w 12192000"/>
              <a:gd name="connsiteY17" fmla="*/ 2539365 h 2833925"/>
              <a:gd name="connsiteX18" fmla="*/ 0 w 12192000"/>
              <a:gd name="connsiteY18" fmla="*/ 2222183 h 2833925"/>
              <a:gd name="connsiteX19" fmla="*/ 0 w 12192000"/>
              <a:gd name="connsiteY19" fmla="*/ 2126933 h 2833925"/>
              <a:gd name="connsiteX20" fmla="*/ 300038 w 12192000"/>
              <a:gd name="connsiteY20" fmla="*/ 1724025 h 2833925"/>
              <a:gd name="connsiteX21" fmla="*/ 894398 w 12192000"/>
              <a:gd name="connsiteY21" fmla="*/ 1506855 h 2833925"/>
              <a:gd name="connsiteX22" fmla="*/ 1459230 w 12192000"/>
              <a:gd name="connsiteY22" fmla="*/ 1477328 h 2833925"/>
              <a:gd name="connsiteX23" fmla="*/ 4130993 w 12192000"/>
              <a:gd name="connsiteY23" fmla="*/ 1483043 h 2833925"/>
              <a:gd name="connsiteX24" fmla="*/ 4282440 w 12192000"/>
              <a:gd name="connsiteY24" fmla="*/ 1390650 h 2833925"/>
              <a:gd name="connsiteX25" fmla="*/ 4322445 w 12192000"/>
              <a:gd name="connsiteY25" fmla="*/ 1288733 h 2833925"/>
              <a:gd name="connsiteX26" fmla="*/ 4531995 w 12192000"/>
              <a:gd name="connsiteY26" fmla="*/ 1094423 h 2833925"/>
              <a:gd name="connsiteX27" fmla="*/ 4551045 w 12192000"/>
              <a:gd name="connsiteY27" fmla="*/ 1083945 h 2833925"/>
              <a:gd name="connsiteX28" fmla="*/ 4657725 w 12192000"/>
              <a:gd name="connsiteY28" fmla="*/ 1075373 h 2833925"/>
              <a:gd name="connsiteX29" fmla="*/ 4718685 w 12192000"/>
              <a:gd name="connsiteY29" fmla="*/ 1084898 h 2833925"/>
              <a:gd name="connsiteX30" fmla="*/ 4782503 w 12192000"/>
              <a:gd name="connsiteY30" fmla="*/ 1078230 h 2833925"/>
              <a:gd name="connsiteX31" fmla="*/ 5093018 w 12192000"/>
              <a:gd name="connsiteY31" fmla="*/ 1102043 h 2833925"/>
              <a:gd name="connsiteX32" fmla="*/ 5095875 w 12192000"/>
              <a:gd name="connsiteY32" fmla="*/ 1040130 h 2833925"/>
              <a:gd name="connsiteX33" fmla="*/ 5094923 w 12192000"/>
              <a:gd name="connsiteY33" fmla="*/ 435293 h 2833925"/>
              <a:gd name="connsiteX34" fmla="*/ 5096828 w 12192000"/>
              <a:gd name="connsiteY34" fmla="*/ 402908 h 2833925"/>
              <a:gd name="connsiteX35" fmla="*/ 5123498 w 12192000"/>
              <a:gd name="connsiteY35" fmla="*/ 390525 h 2833925"/>
              <a:gd name="connsiteX36" fmla="*/ 5156835 w 12192000"/>
              <a:gd name="connsiteY36" fmla="*/ 448628 h 2833925"/>
              <a:gd name="connsiteX37" fmla="*/ 5138738 w 12192000"/>
              <a:gd name="connsiteY37" fmla="*/ 503873 h 2833925"/>
              <a:gd name="connsiteX38" fmla="*/ 5132070 w 12192000"/>
              <a:gd name="connsiteY38" fmla="*/ 524828 h 2833925"/>
              <a:gd name="connsiteX39" fmla="*/ 5132070 w 12192000"/>
              <a:gd name="connsiteY39" fmla="*/ 1094423 h 2833925"/>
              <a:gd name="connsiteX40" fmla="*/ 5271135 w 12192000"/>
              <a:gd name="connsiteY40" fmla="*/ 1094423 h 2833925"/>
              <a:gd name="connsiteX41" fmla="*/ 5418773 w 12192000"/>
              <a:gd name="connsiteY41" fmla="*/ 1093470 h 2833925"/>
              <a:gd name="connsiteX42" fmla="*/ 5457825 w 12192000"/>
              <a:gd name="connsiteY42" fmla="*/ 1072515 h 2833925"/>
              <a:gd name="connsiteX43" fmla="*/ 5525453 w 12192000"/>
              <a:gd name="connsiteY43" fmla="*/ 1052513 h 2833925"/>
              <a:gd name="connsiteX44" fmla="*/ 5525453 w 12192000"/>
              <a:gd name="connsiteY44" fmla="*/ 840105 h 2833925"/>
              <a:gd name="connsiteX45" fmla="*/ 5525453 w 12192000"/>
              <a:gd name="connsiteY45" fmla="*/ 725805 h 2833925"/>
              <a:gd name="connsiteX46" fmla="*/ 5494020 w 12192000"/>
              <a:gd name="connsiteY46" fmla="*/ 657225 h 2833925"/>
              <a:gd name="connsiteX47" fmla="*/ 5520690 w 12192000"/>
              <a:gd name="connsiteY47" fmla="*/ 460058 h 2833925"/>
              <a:gd name="connsiteX48" fmla="*/ 5574030 w 12192000"/>
              <a:gd name="connsiteY48" fmla="*/ 476250 h 2833925"/>
              <a:gd name="connsiteX49" fmla="*/ 5600700 w 12192000"/>
              <a:gd name="connsiteY49" fmla="*/ 628650 h 2833925"/>
              <a:gd name="connsiteX50" fmla="*/ 5594033 w 12192000"/>
              <a:gd name="connsiteY50" fmla="*/ 659130 h 2833925"/>
              <a:gd name="connsiteX51" fmla="*/ 5562600 w 12192000"/>
              <a:gd name="connsiteY51" fmla="*/ 741998 h 2833925"/>
              <a:gd name="connsiteX52" fmla="*/ 5562600 w 12192000"/>
              <a:gd name="connsiteY52" fmla="*/ 1058228 h 2833925"/>
              <a:gd name="connsiteX53" fmla="*/ 5623560 w 12192000"/>
              <a:gd name="connsiteY53" fmla="*/ 1062990 h 2833925"/>
              <a:gd name="connsiteX54" fmla="*/ 5634990 w 12192000"/>
              <a:gd name="connsiteY54" fmla="*/ 1115378 h 2833925"/>
              <a:gd name="connsiteX55" fmla="*/ 5688330 w 12192000"/>
              <a:gd name="connsiteY55" fmla="*/ 1046798 h 2833925"/>
              <a:gd name="connsiteX56" fmla="*/ 5703570 w 12192000"/>
              <a:gd name="connsiteY56" fmla="*/ 65723 h 2833925"/>
              <a:gd name="connsiteX57" fmla="*/ 5713095 w 12192000"/>
              <a:gd name="connsiteY57" fmla="*/ 0 h 2833925"/>
              <a:gd name="connsiteX58" fmla="*/ 5715953 w 12192000"/>
              <a:gd name="connsiteY58" fmla="*/ 32385 h 2833925"/>
              <a:gd name="connsiteX59" fmla="*/ 5715953 w 12192000"/>
              <a:gd name="connsiteY59" fmla="*/ 108585 h 2833925"/>
              <a:gd name="connsiteX60" fmla="*/ 5732145 w 12192000"/>
              <a:gd name="connsiteY60" fmla="*/ 1065848 h 2833925"/>
              <a:gd name="connsiteX61" fmla="*/ 5736908 w 12192000"/>
              <a:gd name="connsiteY61" fmla="*/ 1102043 h 2833925"/>
              <a:gd name="connsiteX62" fmla="*/ 5835015 w 12192000"/>
              <a:gd name="connsiteY62" fmla="*/ 1022033 h 2833925"/>
              <a:gd name="connsiteX63" fmla="*/ 5830253 w 12192000"/>
              <a:gd name="connsiteY63" fmla="*/ 793433 h 2833925"/>
              <a:gd name="connsiteX64" fmla="*/ 5804535 w 12192000"/>
              <a:gd name="connsiteY64" fmla="*/ 694373 h 2833925"/>
              <a:gd name="connsiteX65" fmla="*/ 5823585 w 12192000"/>
              <a:gd name="connsiteY65" fmla="*/ 658178 h 2833925"/>
              <a:gd name="connsiteX66" fmla="*/ 5835015 w 12192000"/>
              <a:gd name="connsiteY66" fmla="*/ 624840 h 2833925"/>
              <a:gd name="connsiteX67" fmla="*/ 5835968 w 12192000"/>
              <a:gd name="connsiteY67" fmla="*/ 521970 h 2833925"/>
              <a:gd name="connsiteX68" fmla="*/ 5888355 w 12192000"/>
              <a:gd name="connsiteY68" fmla="*/ 653415 h 2833925"/>
              <a:gd name="connsiteX69" fmla="*/ 5875020 w 12192000"/>
              <a:gd name="connsiteY69" fmla="*/ 718185 h 2833925"/>
              <a:gd name="connsiteX70" fmla="*/ 5878830 w 12192000"/>
              <a:gd name="connsiteY70" fmla="*/ 740093 h 2833925"/>
              <a:gd name="connsiteX71" fmla="*/ 5856923 w 12192000"/>
              <a:gd name="connsiteY71" fmla="*/ 1032510 h 2833925"/>
              <a:gd name="connsiteX72" fmla="*/ 5911215 w 12192000"/>
              <a:gd name="connsiteY72" fmla="*/ 1047750 h 2833925"/>
              <a:gd name="connsiteX73" fmla="*/ 5911215 w 12192000"/>
              <a:gd name="connsiteY73" fmla="*/ 1152525 h 2833925"/>
              <a:gd name="connsiteX74" fmla="*/ 6102668 w 12192000"/>
              <a:gd name="connsiteY74" fmla="*/ 1191578 h 2833925"/>
              <a:gd name="connsiteX75" fmla="*/ 6840855 w 12192000"/>
              <a:gd name="connsiteY75" fmla="*/ 1447800 h 2833925"/>
              <a:gd name="connsiteX76" fmla="*/ 7118033 w 12192000"/>
              <a:gd name="connsiteY76" fmla="*/ 1518285 h 2833925"/>
              <a:gd name="connsiteX77" fmla="*/ 8618220 w 12192000"/>
              <a:gd name="connsiteY77" fmla="*/ 1529715 h 2833925"/>
              <a:gd name="connsiteX78" fmla="*/ 9296400 w 12192000"/>
              <a:gd name="connsiteY78" fmla="*/ 1584960 h 2833925"/>
              <a:gd name="connsiteX79" fmla="*/ 10639425 w 12192000"/>
              <a:gd name="connsiteY79" fmla="*/ 1801178 h 2833925"/>
              <a:gd name="connsiteX80" fmla="*/ 11076623 w 12192000"/>
              <a:gd name="connsiteY80" fmla="*/ 1906905 h 2833925"/>
              <a:gd name="connsiteX81" fmla="*/ 11192827 w 12192000"/>
              <a:gd name="connsiteY81" fmla="*/ 1721168 h 2833925"/>
              <a:gd name="connsiteX82" fmla="*/ 11209020 w 12192000"/>
              <a:gd name="connsiteY82" fmla="*/ 1596390 h 2833925"/>
              <a:gd name="connsiteX83" fmla="*/ 11099483 w 12192000"/>
              <a:gd name="connsiteY83" fmla="*/ 1503045 h 2833925"/>
              <a:gd name="connsiteX84" fmla="*/ 10952798 w 12192000"/>
              <a:gd name="connsiteY84" fmla="*/ 1494473 h 2833925"/>
              <a:gd name="connsiteX85" fmla="*/ 10834688 w 12192000"/>
              <a:gd name="connsiteY85" fmla="*/ 1363028 h 2833925"/>
              <a:gd name="connsiteX86" fmla="*/ 10942320 w 12192000"/>
              <a:gd name="connsiteY86" fmla="*/ 1222058 h 2833925"/>
              <a:gd name="connsiteX87" fmla="*/ 11090910 w 12192000"/>
              <a:gd name="connsiteY87" fmla="*/ 1194435 h 2833925"/>
              <a:gd name="connsiteX88" fmla="*/ 11869102 w 12192000"/>
              <a:gd name="connsiteY88" fmla="*/ 1307783 h 2833925"/>
              <a:gd name="connsiteX89" fmla="*/ 11942445 w 12192000"/>
              <a:gd name="connsiteY89" fmla="*/ 1341120 h 2833925"/>
              <a:gd name="connsiteX90" fmla="*/ 11973877 w 12192000"/>
              <a:gd name="connsiteY90" fmla="*/ 1363980 h 2833925"/>
              <a:gd name="connsiteX91" fmla="*/ 11620500 w 12192000"/>
              <a:gd name="connsiteY91" fmla="*/ 1474470 h 2833925"/>
              <a:gd name="connsiteX92" fmla="*/ 11620500 w 12192000"/>
              <a:gd name="connsiteY92" fmla="*/ 1699260 h 2833925"/>
              <a:gd name="connsiteX93" fmla="*/ 11620500 w 12192000"/>
              <a:gd name="connsiteY93" fmla="*/ 1799273 h 2833925"/>
              <a:gd name="connsiteX94" fmla="*/ 11731942 w 12192000"/>
              <a:gd name="connsiteY94" fmla="*/ 2114550 h 2833925"/>
              <a:gd name="connsiteX95" fmla="*/ 11768138 w 12192000"/>
              <a:gd name="connsiteY95" fmla="*/ 2142173 h 2833925"/>
              <a:gd name="connsiteX96" fmla="*/ 11955780 w 12192000"/>
              <a:gd name="connsiteY96" fmla="*/ 2155508 h 2833925"/>
              <a:gd name="connsiteX97" fmla="*/ 12030075 w 12192000"/>
              <a:gd name="connsiteY97" fmla="*/ 1937385 h 2833925"/>
              <a:gd name="connsiteX98" fmla="*/ 12054840 w 12192000"/>
              <a:gd name="connsiteY98" fmla="*/ 2144078 h 2833925"/>
              <a:gd name="connsiteX99" fmla="*/ 12192000 w 12192000"/>
              <a:gd name="connsiteY99" fmla="*/ 2210753 h 2833925"/>
              <a:gd name="connsiteX100" fmla="*/ 12192000 w 12192000"/>
              <a:gd name="connsiteY100" fmla="*/ 2231708 h 28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92000" h="2833925">
                <a:moveTo>
                  <a:pt x="12192000" y="2231708"/>
                </a:moveTo>
                <a:cubicBezTo>
                  <a:pt x="12148185" y="2252663"/>
                  <a:pt x="12104370" y="2273618"/>
                  <a:pt x="12053888" y="2297430"/>
                </a:cubicBezTo>
                <a:cubicBezTo>
                  <a:pt x="12066270" y="2356485"/>
                  <a:pt x="12081510" y="2431733"/>
                  <a:pt x="12026265" y="2512695"/>
                </a:cubicBezTo>
                <a:cubicBezTo>
                  <a:pt x="11994833" y="2432685"/>
                  <a:pt x="11928158" y="2379345"/>
                  <a:pt x="11951017" y="2292668"/>
                </a:cubicBezTo>
                <a:cubicBezTo>
                  <a:pt x="11861483" y="2297430"/>
                  <a:pt x="11777662" y="2302193"/>
                  <a:pt x="11699558" y="2306003"/>
                </a:cubicBezTo>
                <a:cubicBezTo>
                  <a:pt x="11683365" y="2327910"/>
                  <a:pt x="11667173" y="2346960"/>
                  <a:pt x="11655742" y="2367915"/>
                </a:cubicBezTo>
                <a:cubicBezTo>
                  <a:pt x="11646217" y="2385060"/>
                  <a:pt x="11638598" y="2405063"/>
                  <a:pt x="11638598" y="2423160"/>
                </a:cubicBezTo>
                <a:cubicBezTo>
                  <a:pt x="11636692" y="2557463"/>
                  <a:pt x="11637645" y="2692718"/>
                  <a:pt x="11637645" y="2833688"/>
                </a:cubicBezTo>
                <a:cubicBezTo>
                  <a:pt x="11539538" y="2833688"/>
                  <a:pt x="11443335" y="2834640"/>
                  <a:pt x="11347133" y="2832735"/>
                </a:cubicBezTo>
                <a:cubicBezTo>
                  <a:pt x="11338560" y="2832735"/>
                  <a:pt x="11327130" y="2819400"/>
                  <a:pt x="11321415" y="2808923"/>
                </a:cubicBezTo>
                <a:cubicBezTo>
                  <a:pt x="11303317" y="2773680"/>
                  <a:pt x="11287125" y="2737485"/>
                  <a:pt x="11269980" y="2701290"/>
                </a:cubicBezTo>
                <a:cubicBezTo>
                  <a:pt x="11249977" y="2659380"/>
                  <a:pt x="11231880" y="2617470"/>
                  <a:pt x="11210925" y="2576513"/>
                </a:cubicBezTo>
                <a:cubicBezTo>
                  <a:pt x="11130915" y="2422208"/>
                  <a:pt x="11120438" y="2419350"/>
                  <a:pt x="10952798" y="2447925"/>
                </a:cubicBezTo>
                <a:cubicBezTo>
                  <a:pt x="10387012" y="2543175"/>
                  <a:pt x="9821227" y="2640330"/>
                  <a:pt x="9253538" y="2729865"/>
                </a:cubicBezTo>
                <a:cubicBezTo>
                  <a:pt x="8938260" y="2780348"/>
                  <a:pt x="8622030" y="2805113"/>
                  <a:pt x="8301038" y="2804160"/>
                </a:cubicBezTo>
                <a:cubicBezTo>
                  <a:pt x="5985510" y="2800350"/>
                  <a:pt x="3669983" y="2803208"/>
                  <a:pt x="1353503" y="2801303"/>
                </a:cubicBezTo>
                <a:cubicBezTo>
                  <a:pt x="990600" y="2801303"/>
                  <a:pt x="641033" y="2730818"/>
                  <a:pt x="314325" y="2565083"/>
                </a:cubicBezTo>
                <a:cubicBezTo>
                  <a:pt x="299085" y="2557463"/>
                  <a:pt x="283845" y="2547938"/>
                  <a:pt x="268605" y="2539365"/>
                </a:cubicBezTo>
                <a:cubicBezTo>
                  <a:pt x="142875" y="2465070"/>
                  <a:pt x="40005" y="2370773"/>
                  <a:pt x="0" y="2222183"/>
                </a:cubicBezTo>
                <a:cubicBezTo>
                  <a:pt x="0" y="2190750"/>
                  <a:pt x="0" y="2158365"/>
                  <a:pt x="0" y="2126933"/>
                </a:cubicBezTo>
                <a:cubicBezTo>
                  <a:pt x="50483" y="1956435"/>
                  <a:pt x="152400" y="1822133"/>
                  <a:pt x="300038" y="1724025"/>
                </a:cubicBezTo>
                <a:cubicBezTo>
                  <a:pt x="481013" y="1604010"/>
                  <a:pt x="683895" y="1545908"/>
                  <a:pt x="894398" y="1506855"/>
                </a:cubicBezTo>
                <a:cubicBezTo>
                  <a:pt x="1082040" y="1472565"/>
                  <a:pt x="1270635" y="1477328"/>
                  <a:pt x="1459230" y="1477328"/>
                </a:cubicBezTo>
                <a:cubicBezTo>
                  <a:pt x="2349818" y="1478280"/>
                  <a:pt x="3240405" y="1477328"/>
                  <a:pt x="4130993" y="1483043"/>
                </a:cubicBezTo>
                <a:cubicBezTo>
                  <a:pt x="4212908" y="1483995"/>
                  <a:pt x="4252913" y="1454468"/>
                  <a:pt x="4282440" y="1390650"/>
                </a:cubicBezTo>
                <a:cubicBezTo>
                  <a:pt x="4297680" y="1357313"/>
                  <a:pt x="4310063" y="1323023"/>
                  <a:pt x="4322445" y="1288733"/>
                </a:cubicBezTo>
                <a:cubicBezTo>
                  <a:pt x="4357688" y="1185863"/>
                  <a:pt x="4414838" y="1108710"/>
                  <a:pt x="4531995" y="1094423"/>
                </a:cubicBezTo>
                <a:cubicBezTo>
                  <a:pt x="4538663" y="1093470"/>
                  <a:pt x="4546283" y="1089660"/>
                  <a:pt x="4551045" y="1083945"/>
                </a:cubicBezTo>
                <a:cubicBezTo>
                  <a:pt x="4583430" y="1051560"/>
                  <a:pt x="4618673" y="1050608"/>
                  <a:pt x="4657725" y="1075373"/>
                </a:cubicBezTo>
                <a:cubicBezTo>
                  <a:pt x="4673918" y="1085850"/>
                  <a:pt x="4698683" y="1084898"/>
                  <a:pt x="4718685" y="1084898"/>
                </a:cubicBezTo>
                <a:cubicBezTo>
                  <a:pt x="4739640" y="1084898"/>
                  <a:pt x="4761548" y="1077278"/>
                  <a:pt x="4782503" y="1078230"/>
                </a:cubicBezTo>
                <a:cubicBezTo>
                  <a:pt x="4884420" y="1084898"/>
                  <a:pt x="4985385" y="1093470"/>
                  <a:pt x="5093018" y="1102043"/>
                </a:cubicBezTo>
                <a:cubicBezTo>
                  <a:pt x="5093970" y="1073468"/>
                  <a:pt x="5095875" y="1057275"/>
                  <a:pt x="5095875" y="1040130"/>
                </a:cubicBezTo>
                <a:cubicBezTo>
                  <a:pt x="5095875" y="838200"/>
                  <a:pt x="5095875" y="637223"/>
                  <a:pt x="5094923" y="435293"/>
                </a:cubicBezTo>
                <a:cubicBezTo>
                  <a:pt x="5094923" y="423863"/>
                  <a:pt x="5091113" y="410528"/>
                  <a:pt x="5096828" y="402908"/>
                </a:cubicBezTo>
                <a:cubicBezTo>
                  <a:pt x="5100638" y="395288"/>
                  <a:pt x="5121593" y="388620"/>
                  <a:pt x="5123498" y="390525"/>
                </a:cubicBezTo>
                <a:cubicBezTo>
                  <a:pt x="5135880" y="408623"/>
                  <a:pt x="5148263" y="427673"/>
                  <a:pt x="5156835" y="448628"/>
                </a:cubicBezTo>
                <a:cubicBezTo>
                  <a:pt x="5166360" y="470535"/>
                  <a:pt x="5173028" y="494348"/>
                  <a:pt x="5138738" y="503873"/>
                </a:cubicBezTo>
                <a:cubicBezTo>
                  <a:pt x="5134928" y="504825"/>
                  <a:pt x="5132070" y="517208"/>
                  <a:pt x="5132070" y="524828"/>
                </a:cubicBezTo>
                <a:cubicBezTo>
                  <a:pt x="5132070" y="711518"/>
                  <a:pt x="5132070" y="899160"/>
                  <a:pt x="5132070" y="1094423"/>
                </a:cubicBezTo>
                <a:cubicBezTo>
                  <a:pt x="5180648" y="1094423"/>
                  <a:pt x="5225415" y="1094423"/>
                  <a:pt x="5271135" y="1094423"/>
                </a:cubicBezTo>
                <a:cubicBezTo>
                  <a:pt x="5320665" y="1094423"/>
                  <a:pt x="5369243" y="1096328"/>
                  <a:pt x="5418773" y="1093470"/>
                </a:cubicBezTo>
                <a:cubicBezTo>
                  <a:pt x="5432108" y="1092518"/>
                  <a:pt x="5444490" y="1078230"/>
                  <a:pt x="5457825" y="1072515"/>
                </a:cubicBezTo>
                <a:cubicBezTo>
                  <a:pt x="5476875" y="1064895"/>
                  <a:pt x="5497830" y="1061085"/>
                  <a:pt x="5525453" y="1052513"/>
                </a:cubicBezTo>
                <a:cubicBezTo>
                  <a:pt x="5525453" y="984885"/>
                  <a:pt x="5525453" y="912495"/>
                  <a:pt x="5525453" y="840105"/>
                </a:cubicBezTo>
                <a:cubicBezTo>
                  <a:pt x="5525453" y="802005"/>
                  <a:pt x="5524500" y="763905"/>
                  <a:pt x="5525453" y="725805"/>
                </a:cubicBezTo>
                <a:cubicBezTo>
                  <a:pt x="5526405" y="697230"/>
                  <a:pt x="5524500" y="676275"/>
                  <a:pt x="5494020" y="657225"/>
                </a:cubicBezTo>
                <a:cubicBezTo>
                  <a:pt x="5453063" y="632460"/>
                  <a:pt x="5474970" y="474345"/>
                  <a:pt x="5520690" y="460058"/>
                </a:cubicBezTo>
                <a:cubicBezTo>
                  <a:pt x="5535930" y="455295"/>
                  <a:pt x="5571173" y="465773"/>
                  <a:pt x="5574030" y="476250"/>
                </a:cubicBezTo>
                <a:cubicBezTo>
                  <a:pt x="5587365" y="525780"/>
                  <a:pt x="5594033" y="577215"/>
                  <a:pt x="5600700" y="628650"/>
                </a:cubicBezTo>
                <a:cubicBezTo>
                  <a:pt x="5601653" y="638175"/>
                  <a:pt x="5598795" y="657225"/>
                  <a:pt x="5594033" y="659130"/>
                </a:cubicBezTo>
                <a:cubicBezTo>
                  <a:pt x="5548313" y="674370"/>
                  <a:pt x="5563553" y="711518"/>
                  <a:pt x="5562600" y="741998"/>
                </a:cubicBezTo>
                <a:cubicBezTo>
                  <a:pt x="5561648" y="846773"/>
                  <a:pt x="5562600" y="950595"/>
                  <a:pt x="5562600" y="1058228"/>
                </a:cubicBezTo>
                <a:cubicBezTo>
                  <a:pt x="5585460" y="1060133"/>
                  <a:pt x="5603558" y="1061085"/>
                  <a:pt x="5623560" y="1062990"/>
                </a:cubicBezTo>
                <a:cubicBezTo>
                  <a:pt x="5627370" y="1080135"/>
                  <a:pt x="5631180" y="1096328"/>
                  <a:pt x="5634990" y="1115378"/>
                </a:cubicBezTo>
                <a:cubicBezTo>
                  <a:pt x="5670233" y="1102995"/>
                  <a:pt x="5687378" y="1086803"/>
                  <a:pt x="5688330" y="1046798"/>
                </a:cubicBezTo>
                <a:cubicBezTo>
                  <a:pt x="5692140" y="720090"/>
                  <a:pt x="5697855" y="393383"/>
                  <a:pt x="5703570" y="65723"/>
                </a:cubicBezTo>
                <a:cubicBezTo>
                  <a:pt x="5703570" y="43815"/>
                  <a:pt x="5703570" y="21908"/>
                  <a:pt x="5713095" y="0"/>
                </a:cubicBezTo>
                <a:cubicBezTo>
                  <a:pt x="5714048" y="10478"/>
                  <a:pt x="5715953" y="21908"/>
                  <a:pt x="5715953" y="32385"/>
                </a:cubicBezTo>
                <a:cubicBezTo>
                  <a:pt x="5715953" y="58103"/>
                  <a:pt x="5715953" y="82868"/>
                  <a:pt x="5715953" y="108585"/>
                </a:cubicBezTo>
                <a:cubicBezTo>
                  <a:pt x="5720715" y="427673"/>
                  <a:pt x="5726430" y="746760"/>
                  <a:pt x="5732145" y="1065848"/>
                </a:cubicBezTo>
                <a:cubicBezTo>
                  <a:pt x="5732145" y="1075373"/>
                  <a:pt x="5735003" y="1083945"/>
                  <a:pt x="5736908" y="1102043"/>
                </a:cubicBezTo>
                <a:cubicBezTo>
                  <a:pt x="5768340" y="1076325"/>
                  <a:pt x="5795963" y="1054418"/>
                  <a:pt x="5835015" y="1022033"/>
                </a:cubicBezTo>
                <a:cubicBezTo>
                  <a:pt x="5835015" y="957263"/>
                  <a:pt x="5843588" y="873443"/>
                  <a:pt x="5830253" y="793433"/>
                </a:cubicBezTo>
                <a:cubicBezTo>
                  <a:pt x="5825490" y="762953"/>
                  <a:pt x="5799773" y="730568"/>
                  <a:pt x="5804535" y="694373"/>
                </a:cubicBezTo>
                <a:cubicBezTo>
                  <a:pt x="5806440" y="681990"/>
                  <a:pt x="5817870" y="670560"/>
                  <a:pt x="5823585" y="658178"/>
                </a:cubicBezTo>
                <a:cubicBezTo>
                  <a:pt x="5828348" y="647700"/>
                  <a:pt x="5834063" y="636270"/>
                  <a:pt x="5835015" y="624840"/>
                </a:cubicBezTo>
                <a:cubicBezTo>
                  <a:pt x="5836920" y="595313"/>
                  <a:pt x="5835968" y="564833"/>
                  <a:pt x="5835968" y="521970"/>
                </a:cubicBezTo>
                <a:cubicBezTo>
                  <a:pt x="5865495" y="571500"/>
                  <a:pt x="5815965" y="633413"/>
                  <a:pt x="5888355" y="653415"/>
                </a:cubicBezTo>
                <a:cubicBezTo>
                  <a:pt x="5867400" y="675323"/>
                  <a:pt x="5810250" y="689610"/>
                  <a:pt x="5875020" y="718185"/>
                </a:cubicBezTo>
                <a:cubicBezTo>
                  <a:pt x="5878830" y="720090"/>
                  <a:pt x="5878830" y="732473"/>
                  <a:pt x="5878830" y="740093"/>
                </a:cubicBezTo>
                <a:cubicBezTo>
                  <a:pt x="5872163" y="837248"/>
                  <a:pt x="5864543" y="934403"/>
                  <a:pt x="5856923" y="1032510"/>
                </a:cubicBezTo>
                <a:cubicBezTo>
                  <a:pt x="5879783" y="1039178"/>
                  <a:pt x="5894070" y="1042988"/>
                  <a:pt x="5911215" y="1047750"/>
                </a:cubicBezTo>
                <a:cubicBezTo>
                  <a:pt x="5911215" y="1081088"/>
                  <a:pt x="5911215" y="1114425"/>
                  <a:pt x="5911215" y="1152525"/>
                </a:cubicBezTo>
                <a:cubicBezTo>
                  <a:pt x="5976938" y="1165860"/>
                  <a:pt x="6039803" y="1179195"/>
                  <a:pt x="6102668" y="1191578"/>
                </a:cubicBezTo>
                <a:cubicBezTo>
                  <a:pt x="6360795" y="1242060"/>
                  <a:pt x="6612255" y="1315403"/>
                  <a:pt x="6840855" y="1447800"/>
                </a:cubicBezTo>
                <a:cubicBezTo>
                  <a:pt x="6930390" y="1500188"/>
                  <a:pt x="7017068" y="1518285"/>
                  <a:pt x="7118033" y="1518285"/>
                </a:cubicBezTo>
                <a:cubicBezTo>
                  <a:pt x="7618095" y="1518285"/>
                  <a:pt x="8118158" y="1518285"/>
                  <a:pt x="8618220" y="1529715"/>
                </a:cubicBezTo>
                <a:cubicBezTo>
                  <a:pt x="8844915" y="1534478"/>
                  <a:pt x="9070657" y="1561148"/>
                  <a:pt x="9296400" y="1584960"/>
                </a:cubicBezTo>
                <a:cubicBezTo>
                  <a:pt x="9747885" y="1631633"/>
                  <a:pt x="10196512" y="1701165"/>
                  <a:pt x="10639425" y="1801178"/>
                </a:cubicBezTo>
                <a:cubicBezTo>
                  <a:pt x="10781348" y="1833563"/>
                  <a:pt x="10923270" y="1869758"/>
                  <a:pt x="11076623" y="1906905"/>
                </a:cubicBezTo>
                <a:cubicBezTo>
                  <a:pt x="11113770" y="1848803"/>
                  <a:pt x="11160442" y="1787843"/>
                  <a:pt x="11192827" y="1721168"/>
                </a:cubicBezTo>
                <a:cubicBezTo>
                  <a:pt x="11210925" y="1684973"/>
                  <a:pt x="11212830" y="1637348"/>
                  <a:pt x="11209020" y="1596390"/>
                </a:cubicBezTo>
                <a:cubicBezTo>
                  <a:pt x="11202352" y="1525905"/>
                  <a:pt x="11170920" y="1503998"/>
                  <a:pt x="11099483" y="1503045"/>
                </a:cubicBezTo>
                <a:cubicBezTo>
                  <a:pt x="11050905" y="1502093"/>
                  <a:pt x="11000423" y="1504950"/>
                  <a:pt x="10952798" y="1494473"/>
                </a:cubicBezTo>
                <a:cubicBezTo>
                  <a:pt x="10879455" y="1478280"/>
                  <a:pt x="10836592" y="1425893"/>
                  <a:pt x="10834688" y="1363028"/>
                </a:cubicBezTo>
                <a:cubicBezTo>
                  <a:pt x="10832783" y="1301115"/>
                  <a:pt x="10871835" y="1243965"/>
                  <a:pt x="10942320" y="1222058"/>
                </a:cubicBezTo>
                <a:cubicBezTo>
                  <a:pt x="10989945" y="1206818"/>
                  <a:pt x="11041380" y="1196340"/>
                  <a:pt x="11090910" y="1194435"/>
                </a:cubicBezTo>
                <a:cubicBezTo>
                  <a:pt x="11356658" y="1187768"/>
                  <a:pt x="11615738" y="1224915"/>
                  <a:pt x="11869102" y="1307783"/>
                </a:cubicBezTo>
                <a:cubicBezTo>
                  <a:pt x="11894820" y="1316355"/>
                  <a:pt x="11918633" y="1328738"/>
                  <a:pt x="11942445" y="1341120"/>
                </a:cubicBezTo>
                <a:cubicBezTo>
                  <a:pt x="11951970" y="1345883"/>
                  <a:pt x="11959590" y="1353503"/>
                  <a:pt x="11973877" y="1363980"/>
                </a:cubicBezTo>
                <a:cubicBezTo>
                  <a:pt x="11862435" y="1428750"/>
                  <a:pt x="11743373" y="1450658"/>
                  <a:pt x="11620500" y="1474470"/>
                </a:cubicBezTo>
                <a:cubicBezTo>
                  <a:pt x="11620500" y="1550670"/>
                  <a:pt x="11620500" y="1624965"/>
                  <a:pt x="11620500" y="1699260"/>
                </a:cubicBezTo>
                <a:cubicBezTo>
                  <a:pt x="11620500" y="1732598"/>
                  <a:pt x="11620500" y="1765935"/>
                  <a:pt x="11620500" y="1799273"/>
                </a:cubicBezTo>
                <a:cubicBezTo>
                  <a:pt x="11620500" y="1976438"/>
                  <a:pt x="11620500" y="1977390"/>
                  <a:pt x="11731942" y="2114550"/>
                </a:cubicBezTo>
                <a:cubicBezTo>
                  <a:pt x="11741467" y="2125980"/>
                  <a:pt x="11754802" y="2140268"/>
                  <a:pt x="11768138" y="2142173"/>
                </a:cubicBezTo>
                <a:cubicBezTo>
                  <a:pt x="11828145" y="2148840"/>
                  <a:pt x="11889105" y="2150745"/>
                  <a:pt x="11955780" y="2155508"/>
                </a:cubicBezTo>
                <a:cubicBezTo>
                  <a:pt x="11923395" y="2065020"/>
                  <a:pt x="11977688" y="2005965"/>
                  <a:pt x="12030075" y="1937385"/>
                </a:cubicBezTo>
                <a:cubicBezTo>
                  <a:pt x="12080558" y="2008823"/>
                  <a:pt x="12068175" y="2081213"/>
                  <a:pt x="12054840" y="2144078"/>
                </a:cubicBezTo>
                <a:cubicBezTo>
                  <a:pt x="12102465" y="2166938"/>
                  <a:pt x="12147233" y="2188845"/>
                  <a:pt x="12192000" y="2210753"/>
                </a:cubicBezTo>
                <a:cubicBezTo>
                  <a:pt x="12192000" y="2219325"/>
                  <a:pt x="12192000" y="2225993"/>
                  <a:pt x="12192000" y="223170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3">
            <a:extLst>
              <a:ext uri="{FF2B5EF4-FFF2-40B4-BE49-F238E27FC236}">
                <a16:creationId xmlns:a16="http://schemas.microsoft.com/office/drawing/2014/main" id="{2C9875BD-525F-453F-8BCA-3D81F93B144D}"/>
              </a:ext>
            </a:extLst>
          </p:cNvPr>
          <p:cNvSpPr/>
          <p:nvPr/>
        </p:nvSpPr>
        <p:spPr>
          <a:xfrm>
            <a:off x="648322" y="4866716"/>
            <a:ext cx="3105730" cy="1793176"/>
          </a:xfrm>
          <a:custGeom>
            <a:avLst/>
            <a:gdLst>
              <a:gd name="connsiteX0" fmla="*/ 5067084 w 5081771"/>
              <a:gd name="connsiteY0" fmla="*/ 2362839 h 2934096"/>
              <a:gd name="connsiteX1" fmla="*/ 4926552 w 5081771"/>
              <a:gd name="connsiteY1" fmla="*/ 2148469 h 2934096"/>
              <a:gd name="connsiteX2" fmla="*/ 4691936 w 5081771"/>
              <a:gd name="connsiteY2" fmla="*/ 2004364 h 2934096"/>
              <a:gd name="connsiteX3" fmla="*/ 3704640 w 5081771"/>
              <a:gd name="connsiteY3" fmla="*/ 1566890 h 2934096"/>
              <a:gd name="connsiteX4" fmla="*/ 3691143 w 5081771"/>
              <a:gd name="connsiteY4" fmla="*/ 1545056 h 2934096"/>
              <a:gd name="connsiteX5" fmla="*/ 3749499 w 5081771"/>
              <a:gd name="connsiteY5" fmla="*/ 1187374 h 2934096"/>
              <a:gd name="connsiteX6" fmla="*/ 3753072 w 5081771"/>
              <a:gd name="connsiteY6" fmla="*/ 1058752 h 2934096"/>
              <a:gd name="connsiteX7" fmla="*/ 3756248 w 5081771"/>
              <a:gd name="connsiteY7" fmla="*/ 1033345 h 2934096"/>
              <a:gd name="connsiteX8" fmla="*/ 3724886 w 5081771"/>
              <a:gd name="connsiteY8" fmla="*/ 974195 h 2934096"/>
              <a:gd name="connsiteX9" fmla="*/ 3552199 w 5081771"/>
              <a:gd name="connsiteY9" fmla="*/ 917029 h 2934096"/>
              <a:gd name="connsiteX10" fmla="*/ 3275502 w 5081771"/>
              <a:gd name="connsiteY10" fmla="*/ 847954 h 2934096"/>
              <a:gd name="connsiteX11" fmla="*/ 3257241 w 5081771"/>
              <a:gd name="connsiteY11" fmla="*/ 824532 h 2934096"/>
              <a:gd name="connsiteX12" fmla="*/ 3271532 w 5081771"/>
              <a:gd name="connsiteY12" fmla="*/ 273124 h 2934096"/>
              <a:gd name="connsiteX13" fmla="*/ 3277884 w 5081771"/>
              <a:gd name="connsiteY13" fmla="*/ 48829 h 2934096"/>
              <a:gd name="connsiteX14" fmla="*/ 3260417 w 5081771"/>
              <a:gd name="connsiteY14" fmla="*/ 23819 h 2934096"/>
              <a:gd name="connsiteX15" fmla="*/ 3195709 w 5081771"/>
              <a:gd name="connsiteY15" fmla="*/ 0 h 2934096"/>
              <a:gd name="connsiteX16" fmla="*/ 3167920 w 5081771"/>
              <a:gd name="connsiteY16" fmla="*/ 0 h 2934096"/>
              <a:gd name="connsiteX17" fmla="*/ 3136955 w 5081771"/>
              <a:gd name="connsiteY17" fmla="*/ 454942 h 2934096"/>
              <a:gd name="connsiteX18" fmla="*/ 3115915 w 5081771"/>
              <a:gd name="connsiteY18" fmla="*/ 783643 h 2934096"/>
              <a:gd name="connsiteX19" fmla="*/ 3087729 w 5081771"/>
              <a:gd name="connsiteY19" fmla="*/ 805477 h 2934096"/>
              <a:gd name="connsiteX20" fmla="*/ 3035725 w 5081771"/>
              <a:gd name="connsiteY20" fmla="*/ 793568 h 2934096"/>
              <a:gd name="connsiteX21" fmla="*/ 2920600 w 5081771"/>
              <a:gd name="connsiteY21" fmla="*/ 799920 h 2934096"/>
              <a:gd name="connsiteX22" fmla="*/ 2699481 w 5081771"/>
              <a:gd name="connsiteY22" fmla="*/ 868598 h 2934096"/>
              <a:gd name="connsiteX23" fmla="*/ 2679235 w 5081771"/>
              <a:gd name="connsiteY23" fmla="*/ 894798 h 2934096"/>
              <a:gd name="connsiteX24" fmla="*/ 2661767 w 5081771"/>
              <a:gd name="connsiteY24" fmla="*/ 1130209 h 2934096"/>
              <a:gd name="connsiteX25" fmla="*/ 2653034 w 5081771"/>
              <a:gd name="connsiteY25" fmla="*/ 1242952 h 2934096"/>
              <a:gd name="connsiteX26" fmla="*/ 2632788 w 5081771"/>
              <a:gd name="connsiteY26" fmla="*/ 1256052 h 2934096"/>
              <a:gd name="connsiteX27" fmla="*/ 2314805 w 5081771"/>
              <a:gd name="connsiteY27" fmla="*/ 1165143 h 2934096"/>
              <a:gd name="connsiteX28" fmla="*/ 1117506 w 5081771"/>
              <a:gd name="connsiteY28" fmla="*/ 828899 h 2934096"/>
              <a:gd name="connsiteX29" fmla="*/ 897577 w 5081771"/>
              <a:gd name="connsiteY29" fmla="*/ 802698 h 2934096"/>
              <a:gd name="connsiteX30" fmla="*/ 756649 w 5081771"/>
              <a:gd name="connsiteY30" fmla="*/ 799523 h 2934096"/>
              <a:gd name="connsiteX31" fmla="*/ 706629 w 5081771"/>
              <a:gd name="connsiteY31" fmla="*/ 755458 h 2934096"/>
              <a:gd name="connsiteX32" fmla="*/ 579594 w 5081771"/>
              <a:gd name="connsiteY32" fmla="*/ 365621 h 2934096"/>
              <a:gd name="connsiteX33" fmla="*/ 543072 w 5081771"/>
              <a:gd name="connsiteY33" fmla="*/ 252481 h 2934096"/>
              <a:gd name="connsiteX34" fmla="*/ 529575 w 5081771"/>
              <a:gd name="connsiteY34" fmla="*/ 235014 h 2934096"/>
              <a:gd name="connsiteX35" fmla="*/ 335450 w 5081771"/>
              <a:gd name="connsiteY35" fmla="*/ 180230 h 2934096"/>
              <a:gd name="connsiteX36" fmla="*/ 333068 w 5081771"/>
              <a:gd name="connsiteY36" fmla="*/ 204843 h 2934096"/>
              <a:gd name="connsiteX37" fmla="*/ 333465 w 5081771"/>
              <a:gd name="connsiteY37" fmla="*/ 804286 h 2934096"/>
              <a:gd name="connsiteX38" fmla="*/ 310440 w 5081771"/>
              <a:gd name="connsiteY38" fmla="*/ 883286 h 2934096"/>
              <a:gd name="connsiteX39" fmla="*/ 292576 w 5081771"/>
              <a:gd name="connsiteY39" fmla="*/ 894004 h 2934096"/>
              <a:gd name="connsiteX40" fmla="*/ 75824 w 5081771"/>
              <a:gd name="connsiteY40" fmla="*/ 995235 h 2934096"/>
              <a:gd name="connsiteX41" fmla="*/ 58753 w 5081771"/>
              <a:gd name="connsiteY41" fmla="*/ 1007541 h 2934096"/>
              <a:gd name="connsiteX42" fmla="*/ 0 w 5081771"/>
              <a:gd name="connsiteY42" fmla="*/ 1075822 h 2934096"/>
              <a:gd name="connsiteX43" fmla="*/ 0 w 5081771"/>
              <a:gd name="connsiteY43" fmla="*/ 1107581 h 2934096"/>
              <a:gd name="connsiteX44" fmla="*/ 46844 w 5081771"/>
              <a:gd name="connsiteY44" fmla="*/ 1107184 h 2934096"/>
              <a:gd name="connsiteX45" fmla="*/ 321159 w 5081771"/>
              <a:gd name="connsiteY45" fmla="*/ 1102817 h 2934096"/>
              <a:gd name="connsiteX46" fmla="*/ 341405 w 5081771"/>
              <a:gd name="connsiteY46" fmla="*/ 1126636 h 2934096"/>
              <a:gd name="connsiteX47" fmla="*/ 308058 w 5081771"/>
              <a:gd name="connsiteY47" fmla="*/ 1333861 h 2934096"/>
              <a:gd name="connsiteX48" fmla="*/ 318777 w 5081771"/>
              <a:gd name="connsiteY48" fmla="*/ 1353313 h 2934096"/>
              <a:gd name="connsiteX49" fmla="*/ 431123 w 5081771"/>
              <a:gd name="connsiteY49" fmla="*/ 1403333 h 2934096"/>
              <a:gd name="connsiteX50" fmla="*/ 453751 w 5081771"/>
              <a:gd name="connsiteY50" fmla="*/ 1394996 h 2934096"/>
              <a:gd name="connsiteX51" fmla="*/ 560142 w 5081771"/>
              <a:gd name="connsiteY51" fmla="*/ 1213575 h 2934096"/>
              <a:gd name="connsiteX52" fmla="*/ 580388 w 5081771"/>
              <a:gd name="connsiteY52" fmla="*/ 1209606 h 2934096"/>
              <a:gd name="connsiteX53" fmla="*/ 1081777 w 5081771"/>
              <a:gd name="connsiteY53" fmla="*/ 1639934 h 2934096"/>
              <a:gd name="connsiteX54" fmla="*/ 1313218 w 5081771"/>
              <a:gd name="connsiteY54" fmla="*/ 1790391 h 2934096"/>
              <a:gd name="connsiteX55" fmla="*/ 2304483 w 5081771"/>
              <a:gd name="connsiteY55" fmla="*/ 2261212 h 2934096"/>
              <a:gd name="connsiteX56" fmla="*/ 3327507 w 5081771"/>
              <a:gd name="connsiteY56" fmla="*/ 2704641 h 2934096"/>
              <a:gd name="connsiteX57" fmla="*/ 4051206 w 5081771"/>
              <a:gd name="connsiteY57" fmla="*/ 2905117 h 2934096"/>
              <a:gd name="connsiteX58" fmla="*/ 4275898 w 5081771"/>
              <a:gd name="connsiteY58" fmla="*/ 2929730 h 2934096"/>
              <a:gd name="connsiteX59" fmla="*/ 4292174 w 5081771"/>
              <a:gd name="connsiteY59" fmla="*/ 2934097 h 2934096"/>
              <a:gd name="connsiteX60" fmla="*/ 4315993 w 5081771"/>
              <a:gd name="connsiteY60" fmla="*/ 2934097 h 2934096"/>
              <a:gd name="connsiteX61" fmla="*/ 4383480 w 5081771"/>
              <a:gd name="connsiteY61" fmla="*/ 2934097 h 2934096"/>
              <a:gd name="connsiteX62" fmla="*/ 4450967 w 5081771"/>
              <a:gd name="connsiteY62" fmla="*/ 2934097 h 2934096"/>
              <a:gd name="connsiteX63" fmla="*/ 4510912 w 5081771"/>
              <a:gd name="connsiteY63" fmla="*/ 2930921 h 2934096"/>
              <a:gd name="connsiteX64" fmla="*/ 4804679 w 5081771"/>
              <a:gd name="connsiteY64" fmla="*/ 2873756 h 2934096"/>
              <a:gd name="connsiteX65" fmla="*/ 5007934 w 5081771"/>
              <a:gd name="connsiteY65" fmla="*/ 2739973 h 2934096"/>
              <a:gd name="connsiteX66" fmla="*/ 5074229 w 5081771"/>
              <a:gd name="connsiteY66" fmla="*/ 2596265 h 2934096"/>
              <a:gd name="connsiteX67" fmla="*/ 5081772 w 5081771"/>
              <a:gd name="connsiteY67" fmla="*/ 2576813 h 2934096"/>
              <a:gd name="connsiteX68" fmla="*/ 5081772 w 5081771"/>
              <a:gd name="connsiteY68" fmla="*/ 2433899 h 2934096"/>
              <a:gd name="connsiteX69" fmla="*/ 5067084 w 5081771"/>
              <a:gd name="connsiteY69" fmla="*/ 2362839 h 29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81771" h="2934096">
                <a:moveTo>
                  <a:pt x="5067084" y="2362839"/>
                </a:moveTo>
                <a:cubicBezTo>
                  <a:pt x="5046838" y="2273518"/>
                  <a:pt x="4997612" y="2204047"/>
                  <a:pt x="4926552" y="2148469"/>
                </a:cubicBezTo>
                <a:cubicBezTo>
                  <a:pt x="4853904" y="2091700"/>
                  <a:pt x="4771332" y="2050017"/>
                  <a:pt x="4691936" y="2004364"/>
                </a:cubicBezTo>
                <a:cubicBezTo>
                  <a:pt x="4378319" y="1823340"/>
                  <a:pt x="4047633" y="1681221"/>
                  <a:pt x="3704640" y="1566890"/>
                </a:cubicBezTo>
                <a:cubicBezTo>
                  <a:pt x="3692334" y="1562920"/>
                  <a:pt x="3688364" y="1558950"/>
                  <a:pt x="3691143" y="1545056"/>
                </a:cubicBezTo>
                <a:cubicBezTo>
                  <a:pt x="3714962" y="1426358"/>
                  <a:pt x="3736399" y="1307660"/>
                  <a:pt x="3749499" y="1187374"/>
                </a:cubicBezTo>
                <a:cubicBezTo>
                  <a:pt x="3754263" y="1144897"/>
                  <a:pt x="3759027" y="1102023"/>
                  <a:pt x="3753072" y="1058752"/>
                </a:cubicBezTo>
                <a:cubicBezTo>
                  <a:pt x="3751881" y="1050813"/>
                  <a:pt x="3755057" y="1042079"/>
                  <a:pt x="3756248" y="1033345"/>
                </a:cubicBezTo>
                <a:cubicBezTo>
                  <a:pt x="3760218" y="1003175"/>
                  <a:pt x="3751881" y="986898"/>
                  <a:pt x="3724886" y="974195"/>
                </a:cubicBezTo>
                <a:cubicBezTo>
                  <a:pt x="3669706" y="948391"/>
                  <a:pt x="3610555" y="933703"/>
                  <a:pt x="3552199" y="917029"/>
                </a:cubicBezTo>
                <a:cubicBezTo>
                  <a:pt x="3460496" y="891623"/>
                  <a:pt x="3368396" y="868994"/>
                  <a:pt x="3275502" y="847954"/>
                </a:cubicBezTo>
                <a:cubicBezTo>
                  <a:pt x="3261211" y="844779"/>
                  <a:pt x="3256844" y="839618"/>
                  <a:pt x="3257241" y="824532"/>
                </a:cubicBezTo>
                <a:cubicBezTo>
                  <a:pt x="3262402" y="640730"/>
                  <a:pt x="3266769" y="456927"/>
                  <a:pt x="3271532" y="273124"/>
                </a:cubicBezTo>
                <a:cubicBezTo>
                  <a:pt x="3273517" y="198491"/>
                  <a:pt x="3275105" y="123462"/>
                  <a:pt x="3277884" y="48829"/>
                </a:cubicBezTo>
                <a:cubicBezTo>
                  <a:pt x="3278281" y="34140"/>
                  <a:pt x="3273914" y="28186"/>
                  <a:pt x="3260417" y="23819"/>
                </a:cubicBezTo>
                <a:cubicBezTo>
                  <a:pt x="3238583" y="16673"/>
                  <a:pt x="3215558" y="12306"/>
                  <a:pt x="3195709" y="0"/>
                </a:cubicBezTo>
                <a:cubicBezTo>
                  <a:pt x="3186578" y="0"/>
                  <a:pt x="3177050" y="0"/>
                  <a:pt x="3167920" y="0"/>
                </a:cubicBezTo>
                <a:cubicBezTo>
                  <a:pt x="3157598" y="151647"/>
                  <a:pt x="3147277" y="303295"/>
                  <a:pt x="3136955" y="454942"/>
                </a:cubicBezTo>
                <a:cubicBezTo>
                  <a:pt x="3129810" y="564509"/>
                  <a:pt x="3122664" y="674076"/>
                  <a:pt x="3115915" y="783643"/>
                </a:cubicBezTo>
                <a:cubicBezTo>
                  <a:pt x="3114327" y="810638"/>
                  <a:pt x="3114327" y="811035"/>
                  <a:pt x="3087729" y="805477"/>
                </a:cubicBezTo>
                <a:cubicBezTo>
                  <a:pt x="3070262" y="801904"/>
                  <a:pt x="3052398" y="799523"/>
                  <a:pt x="3035725" y="793568"/>
                </a:cubicBezTo>
                <a:cubicBezTo>
                  <a:pt x="2996027" y="779673"/>
                  <a:pt x="2959504" y="786422"/>
                  <a:pt x="2920600" y="799920"/>
                </a:cubicBezTo>
                <a:cubicBezTo>
                  <a:pt x="2847555" y="824929"/>
                  <a:pt x="2773319" y="846367"/>
                  <a:pt x="2699481" y="868598"/>
                </a:cubicBezTo>
                <a:cubicBezTo>
                  <a:pt x="2685189" y="872964"/>
                  <a:pt x="2680028" y="878522"/>
                  <a:pt x="2679235" y="894798"/>
                </a:cubicBezTo>
                <a:cubicBezTo>
                  <a:pt x="2674868" y="973401"/>
                  <a:pt x="2668119" y="1051606"/>
                  <a:pt x="2661767" y="1130209"/>
                </a:cubicBezTo>
                <a:cubicBezTo>
                  <a:pt x="2658988" y="1167922"/>
                  <a:pt x="2654225" y="1205239"/>
                  <a:pt x="2653034" y="1242952"/>
                </a:cubicBezTo>
                <a:cubicBezTo>
                  <a:pt x="2652240" y="1260816"/>
                  <a:pt x="2645888" y="1259625"/>
                  <a:pt x="2632788" y="1256052"/>
                </a:cubicBezTo>
                <a:cubicBezTo>
                  <a:pt x="2526793" y="1225485"/>
                  <a:pt x="2420799" y="1195314"/>
                  <a:pt x="2314805" y="1165143"/>
                </a:cubicBezTo>
                <a:cubicBezTo>
                  <a:pt x="1915837" y="1052400"/>
                  <a:pt x="1518061" y="936482"/>
                  <a:pt x="1117506" y="828899"/>
                </a:cubicBezTo>
                <a:cubicBezTo>
                  <a:pt x="1045652" y="809447"/>
                  <a:pt x="971416" y="805874"/>
                  <a:pt x="897577" y="802698"/>
                </a:cubicBezTo>
                <a:cubicBezTo>
                  <a:pt x="850733" y="800317"/>
                  <a:pt x="803492" y="800714"/>
                  <a:pt x="756649" y="799523"/>
                </a:cubicBezTo>
                <a:cubicBezTo>
                  <a:pt x="737196" y="799126"/>
                  <a:pt x="714568" y="779277"/>
                  <a:pt x="706629" y="755458"/>
                </a:cubicBezTo>
                <a:cubicBezTo>
                  <a:pt x="664152" y="625644"/>
                  <a:pt x="622071" y="495434"/>
                  <a:pt x="579594" y="365621"/>
                </a:cubicBezTo>
                <a:cubicBezTo>
                  <a:pt x="567288" y="327907"/>
                  <a:pt x="555378" y="290194"/>
                  <a:pt x="543072" y="252481"/>
                </a:cubicBezTo>
                <a:cubicBezTo>
                  <a:pt x="540690" y="245335"/>
                  <a:pt x="539102" y="237395"/>
                  <a:pt x="529575" y="235014"/>
                </a:cubicBezTo>
                <a:cubicBezTo>
                  <a:pt x="464866" y="217149"/>
                  <a:pt x="400158" y="198491"/>
                  <a:pt x="335450" y="180230"/>
                </a:cubicBezTo>
                <a:cubicBezTo>
                  <a:pt x="331480" y="188964"/>
                  <a:pt x="333068" y="196903"/>
                  <a:pt x="333068" y="204843"/>
                </a:cubicBezTo>
                <a:cubicBezTo>
                  <a:pt x="333068" y="404525"/>
                  <a:pt x="332671" y="604604"/>
                  <a:pt x="333465" y="804286"/>
                </a:cubicBezTo>
                <a:cubicBezTo>
                  <a:pt x="333465" y="833663"/>
                  <a:pt x="319571" y="857482"/>
                  <a:pt x="310440" y="883286"/>
                </a:cubicBezTo>
                <a:cubicBezTo>
                  <a:pt x="307264" y="891226"/>
                  <a:pt x="298928" y="891623"/>
                  <a:pt x="292576" y="894004"/>
                </a:cubicBezTo>
                <a:cubicBezTo>
                  <a:pt x="217546" y="921396"/>
                  <a:pt x="142914" y="950376"/>
                  <a:pt x="75824" y="995235"/>
                </a:cubicBezTo>
                <a:cubicBezTo>
                  <a:pt x="69869" y="999205"/>
                  <a:pt x="64311" y="1003175"/>
                  <a:pt x="58753" y="1007541"/>
                </a:cubicBezTo>
                <a:cubicBezTo>
                  <a:pt x="34140" y="1025009"/>
                  <a:pt x="13497" y="1047240"/>
                  <a:pt x="0" y="1075822"/>
                </a:cubicBezTo>
                <a:cubicBezTo>
                  <a:pt x="0" y="1086541"/>
                  <a:pt x="0" y="1096862"/>
                  <a:pt x="0" y="1107581"/>
                </a:cubicBezTo>
                <a:cubicBezTo>
                  <a:pt x="15482" y="1107184"/>
                  <a:pt x="31362" y="1107184"/>
                  <a:pt x="46844" y="1107184"/>
                </a:cubicBezTo>
                <a:cubicBezTo>
                  <a:pt x="138547" y="1105993"/>
                  <a:pt x="229853" y="1105199"/>
                  <a:pt x="321159" y="1102817"/>
                </a:cubicBezTo>
                <a:cubicBezTo>
                  <a:pt x="342199" y="1102420"/>
                  <a:pt x="344184" y="1108375"/>
                  <a:pt x="341405" y="1126636"/>
                </a:cubicBezTo>
                <a:cubicBezTo>
                  <a:pt x="329892" y="1195711"/>
                  <a:pt x="319571" y="1264786"/>
                  <a:pt x="308058" y="1333861"/>
                </a:cubicBezTo>
                <a:cubicBezTo>
                  <a:pt x="306073" y="1344976"/>
                  <a:pt x="309646" y="1349343"/>
                  <a:pt x="318777" y="1353313"/>
                </a:cubicBezTo>
                <a:cubicBezTo>
                  <a:pt x="356490" y="1369589"/>
                  <a:pt x="394204" y="1385469"/>
                  <a:pt x="431123" y="1403333"/>
                </a:cubicBezTo>
                <a:cubicBezTo>
                  <a:pt x="443429" y="1409288"/>
                  <a:pt x="447796" y="1405318"/>
                  <a:pt x="453751" y="1394996"/>
                </a:cubicBezTo>
                <a:cubicBezTo>
                  <a:pt x="488685" y="1334258"/>
                  <a:pt x="524811" y="1274314"/>
                  <a:pt x="560142" y="1213575"/>
                </a:cubicBezTo>
                <a:cubicBezTo>
                  <a:pt x="566097" y="1203651"/>
                  <a:pt x="569670" y="1200475"/>
                  <a:pt x="580388" y="1209606"/>
                </a:cubicBezTo>
                <a:cubicBezTo>
                  <a:pt x="749106" y="1351328"/>
                  <a:pt x="920602" y="1489478"/>
                  <a:pt x="1081777" y="1639934"/>
                </a:cubicBezTo>
                <a:cubicBezTo>
                  <a:pt x="1150852" y="1704643"/>
                  <a:pt x="1231043" y="1748311"/>
                  <a:pt x="1313218" y="1790391"/>
                </a:cubicBezTo>
                <a:cubicBezTo>
                  <a:pt x="1639140" y="1957123"/>
                  <a:pt x="1971415" y="2109962"/>
                  <a:pt x="2304483" y="2261212"/>
                </a:cubicBezTo>
                <a:cubicBezTo>
                  <a:pt x="2643109" y="2414844"/>
                  <a:pt x="2982529" y="2566491"/>
                  <a:pt x="3327507" y="2704641"/>
                </a:cubicBezTo>
                <a:cubicBezTo>
                  <a:pt x="3561329" y="2797932"/>
                  <a:pt x="3802298" y="2866610"/>
                  <a:pt x="4051206" y="2905117"/>
                </a:cubicBezTo>
                <a:cubicBezTo>
                  <a:pt x="4125839" y="2916630"/>
                  <a:pt x="4200471" y="2924570"/>
                  <a:pt x="4275898" y="2929730"/>
                </a:cubicBezTo>
                <a:cubicBezTo>
                  <a:pt x="4281456" y="2930127"/>
                  <a:pt x="4288204" y="2928142"/>
                  <a:pt x="4292174" y="2934097"/>
                </a:cubicBezTo>
                <a:cubicBezTo>
                  <a:pt x="4300114" y="2934097"/>
                  <a:pt x="4308053" y="2934097"/>
                  <a:pt x="4315993" y="2934097"/>
                </a:cubicBezTo>
                <a:cubicBezTo>
                  <a:pt x="4338621" y="2926157"/>
                  <a:pt x="4360852" y="2929333"/>
                  <a:pt x="4383480" y="2934097"/>
                </a:cubicBezTo>
                <a:cubicBezTo>
                  <a:pt x="4406108" y="2934097"/>
                  <a:pt x="4428339" y="2934097"/>
                  <a:pt x="4450967" y="2934097"/>
                </a:cubicBezTo>
                <a:cubicBezTo>
                  <a:pt x="4470816" y="2928539"/>
                  <a:pt x="4491063" y="2929730"/>
                  <a:pt x="4510912" y="2930921"/>
                </a:cubicBezTo>
                <a:cubicBezTo>
                  <a:pt x="4611348" y="2924570"/>
                  <a:pt x="4710990" y="2912263"/>
                  <a:pt x="4804679" y="2873756"/>
                </a:cubicBezTo>
                <a:cubicBezTo>
                  <a:pt x="4880899" y="2842394"/>
                  <a:pt x="4953150" y="2803887"/>
                  <a:pt x="5007934" y="2739973"/>
                </a:cubicBezTo>
                <a:cubicBezTo>
                  <a:pt x="5043662" y="2698290"/>
                  <a:pt x="5065099" y="2650255"/>
                  <a:pt x="5074229" y="2596265"/>
                </a:cubicBezTo>
                <a:cubicBezTo>
                  <a:pt x="5075421" y="2589516"/>
                  <a:pt x="5074627" y="2581577"/>
                  <a:pt x="5081772" y="2576813"/>
                </a:cubicBezTo>
                <a:cubicBezTo>
                  <a:pt x="5081772" y="2529175"/>
                  <a:pt x="5081772" y="2481537"/>
                  <a:pt x="5081772" y="2433899"/>
                </a:cubicBezTo>
                <a:cubicBezTo>
                  <a:pt x="5071054" y="2410874"/>
                  <a:pt x="5072244" y="2386261"/>
                  <a:pt x="5067084" y="2362839"/>
                </a:cubicBezTo>
                <a:close/>
              </a:path>
            </a:pathLst>
          </a:custGeom>
          <a:solidFill>
            <a:schemeClr val="accent3"/>
          </a:solidFill>
          <a:ln w="39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85F00D-1685-4627-8D90-5F5FF72D2779}"/>
              </a:ext>
            </a:extLst>
          </p:cNvPr>
          <p:cNvGrpSpPr/>
          <p:nvPr/>
        </p:nvGrpSpPr>
        <p:grpSpPr>
          <a:xfrm>
            <a:off x="368816" y="1321995"/>
            <a:ext cx="5660585" cy="966254"/>
            <a:chOff x="1224037" y="1943033"/>
            <a:chExt cx="9456234" cy="161416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EFC014F-A6E2-433D-A5EA-AB0BB5CFA674}"/>
                </a:ext>
              </a:extLst>
            </p:cNvPr>
            <p:cNvSpPr/>
            <p:nvPr/>
          </p:nvSpPr>
          <p:spPr>
            <a:xfrm>
              <a:off x="1224037" y="1943033"/>
              <a:ext cx="9456234" cy="1614166"/>
            </a:xfrm>
            <a:custGeom>
              <a:avLst/>
              <a:gdLst>
                <a:gd name="connsiteX0" fmla="*/ 12176760 w 12194389"/>
                <a:gd name="connsiteY0" fmla="*/ 1325966 h 2081564"/>
                <a:gd name="connsiteX1" fmla="*/ 11831003 w 12194389"/>
                <a:gd name="connsiteY1" fmla="*/ 890673 h 2081564"/>
                <a:gd name="connsiteX2" fmla="*/ 11365230 w 12194389"/>
                <a:gd name="connsiteY2" fmla="*/ 814473 h 2081564"/>
                <a:gd name="connsiteX3" fmla="*/ 9579293 w 12194389"/>
                <a:gd name="connsiteY3" fmla="*/ 812568 h 2081564"/>
                <a:gd name="connsiteX4" fmla="*/ 9512618 w 12194389"/>
                <a:gd name="connsiteY4" fmla="*/ 743036 h 2081564"/>
                <a:gd name="connsiteX5" fmla="*/ 9509760 w 12194389"/>
                <a:gd name="connsiteY5" fmla="*/ 376323 h 2081564"/>
                <a:gd name="connsiteX6" fmla="*/ 9430702 w 12194389"/>
                <a:gd name="connsiteY6" fmla="*/ 283931 h 2081564"/>
                <a:gd name="connsiteX7" fmla="*/ 9322118 w 12194389"/>
                <a:gd name="connsiteY7" fmla="*/ 280121 h 2081564"/>
                <a:gd name="connsiteX8" fmla="*/ 9281160 w 12194389"/>
                <a:gd name="connsiteY8" fmla="*/ 241068 h 2081564"/>
                <a:gd name="connsiteX9" fmla="*/ 9282113 w 12194389"/>
                <a:gd name="connsiteY9" fmla="*/ 64856 h 2081564"/>
                <a:gd name="connsiteX10" fmla="*/ 9241155 w 12194389"/>
                <a:gd name="connsiteY10" fmla="*/ 20088 h 2081564"/>
                <a:gd name="connsiteX11" fmla="*/ 9202102 w 12194389"/>
                <a:gd name="connsiteY11" fmla="*/ 65808 h 2081564"/>
                <a:gd name="connsiteX12" fmla="*/ 9202102 w 12194389"/>
                <a:gd name="connsiteY12" fmla="*/ 175346 h 2081564"/>
                <a:gd name="connsiteX13" fmla="*/ 9094470 w 12194389"/>
                <a:gd name="connsiteY13" fmla="*/ 280121 h 2081564"/>
                <a:gd name="connsiteX14" fmla="*/ 9059227 w 12194389"/>
                <a:gd name="connsiteY14" fmla="*/ 244878 h 2081564"/>
                <a:gd name="connsiteX15" fmla="*/ 9060180 w 12194389"/>
                <a:gd name="connsiteY15" fmla="*/ 35328 h 2081564"/>
                <a:gd name="connsiteX16" fmla="*/ 9014460 w 12194389"/>
                <a:gd name="connsiteY16" fmla="*/ 85 h 2081564"/>
                <a:gd name="connsiteX17" fmla="*/ 8975408 w 12194389"/>
                <a:gd name="connsiteY17" fmla="*/ 37233 h 2081564"/>
                <a:gd name="connsiteX18" fmla="*/ 8975408 w 12194389"/>
                <a:gd name="connsiteY18" fmla="*/ 242021 h 2081564"/>
                <a:gd name="connsiteX19" fmla="*/ 8959215 w 12194389"/>
                <a:gd name="connsiteY19" fmla="*/ 279168 h 2081564"/>
                <a:gd name="connsiteX20" fmla="*/ 8910638 w 12194389"/>
                <a:gd name="connsiteY20" fmla="*/ 262976 h 2081564"/>
                <a:gd name="connsiteX21" fmla="*/ 8863965 w 12194389"/>
                <a:gd name="connsiteY21" fmla="*/ 241068 h 2081564"/>
                <a:gd name="connsiteX22" fmla="*/ 8549640 w 12194389"/>
                <a:gd name="connsiteY22" fmla="*/ 241068 h 2081564"/>
                <a:gd name="connsiteX23" fmla="*/ 8502015 w 12194389"/>
                <a:gd name="connsiteY23" fmla="*/ 255355 h 2081564"/>
                <a:gd name="connsiteX24" fmla="*/ 8434388 w 12194389"/>
                <a:gd name="connsiteY24" fmla="*/ 280121 h 2081564"/>
                <a:gd name="connsiteX25" fmla="*/ 7291388 w 12194389"/>
                <a:gd name="connsiteY25" fmla="*/ 279168 h 2081564"/>
                <a:gd name="connsiteX26" fmla="*/ 7203758 w 12194389"/>
                <a:gd name="connsiteY26" fmla="*/ 307743 h 2081564"/>
                <a:gd name="connsiteX27" fmla="*/ 7035165 w 12194389"/>
                <a:gd name="connsiteY27" fmla="*/ 567776 h 2081564"/>
                <a:gd name="connsiteX28" fmla="*/ 7019925 w 12194389"/>
                <a:gd name="connsiteY28" fmla="*/ 651596 h 2081564"/>
                <a:gd name="connsiteX29" fmla="*/ 6972300 w 12194389"/>
                <a:gd name="connsiteY29" fmla="*/ 690648 h 2081564"/>
                <a:gd name="connsiteX30" fmla="*/ 6748463 w 12194389"/>
                <a:gd name="connsiteY30" fmla="*/ 695411 h 2081564"/>
                <a:gd name="connsiteX31" fmla="*/ 5514975 w 12194389"/>
                <a:gd name="connsiteY31" fmla="*/ 715413 h 2081564"/>
                <a:gd name="connsiteX32" fmla="*/ 4467225 w 12194389"/>
                <a:gd name="connsiteY32" fmla="*/ 732558 h 2081564"/>
                <a:gd name="connsiteX33" fmla="*/ 3039428 w 12194389"/>
                <a:gd name="connsiteY33" fmla="*/ 755418 h 2081564"/>
                <a:gd name="connsiteX34" fmla="*/ 2963228 w 12194389"/>
                <a:gd name="connsiteY34" fmla="*/ 757323 h 2081564"/>
                <a:gd name="connsiteX35" fmla="*/ 2291715 w 12194389"/>
                <a:gd name="connsiteY35" fmla="*/ 854478 h 2081564"/>
                <a:gd name="connsiteX36" fmla="*/ 2225993 w 12194389"/>
                <a:gd name="connsiteY36" fmla="*/ 833523 h 2081564"/>
                <a:gd name="connsiteX37" fmla="*/ 1715453 w 12194389"/>
                <a:gd name="connsiteY37" fmla="*/ 440141 h 2081564"/>
                <a:gd name="connsiteX38" fmla="*/ 1617345 w 12194389"/>
                <a:gd name="connsiteY38" fmla="*/ 411566 h 2081564"/>
                <a:gd name="connsiteX39" fmla="*/ 1226820 w 12194389"/>
                <a:gd name="connsiteY39" fmla="*/ 404898 h 2081564"/>
                <a:gd name="connsiteX40" fmla="*/ 1091565 w 12194389"/>
                <a:gd name="connsiteY40" fmla="*/ 453476 h 2081564"/>
                <a:gd name="connsiteX41" fmla="*/ 1078230 w 12194389"/>
                <a:gd name="connsiteY41" fmla="*/ 543011 h 2081564"/>
                <a:gd name="connsiteX42" fmla="*/ 1078230 w 12194389"/>
                <a:gd name="connsiteY42" fmla="*/ 566823 h 2081564"/>
                <a:gd name="connsiteX43" fmla="*/ 1096328 w 12194389"/>
                <a:gd name="connsiteY43" fmla="*/ 590636 h 2081564"/>
                <a:gd name="connsiteX44" fmla="*/ 1124903 w 12194389"/>
                <a:gd name="connsiteY44" fmla="*/ 635403 h 2081564"/>
                <a:gd name="connsiteX45" fmla="*/ 1097280 w 12194389"/>
                <a:gd name="connsiteY45" fmla="*/ 943061 h 2081564"/>
                <a:gd name="connsiteX46" fmla="*/ 985838 w 12194389"/>
                <a:gd name="connsiteY46" fmla="*/ 1062123 h 2081564"/>
                <a:gd name="connsiteX47" fmla="*/ 971550 w 12194389"/>
                <a:gd name="connsiteY47" fmla="*/ 1064981 h 2081564"/>
                <a:gd name="connsiteX48" fmla="*/ 304800 w 12194389"/>
                <a:gd name="connsiteY48" fmla="*/ 1126893 h 2081564"/>
                <a:gd name="connsiteX49" fmla="*/ 220028 w 12194389"/>
                <a:gd name="connsiteY49" fmla="*/ 1057361 h 2081564"/>
                <a:gd name="connsiteX50" fmla="*/ 214313 w 12194389"/>
                <a:gd name="connsiteY50" fmla="*/ 1039263 h 2081564"/>
                <a:gd name="connsiteX51" fmla="*/ 184785 w 12194389"/>
                <a:gd name="connsiteY51" fmla="*/ 1006878 h 2081564"/>
                <a:gd name="connsiteX52" fmla="*/ 156210 w 12194389"/>
                <a:gd name="connsiteY52" fmla="*/ 1042121 h 2081564"/>
                <a:gd name="connsiteX53" fmla="*/ 137160 w 12194389"/>
                <a:gd name="connsiteY53" fmla="*/ 1124036 h 2081564"/>
                <a:gd name="connsiteX54" fmla="*/ 134303 w 12194389"/>
                <a:gd name="connsiteY54" fmla="*/ 1079268 h 2081564"/>
                <a:gd name="connsiteX55" fmla="*/ 100013 w 12194389"/>
                <a:gd name="connsiteY55" fmla="*/ 1008783 h 2081564"/>
                <a:gd name="connsiteX56" fmla="*/ 62865 w 12194389"/>
                <a:gd name="connsiteY56" fmla="*/ 1070696 h 2081564"/>
                <a:gd name="connsiteX57" fmla="*/ 0 w 12194389"/>
                <a:gd name="connsiteY57" fmla="*/ 1145943 h 2081564"/>
                <a:gd name="connsiteX58" fmla="*/ 0 w 12194389"/>
                <a:gd name="connsiteY58" fmla="*/ 1279293 h 2081564"/>
                <a:gd name="connsiteX59" fmla="*/ 20955 w 12194389"/>
                <a:gd name="connsiteY59" fmla="*/ 1288818 h 2081564"/>
                <a:gd name="connsiteX60" fmla="*/ 66675 w 12194389"/>
                <a:gd name="connsiteY60" fmla="*/ 1343111 h 2081564"/>
                <a:gd name="connsiteX61" fmla="*/ 77153 w 12194389"/>
                <a:gd name="connsiteY61" fmla="*/ 1413596 h 2081564"/>
                <a:gd name="connsiteX62" fmla="*/ 96203 w 12194389"/>
                <a:gd name="connsiteY62" fmla="*/ 1432646 h 2081564"/>
                <a:gd name="connsiteX63" fmla="*/ 121920 w 12194389"/>
                <a:gd name="connsiteY63" fmla="*/ 1415501 h 2081564"/>
                <a:gd name="connsiteX64" fmla="*/ 135255 w 12194389"/>
                <a:gd name="connsiteY64" fmla="*/ 1355493 h 2081564"/>
                <a:gd name="connsiteX65" fmla="*/ 145733 w 12194389"/>
                <a:gd name="connsiteY65" fmla="*/ 1294533 h 2081564"/>
                <a:gd name="connsiteX66" fmla="*/ 162878 w 12194389"/>
                <a:gd name="connsiteY66" fmla="*/ 1405023 h 2081564"/>
                <a:gd name="connsiteX67" fmla="*/ 184785 w 12194389"/>
                <a:gd name="connsiteY67" fmla="*/ 1432646 h 2081564"/>
                <a:gd name="connsiteX68" fmla="*/ 213360 w 12194389"/>
                <a:gd name="connsiteY68" fmla="*/ 1405976 h 2081564"/>
                <a:gd name="connsiteX69" fmla="*/ 224790 w 12194389"/>
                <a:gd name="connsiteY69" fmla="*/ 1322156 h 2081564"/>
                <a:gd name="connsiteX70" fmla="*/ 243840 w 12194389"/>
                <a:gd name="connsiteY70" fmla="*/ 1292628 h 2081564"/>
                <a:gd name="connsiteX71" fmla="*/ 508635 w 12194389"/>
                <a:gd name="connsiteY71" fmla="*/ 1305963 h 2081564"/>
                <a:gd name="connsiteX72" fmla="*/ 1004888 w 12194389"/>
                <a:gd name="connsiteY72" fmla="*/ 1430741 h 2081564"/>
                <a:gd name="connsiteX73" fmla="*/ 1067753 w 12194389"/>
                <a:gd name="connsiteY73" fmla="*/ 1517418 h 2081564"/>
                <a:gd name="connsiteX74" fmla="*/ 1066800 w 12194389"/>
                <a:gd name="connsiteY74" fmla="*/ 1574568 h 2081564"/>
                <a:gd name="connsiteX75" fmla="*/ 1120140 w 12194389"/>
                <a:gd name="connsiteY75" fmla="*/ 1630766 h 2081564"/>
                <a:gd name="connsiteX76" fmla="*/ 1195388 w 12194389"/>
                <a:gd name="connsiteY76" fmla="*/ 1652673 h 2081564"/>
                <a:gd name="connsiteX77" fmla="*/ 1407795 w 12194389"/>
                <a:gd name="connsiteY77" fmla="*/ 1708871 h 2081564"/>
                <a:gd name="connsiteX78" fmla="*/ 1590675 w 12194389"/>
                <a:gd name="connsiteY78" fmla="*/ 1547898 h 2081564"/>
                <a:gd name="connsiteX79" fmla="*/ 1625918 w 12194389"/>
                <a:gd name="connsiteY79" fmla="*/ 1530753 h 2081564"/>
                <a:gd name="connsiteX80" fmla="*/ 2337435 w 12194389"/>
                <a:gd name="connsiteY80" fmla="*/ 1692678 h 2081564"/>
                <a:gd name="connsiteX81" fmla="*/ 3274695 w 12194389"/>
                <a:gd name="connsiteY81" fmla="*/ 1853651 h 2081564"/>
                <a:gd name="connsiteX82" fmla="*/ 4035743 w 12194389"/>
                <a:gd name="connsiteY82" fmla="*/ 1926993 h 2081564"/>
                <a:gd name="connsiteX83" fmla="*/ 4443413 w 12194389"/>
                <a:gd name="connsiteY83" fmla="*/ 1955568 h 2081564"/>
                <a:gd name="connsiteX84" fmla="*/ 4944428 w 12194389"/>
                <a:gd name="connsiteY84" fmla="*/ 1984143 h 2081564"/>
                <a:gd name="connsiteX85" fmla="*/ 5672138 w 12194389"/>
                <a:gd name="connsiteY85" fmla="*/ 2016528 h 2081564"/>
                <a:gd name="connsiteX86" fmla="*/ 5857875 w 12194389"/>
                <a:gd name="connsiteY86" fmla="*/ 2024148 h 2081564"/>
                <a:gd name="connsiteX87" fmla="*/ 6579870 w 12194389"/>
                <a:gd name="connsiteY87" fmla="*/ 2048913 h 2081564"/>
                <a:gd name="connsiteX88" fmla="*/ 7904798 w 12194389"/>
                <a:gd name="connsiteY88" fmla="*/ 2072726 h 2081564"/>
                <a:gd name="connsiteX89" fmla="*/ 8485822 w 12194389"/>
                <a:gd name="connsiteY89" fmla="*/ 2074631 h 2081564"/>
                <a:gd name="connsiteX90" fmla="*/ 8999220 w 12194389"/>
                <a:gd name="connsiteY90" fmla="*/ 2072726 h 2081564"/>
                <a:gd name="connsiteX91" fmla="*/ 9424988 w 12194389"/>
                <a:gd name="connsiteY91" fmla="*/ 2073678 h 2081564"/>
                <a:gd name="connsiteX92" fmla="*/ 10639425 w 12194389"/>
                <a:gd name="connsiteY92" fmla="*/ 2080346 h 2081564"/>
                <a:gd name="connsiteX93" fmla="*/ 11617643 w 12194389"/>
                <a:gd name="connsiteY93" fmla="*/ 2081298 h 2081564"/>
                <a:gd name="connsiteX94" fmla="*/ 12171045 w 12194389"/>
                <a:gd name="connsiteY94" fmla="*/ 1666008 h 2081564"/>
                <a:gd name="connsiteX95" fmla="*/ 12176760 w 12194389"/>
                <a:gd name="connsiteY95" fmla="*/ 1325966 h 208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2194389" h="2081564">
                  <a:moveTo>
                    <a:pt x="12176760" y="1325966"/>
                  </a:moveTo>
                  <a:cubicBezTo>
                    <a:pt x="12123420" y="1122131"/>
                    <a:pt x="12031028" y="968778"/>
                    <a:pt x="11831003" y="890673"/>
                  </a:cubicBezTo>
                  <a:cubicBezTo>
                    <a:pt x="11681460" y="832571"/>
                    <a:pt x="11523345" y="815426"/>
                    <a:pt x="11365230" y="814473"/>
                  </a:cubicBezTo>
                  <a:cubicBezTo>
                    <a:pt x="10769918" y="811616"/>
                    <a:pt x="10174605" y="813521"/>
                    <a:pt x="9579293" y="812568"/>
                  </a:cubicBezTo>
                  <a:cubicBezTo>
                    <a:pt x="9512618" y="812568"/>
                    <a:pt x="9512618" y="812568"/>
                    <a:pt x="9512618" y="743036"/>
                  </a:cubicBezTo>
                  <a:cubicBezTo>
                    <a:pt x="9511665" y="621116"/>
                    <a:pt x="9512618" y="498243"/>
                    <a:pt x="9509760" y="376323"/>
                  </a:cubicBezTo>
                  <a:cubicBezTo>
                    <a:pt x="9508808" y="322983"/>
                    <a:pt x="9482138" y="296313"/>
                    <a:pt x="9430702" y="283931"/>
                  </a:cubicBezTo>
                  <a:cubicBezTo>
                    <a:pt x="9394508" y="275358"/>
                    <a:pt x="9358313" y="278216"/>
                    <a:pt x="9322118" y="280121"/>
                  </a:cubicBezTo>
                  <a:cubicBezTo>
                    <a:pt x="9291638" y="281073"/>
                    <a:pt x="9280208" y="273453"/>
                    <a:pt x="9281160" y="241068"/>
                  </a:cubicBezTo>
                  <a:cubicBezTo>
                    <a:pt x="9284018" y="182013"/>
                    <a:pt x="9280208" y="123911"/>
                    <a:pt x="9282113" y="64856"/>
                  </a:cubicBezTo>
                  <a:cubicBezTo>
                    <a:pt x="9283065" y="33423"/>
                    <a:pt x="9277350" y="20088"/>
                    <a:pt x="9241155" y="20088"/>
                  </a:cubicBezTo>
                  <a:cubicBezTo>
                    <a:pt x="9203055" y="20088"/>
                    <a:pt x="9200197" y="37233"/>
                    <a:pt x="9202102" y="65808"/>
                  </a:cubicBezTo>
                  <a:cubicBezTo>
                    <a:pt x="9204008" y="102003"/>
                    <a:pt x="9202102" y="139151"/>
                    <a:pt x="9202102" y="175346"/>
                  </a:cubicBezTo>
                  <a:cubicBezTo>
                    <a:pt x="9202102" y="282978"/>
                    <a:pt x="9202102" y="282026"/>
                    <a:pt x="9094470" y="280121"/>
                  </a:cubicBezTo>
                  <a:cubicBezTo>
                    <a:pt x="9067800" y="279168"/>
                    <a:pt x="9059227" y="272501"/>
                    <a:pt x="9059227" y="244878"/>
                  </a:cubicBezTo>
                  <a:cubicBezTo>
                    <a:pt x="9061133" y="175346"/>
                    <a:pt x="9058275" y="104861"/>
                    <a:pt x="9060180" y="35328"/>
                  </a:cubicBezTo>
                  <a:cubicBezTo>
                    <a:pt x="9061133" y="-2772"/>
                    <a:pt x="9039225" y="1038"/>
                    <a:pt x="9014460" y="85"/>
                  </a:cubicBezTo>
                  <a:cubicBezTo>
                    <a:pt x="8986838" y="-867"/>
                    <a:pt x="8974455" y="5800"/>
                    <a:pt x="8975408" y="37233"/>
                  </a:cubicBezTo>
                  <a:cubicBezTo>
                    <a:pt x="8977313" y="105813"/>
                    <a:pt x="8976360" y="173441"/>
                    <a:pt x="8975408" y="242021"/>
                  </a:cubicBezTo>
                  <a:cubicBezTo>
                    <a:pt x="8975408" y="255355"/>
                    <a:pt x="8985885" y="277263"/>
                    <a:pt x="8959215" y="279168"/>
                  </a:cubicBezTo>
                  <a:cubicBezTo>
                    <a:pt x="8942070" y="280121"/>
                    <a:pt x="8918258" y="288693"/>
                    <a:pt x="8910638" y="262976"/>
                  </a:cubicBezTo>
                  <a:cubicBezTo>
                    <a:pt x="8903018" y="238211"/>
                    <a:pt x="8883015" y="241068"/>
                    <a:pt x="8863965" y="241068"/>
                  </a:cubicBezTo>
                  <a:cubicBezTo>
                    <a:pt x="8759190" y="241068"/>
                    <a:pt x="8654415" y="241068"/>
                    <a:pt x="8549640" y="241068"/>
                  </a:cubicBezTo>
                  <a:cubicBezTo>
                    <a:pt x="8532495" y="241068"/>
                    <a:pt x="8513445" y="239163"/>
                    <a:pt x="8502015" y="255355"/>
                  </a:cubicBezTo>
                  <a:cubicBezTo>
                    <a:pt x="8484870" y="279168"/>
                    <a:pt x="8461058" y="280121"/>
                    <a:pt x="8434388" y="280121"/>
                  </a:cubicBezTo>
                  <a:cubicBezTo>
                    <a:pt x="8053388" y="279168"/>
                    <a:pt x="7672388" y="280121"/>
                    <a:pt x="7291388" y="279168"/>
                  </a:cubicBezTo>
                  <a:cubicBezTo>
                    <a:pt x="7257098" y="279168"/>
                    <a:pt x="7230428" y="288693"/>
                    <a:pt x="7203758" y="307743"/>
                  </a:cubicBezTo>
                  <a:cubicBezTo>
                    <a:pt x="7114223" y="373466"/>
                    <a:pt x="7054215" y="456333"/>
                    <a:pt x="7035165" y="567776"/>
                  </a:cubicBezTo>
                  <a:cubicBezTo>
                    <a:pt x="7030403" y="595398"/>
                    <a:pt x="7025640" y="623973"/>
                    <a:pt x="7019925" y="651596"/>
                  </a:cubicBezTo>
                  <a:cubicBezTo>
                    <a:pt x="7015163" y="677313"/>
                    <a:pt x="7003733" y="690648"/>
                    <a:pt x="6972300" y="690648"/>
                  </a:cubicBezTo>
                  <a:cubicBezTo>
                    <a:pt x="6898005" y="689696"/>
                    <a:pt x="6823710" y="694458"/>
                    <a:pt x="6748463" y="695411"/>
                  </a:cubicBezTo>
                  <a:cubicBezTo>
                    <a:pt x="6337935" y="702078"/>
                    <a:pt x="5926455" y="708746"/>
                    <a:pt x="5514975" y="715413"/>
                  </a:cubicBezTo>
                  <a:cubicBezTo>
                    <a:pt x="5165408" y="721128"/>
                    <a:pt x="4816793" y="726843"/>
                    <a:pt x="4467225" y="732558"/>
                  </a:cubicBezTo>
                  <a:cubicBezTo>
                    <a:pt x="3990975" y="740178"/>
                    <a:pt x="3514725" y="747798"/>
                    <a:pt x="3039428" y="755418"/>
                  </a:cubicBezTo>
                  <a:cubicBezTo>
                    <a:pt x="3013710" y="755418"/>
                    <a:pt x="2987993" y="753513"/>
                    <a:pt x="2963228" y="757323"/>
                  </a:cubicBezTo>
                  <a:cubicBezTo>
                    <a:pt x="2739390" y="786851"/>
                    <a:pt x="2513648" y="810663"/>
                    <a:pt x="2291715" y="854478"/>
                  </a:cubicBezTo>
                  <a:cubicBezTo>
                    <a:pt x="2262188" y="860193"/>
                    <a:pt x="2245043" y="852573"/>
                    <a:pt x="2225993" y="833523"/>
                  </a:cubicBezTo>
                  <a:cubicBezTo>
                    <a:pt x="2072640" y="681123"/>
                    <a:pt x="1906905" y="543963"/>
                    <a:pt x="1715453" y="440141"/>
                  </a:cubicBezTo>
                  <a:cubicBezTo>
                    <a:pt x="1684020" y="422996"/>
                    <a:pt x="1654493" y="411566"/>
                    <a:pt x="1617345" y="411566"/>
                  </a:cubicBezTo>
                  <a:cubicBezTo>
                    <a:pt x="1486853" y="411566"/>
                    <a:pt x="1357313" y="411566"/>
                    <a:pt x="1226820" y="404898"/>
                  </a:cubicBezTo>
                  <a:cubicBezTo>
                    <a:pt x="1172528" y="402041"/>
                    <a:pt x="1131570" y="428711"/>
                    <a:pt x="1091565" y="453476"/>
                  </a:cubicBezTo>
                  <a:cubicBezTo>
                    <a:pt x="1061085" y="472526"/>
                    <a:pt x="1082993" y="512531"/>
                    <a:pt x="1078230" y="543011"/>
                  </a:cubicBezTo>
                  <a:cubicBezTo>
                    <a:pt x="1077278" y="550631"/>
                    <a:pt x="1078230" y="559203"/>
                    <a:pt x="1078230" y="566823"/>
                  </a:cubicBezTo>
                  <a:cubicBezTo>
                    <a:pt x="1078230" y="580158"/>
                    <a:pt x="1084898" y="590636"/>
                    <a:pt x="1096328" y="590636"/>
                  </a:cubicBezTo>
                  <a:cubicBezTo>
                    <a:pt x="1132523" y="589683"/>
                    <a:pt x="1126808" y="614448"/>
                    <a:pt x="1124903" y="635403"/>
                  </a:cubicBezTo>
                  <a:cubicBezTo>
                    <a:pt x="1115378" y="738273"/>
                    <a:pt x="1104900" y="840191"/>
                    <a:pt x="1097280" y="943061"/>
                  </a:cubicBezTo>
                  <a:cubicBezTo>
                    <a:pt x="1089660" y="1046883"/>
                    <a:pt x="1090613" y="1046883"/>
                    <a:pt x="985838" y="1062123"/>
                  </a:cubicBezTo>
                  <a:cubicBezTo>
                    <a:pt x="981075" y="1063076"/>
                    <a:pt x="976313" y="1064028"/>
                    <a:pt x="971550" y="1064981"/>
                  </a:cubicBezTo>
                  <a:cubicBezTo>
                    <a:pt x="750570" y="1096413"/>
                    <a:pt x="529590" y="1127846"/>
                    <a:pt x="304800" y="1126893"/>
                  </a:cubicBezTo>
                  <a:cubicBezTo>
                    <a:pt x="233363" y="1126893"/>
                    <a:pt x="233363" y="1126893"/>
                    <a:pt x="220028" y="1057361"/>
                  </a:cubicBezTo>
                  <a:cubicBezTo>
                    <a:pt x="219075" y="1051646"/>
                    <a:pt x="216218" y="1044978"/>
                    <a:pt x="214313" y="1039263"/>
                  </a:cubicBezTo>
                  <a:cubicBezTo>
                    <a:pt x="209550" y="1024023"/>
                    <a:pt x="203835" y="1005926"/>
                    <a:pt x="184785" y="1006878"/>
                  </a:cubicBezTo>
                  <a:cubicBezTo>
                    <a:pt x="166688" y="1007831"/>
                    <a:pt x="160973" y="1026881"/>
                    <a:pt x="156210" y="1042121"/>
                  </a:cubicBezTo>
                  <a:cubicBezTo>
                    <a:pt x="148590" y="1066886"/>
                    <a:pt x="153353" y="1095461"/>
                    <a:pt x="137160" y="1124036"/>
                  </a:cubicBezTo>
                  <a:cubicBezTo>
                    <a:pt x="136208" y="1105938"/>
                    <a:pt x="135255" y="1092603"/>
                    <a:pt x="134303" y="1079268"/>
                  </a:cubicBezTo>
                  <a:cubicBezTo>
                    <a:pt x="132398" y="1050693"/>
                    <a:pt x="130493" y="1011641"/>
                    <a:pt x="100013" y="1008783"/>
                  </a:cubicBezTo>
                  <a:cubicBezTo>
                    <a:pt x="67628" y="1004973"/>
                    <a:pt x="62865" y="1046883"/>
                    <a:pt x="62865" y="1070696"/>
                  </a:cubicBezTo>
                  <a:cubicBezTo>
                    <a:pt x="63818" y="1117368"/>
                    <a:pt x="45720" y="1141181"/>
                    <a:pt x="0" y="1145943"/>
                  </a:cubicBezTo>
                  <a:cubicBezTo>
                    <a:pt x="0" y="1190711"/>
                    <a:pt x="0" y="1234526"/>
                    <a:pt x="0" y="1279293"/>
                  </a:cubicBezTo>
                  <a:cubicBezTo>
                    <a:pt x="6668" y="1283103"/>
                    <a:pt x="14288" y="1289771"/>
                    <a:pt x="20955" y="1288818"/>
                  </a:cubicBezTo>
                  <a:cubicBezTo>
                    <a:pt x="65723" y="1283103"/>
                    <a:pt x="70485" y="1308821"/>
                    <a:pt x="66675" y="1343111"/>
                  </a:cubicBezTo>
                  <a:cubicBezTo>
                    <a:pt x="63818" y="1366923"/>
                    <a:pt x="70485" y="1389783"/>
                    <a:pt x="77153" y="1413596"/>
                  </a:cubicBezTo>
                  <a:cubicBezTo>
                    <a:pt x="80010" y="1423121"/>
                    <a:pt x="85725" y="1430741"/>
                    <a:pt x="96203" y="1432646"/>
                  </a:cubicBezTo>
                  <a:cubicBezTo>
                    <a:pt x="109538" y="1435503"/>
                    <a:pt x="117158" y="1425978"/>
                    <a:pt x="121920" y="1415501"/>
                  </a:cubicBezTo>
                  <a:cubicBezTo>
                    <a:pt x="130493" y="1396451"/>
                    <a:pt x="134303" y="1376448"/>
                    <a:pt x="135255" y="1355493"/>
                  </a:cubicBezTo>
                  <a:cubicBezTo>
                    <a:pt x="136208" y="1335491"/>
                    <a:pt x="130493" y="1313583"/>
                    <a:pt x="145733" y="1294533"/>
                  </a:cubicBezTo>
                  <a:cubicBezTo>
                    <a:pt x="156210" y="1330728"/>
                    <a:pt x="149543" y="1368828"/>
                    <a:pt x="162878" y="1405023"/>
                  </a:cubicBezTo>
                  <a:cubicBezTo>
                    <a:pt x="167640" y="1417406"/>
                    <a:pt x="169545" y="1430741"/>
                    <a:pt x="184785" y="1432646"/>
                  </a:cubicBezTo>
                  <a:cubicBezTo>
                    <a:pt x="202883" y="1434551"/>
                    <a:pt x="207645" y="1420263"/>
                    <a:pt x="213360" y="1405976"/>
                  </a:cubicBezTo>
                  <a:cubicBezTo>
                    <a:pt x="222885" y="1378353"/>
                    <a:pt x="225743" y="1350731"/>
                    <a:pt x="224790" y="1322156"/>
                  </a:cubicBezTo>
                  <a:cubicBezTo>
                    <a:pt x="223838" y="1306916"/>
                    <a:pt x="221933" y="1291676"/>
                    <a:pt x="243840" y="1292628"/>
                  </a:cubicBezTo>
                  <a:cubicBezTo>
                    <a:pt x="332423" y="1294533"/>
                    <a:pt x="421958" y="1285961"/>
                    <a:pt x="508635" y="1305963"/>
                  </a:cubicBezTo>
                  <a:cubicBezTo>
                    <a:pt x="674370" y="1345016"/>
                    <a:pt x="838200" y="1392641"/>
                    <a:pt x="1004888" y="1430741"/>
                  </a:cubicBezTo>
                  <a:cubicBezTo>
                    <a:pt x="1057275" y="1443123"/>
                    <a:pt x="1076325" y="1465983"/>
                    <a:pt x="1067753" y="1517418"/>
                  </a:cubicBezTo>
                  <a:cubicBezTo>
                    <a:pt x="1064895" y="1535516"/>
                    <a:pt x="1068705" y="1555518"/>
                    <a:pt x="1066800" y="1574568"/>
                  </a:cubicBezTo>
                  <a:cubicBezTo>
                    <a:pt x="1062990" y="1614573"/>
                    <a:pt x="1078230" y="1635528"/>
                    <a:pt x="1120140" y="1630766"/>
                  </a:cubicBezTo>
                  <a:cubicBezTo>
                    <a:pt x="1148715" y="1626956"/>
                    <a:pt x="1171575" y="1637433"/>
                    <a:pt x="1195388" y="1652673"/>
                  </a:cubicBezTo>
                  <a:cubicBezTo>
                    <a:pt x="1260158" y="1692678"/>
                    <a:pt x="1330643" y="1715538"/>
                    <a:pt x="1407795" y="1708871"/>
                  </a:cubicBezTo>
                  <a:cubicBezTo>
                    <a:pt x="1508760" y="1700298"/>
                    <a:pt x="1588770" y="1632671"/>
                    <a:pt x="1590675" y="1547898"/>
                  </a:cubicBezTo>
                  <a:cubicBezTo>
                    <a:pt x="1591628" y="1515513"/>
                    <a:pt x="1611630" y="1526943"/>
                    <a:pt x="1625918" y="1530753"/>
                  </a:cubicBezTo>
                  <a:cubicBezTo>
                    <a:pt x="1861185" y="1591713"/>
                    <a:pt x="2098358" y="1646958"/>
                    <a:pt x="2337435" y="1692678"/>
                  </a:cubicBezTo>
                  <a:cubicBezTo>
                    <a:pt x="2368868" y="1698393"/>
                    <a:pt x="2988945" y="1820313"/>
                    <a:pt x="3274695" y="1853651"/>
                  </a:cubicBezTo>
                  <a:cubicBezTo>
                    <a:pt x="3294698" y="1855556"/>
                    <a:pt x="4017645" y="1925088"/>
                    <a:pt x="4035743" y="1926993"/>
                  </a:cubicBezTo>
                  <a:cubicBezTo>
                    <a:pt x="4170998" y="1938423"/>
                    <a:pt x="4307205" y="1946996"/>
                    <a:pt x="4443413" y="1955568"/>
                  </a:cubicBezTo>
                  <a:cubicBezTo>
                    <a:pt x="4572000" y="1963188"/>
                    <a:pt x="4910138" y="1982238"/>
                    <a:pt x="4944428" y="1984143"/>
                  </a:cubicBezTo>
                  <a:cubicBezTo>
                    <a:pt x="5186363" y="1996526"/>
                    <a:pt x="5429250" y="2006051"/>
                    <a:pt x="5672138" y="2016528"/>
                  </a:cubicBezTo>
                  <a:cubicBezTo>
                    <a:pt x="5713095" y="2018433"/>
                    <a:pt x="5850255" y="2024148"/>
                    <a:pt x="5857875" y="2024148"/>
                  </a:cubicBezTo>
                  <a:cubicBezTo>
                    <a:pt x="6098858" y="2032721"/>
                    <a:pt x="6338888" y="2041293"/>
                    <a:pt x="6579870" y="2048913"/>
                  </a:cubicBezTo>
                  <a:lnTo>
                    <a:pt x="7904798" y="2072726"/>
                  </a:lnTo>
                  <a:cubicBezTo>
                    <a:pt x="8098155" y="2071773"/>
                    <a:pt x="8291513" y="2070821"/>
                    <a:pt x="8485822" y="2074631"/>
                  </a:cubicBezTo>
                  <a:cubicBezTo>
                    <a:pt x="8656320" y="2078441"/>
                    <a:pt x="8827770" y="2075583"/>
                    <a:pt x="8999220" y="2072726"/>
                  </a:cubicBezTo>
                  <a:cubicBezTo>
                    <a:pt x="9009697" y="2072726"/>
                    <a:pt x="9323070" y="2072726"/>
                    <a:pt x="9424988" y="2073678"/>
                  </a:cubicBezTo>
                  <a:cubicBezTo>
                    <a:pt x="9829800" y="2075583"/>
                    <a:pt x="10234612" y="2077488"/>
                    <a:pt x="10639425" y="2080346"/>
                  </a:cubicBezTo>
                  <a:cubicBezTo>
                    <a:pt x="10654665" y="2080346"/>
                    <a:pt x="11336655" y="2082251"/>
                    <a:pt x="11617643" y="2081298"/>
                  </a:cubicBezTo>
                  <a:cubicBezTo>
                    <a:pt x="11857672" y="2080346"/>
                    <a:pt x="12106275" y="1895561"/>
                    <a:pt x="12171045" y="1666008"/>
                  </a:cubicBezTo>
                  <a:cubicBezTo>
                    <a:pt x="12199620" y="1566948"/>
                    <a:pt x="12202478" y="1422168"/>
                    <a:pt x="12176760" y="132596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EE88634-5D54-459E-AB18-95AAF43ACA01}"/>
                </a:ext>
              </a:extLst>
            </p:cNvPr>
            <p:cNvSpPr/>
            <p:nvPr/>
          </p:nvSpPr>
          <p:spPr>
            <a:xfrm>
              <a:off x="2080457" y="3056089"/>
              <a:ext cx="173827" cy="124731"/>
            </a:xfrm>
            <a:custGeom>
              <a:avLst/>
              <a:gdLst>
                <a:gd name="connsiteX0" fmla="*/ 114792 w 224160"/>
                <a:gd name="connsiteY0" fmla="*/ 152 h 160848"/>
                <a:gd name="connsiteX1" fmla="*/ 223377 w 224160"/>
                <a:gd name="connsiteY1" fmla="*/ 113500 h 160848"/>
                <a:gd name="connsiteX2" fmla="*/ 190039 w 224160"/>
                <a:gd name="connsiteY2" fmla="*/ 152552 h 160848"/>
                <a:gd name="connsiteX3" fmla="*/ 30019 w 224160"/>
                <a:gd name="connsiteY3" fmla="*/ 149695 h 160848"/>
                <a:gd name="connsiteX4" fmla="*/ 4302 w 224160"/>
                <a:gd name="connsiteY4" fmla="*/ 35395 h 160848"/>
                <a:gd name="connsiteX5" fmla="*/ 32877 w 224160"/>
                <a:gd name="connsiteY5" fmla="*/ 152 h 160848"/>
                <a:gd name="connsiteX6" fmla="*/ 114792 w 224160"/>
                <a:gd name="connsiteY6" fmla="*/ 152 h 16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160" h="160848">
                  <a:moveTo>
                    <a:pt x="114792" y="152"/>
                  </a:moveTo>
                  <a:cubicBezTo>
                    <a:pt x="227187" y="152"/>
                    <a:pt x="226234" y="152"/>
                    <a:pt x="223377" y="113500"/>
                  </a:cubicBezTo>
                  <a:cubicBezTo>
                    <a:pt x="222424" y="138265"/>
                    <a:pt x="216709" y="148742"/>
                    <a:pt x="190039" y="152552"/>
                  </a:cubicBezTo>
                  <a:cubicBezTo>
                    <a:pt x="135747" y="160172"/>
                    <a:pt x="79549" y="167792"/>
                    <a:pt x="30019" y="149695"/>
                  </a:cubicBezTo>
                  <a:cubicBezTo>
                    <a:pt x="-25226" y="130645"/>
                    <a:pt x="14779" y="73495"/>
                    <a:pt x="4302" y="35395"/>
                  </a:cubicBezTo>
                  <a:cubicBezTo>
                    <a:pt x="-1413" y="14440"/>
                    <a:pt x="5254" y="-1753"/>
                    <a:pt x="32877" y="152"/>
                  </a:cubicBezTo>
                  <a:cubicBezTo>
                    <a:pt x="60499" y="2057"/>
                    <a:pt x="88122" y="152"/>
                    <a:pt x="114792" y="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D2A54B-5265-4306-BE14-0AB2476226F9}"/>
                </a:ext>
              </a:extLst>
            </p:cNvPr>
            <p:cNvSpPr/>
            <p:nvPr/>
          </p:nvSpPr>
          <p:spPr>
            <a:xfrm>
              <a:off x="2099776" y="2396615"/>
              <a:ext cx="191362" cy="357552"/>
            </a:xfrm>
            <a:custGeom>
              <a:avLst/>
              <a:gdLst>
                <a:gd name="connsiteX0" fmla="*/ 245138 w 246773"/>
                <a:gd name="connsiteY0" fmla="*/ 392430 h 461085"/>
                <a:gd name="connsiteX1" fmla="*/ 246090 w 246773"/>
                <a:gd name="connsiteY1" fmla="*/ 98107 h 461085"/>
                <a:gd name="connsiteX2" fmla="*/ 147030 w 246773"/>
                <a:gd name="connsiteY2" fmla="*/ 0 h 461085"/>
                <a:gd name="connsiteX3" fmla="*/ 34635 w 246773"/>
                <a:gd name="connsiteY3" fmla="*/ 109538 h 461085"/>
                <a:gd name="connsiteX4" fmla="*/ 34635 w 246773"/>
                <a:gd name="connsiteY4" fmla="*/ 109538 h 461085"/>
                <a:gd name="connsiteX5" fmla="*/ 345 w 246773"/>
                <a:gd name="connsiteY5" fmla="*/ 438150 h 461085"/>
                <a:gd name="connsiteX6" fmla="*/ 24158 w 246773"/>
                <a:gd name="connsiteY6" fmla="*/ 460057 h 461085"/>
                <a:gd name="connsiteX7" fmla="*/ 228945 w 246773"/>
                <a:gd name="connsiteY7" fmla="*/ 427673 h 461085"/>
                <a:gd name="connsiteX8" fmla="*/ 245138 w 246773"/>
                <a:gd name="connsiteY8" fmla="*/ 392430 h 46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73" h="461085">
                  <a:moveTo>
                    <a:pt x="245138" y="392430"/>
                  </a:moveTo>
                  <a:cubicBezTo>
                    <a:pt x="246090" y="294323"/>
                    <a:pt x="246090" y="196215"/>
                    <a:pt x="246090" y="98107"/>
                  </a:cubicBezTo>
                  <a:cubicBezTo>
                    <a:pt x="246090" y="0"/>
                    <a:pt x="246090" y="0"/>
                    <a:pt x="147030" y="0"/>
                  </a:cubicBezTo>
                  <a:cubicBezTo>
                    <a:pt x="37493" y="0"/>
                    <a:pt x="37493" y="0"/>
                    <a:pt x="34635" y="109538"/>
                  </a:cubicBezTo>
                  <a:lnTo>
                    <a:pt x="34635" y="109538"/>
                  </a:lnTo>
                  <a:cubicBezTo>
                    <a:pt x="23205" y="219075"/>
                    <a:pt x="12728" y="328613"/>
                    <a:pt x="345" y="438150"/>
                  </a:cubicBezTo>
                  <a:cubicBezTo>
                    <a:pt x="-1560" y="457200"/>
                    <a:pt x="4155" y="463867"/>
                    <a:pt x="24158" y="460057"/>
                  </a:cubicBezTo>
                  <a:cubicBezTo>
                    <a:pt x="92738" y="448628"/>
                    <a:pt x="161318" y="438150"/>
                    <a:pt x="228945" y="427673"/>
                  </a:cubicBezTo>
                  <a:cubicBezTo>
                    <a:pt x="255615" y="426720"/>
                    <a:pt x="244185" y="404813"/>
                    <a:pt x="245138" y="39243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4E97C7-0639-4298-B4C6-11C0DD090DC8}"/>
                </a:ext>
              </a:extLst>
            </p:cNvPr>
            <p:cNvSpPr/>
            <p:nvPr/>
          </p:nvSpPr>
          <p:spPr>
            <a:xfrm>
              <a:off x="1286695" y="2744506"/>
              <a:ext cx="96815" cy="290280"/>
            </a:xfrm>
            <a:custGeom>
              <a:avLst/>
              <a:gdLst>
                <a:gd name="connsiteX0" fmla="*/ 83588 w 96815"/>
                <a:gd name="connsiteY0" fmla="*/ 203122 h 290280"/>
                <a:gd name="connsiteX1" fmla="*/ 96144 w 96815"/>
                <a:gd name="connsiteY1" fmla="*/ 217156 h 290280"/>
                <a:gd name="connsiteX2" fmla="*/ 85803 w 96815"/>
                <a:gd name="connsiteY2" fmla="*/ 290280 h 290280"/>
                <a:gd name="connsiteX3" fmla="*/ 73247 w 96815"/>
                <a:gd name="connsiteY3" fmla="*/ 218634 h 290280"/>
                <a:gd name="connsiteX4" fmla="*/ 83588 w 96815"/>
                <a:gd name="connsiteY4" fmla="*/ 203122 h 290280"/>
                <a:gd name="connsiteX5" fmla="*/ 17851 w 96815"/>
                <a:gd name="connsiteY5" fmla="*/ 203122 h 290280"/>
                <a:gd name="connsiteX6" fmla="*/ 28930 w 96815"/>
                <a:gd name="connsiteY6" fmla="*/ 219372 h 290280"/>
                <a:gd name="connsiteX7" fmla="*/ 17112 w 96815"/>
                <a:gd name="connsiteY7" fmla="*/ 286586 h 290280"/>
                <a:gd name="connsiteX8" fmla="*/ 5294 w 96815"/>
                <a:gd name="connsiteY8" fmla="*/ 220849 h 290280"/>
                <a:gd name="connsiteX9" fmla="*/ 17851 w 96815"/>
                <a:gd name="connsiteY9" fmla="*/ 203122 h 290280"/>
                <a:gd name="connsiteX10" fmla="*/ 82850 w 96815"/>
                <a:gd name="connsiteY10" fmla="*/ 739 h 290280"/>
                <a:gd name="connsiteX11" fmla="*/ 96145 w 96815"/>
                <a:gd name="connsiteY11" fmla="*/ 53920 h 290280"/>
                <a:gd name="connsiteX12" fmla="*/ 82850 w 96815"/>
                <a:gd name="connsiteY12" fmla="*/ 71647 h 290280"/>
                <a:gd name="connsiteX13" fmla="*/ 68077 w 96815"/>
                <a:gd name="connsiteY13" fmla="*/ 55397 h 290280"/>
                <a:gd name="connsiteX14" fmla="*/ 82850 w 96815"/>
                <a:gd name="connsiteY14" fmla="*/ 739 h 290280"/>
                <a:gd name="connsiteX15" fmla="*/ 14896 w 96815"/>
                <a:gd name="connsiteY15" fmla="*/ 0 h 290280"/>
                <a:gd name="connsiteX16" fmla="*/ 28930 w 96815"/>
                <a:gd name="connsiteY16" fmla="*/ 56874 h 290280"/>
                <a:gd name="connsiteX17" fmla="*/ 15635 w 96815"/>
                <a:gd name="connsiteY17" fmla="*/ 74601 h 290280"/>
                <a:gd name="connsiteX18" fmla="*/ 124 w 96815"/>
                <a:gd name="connsiteY18" fmla="*/ 54658 h 290280"/>
                <a:gd name="connsiteX19" fmla="*/ 14896 w 96815"/>
                <a:gd name="connsiteY19" fmla="*/ 0 h 29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815" h="290280">
                  <a:moveTo>
                    <a:pt x="83588" y="203122"/>
                  </a:moveTo>
                  <a:cubicBezTo>
                    <a:pt x="93190" y="202383"/>
                    <a:pt x="95406" y="209770"/>
                    <a:pt x="96144" y="217156"/>
                  </a:cubicBezTo>
                  <a:cubicBezTo>
                    <a:pt x="97622" y="240053"/>
                    <a:pt x="97622" y="262951"/>
                    <a:pt x="85803" y="290280"/>
                  </a:cubicBezTo>
                  <a:cubicBezTo>
                    <a:pt x="72508" y="262212"/>
                    <a:pt x="72508" y="240793"/>
                    <a:pt x="73247" y="218634"/>
                  </a:cubicBezTo>
                  <a:cubicBezTo>
                    <a:pt x="73247" y="211248"/>
                    <a:pt x="73985" y="203122"/>
                    <a:pt x="83588" y="203122"/>
                  </a:cubicBezTo>
                  <a:close/>
                  <a:moveTo>
                    <a:pt x="17851" y="203122"/>
                  </a:moveTo>
                  <a:cubicBezTo>
                    <a:pt x="27453" y="203861"/>
                    <a:pt x="28930" y="211986"/>
                    <a:pt x="28930" y="219372"/>
                  </a:cubicBezTo>
                  <a:cubicBezTo>
                    <a:pt x="28930" y="241531"/>
                    <a:pt x="32624" y="265167"/>
                    <a:pt x="17112" y="286586"/>
                  </a:cubicBezTo>
                  <a:cubicBezTo>
                    <a:pt x="3078" y="264428"/>
                    <a:pt x="6033" y="242269"/>
                    <a:pt x="5294" y="220849"/>
                  </a:cubicBezTo>
                  <a:cubicBezTo>
                    <a:pt x="5294" y="211986"/>
                    <a:pt x="5294" y="202383"/>
                    <a:pt x="17851" y="203122"/>
                  </a:cubicBezTo>
                  <a:close/>
                  <a:moveTo>
                    <a:pt x="82850" y="739"/>
                  </a:moveTo>
                  <a:cubicBezTo>
                    <a:pt x="96883" y="19943"/>
                    <a:pt x="95407" y="36932"/>
                    <a:pt x="96145" y="53920"/>
                  </a:cubicBezTo>
                  <a:cubicBezTo>
                    <a:pt x="96145" y="62783"/>
                    <a:pt x="94668" y="71647"/>
                    <a:pt x="82850" y="71647"/>
                  </a:cubicBezTo>
                  <a:cubicBezTo>
                    <a:pt x="71032" y="72386"/>
                    <a:pt x="68077" y="64260"/>
                    <a:pt x="68077" y="55397"/>
                  </a:cubicBezTo>
                  <a:cubicBezTo>
                    <a:pt x="69554" y="36932"/>
                    <a:pt x="69554" y="18466"/>
                    <a:pt x="82850" y="739"/>
                  </a:cubicBezTo>
                  <a:close/>
                  <a:moveTo>
                    <a:pt x="14896" y="0"/>
                  </a:moveTo>
                  <a:cubicBezTo>
                    <a:pt x="30407" y="19943"/>
                    <a:pt x="28930" y="39148"/>
                    <a:pt x="28930" y="56874"/>
                  </a:cubicBezTo>
                  <a:cubicBezTo>
                    <a:pt x="28930" y="65738"/>
                    <a:pt x="27453" y="74601"/>
                    <a:pt x="15635" y="74601"/>
                  </a:cubicBezTo>
                  <a:cubicBezTo>
                    <a:pt x="1601" y="75340"/>
                    <a:pt x="-615" y="65738"/>
                    <a:pt x="124" y="54658"/>
                  </a:cubicBezTo>
                  <a:cubicBezTo>
                    <a:pt x="124" y="36931"/>
                    <a:pt x="1601" y="19204"/>
                    <a:pt x="1489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E7F524A-531A-42FC-9F99-7B80B0B6F8BB}"/>
                </a:ext>
              </a:extLst>
            </p:cNvPr>
            <p:cNvSpPr/>
            <p:nvPr/>
          </p:nvSpPr>
          <p:spPr>
            <a:xfrm>
              <a:off x="2108168" y="2874772"/>
              <a:ext cx="581662" cy="107501"/>
            </a:xfrm>
            <a:custGeom>
              <a:avLst/>
              <a:gdLst>
                <a:gd name="connsiteX0" fmla="*/ 0 w 750088"/>
                <a:gd name="connsiteY0" fmla="*/ 52995 h 138629"/>
                <a:gd name="connsiteX1" fmla="*/ 581978 w 750088"/>
                <a:gd name="connsiteY1" fmla="*/ 1560 h 138629"/>
                <a:gd name="connsiteX2" fmla="*/ 714375 w 750088"/>
                <a:gd name="connsiteY2" fmla="*/ 34898 h 138629"/>
                <a:gd name="connsiteX3" fmla="*/ 749618 w 750088"/>
                <a:gd name="connsiteY3" fmla="*/ 86333 h 138629"/>
                <a:gd name="connsiteX4" fmla="*/ 703898 w 750088"/>
                <a:gd name="connsiteY4" fmla="*/ 123480 h 138629"/>
                <a:gd name="connsiteX5" fmla="*/ 491490 w 750088"/>
                <a:gd name="connsiteY5" fmla="*/ 133005 h 138629"/>
                <a:gd name="connsiteX6" fmla="*/ 0 w 750088"/>
                <a:gd name="connsiteY6" fmla="*/ 52995 h 13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0088" h="138629">
                  <a:moveTo>
                    <a:pt x="0" y="52995"/>
                  </a:moveTo>
                  <a:cubicBezTo>
                    <a:pt x="193357" y="28230"/>
                    <a:pt x="385762" y="-7965"/>
                    <a:pt x="581978" y="1560"/>
                  </a:cubicBezTo>
                  <a:cubicBezTo>
                    <a:pt x="627698" y="3465"/>
                    <a:pt x="673418" y="10133"/>
                    <a:pt x="714375" y="34898"/>
                  </a:cubicBezTo>
                  <a:cubicBezTo>
                    <a:pt x="733425" y="46328"/>
                    <a:pt x="753428" y="60615"/>
                    <a:pt x="749618" y="86333"/>
                  </a:cubicBezTo>
                  <a:cubicBezTo>
                    <a:pt x="745807" y="110145"/>
                    <a:pt x="723900" y="116813"/>
                    <a:pt x="703898" y="123480"/>
                  </a:cubicBezTo>
                  <a:cubicBezTo>
                    <a:pt x="634365" y="145388"/>
                    <a:pt x="561975" y="138720"/>
                    <a:pt x="491490" y="133005"/>
                  </a:cubicBezTo>
                  <a:cubicBezTo>
                    <a:pt x="324803" y="121575"/>
                    <a:pt x="161925" y="90143"/>
                    <a:pt x="0" y="529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73A4121-EB37-4991-9F0F-4D9C1207090D}"/>
                </a:ext>
              </a:extLst>
            </p:cNvPr>
            <p:cNvSpPr/>
            <p:nvPr/>
          </p:nvSpPr>
          <p:spPr>
            <a:xfrm>
              <a:off x="1258652" y="2288746"/>
              <a:ext cx="2261961" cy="1021546"/>
            </a:xfrm>
            <a:custGeom>
              <a:avLst/>
              <a:gdLst>
                <a:gd name="connsiteX0" fmla="*/ 2891918 w 2916937"/>
                <a:gd name="connsiteY0" fmla="*/ 358178 h 1317345"/>
                <a:gd name="connsiteX1" fmla="*/ 2257553 w 2916937"/>
                <a:gd name="connsiteY1" fmla="*/ 447713 h 1317345"/>
                <a:gd name="connsiteX2" fmla="*/ 2155636 w 2916937"/>
                <a:gd name="connsiteY2" fmla="*/ 418185 h 1317345"/>
                <a:gd name="connsiteX3" fmla="*/ 1657478 w 2916937"/>
                <a:gd name="connsiteY3" fmla="*/ 32423 h 1317345"/>
                <a:gd name="connsiteX4" fmla="*/ 1568896 w 2916937"/>
                <a:gd name="connsiteY4" fmla="*/ 5753 h 1317345"/>
                <a:gd name="connsiteX5" fmla="*/ 1179323 w 2916937"/>
                <a:gd name="connsiteY5" fmla="*/ 38 h 1317345"/>
                <a:gd name="connsiteX6" fmla="*/ 1086931 w 2916937"/>
                <a:gd name="connsiteY6" fmla="*/ 32423 h 1317345"/>
                <a:gd name="connsiteX7" fmla="*/ 1074548 w 2916937"/>
                <a:gd name="connsiteY7" fmla="*/ 83858 h 1317345"/>
                <a:gd name="connsiteX8" fmla="*/ 1103123 w 2916937"/>
                <a:gd name="connsiteY8" fmla="*/ 106718 h 1317345"/>
                <a:gd name="connsiteX9" fmla="*/ 1310768 w 2916937"/>
                <a:gd name="connsiteY9" fmla="*/ 117195 h 1317345"/>
                <a:gd name="connsiteX10" fmla="*/ 1351726 w 2916937"/>
                <a:gd name="connsiteY10" fmla="*/ 158153 h 1317345"/>
                <a:gd name="connsiteX11" fmla="*/ 1351726 w 2916937"/>
                <a:gd name="connsiteY11" fmla="*/ 543916 h 1317345"/>
                <a:gd name="connsiteX12" fmla="*/ 1313626 w 2916937"/>
                <a:gd name="connsiteY12" fmla="*/ 590588 h 1317345"/>
                <a:gd name="connsiteX13" fmla="*/ 1048831 w 2916937"/>
                <a:gd name="connsiteY13" fmla="*/ 638213 h 1317345"/>
                <a:gd name="connsiteX14" fmla="*/ 503048 w 2916937"/>
                <a:gd name="connsiteY14" fmla="*/ 710603 h 1317345"/>
                <a:gd name="connsiteX15" fmla="*/ 146813 w 2916937"/>
                <a:gd name="connsiteY15" fmla="*/ 725843 h 1317345"/>
                <a:gd name="connsiteX16" fmla="*/ 146813 w 2916937"/>
                <a:gd name="connsiteY16" fmla="*/ 725843 h 1317345"/>
                <a:gd name="connsiteX17" fmla="*/ 146813 w 2916937"/>
                <a:gd name="connsiteY17" fmla="*/ 725843 h 1317345"/>
                <a:gd name="connsiteX18" fmla="*/ 28703 w 2916937"/>
                <a:gd name="connsiteY18" fmla="*/ 726795 h 1317345"/>
                <a:gd name="connsiteX19" fmla="*/ 128 w 2916937"/>
                <a:gd name="connsiteY19" fmla="*/ 768705 h 1317345"/>
                <a:gd name="connsiteX20" fmla="*/ 30608 w 2916937"/>
                <a:gd name="connsiteY20" fmla="*/ 803948 h 1317345"/>
                <a:gd name="connsiteX21" fmla="*/ 433515 w 2916937"/>
                <a:gd name="connsiteY21" fmla="*/ 804901 h 1317345"/>
                <a:gd name="connsiteX22" fmla="*/ 433515 w 2916937"/>
                <a:gd name="connsiteY22" fmla="*/ 804901 h 1317345"/>
                <a:gd name="connsiteX23" fmla="*/ 556388 w 2916937"/>
                <a:gd name="connsiteY23" fmla="*/ 838238 h 1317345"/>
                <a:gd name="connsiteX24" fmla="*/ 1055498 w 2916937"/>
                <a:gd name="connsiteY24" fmla="*/ 964921 h 1317345"/>
                <a:gd name="connsiteX25" fmla="*/ 1292671 w 2916937"/>
                <a:gd name="connsiteY25" fmla="*/ 965873 h 1317345"/>
                <a:gd name="connsiteX26" fmla="*/ 1292671 w 2916937"/>
                <a:gd name="connsiteY26" fmla="*/ 965873 h 1317345"/>
                <a:gd name="connsiteX27" fmla="*/ 1292671 w 2916937"/>
                <a:gd name="connsiteY27" fmla="*/ 965873 h 1317345"/>
                <a:gd name="connsiteX28" fmla="*/ 1303148 w 2916937"/>
                <a:gd name="connsiteY28" fmla="*/ 1048740 h 1317345"/>
                <a:gd name="connsiteX29" fmla="*/ 1194563 w 2916937"/>
                <a:gd name="connsiteY29" fmla="*/ 1166851 h 1317345"/>
                <a:gd name="connsiteX30" fmla="*/ 1188848 w 2916937"/>
                <a:gd name="connsiteY30" fmla="*/ 1172565 h 1317345"/>
                <a:gd name="connsiteX31" fmla="*/ 1433640 w 2916937"/>
                <a:gd name="connsiteY31" fmla="*/ 1202093 h 1317345"/>
                <a:gd name="connsiteX32" fmla="*/ 1510793 w 2916937"/>
                <a:gd name="connsiteY32" fmla="*/ 1091603 h 1317345"/>
                <a:gd name="connsiteX33" fmla="*/ 1576515 w 2916937"/>
                <a:gd name="connsiteY33" fmla="*/ 1041121 h 1317345"/>
                <a:gd name="connsiteX34" fmla="*/ 1608901 w 2916937"/>
                <a:gd name="connsiteY34" fmla="*/ 1048740 h 1317345"/>
                <a:gd name="connsiteX35" fmla="*/ 2903348 w 2916937"/>
                <a:gd name="connsiteY35" fmla="*/ 1317346 h 1317345"/>
                <a:gd name="connsiteX36" fmla="*/ 2914778 w 2916937"/>
                <a:gd name="connsiteY36" fmla="*/ 1270673 h 1317345"/>
                <a:gd name="connsiteX37" fmla="*/ 2914778 w 2916937"/>
                <a:gd name="connsiteY37" fmla="*/ 399135 h 1317345"/>
                <a:gd name="connsiteX38" fmla="*/ 2891918 w 2916937"/>
                <a:gd name="connsiteY38" fmla="*/ 358178 h 1317345"/>
                <a:gd name="connsiteX39" fmla="*/ 1888935 w 2916937"/>
                <a:gd name="connsiteY39" fmla="*/ 843001 h 1317345"/>
                <a:gd name="connsiteX40" fmla="*/ 1769873 w 2916937"/>
                <a:gd name="connsiteY40" fmla="*/ 927773 h 1317345"/>
                <a:gd name="connsiteX41" fmla="*/ 1390778 w 2916937"/>
                <a:gd name="connsiteY41" fmla="*/ 907771 h 1317345"/>
                <a:gd name="connsiteX42" fmla="*/ 951676 w 2916937"/>
                <a:gd name="connsiteY42" fmla="*/ 824903 h 1317345"/>
                <a:gd name="connsiteX43" fmla="*/ 918338 w 2916937"/>
                <a:gd name="connsiteY43" fmla="*/ 799185 h 1317345"/>
                <a:gd name="connsiteX44" fmla="*/ 950723 w 2916937"/>
                <a:gd name="connsiteY44" fmla="*/ 778230 h 1317345"/>
                <a:gd name="connsiteX45" fmla="*/ 1594613 w 2916937"/>
                <a:gd name="connsiteY45" fmla="*/ 715366 h 1317345"/>
                <a:gd name="connsiteX46" fmla="*/ 1787971 w 2916937"/>
                <a:gd name="connsiteY46" fmla="*/ 736320 h 1317345"/>
                <a:gd name="connsiteX47" fmla="*/ 1888935 w 2916937"/>
                <a:gd name="connsiteY47" fmla="*/ 843001 h 131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916937" h="1317345">
                  <a:moveTo>
                    <a:pt x="2891918" y="358178"/>
                  </a:moveTo>
                  <a:cubicBezTo>
                    <a:pt x="2678558" y="379133"/>
                    <a:pt x="2467103" y="406755"/>
                    <a:pt x="2257553" y="447713"/>
                  </a:cubicBezTo>
                  <a:cubicBezTo>
                    <a:pt x="2215643" y="456285"/>
                    <a:pt x="2186116" y="448665"/>
                    <a:pt x="2155636" y="418185"/>
                  </a:cubicBezTo>
                  <a:cubicBezTo>
                    <a:pt x="2006093" y="268643"/>
                    <a:pt x="1845121" y="134340"/>
                    <a:pt x="1657478" y="32423"/>
                  </a:cubicBezTo>
                  <a:cubicBezTo>
                    <a:pt x="1628903" y="17183"/>
                    <a:pt x="1601281" y="5753"/>
                    <a:pt x="1568896" y="5753"/>
                  </a:cubicBezTo>
                  <a:cubicBezTo>
                    <a:pt x="1438403" y="4800"/>
                    <a:pt x="1308863" y="3848"/>
                    <a:pt x="1179323" y="38"/>
                  </a:cubicBezTo>
                  <a:cubicBezTo>
                    <a:pt x="1143128" y="-915"/>
                    <a:pt x="1115506" y="16230"/>
                    <a:pt x="1086931" y="32423"/>
                  </a:cubicBezTo>
                  <a:cubicBezTo>
                    <a:pt x="1065023" y="43853"/>
                    <a:pt x="1076453" y="66713"/>
                    <a:pt x="1074548" y="83858"/>
                  </a:cubicBezTo>
                  <a:cubicBezTo>
                    <a:pt x="1072643" y="104813"/>
                    <a:pt x="1089788" y="102908"/>
                    <a:pt x="1103123" y="106718"/>
                  </a:cubicBezTo>
                  <a:cubicBezTo>
                    <a:pt x="1171703" y="129578"/>
                    <a:pt x="1241235" y="115290"/>
                    <a:pt x="1310768" y="117195"/>
                  </a:cubicBezTo>
                  <a:cubicBezTo>
                    <a:pt x="1342201" y="118148"/>
                    <a:pt x="1351726" y="127673"/>
                    <a:pt x="1351726" y="158153"/>
                  </a:cubicBezTo>
                  <a:cubicBezTo>
                    <a:pt x="1350773" y="286740"/>
                    <a:pt x="1350773" y="415328"/>
                    <a:pt x="1351726" y="543916"/>
                  </a:cubicBezTo>
                  <a:cubicBezTo>
                    <a:pt x="1351726" y="572491"/>
                    <a:pt x="1344106" y="585826"/>
                    <a:pt x="1313626" y="590588"/>
                  </a:cubicBezTo>
                  <a:cubicBezTo>
                    <a:pt x="1225043" y="605828"/>
                    <a:pt x="1137413" y="620116"/>
                    <a:pt x="1048831" y="638213"/>
                  </a:cubicBezTo>
                  <a:cubicBezTo>
                    <a:pt x="868808" y="674408"/>
                    <a:pt x="684976" y="689648"/>
                    <a:pt x="503048" y="710603"/>
                  </a:cubicBezTo>
                  <a:cubicBezTo>
                    <a:pt x="384938" y="723938"/>
                    <a:pt x="264923" y="711555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07760" y="726795"/>
                    <a:pt x="67755" y="727748"/>
                    <a:pt x="28703" y="726795"/>
                  </a:cubicBezTo>
                  <a:cubicBezTo>
                    <a:pt x="-4635" y="725843"/>
                    <a:pt x="1080" y="748703"/>
                    <a:pt x="128" y="768705"/>
                  </a:cubicBezTo>
                  <a:cubicBezTo>
                    <a:pt x="-825" y="790613"/>
                    <a:pt x="2985" y="803948"/>
                    <a:pt x="30608" y="803948"/>
                  </a:cubicBezTo>
                  <a:cubicBezTo>
                    <a:pt x="164910" y="802996"/>
                    <a:pt x="299213" y="804901"/>
                    <a:pt x="433515" y="804901"/>
                  </a:cubicBezTo>
                  <a:lnTo>
                    <a:pt x="433515" y="804901"/>
                  </a:lnTo>
                  <a:cubicBezTo>
                    <a:pt x="474473" y="816330"/>
                    <a:pt x="515430" y="827760"/>
                    <a:pt x="556388" y="838238"/>
                  </a:cubicBezTo>
                  <a:cubicBezTo>
                    <a:pt x="723076" y="881101"/>
                    <a:pt x="888810" y="923010"/>
                    <a:pt x="1055498" y="964921"/>
                  </a:cubicBezTo>
                  <a:cubicBezTo>
                    <a:pt x="1134556" y="964921"/>
                    <a:pt x="1213613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313626" y="990638"/>
                    <a:pt x="1303148" y="1021118"/>
                    <a:pt x="1303148" y="1048740"/>
                  </a:cubicBezTo>
                  <a:cubicBezTo>
                    <a:pt x="1304101" y="1157326"/>
                    <a:pt x="1304101" y="1157326"/>
                    <a:pt x="1194563" y="1166851"/>
                  </a:cubicBezTo>
                  <a:cubicBezTo>
                    <a:pt x="1192658" y="1166851"/>
                    <a:pt x="1190753" y="1170660"/>
                    <a:pt x="1188848" y="1172565"/>
                  </a:cubicBezTo>
                  <a:cubicBezTo>
                    <a:pt x="1256476" y="1225906"/>
                    <a:pt x="1362203" y="1239240"/>
                    <a:pt x="1433640" y="1202093"/>
                  </a:cubicBezTo>
                  <a:cubicBezTo>
                    <a:pt x="1478408" y="1179233"/>
                    <a:pt x="1509840" y="1144943"/>
                    <a:pt x="1510793" y="1091603"/>
                  </a:cubicBezTo>
                  <a:cubicBezTo>
                    <a:pt x="1511746" y="1024928"/>
                    <a:pt x="1510793" y="1024928"/>
                    <a:pt x="1576515" y="1041121"/>
                  </a:cubicBezTo>
                  <a:cubicBezTo>
                    <a:pt x="1586993" y="1043978"/>
                    <a:pt x="1598423" y="1045883"/>
                    <a:pt x="1608901" y="1048740"/>
                  </a:cubicBezTo>
                  <a:cubicBezTo>
                    <a:pt x="1835596" y="1105890"/>
                    <a:pt x="2737613" y="1287818"/>
                    <a:pt x="2903348" y="1317346"/>
                  </a:cubicBezTo>
                  <a:cubicBezTo>
                    <a:pt x="2924303" y="1305915"/>
                    <a:pt x="2914778" y="1285913"/>
                    <a:pt x="2914778" y="1270673"/>
                  </a:cubicBezTo>
                  <a:cubicBezTo>
                    <a:pt x="2915731" y="1172565"/>
                    <a:pt x="2915731" y="591541"/>
                    <a:pt x="2914778" y="399135"/>
                  </a:cubicBezTo>
                  <a:cubicBezTo>
                    <a:pt x="2912873" y="384848"/>
                    <a:pt x="2927161" y="357226"/>
                    <a:pt x="2891918" y="358178"/>
                  </a:cubicBezTo>
                  <a:close/>
                  <a:moveTo>
                    <a:pt x="1888935" y="843001"/>
                  </a:moveTo>
                  <a:cubicBezTo>
                    <a:pt x="1885126" y="883958"/>
                    <a:pt x="1836548" y="920153"/>
                    <a:pt x="1769873" y="927773"/>
                  </a:cubicBezTo>
                  <a:cubicBezTo>
                    <a:pt x="1642238" y="942060"/>
                    <a:pt x="1516508" y="925868"/>
                    <a:pt x="1390778" y="907771"/>
                  </a:cubicBezTo>
                  <a:cubicBezTo>
                    <a:pt x="1243140" y="885863"/>
                    <a:pt x="1097408" y="857288"/>
                    <a:pt x="951676" y="824903"/>
                  </a:cubicBezTo>
                  <a:cubicBezTo>
                    <a:pt x="935483" y="821093"/>
                    <a:pt x="916433" y="820140"/>
                    <a:pt x="918338" y="799185"/>
                  </a:cubicBezTo>
                  <a:cubicBezTo>
                    <a:pt x="919291" y="782040"/>
                    <a:pt x="936435" y="779183"/>
                    <a:pt x="950723" y="778230"/>
                  </a:cubicBezTo>
                  <a:cubicBezTo>
                    <a:pt x="1165988" y="762991"/>
                    <a:pt x="1378396" y="720128"/>
                    <a:pt x="1594613" y="715366"/>
                  </a:cubicBezTo>
                  <a:cubicBezTo>
                    <a:pt x="1659383" y="716318"/>
                    <a:pt x="1725106" y="714413"/>
                    <a:pt x="1787971" y="736320"/>
                  </a:cubicBezTo>
                  <a:cubicBezTo>
                    <a:pt x="1847026" y="756323"/>
                    <a:pt x="1892746" y="802996"/>
                    <a:pt x="1888935" y="8430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F1382A0-8AC9-4B20-9F7D-8C809AF579A1}"/>
                </a:ext>
              </a:extLst>
            </p:cNvPr>
            <p:cNvSpPr/>
            <p:nvPr/>
          </p:nvSpPr>
          <p:spPr>
            <a:xfrm>
              <a:off x="8702599" y="2604906"/>
              <a:ext cx="1945767" cy="919586"/>
            </a:xfrm>
            <a:custGeom>
              <a:avLst/>
              <a:gdLst>
                <a:gd name="connsiteX0" fmla="*/ 2502218 w 2509185"/>
                <a:gd name="connsiteY0" fmla="*/ 568643 h 1185862"/>
                <a:gd name="connsiteX1" fmla="*/ 2335530 w 2509185"/>
                <a:gd name="connsiteY1" fmla="*/ 173355 h 1185862"/>
                <a:gd name="connsiteX2" fmla="*/ 1931670 w 2509185"/>
                <a:gd name="connsiteY2" fmla="*/ 17145 h 1185862"/>
                <a:gd name="connsiteX3" fmla="*/ 1738312 w 2509185"/>
                <a:gd name="connsiteY3" fmla="*/ 2858 h 1185862"/>
                <a:gd name="connsiteX4" fmla="*/ 48577 w 2509185"/>
                <a:gd name="connsiteY4" fmla="*/ 0 h 1185862"/>
                <a:gd name="connsiteX5" fmla="*/ 0 w 2509185"/>
                <a:gd name="connsiteY5" fmla="*/ 48577 h 1185862"/>
                <a:gd name="connsiteX6" fmla="*/ 0 w 2509185"/>
                <a:gd name="connsiteY6" fmla="*/ 1133475 h 1185862"/>
                <a:gd name="connsiteX7" fmla="*/ 44768 w 2509185"/>
                <a:gd name="connsiteY7" fmla="*/ 1180148 h 1185862"/>
                <a:gd name="connsiteX8" fmla="*/ 996315 w 2509185"/>
                <a:gd name="connsiteY8" fmla="*/ 1183958 h 1185862"/>
                <a:gd name="connsiteX9" fmla="*/ 1959293 w 2509185"/>
                <a:gd name="connsiteY9" fmla="*/ 1185863 h 1185862"/>
                <a:gd name="connsiteX10" fmla="*/ 2053590 w 2509185"/>
                <a:gd name="connsiteY10" fmla="*/ 1176338 h 1185862"/>
                <a:gd name="connsiteX11" fmla="*/ 2373630 w 2509185"/>
                <a:gd name="connsiteY11" fmla="*/ 994410 h 1185862"/>
                <a:gd name="connsiteX12" fmla="*/ 2500312 w 2509185"/>
                <a:gd name="connsiteY12" fmla="*/ 729615 h 1185862"/>
                <a:gd name="connsiteX13" fmla="*/ 2502218 w 2509185"/>
                <a:gd name="connsiteY13" fmla="*/ 568643 h 118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9185" h="1185862">
                  <a:moveTo>
                    <a:pt x="2502218" y="568643"/>
                  </a:moveTo>
                  <a:cubicBezTo>
                    <a:pt x="2492693" y="417195"/>
                    <a:pt x="2451735" y="278130"/>
                    <a:pt x="2335530" y="173355"/>
                  </a:cubicBezTo>
                  <a:cubicBezTo>
                    <a:pt x="2221230" y="70485"/>
                    <a:pt x="2079307" y="34290"/>
                    <a:pt x="1931670" y="17145"/>
                  </a:cubicBezTo>
                  <a:cubicBezTo>
                    <a:pt x="1866899" y="12383"/>
                    <a:pt x="1803082" y="2858"/>
                    <a:pt x="1738312" y="2858"/>
                  </a:cubicBezTo>
                  <a:cubicBezTo>
                    <a:pt x="1175385" y="952"/>
                    <a:pt x="611505" y="952"/>
                    <a:pt x="48577" y="0"/>
                  </a:cubicBezTo>
                  <a:cubicBezTo>
                    <a:pt x="11430" y="0"/>
                    <a:pt x="0" y="10477"/>
                    <a:pt x="0" y="48577"/>
                  </a:cubicBezTo>
                  <a:cubicBezTo>
                    <a:pt x="952" y="410528"/>
                    <a:pt x="952" y="772478"/>
                    <a:pt x="0" y="1133475"/>
                  </a:cubicBezTo>
                  <a:cubicBezTo>
                    <a:pt x="0" y="1167765"/>
                    <a:pt x="8572" y="1180148"/>
                    <a:pt x="44768" y="1180148"/>
                  </a:cubicBezTo>
                  <a:cubicBezTo>
                    <a:pt x="361949" y="1180148"/>
                    <a:pt x="679132" y="1181100"/>
                    <a:pt x="996315" y="1183958"/>
                  </a:cubicBezTo>
                  <a:cubicBezTo>
                    <a:pt x="1016318" y="1183958"/>
                    <a:pt x="1684020" y="1184910"/>
                    <a:pt x="1959293" y="1185863"/>
                  </a:cubicBezTo>
                  <a:cubicBezTo>
                    <a:pt x="1990724" y="1185863"/>
                    <a:pt x="2022157" y="1183005"/>
                    <a:pt x="2053590" y="1176338"/>
                  </a:cubicBezTo>
                  <a:cubicBezTo>
                    <a:pt x="2182178" y="1153478"/>
                    <a:pt x="2286953" y="1088708"/>
                    <a:pt x="2373630" y="994410"/>
                  </a:cubicBezTo>
                  <a:cubicBezTo>
                    <a:pt x="2442210" y="919163"/>
                    <a:pt x="2490787" y="833438"/>
                    <a:pt x="2500312" y="729615"/>
                  </a:cubicBezTo>
                  <a:cubicBezTo>
                    <a:pt x="2514600" y="676275"/>
                    <a:pt x="2508885" y="621982"/>
                    <a:pt x="2502218" y="56864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728A00-35AA-40EA-A364-AD11DD419876}"/>
                </a:ext>
              </a:extLst>
            </p:cNvPr>
            <p:cNvSpPr/>
            <p:nvPr/>
          </p:nvSpPr>
          <p:spPr>
            <a:xfrm>
              <a:off x="6693495" y="2150709"/>
              <a:ext cx="1874674" cy="414214"/>
            </a:xfrm>
            <a:custGeom>
              <a:avLst/>
              <a:gdLst>
                <a:gd name="connsiteX0" fmla="*/ 2417506 w 2417506"/>
                <a:gd name="connsiteY0" fmla="*/ 522942 h 534154"/>
                <a:gd name="connsiteX1" fmla="*/ 2416554 w 2417506"/>
                <a:gd name="connsiteY1" fmla="*/ 104794 h 534154"/>
                <a:gd name="connsiteX2" fmla="*/ 2379406 w 2417506"/>
                <a:gd name="connsiteY2" fmla="*/ 48597 h 534154"/>
                <a:gd name="connsiteX3" fmla="*/ 2353689 w 2417506"/>
                <a:gd name="connsiteY3" fmla="*/ 45739 h 534154"/>
                <a:gd name="connsiteX4" fmla="*/ 2353689 w 2417506"/>
                <a:gd name="connsiteY4" fmla="*/ 45739 h 534154"/>
                <a:gd name="connsiteX5" fmla="*/ 2297491 w 2417506"/>
                <a:gd name="connsiteY5" fmla="*/ 40977 h 534154"/>
                <a:gd name="connsiteX6" fmla="*/ 1883154 w 2417506"/>
                <a:gd name="connsiteY6" fmla="*/ 40977 h 534154"/>
                <a:gd name="connsiteX7" fmla="*/ 1824099 w 2417506"/>
                <a:gd name="connsiteY7" fmla="*/ 14307 h 534154"/>
                <a:gd name="connsiteX8" fmla="*/ 1791714 w 2417506"/>
                <a:gd name="connsiteY8" fmla="*/ 19 h 534154"/>
                <a:gd name="connsiteX9" fmla="*/ 1505964 w 2417506"/>
                <a:gd name="connsiteY9" fmla="*/ 19 h 534154"/>
                <a:gd name="connsiteX10" fmla="*/ 1470721 w 2417506"/>
                <a:gd name="connsiteY10" fmla="*/ 10497 h 534154"/>
                <a:gd name="connsiteX11" fmla="*/ 1384996 w 2417506"/>
                <a:gd name="connsiteY11" fmla="*/ 39072 h 534154"/>
                <a:gd name="connsiteX12" fmla="*/ 257236 w 2417506"/>
                <a:gd name="connsiteY12" fmla="*/ 39072 h 534154"/>
                <a:gd name="connsiteX13" fmla="*/ 197229 w 2417506"/>
                <a:gd name="connsiteY13" fmla="*/ 47644 h 534154"/>
                <a:gd name="connsiteX14" fmla="*/ 197229 w 2417506"/>
                <a:gd name="connsiteY14" fmla="*/ 47644 h 534154"/>
                <a:gd name="connsiteX15" fmla="*/ 22921 w 2417506"/>
                <a:gd name="connsiteY15" fmla="*/ 290532 h 534154"/>
                <a:gd name="connsiteX16" fmla="*/ 5776 w 2417506"/>
                <a:gd name="connsiteY16" fmla="*/ 374352 h 534154"/>
                <a:gd name="connsiteX17" fmla="*/ 39113 w 2417506"/>
                <a:gd name="connsiteY17" fmla="*/ 436264 h 534154"/>
                <a:gd name="connsiteX18" fmla="*/ 482979 w 2417506"/>
                <a:gd name="connsiteY18" fmla="*/ 530562 h 534154"/>
                <a:gd name="connsiteX19" fmla="*/ 2367976 w 2417506"/>
                <a:gd name="connsiteY19" fmla="*/ 532467 h 534154"/>
                <a:gd name="connsiteX20" fmla="*/ 2417506 w 2417506"/>
                <a:gd name="connsiteY20" fmla="*/ 522942 h 53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17506" h="534154">
                  <a:moveTo>
                    <a:pt x="2417506" y="522942"/>
                  </a:moveTo>
                  <a:cubicBezTo>
                    <a:pt x="2417506" y="383877"/>
                    <a:pt x="2416554" y="243859"/>
                    <a:pt x="2416554" y="104794"/>
                  </a:cubicBezTo>
                  <a:cubicBezTo>
                    <a:pt x="2417506" y="77172"/>
                    <a:pt x="2407981" y="57169"/>
                    <a:pt x="2379406" y="48597"/>
                  </a:cubicBezTo>
                  <a:cubicBezTo>
                    <a:pt x="2370833" y="47644"/>
                    <a:pt x="2362261" y="46692"/>
                    <a:pt x="2353689" y="45739"/>
                  </a:cubicBezTo>
                  <a:lnTo>
                    <a:pt x="2353689" y="45739"/>
                  </a:lnTo>
                  <a:cubicBezTo>
                    <a:pt x="2334639" y="43834"/>
                    <a:pt x="2315589" y="40977"/>
                    <a:pt x="2297491" y="40977"/>
                  </a:cubicBezTo>
                  <a:cubicBezTo>
                    <a:pt x="2159379" y="40977"/>
                    <a:pt x="2021266" y="40977"/>
                    <a:pt x="1883154" y="40977"/>
                  </a:cubicBezTo>
                  <a:cubicBezTo>
                    <a:pt x="1859341" y="40977"/>
                    <a:pt x="1834576" y="44787"/>
                    <a:pt x="1824099" y="14307"/>
                  </a:cubicBezTo>
                  <a:cubicBezTo>
                    <a:pt x="1819336" y="-933"/>
                    <a:pt x="1805049" y="19"/>
                    <a:pt x="1791714" y="19"/>
                  </a:cubicBezTo>
                  <a:cubicBezTo>
                    <a:pt x="1696464" y="19"/>
                    <a:pt x="1601214" y="19"/>
                    <a:pt x="1505964" y="19"/>
                  </a:cubicBezTo>
                  <a:cubicBezTo>
                    <a:pt x="1493581" y="19"/>
                    <a:pt x="1479294" y="-933"/>
                    <a:pt x="1470721" y="10497"/>
                  </a:cubicBezTo>
                  <a:cubicBezTo>
                    <a:pt x="1448814" y="40024"/>
                    <a:pt x="1417381" y="39072"/>
                    <a:pt x="1384996" y="39072"/>
                  </a:cubicBezTo>
                  <a:cubicBezTo>
                    <a:pt x="1008758" y="39072"/>
                    <a:pt x="633474" y="39072"/>
                    <a:pt x="257236" y="39072"/>
                  </a:cubicBezTo>
                  <a:cubicBezTo>
                    <a:pt x="237233" y="39072"/>
                    <a:pt x="215326" y="32404"/>
                    <a:pt x="197229" y="47644"/>
                  </a:cubicBezTo>
                  <a:lnTo>
                    <a:pt x="197229" y="47644"/>
                  </a:lnTo>
                  <a:cubicBezTo>
                    <a:pt x="104836" y="103842"/>
                    <a:pt x="41019" y="180994"/>
                    <a:pt x="22921" y="290532"/>
                  </a:cubicBezTo>
                  <a:cubicBezTo>
                    <a:pt x="18158" y="319107"/>
                    <a:pt x="16254" y="348634"/>
                    <a:pt x="5776" y="374352"/>
                  </a:cubicBezTo>
                  <a:cubicBezTo>
                    <a:pt x="-10417" y="412452"/>
                    <a:pt x="9586" y="423882"/>
                    <a:pt x="39113" y="436264"/>
                  </a:cubicBezTo>
                  <a:cubicBezTo>
                    <a:pt x="181036" y="498177"/>
                    <a:pt x="332483" y="529609"/>
                    <a:pt x="482979" y="530562"/>
                  </a:cubicBezTo>
                  <a:cubicBezTo>
                    <a:pt x="1111629" y="536277"/>
                    <a:pt x="1739326" y="533420"/>
                    <a:pt x="2367976" y="532467"/>
                  </a:cubicBezTo>
                  <a:cubicBezTo>
                    <a:pt x="2384169" y="532467"/>
                    <a:pt x="2403219" y="540087"/>
                    <a:pt x="2417506" y="5229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B723029-F43E-4CF7-B65D-CBC64F708D80}"/>
                </a:ext>
              </a:extLst>
            </p:cNvPr>
            <p:cNvSpPr/>
            <p:nvPr/>
          </p:nvSpPr>
          <p:spPr>
            <a:xfrm>
              <a:off x="7044389" y="2587179"/>
              <a:ext cx="742365" cy="930666"/>
            </a:xfrm>
            <a:custGeom>
              <a:avLst/>
              <a:gdLst>
                <a:gd name="connsiteX0" fmla="*/ 912495 w 957325"/>
                <a:gd name="connsiteY0" fmla="*/ 0 h 1200150"/>
                <a:gd name="connsiteX1" fmla="*/ 46672 w 957325"/>
                <a:gd name="connsiteY1" fmla="*/ 0 h 1200150"/>
                <a:gd name="connsiteX2" fmla="*/ 0 w 957325"/>
                <a:gd name="connsiteY2" fmla="*/ 48578 h 1200150"/>
                <a:gd name="connsiteX3" fmla="*/ 0 w 957325"/>
                <a:gd name="connsiteY3" fmla="*/ 1147763 h 1200150"/>
                <a:gd name="connsiteX4" fmla="*/ 46672 w 957325"/>
                <a:gd name="connsiteY4" fmla="*/ 1197293 h 1200150"/>
                <a:gd name="connsiteX5" fmla="*/ 912495 w 957325"/>
                <a:gd name="connsiteY5" fmla="*/ 1200150 h 1200150"/>
                <a:gd name="connsiteX6" fmla="*/ 957263 w 957325"/>
                <a:gd name="connsiteY6" fmla="*/ 1154430 h 1200150"/>
                <a:gd name="connsiteX7" fmla="*/ 956310 w 957325"/>
                <a:gd name="connsiteY7" fmla="*/ 601980 h 1200150"/>
                <a:gd name="connsiteX8" fmla="*/ 957263 w 957325"/>
                <a:gd name="connsiteY8" fmla="*/ 44768 h 1200150"/>
                <a:gd name="connsiteX9" fmla="*/ 912495 w 957325"/>
                <a:gd name="connsiteY9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7325" h="1200150">
                  <a:moveTo>
                    <a:pt x="912495" y="0"/>
                  </a:moveTo>
                  <a:cubicBezTo>
                    <a:pt x="623888" y="1905"/>
                    <a:pt x="335280" y="1905"/>
                    <a:pt x="46672" y="0"/>
                  </a:cubicBezTo>
                  <a:cubicBezTo>
                    <a:pt x="7620" y="0"/>
                    <a:pt x="0" y="13335"/>
                    <a:pt x="0" y="48578"/>
                  </a:cubicBezTo>
                  <a:cubicBezTo>
                    <a:pt x="952" y="415290"/>
                    <a:pt x="952" y="782003"/>
                    <a:pt x="0" y="1147763"/>
                  </a:cubicBezTo>
                  <a:cubicBezTo>
                    <a:pt x="0" y="1183005"/>
                    <a:pt x="7620" y="1197293"/>
                    <a:pt x="46672" y="1197293"/>
                  </a:cubicBezTo>
                  <a:cubicBezTo>
                    <a:pt x="335280" y="1196340"/>
                    <a:pt x="623888" y="1198245"/>
                    <a:pt x="912495" y="1200150"/>
                  </a:cubicBezTo>
                  <a:cubicBezTo>
                    <a:pt x="948690" y="1200150"/>
                    <a:pt x="957263" y="1188720"/>
                    <a:pt x="957263" y="1154430"/>
                  </a:cubicBezTo>
                  <a:cubicBezTo>
                    <a:pt x="955357" y="970598"/>
                    <a:pt x="956310" y="786765"/>
                    <a:pt x="956310" y="601980"/>
                  </a:cubicBezTo>
                  <a:cubicBezTo>
                    <a:pt x="956310" y="416242"/>
                    <a:pt x="955357" y="230505"/>
                    <a:pt x="957263" y="44768"/>
                  </a:cubicBezTo>
                  <a:cubicBezTo>
                    <a:pt x="958215" y="10478"/>
                    <a:pt x="948690" y="0"/>
                    <a:pt x="9124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FA254B-A6EA-40E6-B74B-78A74E5E91E9}"/>
                </a:ext>
              </a:extLst>
            </p:cNvPr>
            <p:cNvSpPr/>
            <p:nvPr/>
          </p:nvSpPr>
          <p:spPr>
            <a:xfrm>
              <a:off x="7818740" y="2587179"/>
              <a:ext cx="852836" cy="930711"/>
            </a:xfrm>
            <a:custGeom>
              <a:avLst/>
              <a:gdLst>
                <a:gd name="connsiteX0" fmla="*/ 1099784 w 1099784"/>
                <a:gd name="connsiteY0" fmla="*/ 261938 h 1200208"/>
                <a:gd name="connsiteX1" fmla="*/ 1096927 w 1099784"/>
                <a:gd name="connsiteY1" fmla="*/ 28575 h 1200208"/>
                <a:gd name="connsiteX2" fmla="*/ 1042634 w 1099784"/>
                <a:gd name="connsiteY2" fmla="*/ 22860 h 1200208"/>
                <a:gd name="connsiteX3" fmla="*/ 968339 w 1099784"/>
                <a:gd name="connsiteY3" fmla="*/ 6668 h 1200208"/>
                <a:gd name="connsiteX4" fmla="*/ 946432 w 1099784"/>
                <a:gd name="connsiteY4" fmla="*/ 0 h 1200208"/>
                <a:gd name="connsiteX5" fmla="*/ 13934 w 1099784"/>
                <a:gd name="connsiteY5" fmla="*/ 953 h 1200208"/>
                <a:gd name="connsiteX6" fmla="*/ 2504 w 1099784"/>
                <a:gd name="connsiteY6" fmla="*/ 46673 h 1200208"/>
                <a:gd name="connsiteX7" fmla="*/ 1552 w 1099784"/>
                <a:gd name="connsiteY7" fmla="*/ 511492 h 1200208"/>
                <a:gd name="connsiteX8" fmla="*/ 3457 w 1099784"/>
                <a:gd name="connsiteY8" fmla="*/ 1189673 h 1200208"/>
                <a:gd name="connsiteX9" fmla="*/ 28222 w 1099784"/>
                <a:gd name="connsiteY9" fmla="*/ 1198245 h 1200208"/>
                <a:gd name="connsiteX10" fmla="*/ 337784 w 1099784"/>
                <a:gd name="connsiteY10" fmla="*/ 1197293 h 1200208"/>
                <a:gd name="connsiteX11" fmla="*/ 1049302 w 1099784"/>
                <a:gd name="connsiteY11" fmla="*/ 1200150 h 1200208"/>
                <a:gd name="connsiteX12" fmla="*/ 1099784 w 1099784"/>
                <a:gd name="connsiteY12" fmla="*/ 1150620 h 1200208"/>
                <a:gd name="connsiteX13" fmla="*/ 1099784 w 1099784"/>
                <a:gd name="connsiteY13" fmla="*/ 261938 h 120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84" h="1200208">
                  <a:moveTo>
                    <a:pt x="1099784" y="261938"/>
                  </a:moveTo>
                  <a:cubicBezTo>
                    <a:pt x="1099784" y="183833"/>
                    <a:pt x="1097879" y="106680"/>
                    <a:pt x="1096927" y="28575"/>
                  </a:cubicBezTo>
                  <a:cubicBezTo>
                    <a:pt x="1079782" y="18098"/>
                    <a:pt x="1060732" y="23813"/>
                    <a:pt x="1042634" y="22860"/>
                  </a:cubicBezTo>
                  <a:cubicBezTo>
                    <a:pt x="1016917" y="20955"/>
                    <a:pt x="989295" y="30480"/>
                    <a:pt x="968339" y="6668"/>
                  </a:cubicBezTo>
                  <a:cubicBezTo>
                    <a:pt x="960720" y="4763"/>
                    <a:pt x="954052" y="0"/>
                    <a:pt x="946432" y="0"/>
                  </a:cubicBezTo>
                  <a:cubicBezTo>
                    <a:pt x="635917" y="0"/>
                    <a:pt x="324449" y="953"/>
                    <a:pt x="13934" y="953"/>
                  </a:cubicBezTo>
                  <a:cubicBezTo>
                    <a:pt x="-7973" y="12383"/>
                    <a:pt x="2504" y="31433"/>
                    <a:pt x="2504" y="46673"/>
                  </a:cubicBezTo>
                  <a:cubicBezTo>
                    <a:pt x="1552" y="201930"/>
                    <a:pt x="1552" y="356235"/>
                    <a:pt x="1552" y="511492"/>
                  </a:cubicBezTo>
                  <a:cubicBezTo>
                    <a:pt x="1552" y="737235"/>
                    <a:pt x="2504" y="963930"/>
                    <a:pt x="3457" y="1189673"/>
                  </a:cubicBezTo>
                  <a:cubicBezTo>
                    <a:pt x="9172" y="1200150"/>
                    <a:pt x="19649" y="1198245"/>
                    <a:pt x="28222" y="1198245"/>
                  </a:cubicBezTo>
                  <a:cubicBezTo>
                    <a:pt x="131092" y="1198245"/>
                    <a:pt x="233962" y="1197293"/>
                    <a:pt x="337784" y="1197293"/>
                  </a:cubicBezTo>
                  <a:cubicBezTo>
                    <a:pt x="386362" y="1197293"/>
                    <a:pt x="905474" y="1198245"/>
                    <a:pt x="1049302" y="1200150"/>
                  </a:cubicBezTo>
                  <a:cubicBezTo>
                    <a:pt x="1088354" y="1201103"/>
                    <a:pt x="1099784" y="1190625"/>
                    <a:pt x="1099784" y="1150620"/>
                  </a:cubicBezTo>
                  <a:cubicBezTo>
                    <a:pt x="1098832" y="856298"/>
                    <a:pt x="1099784" y="559118"/>
                    <a:pt x="1099784" y="2619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E82F316-B9F8-4F3A-9C46-1944BF282917}"/>
                </a:ext>
              </a:extLst>
            </p:cNvPr>
            <p:cNvSpPr/>
            <p:nvPr/>
          </p:nvSpPr>
          <p:spPr>
            <a:xfrm>
              <a:off x="3552916" y="2550987"/>
              <a:ext cx="532547" cy="832308"/>
            </a:xfrm>
            <a:custGeom>
              <a:avLst/>
              <a:gdLst>
                <a:gd name="connsiteX0" fmla="*/ 686753 w 686752"/>
                <a:gd name="connsiteY0" fmla="*/ 40957 h 1073312"/>
                <a:gd name="connsiteX1" fmla="*/ 646747 w 686752"/>
                <a:gd name="connsiteY1" fmla="*/ 0 h 1073312"/>
                <a:gd name="connsiteX2" fmla="*/ 0 w 686752"/>
                <a:gd name="connsiteY2" fmla="*/ 19050 h 1073312"/>
                <a:gd name="connsiteX3" fmla="*/ 0 w 686752"/>
                <a:gd name="connsiteY3" fmla="*/ 981075 h 1073312"/>
                <a:gd name="connsiteX4" fmla="*/ 276225 w 686752"/>
                <a:gd name="connsiteY4" fmla="*/ 1027747 h 1073312"/>
                <a:gd name="connsiteX5" fmla="*/ 619125 w 686752"/>
                <a:gd name="connsiteY5" fmla="*/ 1065848 h 1073312"/>
                <a:gd name="connsiteX6" fmla="*/ 635318 w 686752"/>
                <a:gd name="connsiteY6" fmla="*/ 1062038 h 1073312"/>
                <a:gd name="connsiteX7" fmla="*/ 621030 w 686752"/>
                <a:gd name="connsiteY7" fmla="*/ 1064895 h 1073312"/>
                <a:gd name="connsiteX8" fmla="*/ 685800 w 686752"/>
                <a:gd name="connsiteY8" fmla="*/ 1034415 h 1073312"/>
                <a:gd name="connsiteX9" fmla="*/ 686753 w 686752"/>
                <a:gd name="connsiteY9" fmla="*/ 40957 h 107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6752" h="1073312">
                  <a:moveTo>
                    <a:pt x="686753" y="40957"/>
                  </a:moveTo>
                  <a:cubicBezTo>
                    <a:pt x="686753" y="10477"/>
                    <a:pt x="678180" y="0"/>
                    <a:pt x="646747" y="0"/>
                  </a:cubicBezTo>
                  <a:cubicBezTo>
                    <a:pt x="469582" y="4763"/>
                    <a:pt x="37147" y="952"/>
                    <a:pt x="0" y="19050"/>
                  </a:cubicBezTo>
                  <a:cubicBezTo>
                    <a:pt x="0" y="340042"/>
                    <a:pt x="0" y="660083"/>
                    <a:pt x="0" y="981075"/>
                  </a:cubicBezTo>
                  <a:cubicBezTo>
                    <a:pt x="89535" y="1012508"/>
                    <a:pt x="183832" y="1017270"/>
                    <a:pt x="276225" y="1027747"/>
                  </a:cubicBezTo>
                  <a:cubicBezTo>
                    <a:pt x="300038" y="1035368"/>
                    <a:pt x="536257" y="1060133"/>
                    <a:pt x="619125" y="1065848"/>
                  </a:cubicBezTo>
                  <a:cubicBezTo>
                    <a:pt x="623888" y="1062990"/>
                    <a:pt x="629603" y="1062038"/>
                    <a:pt x="635318" y="1062038"/>
                  </a:cubicBezTo>
                  <a:cubicBezTo>
                    <a:pt x="630555" y="1062990"/>
                    <a:pt x="625793" y="1063943"/>
                    <a:pt x="621030" y="1064895"/>
                  </a:cubicBezTo>
                  <a:cubicBezTo>
                    <a:pt x="645795" y="1062038"/>
                    <a:pt x="686753" y="1100138"/>
                    <a:pt x="685800" y="1034415"/>
                  </a:cubicBezTo>
                  <a:cubicBezTo>
                    <a:pt x="685800" y="702945"/>
                    <a:pt x="685800" y="371475"/>
                    <a:pt x="686753" y="409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C985FB5-25ED-4142-9987-8CDD4FCC8230}"/>
                </a:ext>
              </a:extLst>
            </p:cNvPr>
            <p:cNvSpPr/>
            <p:nvPr/>
          </p:nvSpPr>
          <p:spPr>
            <a:xfrm>
              <a:off x="4654942" y="2529527"/>
              <a:ext cx="709079" cy="934390"/>
            </a:xfrm>
            <a:custGeom>
              <a:avLst/>
              <a:gdLst>
                <a:gd name="connsiteX0" fmla="*/ 874395 w 914400"/>
                <a:gd name="connsiteY0" fmla="*/ 51 h 1204953"/>
                <a:gd name="connsiteX1" fmla="*/ 146685 w 914400"/>
                <a:gd name="connsiteY1" fmla="*/ 16243 h 1204953"/>
                <a:gd name="connsiteX2" fmla="*/ 37147 w 914400"/>
                <a:gd name="connsiteY2" fmla="*/ 16243 h 1204953"/>
                <a:gd name="connsiteX3" fmla="*/ 0 w 914400"/>
                <a:gd name="connsiteY3" fmla="*/ 55296 h 1204953"/>
                <a:gd name="connsiteX4" fmla="*/ 952 w 914400"/>
                <a:gd name="connsiteY4" fmla="*/ 1121143 h 1204953"/>
                <a:gd name="connsiteX5" fmla="*/ 22860 w 914400"/>
                <a:gd name="connsiteY5" fmla="*/ 1153528 h 1204953"/>
                <a:gd name="connsiteX6" fmla="*/ 22860 w 914400"/>
                <a:gd name="connsiteY6" fmla="*/ 1153528 h 1204953"/>
                <a:gd name="connsiteX7" fmla="*/ 398145 w 914400"/>
                <a:gd name="connsiteY7" fmla="*/ 1178293 h 1204953"/>
                <a:gd name="connsiteX8" fmla="*/ 760095 w 914400"/>
                <a:gd name="connsiteY8" fmla="*/ 1197343 h 1204953"/>
                <a:gd name="connsiteX9" fmla="*/ 874395 w 914400"/>
                <a:gd name="connsiteY9" fmla="*/ 1204011 h 1204953"/>
                <a:gd name="connsiteX10" fmla="*/ 914400 w 914400"/>
                <a:gd name="connsiteY10" fmla="*/ 1164958 h 1204953"/>
                <a:gd name="connsiteX11" fmla="*/ 914400 w 914400"/>
                <a:gd name="connsiteY11" fmla="*/ 41008 h 1204953"/>
                <a:gd name="connsiteX12" fmla="*/ 874395 w 914400"/>
                <a:gd name="connsiteY12" fmla="*/ 51 h 120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" h="1204953">
                  <a:moveTo>
                    <a:pt x="874395" y="51"/>
                  </a:moveTo>
                  <a:cubicBezTo>
                    <a:pt x="753427" y="4813"/>
                    <a:pt x="268605" y="4813"/>
                    <a:pt x="146685" y="16243"/>
                  </a:cubicBezTo>
                  <a:cubicBezTo>
                    <a:pt x="110490" y="16243"/>
                    <a:pt x="73342" y="18148"/>
                    <a:pt x="37147" y="16243"/>
                  </a:cubicBezTo>
                  <a:cubicBezTo>
                    <a:pt x="6667" y="14338"/>
                    <a:pt x="0" y="28626"/>
                    <a:pt x="0" y="55296"/>
                  </a:cubicBezTo>
                  <a:cubicBezTo>
                    <a:pt x="952" y="410578"/>
                    <a:pt x="0" y="765861"/>
                    <a:pt x="952" y="1121143"/>
                  </a:cubicBezTo>
                  <a:cubicBezTo>
                    <a:pt x="952" y="1136383"/>
                    <a:pt x="-2858" y="1155433"/>
                    <a:pt x="22860" y="1153528"/>
                  </a:cubicBezTo>
                  <a:lnTo>
                    <a:pt x="22860" y="1153528"/>
                  </a:lnTo>
                  <a:cubicBezTo>
                    <a:pt x="147638" y="1168768"/>
                    <a:pt x="273367" y="1171626"/>
                    <a:pt x="398145" y="1178293"/>
                  </a:cubicBezTo>
                  <a:cubicBezTo>
                    <a:pt x="427672" y="1185913"/>
                    <a:pt x="667702" y="1192581"/>
                    <a:pt x="760095" y="1197343"/>
                  </a:cubicBezTo>
                  <a:cubicBezTo>
                    <a:pt x="798195" y="1199248"/>
                    <a:pt x="836295" y="1199248"/>
                    <a:pt x="874395" y="1204011"/>
                  </a:cubicBezTo>
                  <a:cubicBezTo>
                    <a:pt x="907732" y="1208773"/>
                    <a:pt x="914400" y="1195438"/>
                    <a:pt x="914400" y="1164958"/>
                  </a:cubicBezTo>
                  <a:cubicBezTo>
                    <a:pt x="913447" y="790626"/>
                    <a:pt x="913447" y="415341"/>
                    <a:pt x="914400" y="41008"/>
                  </a:cubicBezTo>
                  <a:cubicBezTo>
                    <a:pt x="914400" y="11481"/>
                    <a:pt x="907732" y="-902"/>
                    <a:pt x="874395" y="5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95100E4-8D5F-4C7A-88D8-936D7400DE64}"/>
                </a:ext>
              </a:extLst>
            </p:cNvPr>
            <p:cNvSpPr/>
            <p:nvPr/>
          </p:nvSpPr>
          <p:spPr>
            <a:xfrm>
              <a:off x="4116484" y="2542854"/>
              <a:ext cx="507472" cy="879337"/>
            </a:xfrm>
            <a:custGeom>
              <a:avLst/>
              <a:gdLst>
                <a:gd name="connsiteX0" fmla="*/ 654370 w 654416"/>
                <a:gd name="connsiteY0" fmla="*/ 107643 h 1133958"/>
                <a:gd name="connsiteX1" fmla="*/ 540070 w 654416"/>
                <a:gd name="connsiteY1" fmla="*/ 1916 h 1133958"/>
                <a:gd name="connsiteX2" fmla="*/ 277180 w 654416"/>
                <a:gd name="connsiteY2" fmla="*/ 9536 h 1133958"/>
                <a:gd name="connsiteX3" fmla="*/ 25720 w 654416"/>
                <a:gd name="connsiteY3" fmla="*/ 11441 h 1133958"/>
                <a:gd name="connsiteX4" fmla="*/ 16195 w 654416"/>
                <a:gd name="connsiteY4" fmla="*/ 11441 h 1133958"/>
                <a:gd name="connsiteX5" fmla="*/ 955 w 654416"/>
                <a:gd name="connsiteY5" fmla="*/ 45731 h 1133958"/>
                <a:gd name="connsiteX6" fmla="*/ 2 w 654416"/>
                <a:gd name="connsiteY6" fmla="*/ 1049666 h 1133958"/>
                <a:gd name="connsiteX7" fmla="*/ 41912 w 654416"/>
                <a:gd name="connsiteY7" fmla="*/ 1087766 h 1133958"/>
                <a:gd name="connsiteX8" fmla="*/ 41912 w 654416"/>
                <a:gd name="connsiteY8" fmla="*/ 1087766 h 1133958"/>
                <a:gd name="connsiteX9" fmla="*/ 111445 w 654416"/>
                <a:gd name="connsiteY9" fmla="*/ 1094433 h 1133958"/>
                <a:gd name="connsiteX10" fmla="*/ 278132 w 654416"/>
                <a:gd name="connsiteY10" fmla="*/ 1107768 h 1133958"/>
                <a:gd name="connsiteX11" fmla="*/ 492445 w 654416"/>
                <a:gd name="connsiteY11" fmla="*/ 1123008 h 1133958"/>
                <a:gd name="connsiteX12" fmla="*/ 601030 w 654416"/>
                <a:gd name="connsiteY12" fmla="*/ 1132533 h 1133958"/>
                <a:gd name="connsiteX13" fmla="*/ 654370 w 654416"/>
                <a:gd name="connsiteY13" fmla="*/ 1083003 h 1133958"/>
                <a:gd name="connsiteX14" fmla="*/ 654370 w 654416"/>
                <a:gd name="connsiteY14" fmla="*/ 107643 h 113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16" h="1133958">
                  <a:moveTo>
                    <a:pt x="654370" y="107643"/>
                  </a:moveTo>
                  <a:cubicBezTo>
                    <a:pt x="654370" y="-3799"/>
                    <a:pt x="654370" y="-3799"/>
                    <a:pt x="540070" y="1916"/>
                  </a:cubicBezTo>
                  <a:cubicBezTo>
                    <a:pt x="533402" y="1916"/>
                    <a:pt x="277180" y="9536"/>
                    <a:pt x="277180" y="9536"/>
                  </a:cubicBezTo>
                  <a:cubicBezTo>
                    <a:pt x="193360" y="3821"/>
                    <a:pt x="109539" y="8583"/>
                    <a:pt x="25720" y="11441"/>
                  </a:cubicBezTo>
                  <a:cubicBezTo>
                    <a:pt x="22862" y="11441"/>
                    <a:pt x="19052" y="11441"/>
                    <a:pt x="16195" y="11441"/>
                  </a:cubicBezTo>
                  <a:cubicBezTo>
                    <a:pt x="-5713" y="15251"/>
                    <a:pt x="955" y="33348"/>
                    <a:pt x="955" y="45731"/>
                  </a:cubicBezTo>
                  <a:cubicBezTo>
                    <a:pt x="955" y="380058"/>
                    <a:pt x="955" y="715338"/>
                    <a:pt x="2" y="1049666"/>
                  </a:cubicBezTo>
                  <a:cubicBezTo>
                    <a:pt x="2" y="1083003"/>
                    <a:pt x="12385" y="1091576"/>
                    <a:pt x="41912" y="1087766"/>
                  </a:cubicBezTo>
                  <a:cubicBezTo>
                    <a:pt x="41912" y="1087766"/>
                    <a:pt x="41912" y="1087766"/>
                    <a:pt x="41912" y="1087766"/>
                  </a:cubicBezTo>
                  <a:cubicBezTo>
                    <a:pt x="64772" y="1097291"/>
                    <a:pt x="88585" y="1095386"/>
                    <a:pt x="111445" y="1094433"/>
                  </a:cubicBezTo>
                  <a:cubicBezTo>
                    <a:pt x="133352" y="1097291"/>
                    <a:pt x="263845" y="1103958"/>
                    <a:pt x="278132" y="1107768"/>
                  </a:cubicBezTo>
                  <a:cubicBezTo>
                    <a:pt x="278132" y="1107768"/>
                    <a:pt x="421007" y="1118246"/>
                    <a:pt x="492445" y="1123008"/>
                  </a:cubicBezTo>
                  <a:cubicBezTo>
                    <a:pt x="528640" y="1125866"/>
                    <a:pt x="565787" y="1127771"/>
                    <a:pt x="601030" y="1132533"/>
                  </a:cubicBezTo>
                  <a:cubicBezTo>
                    <a:pt x="641987" y="1138248"/>
                    <a:pt x="655322" y="1127771"/>
                    <a:pt x="654370" y="1083003"/>
                  </a:cubicBezTo>
                  <a:cubicBezTo>
                    <a:pt x="653417" y="758201"/>
                    <a:pt x="654370" y="433398"/>
                    <a:pt x="654370" y="1076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3C07DC-B36C-4356-B83B-F571F68D7C1B}"/>
                </a:ext>
              </a:extLst>
            </p:cNvPr>
            <p:cNvSpPr/>
            <p:nvPr/>
          </p:nvSpPr>
          <p:spPr>
            <a:xfrm>
              <a:off x="5395583" y="2500358"/>
              <a:ext cx="1615567" cy="1013381"/>
            </a:xfrm>
            <a:custGeom>
              <a:avLst/>
              <a:gdLst>
                <a:gd name="connsiteX0" fmla="*/ 2083372 w 2083372"/>
                <a:gd name="connsiteY0" fmla="*/ 658697 h 1306816"/>
                <a:gd name="connsiteX1" fmla="*/ 2081467 w 2083372"/>
                <a:gd name="connsiteY1" fmla="*/ 112914 h 1306816"/>
                <a:gd name="connsiteX2" fmla="*/ 2056703 w 2083372"/>
                <a:gd name="connsiteY2" fmla="*/ 102437 h 1306816"/>
                <a:gd name="connsiteX3" fmla="*/ 1683322 w 2083372"/>
                <a:gd name="connsiteY3" fmla="*/ 4329 h 1306816"/>
                <a:gd name="connsiteX4" fmla="*/ 1669987 w 2083372"/>
                <a:gd name="connsiteY4" fmla="*/ 519 h 1306816"/>
                <a:gd name="connsiteX5" fmla="*/ 1496632 w 2083372"/>
                <a:gd name="connsiteY5" fmla="*/ 16712 h 1306816"/>
                <a:gd name="connsiteX6" fmla="*/ 942277 w 2083372"/>
                <a:gd name="connsiteY6" fmla="*/ 27189 h 1306816"/>
                <a:gd name="connsiteX7" fmla="*/ 32640 w 2083372"/>
                <a:gd name="connsiteY7" fmla="*/ 38619 h 1306816"/>
                <a:gd name="connsiteX8" fmla="*/ 13590 w 2083372"/>
                <a:gd name="connsiteY8" fmla="*/ 38619 h 1306816"/>
                <a:gd name="connsiteX9" fmla="*/ 2160 w 2083372"/>
                <a:gd name="connsiteY9" fmla="*/ 90054 h 1306816"/>
                <a:gd name="connsiteX10" fmla="*/ 2160 w 2083372"/>
                <a:gd name="connsiteY10" fmla="*/ 694892 h 1306816"/>
                <a:gd name="connsiteX11" fmla="*/ 4065 w 2083372"/>
                <a:gd name="connsiteY11" fmla="*/ 1237817 h 1306816"/>
                <a:gd name="connsiteX12" fmla="*/ 4065 w 2083372"/>
                <a:gd name="connsiteY12" fmla="*/ 1237817 h 1306816"/>
                <a:gd name="connsiteX13" fmla="*/ 4065 w 2083372"/>
                <a:gd name="connsiteY13" fmla="*/ 1237817 h 1306816"/>
                <a:gd name="connsiteX14" fmla="*/ 243142 w 2083372"/>
                <a:gd name="connsiteY14" fmla="*/ 1254962 h 1306816"/>
                <a:gd name="connsiteX15" fmla="*/ 480315 w 2083372"/>
                <a:gd name="connsiteY15" fmla="*/ 1264487 h 1306816"/>
                <a:gd name="connsiteX16" fmla="*/ 480315 w 2083372"/>
                <a:gd name="connsiteY16" fmla="*/ 1264487 h 1306816"/>
                <a:gd name="connsiteX17" fmla="*/ 1570928 w 2083372"/>
                <a:gd name="connsiteY17" fmla="*/ 1294967 h 1306816"/>
                <a:gd name="connsiteX18" fmla="*/ 1570928 w 2083372"/>
                <a:gd name="connsiteY18" fmla="*/ 1294967 h 1306816"/>
                <a:gd name="connsiteX19" fmla="*/ 1570928 w 2083372"/>
                <a:gd name="connsiteY19" fmla="*/ 1294967 h 1306816"/>
                <a:gd name="connsiteX20" fmla="*/ 1851915 w 2083372"/>
                <a:gd name="connsiteY20" fmla="*/ 1302587 h 1306816"/>
                <a:gd name="connsiteX21" fmla="*/ 2037653 w 2083372"/>
                <a:gd name="connsiteY21" fmla="*/ 1306397 h 1306816"/>
                <a:gd name="connsiteX22" fmla="*/ 2083372 w 2083372"/>
                <a:gd name="connsiteY22" fmla="*/ 1262582 h 1306816"/>
                <a:gd name="connsiteX23" fmla="*/ 2083372 w 2083372"/>
                <a:gd name="connsiteY23" fmla="*/ 658697 h 130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3372" h="1306816">
                  <a:moveTo>
                    <a:pt x="2083372" y="658697"/>
                  </a:moveTo>
                  <a:cubicBezTo>
                    <a:pt x="2083372" y="476769"/>
                    <a:pt x="2082420" y="294842"/>
                    <a:pt x="2081467" y="112914"/>
                  </a:cubicBezTo>
                  <a:cubicBezTo>
                    <a:pt x="2076705" y="102437"/>
                    <a:pt x="2066228" y="103389"/>
                    <a:pt x="2056703" y="102437"/>
                  </a:cubicBezTo>
                  <a:cubicBezTo>
                    <a:pt x="1929067" y="80529"/>
                    <a:pt x="1800480" y="64337"/>
                    <a:pt x="1683322" y="4329"/>
                  </a:cubicBezTo>
                  <a:cubicBezTo>
                    <a:pt x="1679512" y="2424"/>
                    <a:pt x="1673797" y="-1386"/>
                    <a:pt x="1669987" y="519"/>
                  </a:cubicBezTo>
                  <a:cubicBezTo>
                    <a:pt x="1613790" y="20522"/>
                    <a:pt x="1553782" y="3377"/>
                    <a:pt x="1496632" y="16712"/>
                  </a:cubicBezTo>
                  <a:cubicBezTo>
                    <a:pt x="1392810" y="17664"/>
                    <a:pt x="942277" y="27189"/>
                    <a:pt x="942277" y="27189"/>
                  </a:cubicBezTo>
                  <a:cubicBezTo>
                    <a:pt x="942277" y="27189"/>
                    <a:pt x="135510" y="38619"/>
                    <a:pt x="32640" y="38619"/>
                  </a:cubicBezTo>
                  <a:cubicBezTo>
                    <a:pt x="25972" y="38619"/>
                    <a:pt x="20257" y="38619"/>
                    <a:pt x="13590" y="38619"/>
                  </a:cubicBezTo>
                  <a:cubicBezTo>
                    <a:pt x="-7365" y="51954"/>
                    <a:pt x="2160" y="72909"/>
                    <a:pt x="2160" y="90054"/>
                  </a:cubicBezTo>
                  <a:cubicBezTo>
                    <a:pt x="1207" y="291984"/>
                    <a:pt x="1207" y="492962"/>
                    <a:pt x="2160" y="694892"/>
                  </a:cubicBezTo>
                  <a:cubicBezTo>
                    <a:pt x="2160" y="875867"/>
                    <a:pt x="3112" y="1056842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83122" y="1255914"/>
                    <a:pt x="163132" y="1252104"/>
                    <a:pt x="243142" y="1254962"/>
                  </a:cubicBezTo>
                  <a:cubicBezTo>
                    <a:pt x="269812" y="1255914"/>
                    <a:pt x="469837" y="1264487"/>
                    <a:pt x="480315" y="1264487"/>
                  </a:cubicBezTo>
                  <a:cubicBezTo>
                    <a:pt x="478410" y="1263534"/>
                    <a:pt x="478410" y="1263534"/>
                    <a:pt x="480315" y="1264487"/>
                  </a:cubicBezTo>
                  <a:cubicBezTo>
                    <a:pt x="608902" y="1276869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84262" y="1300682"/>
                    <a:pt x="1771905" y="1302587"/>
                    <a:pt x="1851915" y="1302587"/>
                  </a:cubicBezTo>
                  <a:cubicBezTo>
                    <a:pt x="1874775" y="1302587"/>
                    <a:pt x="1998600" y="1302587"/>
                    <a:pt x="2037653" y="1306397"/>
                  </a:cubicBezTo>
                  <a:cubicBezTo>
                    <a:pt x="2072895" y="1309254"/>
                    <a:pt x="2083372" y="1297824"/>
                    <a:pt x="2083372" y="1262582"/>
                  </a:cubicBezTo>
                  <a:cubicBezTo>
                    <a:pt x="2082420" y="1060652"/>
                    <a:pt x="2083372" y="859674"/>
                    <a:pt x="2083372" y="6586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DD2C84D-7FDF-46B8-9896-0581E3EFF88D}"/>
                </a:ext>
              </a:extLst>
            </p:cNvPr>
            <p:cNvSpPr/>
            <p:nvPr/>
          </p:nvSpPr>
          <p:spPr>
            <a:xfrm>
              <a:off x="8200334" y="1959956"/>
              <a:ext cx="205664" cy="198822"/>
            </a:xfrm>
            <a:custGeom>
              <a:avLst/>
              <a:gdLst>
                <a:gd name="connsiteX0" fmla="*/ 189825 w 205664"/>
                <a:gd name="connsiteY0" fmla="*/ 15642 h 198822"/>
                <a:gd name="connsiteX1" fmla="*/ 205336 w 205664"/>
                <a:gd name="connsiteY1" fmla="*/ 38540 h 198822"/>
                <a:gd name="connsiteX2" fmla="*/ 205336 w 205664"/>
                <a:gd name="connsiteY2" fmla="*/ 108709 h 198822"/>
                <a:gd name="connsiteX3" fmla="*/ 205336 w 205664"/>
                <a:gd name="connsiteY3" fmla="*/ 175185 h 198822"/>
                <a:gd name="connsiteX4" fmla="*/ 189086 w 205664"/>
                <a:gd name="connsiteY4" fmla="*/ 198083 h 198822"/>
                <a:gd name="connsiteX5" fmla="*/ 175053 w 205664"/>
                <a:gd name="connsiteY5" fmla="*/ 175924 h 198822"/>
                <a:gd name="connsiteX6" fmla="*/ 175053 w 205664"/>
                <a:gd name="connsiteY6" fmla="*/ 36324 h 198822"/>
                <a:gd name="connsiteX7" fmla="*/ 189825 w 205664"/>
                <a:gd name="connsiteY7" fmla="*/ 15642 h 198822"/>
                <a:gd name="connsiteX8" fmla="*/ 15510 w 205664"/>
                <a:gd name="connsiteY8" fmla="*/ 132 h 198822"/>
                <a:gd name="connsiteX9" fmla="*/ 33977 w 205664"/>
                <a:gd name="connsiteY9" fmla="*/ 21552 h 198822"/>
                <a:gd name="connsiteX10" fmla="*/ 33977 w 205664"/>
                <a:gd name="connsiteY10" fmla="*/ 99107 h 198822"/>
                <a:gd name="connsiteX11" fmla="*/ 33977 w 205664"/>
                <a:gd name="connsiteY11" fmla="*/ 176663 h 198822"/>
                <a:gd name="connsiteX12" fmla="*/ 16250 w 205664"/>
                <a:gd name="connsiteY12" fmla="*/ 198822 h 198822"/>
                <a:gd name="connsiteX13" fmla="*/ 0 w 205664"/>
                <a:gd name="connsiteY13" fmla="*/ 179618 h 198822"/>
                <a:gd name="connsiteX14" fmla="*/ 0 w 205664"/>
                <a:gd name="connsiteY14" fmla="*/ 20813 h 198822"/>
                <a:gd name="connsiteX15" fmla="*/ 15510 w 205664"/>
                <a:gd name="connsiteY15" fmla="*/ 132 h 19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664" h="198822">
                  <a:moveTo>
                    <a:pt x="189825" y="15642"/>
                  </a:moveTo>
                  <a:cubicBezTo>
                    <a:pt x="206075" y="14904"/>
                    <a:pt x="205336" y="27460"/>
                    <a:pt x="205336" y="38540"/>
                  </a:cubicBezTo>
                  <a:cubicBezTo>
                    <a:pt x="205336" y="62176"/>
                    <a:pt x="205336" y="85073"/>
                    <a:pt x="205336" y="108709"/>
                  </a:cubicBezTo>
                  <a:cubicBezTo>
                    <a:pt x="205336" y="130868"/>
                    <a:pt x="206075" y="153026"/>
                    <a:pt x="205336" y="175185"/>
                  </a:cubicBezTo>
                  <a:cubicBezTo>
                    <a:pt x="205336" y="186265"/>
                    <a:pt x="206075" y="198821"/>
                    <a:pt x="189086" y="198083"/>
                  </a:cubicBezTo>
                  <a:cubicBezTo>
                    <a:pt x="175053" y="197344"/>
                    <a:pt x="175053" y="186265"/>
                    <a:pt x="175053" y="175924"/>
                  </a:cubicBezTo>
                  <a:cubicBezTo>
                    <a:pt x="175053" y="129390"/>
                    <a:pt x="175053" y="82857"/>
                    <a:pt x="175053" y="36324"/>
                  </a:cubicBezTo>
                  <a:cubicBezTo>
                    <a:pt x="175053" y="26722"/>
                    <a:pt x="175791" y="15642"/>
                    <a:pt x="189825" y="15642"/>
                  </a:cubicBezTo>
                  <a:close/>
                  <a:moveTo>
                    <a:pt x="15510" y="132"/>
                  </a:moveTo>
                  <a:cubicBezTo>
                    <a:pt x="31760" y="-1346"/>
                    <a:pt x="33977" y="9734"/>
                    <a:pt x="33977" y="21552"/>
                  </a:cubicBezTo>
                  <a:cubicBezTo>
                    <a:pt x="33977" y="47404"/>
                    <a:pt x="33977" y="73256"/>
                    <a:pt x="33977" y="99107"/>
                  </a:cubicBezTo>
                  <a:cubicBezTo>
                    <a:pt x="33977" y="124959"/>
                    <a:pt x="33977" y="150811"/>
                    <a:pt x="33977" y="176663"/>
                  </a:cubicBezTo>
                  <a:cubicBezTo>
                    <a:pt x="33977" y="187742"/>
                    <a:pt x="32499" y="198822"/>
                    <a:pt x="16250" y="198822"/>
                  </a:cubicBezTo>
                  <a:cubicBezTo>
                    <a:pt x="2954" y="198822"/>
                    <a:pt x="0" y="189219"/>
                    <a:pt x="0" y="179618"/>
                  </a:cubicBezTo>
                  <a:cubicBezTo>
                    <a:pt x="0" y="126437"/>
                    <a:pt x="0" y="73994"/>
                    <a:pt x="0" y="20813"/>
                  </a:cubicBezTo>
                  <a:cubicBezTo>
                    <a:pt x="0" y="10472"/>
                    <a:pt x="2215" y="871"/>
                    <a:pt x="15510" y="13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233C081-52E8-499E-A891-67E0BC69A076}"/>
              </a:ext>
            </a:extLst>
          </p:cNvPr>
          <p:cNvSpPr/>
          <p:nvPr/>
        </p:nvSpPr>
        <p:spPr>
          <a:xfrm>
            <a:off x="4344362" y="4979219"/>
            <a:ext cx="1254406" cy="1568170"/>
          </a:xfrm>
          <a:custGeom>
            <a:avLst/>
            <a:gdLst>
              <a:gd name="connsiteX0" fmla="*/ 611032 w 1254406"/>
              <a:gd name="connsiteY0" fmla="*/ 45570 h 1568170"/>
              <a:gd name="connsiteX1" fmla="*/ 610979 w 1254406"/>
              <a:gd name="connsiteY1" fmla="*/ 45585 h 1568170"/>
              <a:gd name="connsiteX2" fmla="*/ 610870 w 1254406"/>
              <a:gd name="connsiteY2" fmla="*/ 45571 h 1568170"/>
              <a:gd name="connsiteX3" fmla="*/ 586370 w 1254406"/>
              <a:gd name="connsiteY3" fmla="*/ 65334 h 1568170"/>
              <a:gd name="connsiteX4" fmla="*/ 592097 w 1254406"/>
              <a:gd name="connsiteY4" fmla="*/ 82876 h 1568170"/>
              <a:gd name="connsiteX5" fmla="*/ 592147 w 1254406"/>
              <a:gd name="connsiteY5" fmla="*/ 83035 h 1568170"/>
              <a:gd name="connsiteX6" fmla="*/ 592149 w 1254406"/>
              <a:gd name="connsiteY6" fmla="*/ 83035 h 1568170"/>
              <a:gd name="connsiteX7" fmla="*/ 592189 w 1254406"/>
              <a:gd name="connsiteY7" fmla="*/ 83158 h 1568170"/>
              <a:gd name="connsiteX8" fmla="*/ 608875 w 1254406"/>
              <a:gd name="connsiteY8" fmla="*/ 90309 h 1568170"/>
              <a:gd name="connsiteX9" fmla="*/ 608909 w 1254406"/>
              <a:gd name="connsiteY9" fmla="*/ 90324 h 1568170"/>
              <a:gd name="connsiteX10" fmla="*/ 608910 w 1254406"/>
              <a:gd name="connsiteY10" fmla="*/ 90324 h 1568170"/>
              <a:gd name="connsiteX11" fmla="*/ 608910 w 1254406"/>
              <a:gd name="connsiteY11" fmla="*/ 90324 h 1568170"/>
              <a:gd name="connsiteX12" fmla="*/ 608956 w 1254406"/>
              <a:gd name="connsiteY12" fmla="*/ 90308 h 1568170"/>
              <a:gd name="connsiteX13" fmla="*/ 623773 w 1254406"/>
              <a:gd name="connsiteY13" fmla="*/ 85260 h 1568170"/>
              <a:gd name="connsiteX14" fmla="*/ 634553 w 1254406"/>
              <a:gd name="connsiteY14" fmla="*/ 61087 h 1568170"/>
              <a:gd name="connsiteX15" fmla="*/ 615932 w 1254406"/>
              <a:gd name="connsiteY15" fmla="*/ 46223 h 1568170"/>
              <a:gd name="connsiteX16" fmla="*/ 611032 w 1254406"/>
              <a:gd name="connsiteY16" fmla="*/ 45570 h 1568170"/>
              <a:gd name="connsiteX17" fmla="*/ 606296 w 1254406"/>
              <a:gd name="connsiteY17" fmla="*/ 0 h 1568170"/>
              <a:gd name="connsiteX18" fmla="*/ 618547 w 1254406"/>
              <a:gd name="connsiteY18" fmla="*/ 0 h 1568170"/>
              <a:gd name="connsiteX19" fmla="*/ 664607 w 1254406"/>
              <a:gd name="connsiteY19" fmla="*/ 27114 h 1568170"/>
              <a:gd name="connsiteX20" fmla="*/ 683880 w 1254406"/>
              <a:gd name="connsiteY20" fmla="*/ 66641 h 1568170"/>
              <a:gd name="connsiteX21" fmla="*/ 677837 w 1254406"/>
              <a:gd name="connsiteY21" fmla="*/ 94081 h 1568170"/>
              <a:gd name="connsiteX22" fmla="*/ 672610 w 1254406"/>
              <a:gd name="connsiteY22" fmla="*/ 107474 h 1568170"/>
              <a:gd name="connsiteX23" fmla="*/ 681103 w 1254406"/>
              <a:gd name="connsiteY23" fmla="*/ 167581 h 1568170"/>
              <a:gd name="connsiteX24" fmla="*/ 699233 w 1254406"/>
              <a:gd name="connsiteY24" fmla="*/ 183914 h 1568170"/>
              <a:gd name="connsiteX25" fmla="*/ 769794 w 1254406"/>
              <a:gd name="connsiteY25" fmla="*/ 198451 h 1568170"/>
              <a:gd name="connsiteX26" fmla="*/ 855054 w 1254406"/>
              <a:gd name="connsiteY26" fmla="*/ 210374 h 1568170"/>
              <a:gd name="connsiteX27" fmla="*/ 910261 w 1254406"/>
              <a:gd name="connsiteY27" fmla="*/ 198288 h 1568170"/>
              <a:gd name="connsiteX28" fmla="*/ 928392 w 1254406"/>
              <a:gd name="connsiteY28" fmla="*/ 189795 h 1568170"/>
              <a:gd name="connsiteX29" fmla="*/ 946358 w 1254406"/>
              <a:gd name="connsiteY29" fmla="*/ 197308 h 1568170"/>
              <a:gd name="connsiteX30" fmla="*/ 953218 w 1254406"/>
              <a:gd name="connsiteY30" fmla="*/ 219194 h 1568170"/>
              <a:gd name="connsiteX31" fmla="*/ 951585 w 1254406"/>
              <a:gd name="connsiteY31" fmla="*/ 308701 h 1568170"/>
              <a:gd name="connsiteX32" fmla="*/ 914508 w 1254406"/>
              <a:gd name="connsiteY32" fmla="*/ 324872 h 1568170"/>
              <a:gd name="connsiteX33" fmla="*/ 886578 w 1254406"/>
              <a:gd name="connsiteY33" fmla="*/ 317358 h 1568170"/>
              <a:gd name="connsiteX34" fmla="*/ 810954 w 1254406"/>
              <a:gd name="connsiteY34" fmla="*/ 322585 h 1568170"/>
              <a:gd name="connsiteX35" fmla="*/ 735004 w 1254406"/>
              <a:gd name="connsiteY35" fmla="*/ 334509 h 1568170"/>
              <a:gd name="connsiteX36" fmla="*/ 711157 w 1254406"/>
              <a:gd name="connsiteY36" fmla="*/ 342185 h 1568170"/>
              <a:gd name="connsiteX37" fmla="*/ 687310 w 1254406"/>
              <a:gd name="connsiteY37" fmla="*/ 377629 h 1568170"/>
              <a:gd name="connsiteX38" fmla="*/ 686004 w 1254406"/>
              <a:gd name="connsiteY38" fmla="*/ 487226 h 1568170"/>
              <a:gd name="connsiteX39" fmla="*/ 690087 w 1254406"/>
              <a:gd name="connsiteY39" fmla="*/ 757217 h 1568170"/>
              <a:gd name="connsiteX40" fmla="*/ 696130 w 1254406"/>
              <a:gd name="connsiteY40" fmla="*/ 939008 h 1568170"/>
              <a:gd name="connsiteX41" fmla="*/ 704787 w 1254406"/>
              <a:gd name="connsiteY41" fmla="*/ 1067878 h 1568170"/>
              <a:gd name="connsiteX42" fmla="*/ 722917 w 1254406"/>
              <a:gd name="connsiteY42" fmla="*/ 1172412 h 1568170"/>
              <a:gd name="connsiteX43" fmla="*/ 731084 w 1254406"/>
              <a:gd name="connsiteY43" fmla="*/ 1193482 h 1568170"/>
              <a:gd name="connsiteX44" fmla="*/ 747580 w 1254406"/>
              <a:gd name="connsiteY44" fmla="*/ 1211776 h 1568170"/>
              <a:gd name="connsiteX45" fmla="*/ 854074 w 1254406"/>
              <a:gd name="connsiteY45" fmla="*/ 1244932 h 1568170"/>
              <a:gd name="connsiteX46" fmla="*/ 931985 w 1254406"/>
              <a:gd name="connsiteY46" fmla="*/ 1225986 h 1568170"/>
              <a:gd name="connsiteX47" fmla="*/ 1029822 w 1254406"/>
              <a:gd name="connsiteY47" fmla="*/ 1154118 h 1568170"/>
              <a:gd name="connsiteX48" fmla="*/ 1131906 w 1254406"/>
              <a:gd name="connsiteY48" fmla="*/ 1044195 h 1568170"/>
              <a:gd name="connsiteX49" fmla="*/ 1142523 w 1254406"/>
              <a:gd name="connsiteY49" fmla="*/ 1031945 h 1568170"/>
              <a:gd name="connsiteX50" fmla="*/ 1045502 w 1254406"/>
              <a:gd name="connsiteY50" fmla="*/ 1009731 h 1568170"/>
              <a:gd name="connsiteX51" fmla="*/ 1050075 w 1254406"/>
              <a:gd name="connsiteY51" fmla="*/ 1007118 h 1568170"/>
              <a:gd name="connsiteX52" fmla="*/ 1248689 w 1254406"/>
              <a:gd name="connsiteY52" fmla="*/ 917121 h 1568170"/>
              <a:gd name="connsiteX53" fmla="*/ 1254406 w 1254406"/>
              <a:gd name="connsiteY53" fmla="*/ 915324 h 1568170"/>
              <a:gd name="connsiteX54" fmla="*/ 1254406 w 1254406"/>
              <a:gd name="connsiteY54" fmla="*/ 925124 h 1568170"/>
              <a:gd name="connsiteX55" fmla="*/ 1253426 w 1254406"/>
              <a:gd name="connsiteY55" fmla="*/ 931004 h 1568170"/>
              <a:gd name="connsiteX56" fmla="*/ 1245913 w 1254406"/>
              <a:gd name="connsiteY56" fmla="*/ 1070328 h 1568170"/>
              <a:gd name="connsiteX57" fmla="*/ 1237093 w 1254406"/>
              <a:gd name="connsiteY57" fmla="*/ 1197892 h 1568170"/>
              <a:gd name="connsiteX58" fmla="*/ 1234479 w 1254406"/>
              <a:gd name="connsiteY58" fmla="*/ 1214225 h 1568170"/>
              <a:gd name="connsiteX59" fmla="*/ 1232356 w 1254406"/>
              <a:gd name="connsiteY59" fmla="*/ 1214552 h 1568170"/>
              <a:gd name="connsiteX60" fmla="*/ 1227783 w 1254406"/>
              <a:gd name="connsiteY60" fmla="*/ 1203935 h 1568170"/>
              <a:gd name="connsiteX61" fmla="*/ 1201976 w 1254406"/>
              <a:gd name="connsiteY61" fmla="*/ 1109038 h 1568170"/>
              <a:gd name="connsiteX62" fmla="*/ 1194463 w 1254406"/>
              <a:gd name="connsiteY62" fmla="*/ 1086825 h 1568170"/>
              <a:gd name="connsiteX63" fmla="*/ 1192666 w 1254406"/>
              <a:gd name="connsiteY63" fmla="*/ 1091072 h 1568170"/>
              <a:gd name="connsiteX64" fmla="*/ 1123576 w 1254406"/>
              <a:gd name="connsiteY64" fmla="*/ 1228599 h 1568170"/>
              <a:gd name="connsiteX65" fmla="*/ 1037499 w 1254406"/>
              <a:gd name="connsiteY65" fmla="*/ 1345546 h 1568170"/>
              <a:gd name="connsiteX66" fmla="*/ 902421 w 1254406"/>
              <a:gd name="connsiteY66" fmla="*/ 1425417 h 1568170"/>
              <a:gd name="connsiteX67" fmla="*/ 813404 w 1254406"/>
              <a:gd name="connsiteY67" fmla="*/ 1440770 h 1568170"/>
              <a:gd name="connsiteX68" fmla="*/ 705930 w 1254406"/>
              <a:gd name="connsiteY68" fmla="*/ 1466086 h 1568170"/>
              <a:gd name="connsiteX69" fmla="*/ 655460 w 1254406"/>
              <a:gd name="connsiteY69" fmla="*/ 1505287 h 1568170"/>
              <a:gd name="connsiteX70" fmla="*/ 635370 w 1254406"/>
              <a:gd name="connsiteY70" fmla="*/ 1540240 h 1568170"/>
              <a:gd name="connsiteX71" fmla="*/ 613973 w 1254406"/>
              <a:gd name="connsiteY71" fmla="*/ 1568170 h 1568170"/>
              <a:gd name="connsiteX72" fmla="*/ 610216 w 1254406"/>
              <a:gd name="connsiteY72" fmla="*/ 1568170 h 1568170"/>
              <a:gd name="connsiteX73" fmla="*/ 584736 w 1254406"/>
              <a:gd name="connsiteY73" fmla="*/ 1532564 h 1568170"/>
              <a:gd name="connsiteX74" fmla="*/ 560236 w 1254406"/>
              <a:gd name="connsiteY74" fmla="*/ 1492383 h 1568170"/>
              <a:gd name="connsiteX75" fmla="*/ 531489 w 1254406"/>
              <a:gd name="connsiteY75" fmla="*/ 1470823 h 1568170"/>
              <a:gd name="connsiteX76" fmla="*/ 361785 w 1254406"/>
              <a:gd name="connsiteY76" fmla="*/ 1433257 h 1568170"/>
              <a:gd name="connsiteX77" fmla="*/ 251861 w 1254406"/>
              <a:gd name="connsiteY77" fmla="*/ 1396343 h 1568170"/>
              <a:gd name="connsiteX78" fmla="*/ 141448 w 1254406"/>
              <a:gd name="connsiteY78" fmla="*/ 1290176 h 1568170"/>
              <a:gd name="connsiteX79" fmla="*/ 58964 w 1254406"/>
              <a:gd name="connsiteY79" fmla="*/ 1148892 h 1568170"/>
              <a:gd name="connsiteX80" fmla="*/ 55044 w 1254406"/>
              <a:gd name="connsiteY80" fmla="*/ 1141215 h 1568170"/>
              <a:gd name="connsiteX81" fmla="*/ 45244 w 1254406"/>
              <a:gd name="connsiteY81" fmla="*/ 1175025 h 1568170"/>
              <a:gd name="connsiteX82" fmla="*/ 25807 w 1254406"/>
              <a:gd name="connsiteY82" fmla="*/ 1246892 h 1568170"/>
              <a:gd name="connsiteX83" fmla="*/ 22050 w 1254406"/>
              <a:gd name="connsiteY83" fmla="*/ 1255059 h 1568170"/>
              <a:gd name="connsiteX84" fmla="*/ 20254 w 1254406"/>
              <a:gd name="connsiteY84" fmla="*/ 1254569 h 1568170"/>
              <a:gd name="connsiteX85" fmla="*/ 18621 w 1254406"/>
              <a:gd name="connsiteY85" fmla="*/ 1248362 h 1568170"/>
              <a:gd name="connsiteX86" fmla="*/ 14864 w 1254406"/>
              <a:gd name="connsiteY86" fmla="*/ 1209326 h 1568170"/>
              <a:gd name="connsiteX87" fmla="*/ 9474 w 1254406"/>
              <a:gd name="connsiteY87" fmla="*/ 1129292 h 1568170"/>
              <a:gd name="connsiteX88" fmla="*/ 2614 w 1254406"/>
              <a:gd name="connsiteY88" fmla="*/ 1004341 h 1568170"/>
              <a:gd name="connsiteX89" fmla="*/ 0 w 1254406"/>
              <a:gd name="connsiteY89" fmla="*/ 965305 h 1568170"/>
              <a:gd name="connsiteX90" fmla="*/ 0 w 1254406"/>
              <a:gd name="connsiteY90" fmla="*/ 955504 h 1568170"/>
              <a:gd name="connsiteX91" fmla="*/ 38057 w 1254406"/>
              <a:gd name="connsiteY91" fmla="*/ 972001 h 1568170"/>
              <a:gd name="connsiteX92" fmla="*/ 203351 w 1254406"/>
              <a:gd name="connsiteY92" fmla="*/ 1046971 h 1568170"/>
              <a:gd name="connsiteX93" fmla="*/ 207761 w 1254406"/>
              <a:gd name="connsiteY93" fmla="*/ 1049258 h 1568170"/>
              <a:gd name="connsiteX94" fmla="*/ 116784 w 1254406"/>
              <a:gd name="connsiteY94" fmla="*/ 1068858 h 1568170"/>
              <a:gd name="connsiteX95" fmla="*/ 116458 w 1254406"/>
              <a:gd name="connsiteY95" fmla="*/ 1071145 h 1568170"/>
              <a:gd name="connsiteX96" fmla="*/ 130668 w 1254406"/>
              <a:gd name="connsiteY96" fmla="*/ 1087315 h 1568170"/>
              <a:gd name="connsiteX97" fmla="*/ 248922 w 1254406"/>
              <a:gd name="connsiteY97" fmla="*/ 1198872 h 1568170"/>
              <a:gd name="connsiteX98" fmla="*/ 316705 w 1254406"/>
              <a:gd name="connsiteY98" fmla="*/ 1236112 h 1568170"/>
              <a:gd name="connsiteX99" fmla="*/ 397882 w 1254406"/>
              <a:gd name="connsiteY99" fmla="*/ 1240686 h 1568170"/>
              <a:gd name="connsiteX100" fmla="*/ 462726 w 1254406"/>
              <a:gd name="connsiteY100" fmla="*/ 1218962 h 1568170"/>
              <a:gd name="connsiteX101" fmla="*/ 501109 w 1254406"/>
              <a:gd name="connsiteY101" fmla="*/ 1173882 h 1568170"/>
              <a:gd name="connsiteX102" fmla="*/ 518096 w 1254406"/>
              <a:gd name="connsiteY102" fmla="*/ 1079639 h 1568170"/>
              <a:gd name="connsiteX103" fmla="*/ 528876 w 1254406"/>
              <a:gd name="connsiteY103" fmla="*/ 925778 h 1568170"/>
              <a:gd name="connsiteX104" fmla="*/ 532959 w 1254406"/>
              <a:gd name="connsiteY104" fmla="*/ 802787 h 1568170"/>
              <a:gd name="connsiteX105" fmla="*/ 538839 w 1254406"/>
              <a:gd name="connsiteY105" fmla="*/ 466646 h 1568170"/>
              <a:gd name="connsiteX106" fmla="*/ 537696 w 1254406"/>
              <a:gd name="connsiteY106" fmla="*/ 383345 h 1568170"/>
              <a:gd name="connsiteX107" fmla="*/ 504539 w 1254406"/>
              <a:gd name="connsiteY107" fmla="*/ 338755 h 1568170"/>
              <a:gd name="connsiteX108" fmla="*/ 444269 w 1254406"/>
              <a:gd name="connsiteY108" fmla="*/ 326505 h 1568170"/>
              <a:gd name="connsiteX109" fmla="*/ 358029 w 1254406"/>
              <a:gd name="connsiteY109" fmla="*/ 317195 h 1568170"/>
              <a:gd name="connsiteX110" fmla="*/ 335979 w 1254406"/>
              <a:gd name="connsiteY110" fmla="*/ 317358 h 1568170"/>
              <a:gd name="connsiteX111" fmla="*/ 312622 w 1254406"/>
              <a:gd name="connsiteY111" fmla="*/ 323402 h 1568170"/>
              <a:gd name="connsiteX112" fmla="*/ 303965 w 1254406"/>
              <a:gd name="connsiteY112" fmla="*/ 327812 h 1568170"/>
              <a:gd name="connsiteX113" fmla="*/ 275055 w 1254406"/>
              <a:gd name="connsiteY113" fmla="*/ 316052 h 1568170"/>
              <a:gd name="connsiteX114" fmla="*/ 269338 w 1254406"/>
              <a:gd name="connsiteY114" fmla="*/ 283711 h 1568170"/>
              <a:gd name="connsiteX115" fmla="*/ 272278 w 1254406"/>
              <a:gd name="connsiteY115" fmla="*/ 212334 h 1568170"/>
              <a:gd name="connsiteX116" fmla="*/ 278975 w 1254406"/>
              <a:gd name="connsiteY116" fmla="*/ 195511 h 1568170"/>
              <a:gd name="connsiteX117" fmla="*/ 295472 w 1254406"/>
              <a:gd name="connsiteY117" fmla="*/ 189304 h 1568170"/>
              <a:gd name="connsiteX118" fmla="*/ 314092 w 1254406"/>
              <a:gd name="connsiteY118" fmla="*/ 197961 h 1568170"/>
              <a:gd name="connsiteX119" fmla="*/ 367992 w 1254406"/>
              <a:gd name="connsiteY119" fmla="*/ 210048 h 1568170"/>
              <a:gd name="connsiteX120" fmla="*/ 500129 w 1254406"/>
              <a:gd name="connsiteY120" fmla="*/ 189631 h 1568170"/>
              <a:gd name="connsiteX121" fmla="*/ 528549 w 1254406"/>
              <a:gd name="connsiteY121" fmla="*/ 182281 h 1568170"/>
              <a:gd name="connsiteX122" fmla="*/ 541290 w 1254406"/>
              <a:gd name="connsiteY122" fmla="*/ 171011 h 1568170"/>
              <a:gd name="connsiteX123" fmla="*/ 551253 w 1254406"/>
              <a:gd name="connsiteY123" fmla="*/ 104044 h 1568170"/>
              <a:gd name="connsiteX124" fmla="*/ 548313 w 1254406"/>
              <a:gd name="connsiteY124" fmla="*/ 96204 h 1568170"/>
              <a:gd name="connsiteX125" fmla="*/ 544883 w 1254406"/>
              <a:gd name="connsiteY125" fmla="*/ 50471 h 1568170"/>
              <a:gd name="connsiteX126" fmla="*/ 604663 w 1254406"/>
              <a:gd name="connsiteY126" fmla="*/ 817 h 1568170"/>
              <a:gd name="connsiteX127" fmla="*/ 606296 w 1254406"/>
              <a:gd name="connsiteY127" fmla="*/ 0 h 156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54406" h="1568170">
                <a:moveTo>
                  <a:pt x="611032" y="45570"/>
                </a:moveTo>
                <a:lnTo>
                  <a:pt x="610979" y="45585"/>
                </a:lnTo>
                <a:lnTo>
                  <a:pt x="610870" y="45571"/>
                </a:lnTo>
                <a:cubicBezTo>
                  <a:pt x="597313" y="44590"/>
                  <a:pt x="586696" y="53247"/>
                  <a:pt x="586370" y="65334"/>
                </a:cubicBezTo>
                <a:lnTo>
                  <a:pt x="592097" y="82876"/>
                </a:lnTo>
                <a:lnTo>
                  <a:pt x="592147" y="83035"/>
                </a:lnTo>
                <a:lnTo>
                  <a:pt x="592149" y="83035"/>
                </a:lnTo>
                <a:lnTo>
                  <a:pt x="592189" y="83158"/>
                </a:lnTo>
                <a:lnTo>
                  <a:pt x="608875" y="90309"/>
                </a:lnTo>
                <a:lnTo>
                  <a:pt x="608909" y="90324"/>
                </a:lnTo>
                <a:lnTo>
                  <a:pt x="608910" y="90324"/>
                </a:lnTo>
                <a:lnTo>
                  <a:pt x="608910" y="90324"/>
                </a:lnTo>
                <a:lnTo>
                  <a:pt x="608956" y="90308"/>
                </a:lnTo>
                <a:lnTo>
                  <a:pt x="623773" y="85260"/>
                </a:lnTo>
                <a:cubicBezTo>
                  <a:pt x="632919" y="80523"/>
                  <a:pt x="636676" y="71540"/>
                  <a:pt x="634553" y="61087"/>
                </a:cubicBezTo>
                <a:cubicBezTo>
                  <a:pt x="632756" y="52757"/>
                  <a:pt x="626223" y="47530"/>
                  <a:pt x="615932" y="46223"/>
                </a:cubicBezTo>
                <a:cubicBezTo>
                  <a:pt x="614299" y="45897"/>
                  <a:pt x="612666" y="45733"/>
                  <a:pt x="611032" y="45570"/>
                </a:cubicBezTo>
                <a:close/>
                <a:moveTo>
                  <a:pt x="606296" y="0"/>
                </a:moveTo>
                <a:cubicBezTo>
                  <a:pt x="610380" y="0"/>
                  <a:pt x="614463" y="0"/>
                  <a:pt x="618547" y="0"/>
                </a:cubicBezTo>
                <a:cubicBezTo>
                  <a:pt x="636840" y="4084"/>
                  <a:pt x="652194" y="12904"/>
                  <a:pt x="664607" y="27114"/>
                </a:cubicBezTo>
                <a:cubicBezTo>
                  <a:pt x="674570" y="38547"/>
                  <a:pt x="681757" y="51450"/>
                  <a:pt x="683880" y="66641"/>
                </a:cubicBezTo>
                <a:cubicBezTo>
                  <a:pt x="685350" y="76604"/>
                  <a:pt x="683063" y="85424"/>
                  <a:pt x="677837" y="94081"/>
                </a:cubicBezTo>
                <a:cubicBezTo>
                  <a:pt x="675387" y="98164"/>
                  <a:pt x="673100" y="102901"/>
                  <a:pt x="672610" y="107474"/>
                </a:cubicBezTo>
                <a:cubicBezTo>
                  <a:pt x="670813" y="128054"/>
                  <a:pt x="674080" y="148144"/>
                  <a:pt x="681103" y="167581"/>
                </a:cubicBezTo>
                <a:cubicBezTo>
                  <a:pt x="684207" y="176238"/>
                  <a:pt x="689924" y="182118"/>
                  <a:pt x="699233" y="183914"/>
                </a:cubicBezTo>
                <a:cubicBezTo>
                  <a:pt x="722754" y="188814"/>
                  <a:pt x="746110" y="194531"/>
                  <a:pt x="769794" y="198451"/>
                </a:cubicBezTo>
                <a:cubicBezTo>
                  <a:pt x="798051" y="203188"/>
                  <a:pt x="826634" y="206781"/>
                  <a:pt x="855054" y="210374"/>
                </a:cubicBezTo>
                <a:cubicBezTo>
                  <a:pt x="874654" y="212825"/>
                  <a:pt x="893601" y="211355"/>
                  <a:pt x="910261" y="198288"/>
                </a:cubicBezTo>
                <a:cubicBezTo>
                  <a:pt x="915325" y="194204"/>
                  <a:pt x="922021" y="191918"/>
                  <a:pt x="928392" y="189795"/>
                </a:cubicBezTo>
                <a:cubicBezTo>
                  <a:pt x="936231" y="187344"/>
                  <a:pt x="942928" y="189958"/>
                  <a:pt x="946358" y="197308"/>
                </a:cubicBezTo>
                <a:cubicBezTo>
                  <a:pt x="949625" y="204168"/>
                  <a:pt x="952401" y="211681"/>
                  <a:pt x="953218" y="219194"/>
                </a:cubicBezTo>
                <a:cubicBezTo>
                  <a:pt x="956812" y="249085"/>
                  <a:pt x="957791" y="279138"/>
                  <a:pt x="951585" y="308701"/>
                </a:cubicBezTo>
                <a:cubicBezTo>
                  <a:pt x="946685" y="331731"/>
                  <a:pt x="934925" y="336632"/>
                  <a:pt x="914508" y="324872"/>
                </a:cubicBezTo>
                <a:cubicBezTo>
                  <a:pt x="905851" y="319972"/>
                  <a:pt x="896541" y="316705"/>
                  <a:pt x="886578" y="317358"/>
                </a:cubicBezTo>
                <a:cubicBezTo>
                  <a:pt x="861424" y="318665"/>
                  <a:pt x="836108" y="319808"/>
                  <a:pt x="810954" y="322585"/>
                </a:cubicBezTo>
                <a:cubicBezTo>
                  <a:pt x="785474" y="325525"/>
                  <a:pt x="760157" y="330098"/>
                  <a:pt x="735004" y="334509"/>
                </a:cubicBezTo>
                <a:cubicBezTo>
                  <a:pt x="726837" y="335979"/>
                  <a:pt x="718834" y="338918"/>
                  <a:pt x="711157" y="342185"/>
                </a:cubicBezTo>
                <a:cubicBezTo>
                  <a:pt x="695803" y="348719"/>
                  <a:pt x="687637" y="361132"/>
                  <a:pt x="687310" y="377629"/>
                </a:cubicBezTo>
                <a:cubicBezTo>
                  <a:pt x="686330" y="414215"/>
                  <a:pt x="685514" y="450639"/>
                  <a:pt x="686004" y="487226"/>
                </a:cubicBezTo>
                <a:cubicBezTo>
                  <a:pt x="686983" y="577223"/>
                  <a:pt x="688127" y="667220"/>
                  <a:pt x="690087" y="757217"/>
                </a:cubicBezTo>
                <a:cubicBezTo>
                  <a:pt x="691394" y="817814"/>
                  <a:pt x="693517" y="878411"/>
                  <a:pt x="696130" y="939008"/>
                </a:cubicBezTo>
                <a:cubicBezTo>
                  <a:pt x="698090" y="981965"/>
                  <a:pt x="701030" y="1024921"/>
                  <a:pt x="704787" y="1067878"/>
                </a:cubicBezTo>
                <a:cubicBezTo>
                  <a:pt x="707890" y="1103158"/>
                  <a:pt x="712464" y="1138439"/>
                  <a:pt x="722917" y="1172412"/>
                </a:cubicBezTo>
                <a:cubicBezTo>
                  <a:pt x="725041" y="1179599"/>
                  <a:pt x="728144" y="1186459"/>
                  <a:pt x="731084" y="1193482"/>
                </a:cubicBezTo>
                <a:cubicBezTo>
                  <a:pt x="734351" y="1201485"/>
                  <a:pt x="740067" y="1207529"/>
                  <a:pt x="747580" y="1211776"/>
                </a:cubicBezTo>
                <a:cubicBezTo>
                  <a:pt x="780737" y="1230069"/>
                  <a:pt x="816181" y="1241829"/>
                  <a:pt x="854074" y="1244932"/>
                </a:cubicBezTo>
                <a:cubicBezTo>
                  <a:pt x="881841" y="1247219"/>
                  <a:pt x="907485" y="1238236"/>
                  <a:pt x="931985" y="1225986"/>
                </a:cubicBezTo>
                <a:cubicBezTo>
                  <a:pt x="968571" y="1207529"/>
                  <a:pt x="999932" y="1181722"/>
                  <a:pt x="1029822" y="1154118"/>
                </a:cubicBezTo>
                <a:cubicBezTo>
                  <a:pt x="1066572" y="1119982"/>
                  <a:pt x="1099075" y="1081925"/>
                  <a:pt x="1131906" y="1044195"/>
                </a:cubicBezTo>
                <a:cubicBezTo>
                  <a:pt x="1135172" y="1040438"/>
                  <a:pt x="1138602" y="1036518"/>
                  <a:pt x="1142523" y="1031945"/>
                </a:cubicBezTo>
                <a:cubicBezTo>
                  <a:pt x="1110999" y="1020675"/>
                  <a:pt x="1078822" y="1015285"/>
                  <a:pt x="1045502" y="1009731"/>
                </a:cubicBezTo>
                <a:cubicBezTo>
                  <a:pt x="1047625" y="1008588"/>
                  <a:pt x="1048768" y="1007771"/>
                  <a:pt x="1050075" y="1007118"/>
                </a:cubicBezTo>
                <a:cubicBezTo>
                  <a:pt x="1116226" y="977064"/>
                  <a:pt x="1182539" y="947011"/>
                  <a:pt x="1248689" y="917121"/>
                </a:cubicBezTo>
                <a:cubicBezTo>
                  <a:pt x="1250486" y="916304"/>
                  <a:pt x="1252446" y="915978"/>
                  <a:pt x="1254406" y="915324"/>
                </a:cubicBezTo>
                <a:cubicBezTo>
                  <a:pt x="1254406" y="918591"/>
                  <a:pt x="1254406" y="921857"/>
                  <a:pt x="1254406" y="925124"/>
                </a:cubicBezTo>
                <a:cubicBezTo>
                  <a:pt x="1254079" y="927084"/>
                  <a:pt x="1253426" y="929044"/>
                  <a:pt x="1253426" y="931004"/>
                </a:cubicBezTo>
                <a:cubicBezTo>
                  <a:pt x="1250976" y="977391"/>
                  <a:pt x="1248689" y="1023941"/>
                  <a:pt x="1245913" y="1070328"/>
                </a:cubicBezTo>
                <a:cubicBezTo>
                  <a:pt x="1243299" y="1112958"/>
                  <a:pt x="1240196" y="1155425"/>
                  <a:pt x="1237093" y="1197892"/>
                </a:cubicBezTo>
                <a:cubicBezTo>
                  <a:pt x="1236766" y="1203445"/>
                  <a:pt x="1235296" y="1208835"/>
                  <a:pt x="1234479" y="1214225"/>
                </a:cubicBezTo>
                <a:cubicBezTo>
                  <a:pt x="1233826" y="1214389"/>
                  <a:pt x="1233009" y="1214389"/>
                  <a:pt x="1232356" y="1214552"/>
                </a:cubicBezTo>
                <a:cubicBezTo>
                  <a:pt x="1230723" y="1210959"/>
                  <a:pt x="1228763" y="1207529"/>
                  <a:pt x="1227783" y="1203935"/>
                </a:cubicBezTo>
                <a:cubicBezTo>
                  <a:pt x="1219126" y="1172412"/>
                  <a:pt x="1210633" y="1140725"/>
                  <a:pt x="1201976" y="1109038"/>
                </a:cubicBezTo>
                <a:cubicBezTo>
                  <a:pt x="1200016" y="1102015"/>
                  <a:pt x="1197402" y="1095155"/>
                  <a:pt x="1194463" y="1086825"/>
                </a:cubicBezTo>
                <a:cubicBezTo>
                  <a:pt x="1193319" y="1089275"/>
                  <a:pt x="1192993" y="1090255"/>
                  <a:pt x="1192666" y="1091072"/>
                </a:cubicBezTo>
                <a:cubicBezTo>
                  <a:pt x="1172412" y="1138275"/>
                  <a:pt x="1149382" y="1184172"/>
                  <a:pt x="1123576" y="1228599"/>
                </a:cubicBezTo>
                <a:cubicBezTo>
                  <a:pt x="1099075" y="1270576"/>
                  <a:pt x="1071799" y="1310756"/>
                  <a:pt x="1037499" y="1345546"/>
                </a:cubicBezTo>
                <a:cubicBezTo>
                  <a:pt x="999605" y="1384093"/>
                  <a:pt x="955505" y="1412840"/>
                  <a:pt x="902421" y="1425417"/>
                </a:cubicBezTo>
                <a:cubicBezTo>
                  <a:pt x="873185" y="1432277"/>
                  <a:pt x="843131" y="1435706"/>
                  <a:pt x="813404" y="1440770"/>
                </a:cubicBezTo>
                <a:cubicBezTo>
                  <a:pt x="777144" y="1447140"/>
                  <a:pt x="741211" y="1455633"/>
                  <a:pt x="705930" y="1466086"/>
                </a:cubicBezTo>
                <a:cubicBezTo>
                  <a:pt x="683553" y="1472783"/>
                  <a:pt x="666404" y="1484707"/>
                  <a:pt x="655460" y="1505287"/>
                </a:cubicBezTo>
                <a:cubicBezTo>
                  <a:pt x="649090" y="1517047"/>
                  <a:pt x="642720" y="1529134"/>
                  <a:pt x="635370" y="1540240"/>
                </a:cubicBezTo>
                <a:cubicBezTo>
                  <a:pt x="629000" y="1550040"/>
                  <a:pt x="621160" y="1558860"/>
                  <a:pt x="613973" y="1568170"/>
                </a:cubicBezTo>
                <a:cubicBezTo>
                  <a:pt x="612667" y="1568170"/>
                  <a:pt x="611523" y="1568170"/>
                  <a:pt x="610216" y="1568170"/>
                </a:cubicBezTo>
                <a:cubicBezTo>
                  <a:pt x="599436" y="1558044"/>
                  <a:pt x="592086" y="1545304"/>
                  <a:pt x="584736" y="1532564"/>
                </a:cubicBezTo>
                <a:cubicBezTo>
                  <a:pt x="576897" y="1519007"/>
                  <a:pt x="568730" y="1505613"/>
                  <a:pt x="560236" y="1492383"/>
                </a:cubicBezTo>
                <a:cubicBezTo>
                  <a:pt x="553376" y="1481603"/>
                  <a:pt x="543413" y="1475070"/>
                  <a:pt x="531489" y="1470823"/>
                </a:cubicBezTo>
                <a:cubicBezTo>
                  <a:pt x="476446" y="1451060"/>
                  <a:pt x="419442" y="1440933"/>
                  <a:pt x="361785" y="1433257"/>
                </a:cubicBezTo>
                <a:cubicBezTo>
                  <a:pt x="322748" y="1428030"/>
                  <a:pt x="285835" y="1416597"/>
                  <a:pt x="251861" y="1396343"/>
                </a:cubicBezTo>
                <a:cubicBezTo>
                  <a:pt x="206781" y="1369556"/>
                  <a:pt x="171828" y="1332153"/>
                  <a:pt x="141448" y="1290176"/>
                </a:cubicBezTo>
                <a:cubicBezTo>
                  <a:pt x="109271" y="1245749"/>
                  <a:pt x="82974" y="1197892"/>
                  <a:pt x="58964" y="1148892"/>
                </a:cubicBezTo>
                <a:cubicBezTo>
                  <a:pt x="57984" y="1146768"/>
                  <a:pt x="56840" y="1144808"/>
                  <a:pt x="55044" y="1141215"/>
                </a:cubicBezTo>
                <a:cubicBezTo>
                  <a:pt x="51450" y="1153628"/>
                  <a:pt x="48184" y="1164245"/>
                  <a:pt x="45244" y="1175025"/>
                </a:cubicBezTo>
                <a:cubicBezTo>
                  <a:pt x="38710" y="1199036"/>
                  <a:pt x="32340" y="1223045"/>
                  <a:pt x="25807" y="1246892"/>
                </a:cubicBezTo>
                <a:cubicBezTo>
                  <a:pt x="24990" y="1249832"/>
                  <a:pt x="23357" y="1252446"/>
                  <a:pt x="22050" y="1255059"/>
                </a:cubicBezTo>
                <a:cubicBezTo>
                  <a:pt x="21397" y="1254896"/>
                  <a:pt x="20907" y="1254732"/>
                  <a:pt x="20254" y="1254569"/>
                </a:cubicBezTo>
                <a:cubicBezTo>
                  <a:pt x="19764" y="1252446"/>
                  <a:pt x="18784" y="1250486"/>
                  <a:pt x="18621" y="1248362"/>
                </a:cubicBezTo>
                <a:cubicBezTo>
                  <a:pt x="17314" y="1235459"/>
                  <a:pt x="15844" y="1222392"/>
                  <a:pt x="14864" y="1209326"/>
                </a:cubicBezTo>
                <a:cubicBezTo>
                  <a:pt x="12904" y="1182702"/>
                  <a:pt x="11107" y="1156079"/>
                  <a:pt x="9474" y="1129292"/>
                </a:cubicBezTo>
                <a:cubicBezTo>
                  <a:pt x="7023" y="1087805"/>
                  <a:pt x="4900" y="1045992"/>
                  <a:pt x="2614" y="1004341"/>
                </a:cubicBezTo>
                <a:cubicBezTo>
                  <a:pt x="1960" y="991274"/>
                  <a:pt x="980" y="978371"/>
                  <a:pt x="0" y="965305"/>
                </a:cubicBezTo>
                <a:cubicBezTo>
                  <a:pt x="0" y="962038"/>
                  <a:pt x="0" y="958771"/>
                  <a:pt x="0" y="955504"/>
                </a:cubicBezTo>
                <a:cubicBezTo>
                  <a:pt x="12740" y="961058"/>
                  <a:pt x="25480" y="966284"/>
                  <a:pt x="38057" y="972001"/>
                </a:cubicBezTo>
                <a:cubicBezTo>
                  <a:pt x="93101" y="996991"/>
                  <a:pt x="148308" y="1021981"/>
                  <a:pt x="203351" y="1046971"/>
                </a:cubicBezTo>
                <a:cubicBezTo>
                  <a:pt x="204984" y="1047625"/>
                  <a:pt x="206455" y="1048441"/>
                  <a:pt x="207761" y="1049258"/>
                </a:cubicBezTo>
                <a:cubicBezTo>
                  <a:pt x="177381" y="1055791"/>
                  <a:pt x="147164" y="1062325"/>
                  <a:pt x="116784" y="1068858"/>
                </a:cubicBezTo>
                <a:cubicBezTo>
                  <a:pt x="116621" y="1069675"/>
                  <a:pt x="116621" y="1070328"/>
                  <a:pt x="116458" y="1071145"/>
                </a:cubicBezTo>
                <a:cubicBezTo>
                  <a:pt x="121194" y="1076535"/>
                  <a:pt x="125931" y="1082088"/>
                  <a:pt x="130668" y="1087315"/>
                </a:cubicBezTo>
                <a:cubicBezTo>
                  <a:pt x="166928" y="1127985"/>
                  <a:pt x="204821" y="1166695"/>
                  <a:pt x="248922" y="1198872"/>
                </a:cubicBezTo>
                <a:cubicBezTo>
                  <a:pt x="269992" y="1214062"/>
                  <a:pt x="292205" y="1227129"/>
                  <a:pt x="316705" y="1236112"/>
                </a:cubicBezTo>
                <a:cubicBezTo>
                  <a:pt x="343329" y="1245912"/>
                  <a:pt x="370279" y="1247383"/>
                  <a:pt x="397882" y="1240686"/>
                </a:cubicBezTo>
                <a:cubicBezTo>
                  <a:pt x="420096" y="1235296"/>
                  <a:pt x="441493" y="1227782"/>
                  <a:pt x="462726" y="1218962"/>
                </a:cubicBezTo>
                <a:cubicBezTo>
                  <a:pt x="483632" y="1210306"/>
                  <a:pt x="495066" y="1194952"/>
                  <a:pt x="501109" y="1173882"/>
                </a:cubicBezTo>
                <a:cubicBezTo>
                  <a:pt x="509929" y="1143012"/>
                  <a:pt x="515483" y="1111489"/>
                  <a:pt x="518096" y="1079639"/>
                </a:cubicBezTo>
                <a:cubicBezTo>
                  <a:pt x="522343" y="1028351"/>
                  <a:pt x="526099" y="977064"/>
                  <a:pt x="528876" y="925778"/>
                </a:cubicBezTo>
                <a:cubicBezTo>
                  <a:pt x="531163" y="884781"/>
                  <a:pt x="532143" y="843784"/>
                  <a:pt x="532959" y="802787"/>
                </a:cubicBezTo>
                <a:cubicBezTo>
                  <a:pt x="535246" y="690740"/>
                  <a:pt x="537206" y="578693"/>
                  <a:pt x="538839" y="466646"/>
                </a:cubicBezTo>
                <a:cubicBezTo>
                  <a:pt x="539330" y="438879"/>
                  <a:pt x="538349" y="411112"/>
                  <a:pt x="537696" y="383345"/>
                </a:cubicBezTo>
                <a:cubicBezTo>
                  <a:pt x="537206" y="358845"/>
                  <a:pt x="528223" y="345452"/>
                  <a:pt x="504539" y="338755"/>
                </a:cubicBezTo>
                <a:cubicBezTo>
                  <a:pt x="484939" y="333038"/>
                  <a:pt x="464523" y="329282"/>
                  <a:pt x="444269" y="326505"/>
                </a:cubicBezTo>
                <a:cubicBezTo>
                  <a:pt x="415685" y="322422"/>
                  <a:pt x="386775" y="319972"/>
                  <a:pt x="358029" y="317195"/>
                </a:cubicBezTo>
                <a:cubicBezTo>
                  <a:pt x="350679" y="316542"/>
                  <a:pt x="343165" y="316215"/>
                  <a:pt x="335979" y="317358"/>
                </a:cubicBezTo>
                <a:cubicBezTo>
                  <a:pt x="327975" y="318502"/>
                  <a:pt x="320299" y="321115"/>
                  <a:pt x="312622" y="323402"/>
                </a:cubicBezTo>
                <a:cubicBezTo>
                  <a:pt x="309519" y="324382"/>
                  <a:pt x="306905" y="326505"/>
                  <a:pt x="303965" y="327812"/>
                </a:cubicBezTo>
                <a:cubicBezTo>
                  <a:pt x="289755" y="334345"/>
                  <a:pt x="279792" y="330752"/>
                  <a:pt x="275055" y="316052"/>
                </a:cubicBezTo>
                <a:cubicBezTo>
                  <a:pt x="271788" y="305598"/>
                  <a:pt x="269992" y="294655"/>
                  <a:pt x="269338" y="283711"/>
                </a:cubicBezTo>
                <a:cubicBezTo>
                  <a:pt x="267705" y="259865"/>
                  <a:pt x="267215" y="236018"/>
                  <a:pt x="272278" y="212334"/>
                </a:cubicBezTo>
                <a:cubicBezTo>
                  <a:pt x="273585" y="206454"/>
                  <a:pt x="275872" y="200575"/>
                  <a:pt x="278975" y="195511"/>
                </a:cubicBezTo>
                <a:cubicBezTo>
                  <a:pt x="282568" y="189631"/>
                  <a:pt x="288775" y="187018"/>
                  <a:pt x="295472" y="189304"/>
                </a:cubicBezTo>
                <a:cubicBezTo>
                  <a:pt x="302005" y="191428"/>
                  <a:pt x="308865" y="193878"/>
                  <a:pt x="314092" y="197961"/>
                </a:cubicBezTo>
                <a:cubicBezTo>
                  <a:pt x="330262" y="210701"/>
                  <a:pt x="348882" y="212825"/>
                  <a:pt x="367992" y="210048"/>
                </a:cubicBezTo>
                <a:cubicBezTo>
                  <a:pt x="412092" y="203678"/>
                  <a:pt x="456192" y="196654"/>
                  <a:pt x="500129" y="189631"/>
                </a:cubicBezTo>
                <a:cubicBezTo>
                  <a:pt x="509766" y="187998"/>
                  <a:pt x="519076" y="184731"/>
                  <a:pt x="528549" y="182281"/>
                </a:cubicBezTo>
                <a:cubicBezTo>
                  <a:pt x="534756" y="180648"/>
                  <a:pt x="539003" y="176728"/>
                  <a:pt x="541290" y="171011"/>
                </a:cubicBezTo>
                <a:cubicBezTo>
                  <a:pt x="550273" y="149614"/>
                  <a:pt x="554193" y="127238"/>
                  <a:pt x="551253" y="104044"/>
                </a:cubicBezTo>
                <a:cubicBezTo>
                  <a:pt x="550926" y="101267"/>
                  <a:pt x="549946" y="98327"/>
                  <a:pt x="548313" y="96204"/>
                </a:cubicBezTo>
                <a:cubicBezTo>
                  <a:pt x="537206" y="81667"/>
                  <a:pt x="538023" y="65987"/>
                  <a:pt x="544883" y="50471"/>
                </a:cubicBezTo>
                <a:cubicBezTo>
                  <a:pt x="556479" y="24500"/>
                  <a:pt x="575590" y="6534"/>
                  <a:pt x="604663" y="817"/>
                </a:cubicBezTo>
                <a:cubicBezTo>
                  <a:pt x="605317" y="654"/>
                  <a:pt x="605807" y="327"/>
                  <a:pt x="606296" y="0"/>
                </a:cubicBezTo>
                <a:close/>
              </a:path>
            </a:pathLst>
          </a:custGeom>
          <a:solidFill>
            <a:schemeClr val="accent2"/>
          </a:solidFill>
          <a:ln w="37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3B6ED4D0-2269-48D7-A5F8-C33E4C86713B}"/>
              </a:ext>
            </a:extLst>
          </p:cNvPr>
          <p:cNvGrpSpPr/>
          <p:nvPr/>
        </p:nvGrpSpPr>
        <p:grpSpPr>
          <a:xfrm>
            <a:off x="5382282" y="1591408"/>
            <a:ext cx="3883187" cy="3054193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302221-4737-49C1-AD33-354F97BE0C8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610BAA2-E4C2-46E5-9C78-12A323915E3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C62BA49-412B-4B6D-A1B4-2F8E91A216B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CED928-6663-4E04-8F21-EA7516D1397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B303A3-DD70-4FD0-8C1D-2C1EFD0CA66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A8CB5E-1A06-48DD-8F2A-8836EFDE926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E84AE8-AF3B-4DF6-AD08-E57D5171A5A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23C086-E102-48A9-AA9B-631DA89EDD5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E62DD-AEDA-4DFF-8D24-5C1751BC2189}"/>
              </a:ext>
            </a:extLst>
          </p:cNvPr>
          <p:cNvGrpSpPr/>
          <p:nvPr/>
        </p:nvGrpSpPr>
        <p:grpSpPr>
          <a:xfrm>
            <a:off x="9568970" y="1823053"/>
            <a:ext cx="2218572" cy="3900133"/>
            <a:chOff x="4871870" y="1763729"/>
            <a:chExt cx="2448272" cy="4303935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4AB04529-6FE9-49E7-89CE-499343DF242E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A7EFAA77-FE90-455C-9211-AC32FF2C4E0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649D6B21-F2A7-4C44-BBEE-4D572E5631EB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1AB17C85-0D73-4E52-A604-AF8BB947ADBB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8" name="Oval 7">
                  <a:extLst>
                    <a:ext uri="{FF2B5EF4-FFF2-40B4-BE49-F238E27FC236}">
                      <a16:creationId xmlns:a16="http://schemas.microsoft.com/office/drawing/2014/main" id="{64BCF972-4D81-4C32-9A61-6AE061054D1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9" name="Rounded Rectangle 8">
                  <a:extLst>
                    <a:ext uri="{FF2B5EF4-FFF2-40B4-BE49-F238E27FC236}">
                      <a16:creationId xmlns:a16="http://schemas.microsoft.com/office/drawing/2014/main" id="{F3F4C4AC-514E-43E6-B1CD-A90C23E1647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4" name="Picture Placeholder 2">
              <a:extLst>
                <a:ext uri="{FF2B5EF4-FFF2-40B4-BE49-F238E27FC236}">
                  <a16:creationId xmlns:a16="http://schemas.microsoft.com/office/drawing/2014/main" id="{2757A8FE-E45A-4071-93B4-029AA3D2E778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20" name="Graphic 35">
            <a:extLst>
              <a:ext uri="{FF2B5EF4-FFF2-40B4-BE49-F238E27FC236}">
                <a16:creationId xmlns:a16="http://schemas.microsoft.com/office/drawing/2014/main" id="{8C2C9BE2-DC09-4EEE-8A4B-C2E95FE102AC}"/>
              </a:ext>
            </a:extLst>
          </p:cNvPr>
          <p:cNvSpPr/>
          <p:nvPr/>
        </p:nvSpPr>
        <p:spPr>
          <a:xfrm>
            <a:off x="475152" y="1871953"/>
            <a:ext cx="2856566" cy="1901167"/>
          </a:xfrm>
          <a:custGeom>
            <a:avLst/>
            <a:gdLst>
              <a:gd name="connsiteX0" fmla="*/ 260304 w 3655067"/>
              <a:gd name="connsiteY0" fmla="*/ 2432605 h 2432604"/>
              <a:gd name="connsiteX1" fmla="*/ 209822 w 3655067"/>
              <a:gd name="connsiteY1" fmla="*/ 2284967 h 2432604"/>
              <a:gd name="connsiteX2" fmla="*/ 156005 w 3655067"/>
              <a:gd name="connsiteY2" fmla="*/ 2075417 h 2432604"/>
              <a:gd name="connsiteX3" fmla="*/ 124097 w 3655067"/>
              <a:gd name="connsiteY3" fmla="*/ 1973024 h 2432604"/>
              <a:gd name="connsiteX4" fmla="*/ 93140 w 3655067"/>
              <a:gd name="connsiteY4" fmla="*/ 1951116 h 2432604"/>
              <a:gd name="connsiteX5" fmla="*/ 57422 w 3655067"/>
              <a:gd name="connsiteY5" fmla="*/ 1942067 h 2432604"/>
              <a:gd name="connsiteX6" fmla="*/ 30752 w 3655067"/>
              <a:gd name="connsiteY6" fmla="*/ 1946354 h 2432604"/>
              <a:gd name="connsiteX7" fmla="*/ 19322 w 3655067"/>
              <a:gd name="connsiteY7" fmla="*/ 1942067 h 2432604"/>
              <a:gd name="connsiteX8" fmla="*/ 32657 w 3655067"/>
              <a:gd name="connsiteY8" fmla="*/ 1942067 h 2432604"/>
              <a:gd name="connsiteX9" fmla="*/ 33133 w 3655067"/>
              <a:gd name="connsiteY9" fmla="*/ 1938257 h 2432604"/>
              <a:gd name="connsiteX10" fmla="*/ 11225 w 3655067"/>
              <a:gd name="connsiteY10" fmla="*/ 1934447 h 2432604"/>
              <a:gd name="connsiteX11" fmla="*/ 272 w 3655067"/>
              <a:gd name="connsiteY11" fmla="*/ 1921112 h 2432604"/>
              <a:gd name="connsiteX12" fmla="*/ 9797 w 3655067"/>
              <a:gd name="connsiteY12" fmla="*/ 1863962 h 2432604"/>
              <a:gd name="connsiteX13" fmla="*/ 47897 w 3655067"/>
              <a:gd name="connsiteY13" fmla="*/ 1601072 h 2432604"/>
              <a:gd name="connsiteX14" fmla="*/ 59803 w 3655067"/>
              <a:gd name="connsiteY14" fmla="*/ 1468199 h 2432604"/>
              <a:gd name="connsiteX15" fmla="*/ 122668 w 3655067"/>
              <a:gd name="connsiteY15" fmla="*/ 1304369 h 2432604"/>
              <a:gd name="connsiteX16" fmla="*/ 184104 w 3655067"/>
              <a:gd name="connsiteY16" fmla="*/ 1231979 h 2432604"/>
              <a:gd name="connsiteX17" fmla="*/ 212203 w 3655067"/>
              <a:gd name="connsiteY17" fmla="*/ 1190545 h 2432604"/>
              <a:gd name="connsiteX18" fmla="*/ 272210 w 3655067"/>
              <a:gd name="connsiteY18" fmla="*/ 1101010 h 2432604"/>
              <a:gd name="connsiteX19" fmla="*/ 284593 w 3655067"/>
              <a:gd name="connsiteY19" fmla="*/ 1075292 h 2432604"/>
              <a:gd name="connsiteX20" fmla="*/ 305072 w 3655067"/>
              <a:gd name="connsiteY20" fmla="*/ 1012904 h 2432604"/>
              <a:gd name="connsiteX21" fmla="*/ 333647 w 3655067"/>
              <a:gd name="connsiteY21" fmla="*/ 994806 h 2432604"/>
              <a:gd name="connsiteX22" fmla="*/ 387939 w 3655067"/>
              <a:gd name="connsiteY22" fmla="*/ 992901 h 2432604"/>
              <a:gd name="connsiteX23" fmla="*/ 442708 w 3655067"/>
              <a:gd name="connsiteY23" fmla="*/ 1000521 h 2432604"/>
              <a:gd name="connsiteX24" fmla="*/ 435088 w 3655067"/>
              <a:gd name="connsiteY24" fmla="*/ 990520 h 2432604"/>
              <a:gd name="connsiteX25" fmla="*/ 428420 w 3655067"/>
              <a:gd name="connsiteY25" fmla="*/ 974804 h 2432604"/>
              <a:gd name="connsiteX26" fmla="*/ 412228 w 3655067"/>
              <a:gd name="connsiteY26" fmla="*/ 932894 h 2432604"/>
              <a:gd name="connsiteX27" fmla="*/ 388892 w 3655067"/>
              <a:gd name="connsiteY27" fmla="*/ 877649 h 2432604"/>
              <a:gd name="connsiteX28" fmla="*/ 364603 w 3655067"/>
              <a:gd name="connsiteY28" fmla="*/ 830024 h 2432604"/>
              <a:gd name="connsiteX29" fmla="*/ 349839 w 3655067"/>
              <a:gd name="connsiteY29" fmla="*/ 797639 h 2432604"/>
              <a:gd name="connsiteX30" fmla="*/ 312215 w 3655067"/>
              <a:gd name="connsiteY30" fmla="*/ 745727 h 2432604"/>
              <a:gd name="connsiteX31" fmla="*/ 259828 w 3655067"/>
              <a:gd name="connsiteY31" fmla="*/ 661431 h 2432604"/>
              <a:gd name="connsiteX32" fmla="*/ 235063 w 3655067"/>
              <a:gd name="connsiteY32" fmla="*/ 595709 h 2432604"/>
              <a:gd name="connsiteX33" fmla="*/ 234587 w 3655067"/>
              <a:gd name="connsiteY33" fmla="*/ 589994 h 2432604"/>
              <a:gd name="connsiteX34" fmla="*/ 230300 w 3655067"/>
              <a:gd name="connsiteY34" fmla="*/ 563324 h 2432604"/>
              <a:gd name="connsiteX35" fmla="*/ 229348 w 3655067"/>
              <a:gd name="connsiteY35" fmla="*/ 554275 h 2432604"/>
              <a:gd name="connsiteX36" fmla="*/ 225062 w 3655067"/>
              <a:gd name="connsiteY36" fmla="*/ 488552 h 2432604"/>
              <a:gd name="connsiteX37" fmla="*/ 220775 w 3655067"/>
              <a:gd name="connsiteY37" fmla="*/ 441404 h 2432604"/>
              <a:gd name="connsiteX38" fmla="*/ 223633 w 3655067"/>
              <a:gd name="connsiteY38" fmla="*/ 434260 h 2432604"/>
              <a:gd name="connsiteX39" fmla="*/ 237920 w 3655067"/>
              <a:gd name="connsiteY39" fmla="*/ 397113 h 2432604"/>
              <a:gd name="connsiteX40" fmla="*/ 258399 w 3655067"/>
              <a:gd name="connsiteY40" fmla="*/ 367585 h 2432604"/>
              <a:gd name="connsiteX41" fmla="*/ 258399 w 3655067"/>
              <a:gd name="connsiteY41" fmla="*/ 319008 h 2432604"/>
              <a:gd name="connsiteX42" fmla="*/ 283640 w 3655067"/>
              <a:gd name="connsiteY42" fmla="*/ 169465 h 2432604"/>
              <a:gd name="connsiteX43" fmla="*/ 274592 w 3655067"/>
              <a:gd name="connsiteY43" fmla="*/ 104695 h 2432604"/>
              <a:gd name="connsiteX44" fmla="*/ 305548 w 3655067"/>
              <a:gd name="connsiteY44" fmla="*/ 64690 h 2432604"/>
              <a:gd name="connsiteX45" fmla="*/ 433659 w 3655067"/>
              <a:gd name="connsiteY45" fmla="*/ 79930 h 2432604"/>
              <a:gd name="connsiteX46" fmla="*/ 455567 w 3655067"/>
              <a:gd name="connsiteY46" fmla="*/ 75168 h 2432604"/>
              <a:gd name="connsiteX47" fmla="*/ 556055 w 3655067"/>
              <a:gd name="connsiteY47" fmla="*/ 21351 h 2432604"/>
              <a:gd name="connsiteX48" fmla="*/ 613682 w 3655067"/>
              <a:gd name="connsiteY48" fmla="*/ 9445 h 2432604"/>
              <a:gd name="connsiteX49" fmla="*/ 652258 w 3655067"/>
              <a:gd name="connsiteY49" fmla="*/ 2778 h 2432604"/>
              <a:gd name="connsiteX50" fmla="*/ 693215 w 3655067"/>
              <a:gd name="connsiteY50" fmla="*/ 2301 h 2432604"/>
              <a:gd name="connsiteX51" fmla="*/ 740840 w 3655067"/>
              <a:gd name="connsiteY51" fmla="*/ 396 h 2432604"/>
              <a:gd name="connsiteX52" fmla="*/ 848473 w 3655067"/>
              <a:gd name="connsiteY52" fmla="*/ 14208 h 2432604"/>
              <a:gd name="connsiteX53" fmla="*/ 884668 w 3655067"/>
              <a:gd name="connsiteY53" fmla="*/ 16589 h 2432604"/>
              <a:gd name="connsiteX54" fmla="*/ 1007540 w 3655067"/>
              <a:gd name="connsiteY54" fmla="*/ 76120 h 2432604"/>
              <a:gd name="connsiteX55" fmla="*/ 1034687 w 3655067"/>
              <a:gd name="connsiteY55" fmla="*/ 95646 h 2432604"/>
              <a:gd name="connsiteX56" fmla="*/ 1050879 w 3655067"/>
              <a:gd name="connsiteY56" fmla="*/ 98980 h 2432604"/>
              <a:gd name="connsiteX57" fmla="*/ 1116602 w 3655067"/>
              <a:gd name="connsiteY57" fmla="*/ 90884 h 2432604"/>
              <a:gd name="connsiteX58" fmla="*/ 1170894 w 3655067"/>
              <a:gd name="connsiteY58" fmla="*/ 101838 h 2432604"/>
              <a:gd name="connsiteX59" fmla="*/ 1187087 w 3655067"/>
              <a:gd name="connsiteY59" fmla="*/ 147558 h 2432604"/>
              <a:gd name="connsiteX60" fmla="*/ 1182324 w 3655067"/>
              <a:gd name="connsiteY60" fmla="*/ 181371 h 2432604"/>
              <a:gd name="connsiteX61" fmla="*/ 1197088 w 3655067"/>
              <a:gd name="connsiteY61" fmla="*/ 346630 h 2432604"/>
              <a:gd name="connsiteX62" fmla="*/ 1196135 w 3655067"/>
              <a:gd name="connsiteY62" fmla="*/ 399970 h 2432604"/>
              <a:gd name="connsiteX63" fmla="*/ 1191373 w 3655067"/>
              <a:gd name="connsiteY63" fmla="*/ 408542 h 2432604"/>
              <a:gd name="connsiteX64" fmla="*/ 1182324 w 3655067"/>
              <a:gd name="connsiteY64" fmla="*/ 437594 h 2432604"/>
              <a:gd name="connsiteX65" fmla="*/ 1189468 w 3655067"/>
              <a:gd name="connsiteY65" fmla="*/ 467597 h 2432604"/>
              <a:gd name="connsiteX66" fmla="*/ 1184705 w 3655067"/>
              <a:gd name="connsiteY66" fmla="*/ 495696 h 2432604"/>
              <a:gd name="connsiteX67" fmla="*/ 1165655 w 3655067"/>
              <a:gd name="connsiteY67" fmla="*/ 510460 h 2432604"/>
              <a:gd name="connsiteX68" fmla="*/ 1157559 w 3655067"/>
              <a:gd name="connsiteY68" fmla="*/ 529034 h 2432604"/>
              <a:gd name="connsiteX69" fmla="*/ 1176133 w 3655067"/>
              <a:gd name="connsiteY69" fmla="*/ 561419 h 2432604"/>
              <a:gd name="connsiteX70" fmla="*/ 1229473 w 3655067"/>
              <a:gd name="connsiteY70" fmla="*/ 637142 h 2432604"/>
              <a:gd name="connsiteX71" fmla="*/ 1231854 w 3655067"/>
              <a:gd name="connsiteY71" fmla="*/ 643334 h 2432604"/>
              <a:gd name="connsiteX72" fmla="*/ 1206137 w 3655067"/>
              <a:gd name="connsiteY72" fmla="*/ 693816 h 2432604"/>
              <a:gd name="connsiteX73" fmla="*/ 1171370 w 3655067"/>
              <a:gd name="connsiteY73" fmla="*/ 703817 h 2432604"/>
              <a:gd name="connsiteX74" fmla="*/ 1180895 w 3655067"/>
              <a:gd name="connsiteY74" fmla="*/ 743346 h 2432604"/>
              <a:gd name="connsiteX75" fmla="*/ 1206137 w 3655067"/>
              <a:gd name="connsiteY75" fmla="*/ 759539 h 2432604"/>
              <a:gd name="connsiteX76" fmla="*/ 1232807 w 3655067"/>
              <a:gd name="connsiteY76" fmla="*/ 768587 h 2432604"/>
              <a:gd name="connsiteX77" fmla="*/ 1248999 w 3655067"/>
              <a:gd name="connsiteY77" fmla="*/ 770016 h 2432604"/>
              <a:gd name="connsiteX78" fmla="*/ 1266620 w 3655067"/>
              <a:gd name="connsiteY78" fmla="*/ 768111 h 2432604"/>
              <a:gd name="connsiteX79" fmla="*/ 1288528 w 3655067"/>
              <a:gd name="connsiteY79" fmla="*/ 768111 h 2432604"/>
              <a:gd name="connsiteX80" fmla="*/ 1359489 w 3655067"/>
              <a:gd name="connsiteY80" fmla="*/ 759539 h 2432604"/>
              <a:gd name="connsiteX81" fmla="*/ 1409495 w 3655067"/>
              <a:gd name="connsiteY81" fmla="*/ 755252 h 2432604"/>
              <a:gd name="connsiteX82" fmla="*/ 1469979 w 3655067"/>
              <a:gd name="connsiteY82" fmla="*/ 746680 h 2432604"/>
              <a:gd name="connsiteX83" fmla="*/ 1568563 w 3655067"/>
              <a:gd name="connsiteY83" fmla="*/ 740012 h 2432604"/>
              <a:gd name="connsiteX84" fmla="*/ 1579993 w 3655067"/>
              <a:gd name="connsiteY84" fmla="*/ 737155 h 2432604"/>
              <a:gd name="connsiteX85" fmla="*/ 1689054 w 3655067"/>
              <a:gd name="connsiteY85" fmla="*/ 696197 h 2432604"/>
              <a:gd name="connsiteX86" fmla="*/ 1868600 w 3655067"/>
              <a:gd name="connsiteY86" fmla="*/ 677148 h 2432604"/>
              <a:gd name="connsiteX87" fmla="*/ 1871458 w 3655067"/>
              <a:gd name="connsiteY87" fmla="*/ 676671 h 2432604"/>
              <a:gd name="connsiteX88" fmla="*/ 1884793 w 3655067"/>
              <a:gd name="connsiteY88" fmla="*/ 629046 h 2432604"/>
              <a:gd name="connsiteX89" fmla="*/ 1912415 w 3655067"/>
              <a:gd name="connsiteY89" fmla="*/ 549989 h 2432604"/>
              <a:gd name="connsiteX90" fmla="*/ 1936228 w 3655067"/>
              <a:gd name="connsiteY90" fmla="*/ 479980 h 2432604"/>
              <a:gd name="connsiteX91" fmla="*/ 1997188 w 3655067"/>
              <a:gd name="connsiteY91" fmla="*/ 448547 h 2432604"/>
              <a:gd name="connsiteX92" fmla="*/ 2026239 w 3655067"/>
              <a:gd name="connsiteY92" fmla="*/ 449500 h 2432604"/>
              <a:gd name="connsiteX93" fmla="*/ 2032430 w 3655067"/>
              <a:gd name="connsiteY93" fmla="*/ 445690 h 2432604"/>
              <a:gd name="connsiteX94" fmla="*/ 2091485 w 3655067"/>
              <a:gd name="connsiteY94" fmla="*/ 420449 h 2432604"/>
              <a:gd name="connsiteX95" fmla="*/ 2123870 w 3655067"/>
              <a:gd name="connsiteY95" fmla="*/ 423306 h 2432604"/>
              <a:gd name="connsiteX96" fmla="*/ 2165780 w 3655067"/>
              <a:gd name="connsiteY96" fmla="*/ 435213 h 2432604"/>
              <a:gd name="connsiteX97" fmla="*/ 2189593 w 3655067"/>
              <a:gd name="connsiteY97" fmla="*/ 467597 h 2432604"/>
              <a:gd name="connsiteX98" fmla="*/ 2201975 w 3655067"/>
              <a:gd name="connsiteY98" fmla="*/ 474265 h 2432604"/>
              <a:gd name="connsiteX99" fmla="*/ 2247695 w 3655067"/>
              <a:gd name="connsiteY99" fmla="*/ 469979 h 2432604"/>
              <a:gd name="connsiteX100" fmla="*/ 2295797 w 3655067"/>
              <a:gd name="connsiteY100" fmla="*/ 497601 h 2432604"/>
              <a:gd name="connsiteX101" fmla="*/ 2298654 w 3655067"/>
              <a:gd name="connsiteY101" fmla="*/ 509031 h 2432604"/>
              <a:gd name="connsiteX102" fmla="*/ 2296273 w 3655067"/>
              <a:gd name="connsiteY102" fmla="*/ 524271 h 2432604"/>
              <a:gd name="connsiteX103" fmla="*/ 2307226 w 3655067"/>
              <a:gd name="connsiteY103" fmla="*/ 543797 h 2432604"/>
              <a:gd name="connsiteX104" fmla="*/ 2284843 w 3655067"/>
              <a:gd name="connsiteY104" fmla="*/ 556180 h 2432604"/>
              <a:gd name="connsiteX105" fmla="*/ 2290082 w 3655067"/>
              <a:gd name="connsiteY105" fmla="*/ 599995 h 2432604"/>
              <a:gd name="connsiteX106" fmla="*/ 2296273 w 3655067"/>
              <a:gd name="connsiteY106" fmla="*/ 601900 h 2432604"/>
              <a:gd name="connsiteX107" fmla="*/ 2314847 w 3655067"/>
              <a:gd name="connsiteY107" fmla="*/ 591422 h 2432604"/>
              <a:gd name="connsiteX108" fmla="*/ 2366758 w 3655067"/>
              <a:gd name="connsiteY108" fmla="*/ 550465 h 2432604"/>
              <a:gd name="connsiteX109" fmla="*/ 2412954 w 3655067"/>
              <a:gd name="connsiteY109" fmla="*/ 550941 h 2432604"/>
              <a:gd name="connsiteX110" fmla="*/ 2415335 w 3655067"/>
              <a:gd name="connsiteY110" fmla="*/ 579992 h 2432604"/>
              <a:gd name="connsiteX111" fmla="*/ 2391047 w 3655067"/>
              <a:gd name="connsiteY111" fmla="*/ 613330 h 2432604"/>
              <a:gd name="connsiteX112" fmla="*/ 2384855 w 3655067"/>
              <a:gd name="connsiteY112" fmla="*/ 621426 h 2432604"/>
              <a:gd name="connsiteX113" fmla="*/ 2789191 w 3655067"/>
              <a:gd name="connsiteY113" fmla="*/ 570944 h 2432604"/>
              <a:gd name="connsiteX114" fmla="*/ 2777285 w 3655067"/>
              <a:gd name="connsiteY114" fmla="*/ 556656 h 2432604"/>
              <a:gd name="connsiteX115" fmla="*/ 2822053 w 3655067"/>
              <a:gd name="connsiteY115" fmla="*/ 557609 h 2432604"/>
              <a:gd name="connsiteX116" fmla="*/ 2808718 w 3655067"/>
              <a:gd name="connsiteY116" fmla="*/ 562847 h 2432604"/>
              <a:gd name="connsiteX117" fmla="*/ 2812051 w 3655067"/>
              <a:gd name="connsiteY117" fmla="*/ 567134 h 2432604"/>
              <a:gd name="connsiteX118" fmla="*/ 2862534 w 3655067"/>
              <a:gd name="connsiteY118" fmla="*/ 559990 h 2432604"/>
              <a:gd name="connsiteX119" fmla="*/ 3004457 w 3655067"/>
              <a:gd name="connsiteY119" fmla="*/ 539511 h 2432604"/>
              <a:gd name="connsiteX120" fmla="*/ 3170191 w 3655067"/>
              <a:gd name="connsiteY120" fmla="*/ 511413 h 2432604"/>
              <a:gd name="connsiteX121" fmla="*/ 3347833 w 3655067"/>
              <a:gd name="connsiteY121" fmla="*/ 471408 h 2432604"/>
              <a:gd name="connsiteX122" fmla="*/ 3484516 w 3655067"/>
              <a:gd name="connsiteY122" fmla="*/ 399494 h 2432604"/>
              <a:gd name="connsiteX123" fmla="*/ 3504519 w 3655067"/>
              <a:gd name="connsiteY123" fmla="*/ 358536 h 2432604"/>
              <a:gd name="connsiteX124" fmla="*/ 3525950 w 3655067"/>
              <a:gd name="connsiteY124" fmla="*/ 281384 h 2432604"/>
              <a:gd name="connsiteX125" fmla="*/ 3532618 w 3655067"/>
              <a:gd name="connsiteY125" fmla="*/ 270906 h 2432604"/>
              <a:gd name="connsiteX126" fmla="*/ 3574528 w 3655067"/>
              <a:gd name="connsiteY126" fmla="*/ 268049 h 2432604"/>
              <a:gd name="connsiteX127" fmla="*/ 3608341 w 3655067"/>
              <a:gd name="connsiteY127" fmla="*/ 329009 h 2432604"/>
              <a:gd name="connsiteX128" fmla="*/ 3648346 w 3655067"/>
              <a:gd name="connsiteY128" fmla="*/ 520938 h 2432604"/>
              <a:gd name="connsiteX129" fmla="*/ 3650251 w 3655067"/>
              <a:gd name="connsiteY129" fmla="*/ 720486 h 2432604"/>
              <a:gd name="connsiteX130" fmla="*/ 3622153 w 3655067"/>
              <a:gd name="connsiteY130" fmla="*/ 820022 h 2432604"/>
              <a:gd name="connsiteX131" fmla="*/ 3586910 w 3655067"/>
              <a:gd name="connsiteY131" fmla="*/ 826214 h 2432604"/>
              <a:gd name="connsiteX132" fmla="*/ 3552144 w 3655067"/>
              <a:gd name="connsiteY132" fmla="*/ 772397 h 2432604"/>
              <a:gd name="connsiteX133" fmla="*/ 3537380 w 3655067"/>
              <a:gd name="connsiteY133" fmla="*/ 730487 h 2432604"/>
              <a:gd name="connsiteX134" fmla="*/ 3515473 w 3655067"/>
              <a:gd name="connsiteY134" fmla="*/ 706675 h 2432604"/>
              <a:gd name="connsiteX135" fmla="*/ 3396886 w 3655067"/>
              <a:gd name="connsiteY135" fmla="*/ 665717 h 2432604"/>
              <a:gd name="connsiteX136" fmla="*/ 3122090 w 3655067"/>
              <a:gd name="connsiteY136" fmla="*/ 658574 h 2432604"/>
              <a:gd name="connsiteX137" fmla="*/ 3117328 w 3655067"/>
              <a:gd name="connsiteY137" fmla="*/ 659526 h 2432604"/>
              <a:gd name="connsiteX138" fmla="*/ 3137806 w 3655067"/>
              <a:gd name="connsiteY138" fmla="*/ 706675 h 2432604"/>
              <a:gd name="connsiteX139" fmla="*/ 3154475 w 3655067"/>
              <a:gd name="connsiteY139" fmla="*/ 772397 h 2432604"/>
              <a:gd name="connsiteX140" fmla="*/ 3161619 w 3655067"/>
              <a:gd name="connsiteY140" fmla="*/ 851455 h 2432604"/>
              <a:gd name="connsiteX141" fmla="*/ 3169715 w 3655067"/>
              <a:gd name="connsiteY141" fmla="*/ 865266 h 2432604"/>
              <a:gd name="connsiteX142" fmla="*/ 3182098 w 3655067"/>
              <a:gd name="connsiteY142" fmla="*/ 860504 h 2432604"/>
              <a:gd name="connsiteX143" fmla="*/ 3189718 w 3655067"/>
              <a:gd name="connsiteY143" fmla="*/ 854312 h 2432604"/>
              <a:gd name="connsiteX144" fmla="*/ 3191623 w 3655067"/>
              <a:gd name="connsiteY144" fmla="*/ 856217 h 2432604"/>
              <a:gd name="connsiteX145" fmla="*/ 3178764 w 3655067"/>
              <a:gd name="connsiteY145" fmla="*/ 870505 h 2432604"/>
              <a:gd name="connsiteX146" fmla="*/ 3201148 w 3655067"/>
              <a:gd name="connsiteY146" fmla="*/ 881459 h 2432604"/>
              <a:gd name="connsiteX147" fmla="*/ 3215911 w 3655067"/>
              <a:gd name="connsiteY147" fmla="*/ 815260 h 2432604"/>
              <a:gd name="connsiteX148" fmla="*/ 3215435 w 3655067"/>
              <a:gd name="connsiteY148" fmla="*/ 783827 h 2432604"/>
              <a:gd name="connsiteX149" fmla="*/ 3218769 w 3655067"/>
              <a:gd name="connsiteY149" fmla="*/ 777636 h 2432604"/>
              <a:gd name="connsiteX150" fmla="*/ 3223531 w 3655067"/>
              <a:gd name="connsiteY150" fmla="*/ 782399 h 2432604"/>
              <a:gd name="connsiteX151" fmla="*/ 3204005 w 3655067"/>
              <a:gd name="connsiteY151" fmla="*/ 913367 h 2432604"/>
              <a:gd name="connsiteX152" fmla="*/ 3144474 w 3655067"/>
              <a:gd name="connsiteY152" fmla="*/ 954325 h 2432604"/>
              <a:gd name="connsiteX153" fmla="*/ 3123995 w 3655067"/>
              <a:gd name="connsiteY153" fmla="*/ 962421 h 2432604"/>
              <a:gd name="connsiteX154" fmla="*/ 3112565 w 3655067"/>
              <a:gd name="connsiteY154" fmla="*/ 959087 h 2432604"/>
              <a:gd name="connsiteX155" fmla="*/ 3086372 w 3655067"/>
              <a:gd name="connsiteY155" fmla="*/ 948610 h 2432604"/>
              <a:gd name="connsiteX156" fmla="*/ 3009695 w 3655067"/>
              <a:gd name="connsiteY156" fmla="*/ 962421 h 2432604"/>
              <a:gd name="connsiteX157" fmla="*/ 2987788 w 3655067"/>
              <a:gd name="connsiteY157" fmla="*/ 974804 h 2432604"/>
              <a:gd name="connsiteX158" fmla="*/ 2939210 w 3655067"/>
              <a:gd name="connsiteY158" fmla="*/ 1005284 h 2432604"/>
              <a:gd name="connsiteX159" fmla="*/ 2931590 w 3655067"/>
              <a:gd name="connsiteY159" fmla="*/ 1007189 h 2432604"/>
              <a:gd name="connsiteX160" fmla="*/ 2907778 w 3655067"/>
              <a:gd name="connsiteY160" fmla="*/ 997664 h 2432604"/>
              <a:gd name="connsiteX161" fmla="*/ 2890157 w 3655067"/>
              <a:gd name="connsiteY161" fmla="*/ 991949 h 2432604"/>
              <a:gd name="connsiteX162" fmla="*/ 2818243 w 3655067"/>
              <a:gd name="connsiteY162" fmla="*/ 1001950 h 2432604"/>
              <a:gd name="connsiteX163" fmla="*/ 2672034 w 3655067"/>
              <a:gd name="connsiteY163" fmla="*/ 1015285 h 2432604"/>
              <a:gd name="connsiteX164" fmla="*/ 2644888 w 3655067"/>
              <a:gd name="connsiteY164" fmla="*/ 1022905 h 2432604"/>
              <a:gd name="connsiteX165" fmla="*/ 2628695 w 3655067"/>
              <a:gd name="connsiteY165" fmla="*/ 1024334 h 2432604"/>
              <a:gd name="connsiteX166" fmla="*/ 2581070 w 3655067"/>
              <a:gd name="connsiteY166" fmla="*/ 1023381 h 2432604"/>
              <a:gd name="connsiteX167" fmla="*/ 2459150 w 3655067"/>
              <a:gd name="connsiteY167" fmla="*/ 1034335 h 2432604"/>
              <a:gd name="connsiteX168" fmla="*/ 2453911 w 3655067"/>
              <a:gd name="connsiteY168" fmla="*/ 1035287 h 2432604"/>
              <a:gd name="connsiteX169" fmla="*/ 2423908 w 3655067"/>
              <a:gd name="connsiteY169" fmla="*/ 1118631 h 2432604"/>
              <a:gd name="connsiteX170" fmla="*/ 2466770 w 3655067"/>
              <a:gd name="connsiteY170" fmla="*/ 1159589 h 2432604"/>
              <a:gd name="connsiteX171" fmla="*/ 2512490 w 3655067"/>
              <a:gd name="connsiteY171" fmla="*/ 1215786 h 2432604"/>
              <a:gd name="connsiteX172" fmla="*/ 2531540 w 3655067"/>
              <a:gd name="connsiteY172" fmla="*/ 1239122 h 2432604"/>
              <a:gd name="connsiteX173" fmla="*/ 2540113 w 3655067"/>
              <a:gd name="connsiteY173" fmla="*/ 1256744 h 2432604"/>
              <a:gd name="connsiteX174" fmla="*/ 2532493 w 3655067"/>
              <a:gd name="connsiteY174" fmla="*/ 1304845 h 2432604"/>
              <a:gd name="connsiteX175" fmla="*/ 2469151 w 3655067"/>
              <a:gd name="connsiteY175" fmla="*/ 1433432 h 2432604"/>
              <a:gd name="connsiteX176" fmla="*/ 2423908 w 3655067"/>
              <a:gd name="connsiteY176" fmla="*/ 1543446 h 2432604"/>
              <a:gd name="connsiteX177" fmla="*/ 2361519 w 3655067"/>
              <a:gd name="connsiteY177" fmla="*/ 1703942 h 2432604"/>
              <a:gd name="connsiteX178" fmla="*/ 2284367 w 3655067"/>
              <a:gd name="connsiteY178" fmla="*/ 1914445 h 2432604"/>
              <a:gd name="connsiteX179" fmla="*/ 2223883 w 3655067"/>
              <a:gd name="connsiteY179" fmla="*/ 2084466 h 2432604"/>
              <a:gd name="connsiteX180" fmla="*/ 2137682 w 3655067"/>
              <a:gd name="connsiteY180" fmla="*/ 2220197 h 2432604"/>
              <a:gd name="connsiteX181" fmla="*/ 2078150 w 3655067"/>
              <a:gd name="connsiteY181" fmla="*/ 2253535 h 2432604"/>
              <a:gd name="connsiteX182" fmla="*/ 1920512 w 3655067"/>
              <a:gd name="connsiteY182" fmla="*/ 2307827 h 2432604"/>
              <a:gd name="connsiteX183" fmla="*/ 1902890 w 3655067"/>
              <a:gd name="connsiteY183" fmla="*/ 2317829 h 2432604"/>
              <a:gd name="connsiteX184" fmla="*/ 1866695 w 3655067"/>
              <a:gd name="connsiteY184" fmla="*/ 2323543 h 2432604"/>
              <a:gd name="connsiteX185" fmla="*/ 1632857 w 3655067"/>
              <a:gd name="connsiteY185" fmla="*/ 2260679 h 2432604"/>
              <a:gd name="connsiteX186" fmla="*/ 1619998 w 3655067"/>
              <a:gd name="connsiteY186" fmla="*/ 2258297 h 2432604"/>
              <a:gd name="connsiteX187" fmla="*/ 1682387 w 3655067"/>
              <a:gd name="connsiteY187" fmla="*/ 2432605 h 2432604"/>
              <a:gd name="connsiteX188" fmla="*/ 260304 w 3655067"/>
              <a:gd name="connsiteY188" fmla="*/ 2432605 h 2432604"/>
              <a:gd name="connsiteX189" fmla="*/ 1525700 w 3655067"/>
              <a:gd name="connsiteY189" fmla="*/ 801449 h 2432604"/>
              <a:gd name="connsiteX190" fmla="*/ 1469979 w 3655067"/>
              <a:gd name="connsiteY190" fmla="*/ 807164 h 2432604"/>
              <a:gd name="connsiteX191" fmla="*/ 1428545 w 3655067"/>
              <a:gd name="connsiteY191" fmla="*/ 810497 h 2432604"/>
              <a:gd name="connsiteX192" fmla="*/ 1393779 w 3655067"/>
              <a:gd name="connsiteY192" fmla="*/ 809545 h 2432604"/>
              <a:gd name="connsiteX193" fmla="*/ 1282813 w 3655067"/>
              <a:gd name="connsiteY193" fmla="*/ 819070 h 2432604"/>
              <a:gd name="connsiteX194" fmla="*/ 1263287 w 3655067"/>
              <a:gd name="connsiteY194" fmla="*/ 822880 h 2432604"/>
              <a:gd name="connsiteX195" fmla="*/ 1229473 w 3655067"/>
              <a:gd name="connsiteY195" fmla="*/ 833357 h 2432604"/>
              <a:gd name="connsiteX196" fmla="*/ 1214233 w 3655067"/>
              <a:gd name="connsiteY196" fmla="*/ 839072 h 2432604"/>
              <a:gd name="connsiteX197" fmla="*/ 1207089 w 3655067"/>
              <a:gd name="connsiteY197" fmla="*/ 841454 h 2432604"/>
              <a:gd name="connsiteX198" fmla="*/ 1174228 w 3655067"/>
              <a:gd name="connsiteY198" fmla="*/ 865266 h 2432604"/>
              <a:gd name="connsiteX199" fmla="*/ 1171370 w 3655067"/>
              <a:gd name="connsiteY199" fmla="*/ 870029 h 2432604"/>
              <a:gd name="connsiteX200" fmla="*/ 1160893 w 3655067"/>
              <a:gd name="connsiteY200" fmla="*/ 893841 h 2432604"/>
              <a:gd name="connsiteX201" fmla="*/ 1159464 w 3655067"/>
              <a:gd name="connsiteY201" fmla="*/ 928607 h 2432604"/>
              <a:gd name="connsiteX202" fmla="*/ 1155178 w 3655067"/>
              <a:gd name="connsiteY202" fmla="*/ 1002902 h 2432604"/>
              <a:gd name="connsiteX203" fmla="*/ 1108029 w 3655067"/>
              <a:gd name="connsiteY203" fmla="*/ 1041955 h 2432604"/>
              <a:gd name="connsiteX204" fmla="*/ 1015637 w 3655067"/>
              <a:gd name="connsiteY204" fmla="*/ 1084341 h 2432604"/>
              <a:gd name="connsiteX205" fmla="*/ 992300 w 3655067"/>
              <a:gd name="connsiteY205" fmla="*/ 1103867 h 2432604"/>
              <a:gd name="connsiteX206" fmla="*/ 960392 w 3655067"/>
              <a:gd name="connsiteY206" fmla="*/ 1163399 h 2432604"/>
              <a:gd name="connsiteX207" fmla="*/ 965630 w 3655067"/>
              <a:gd name="connsiteY207" fmla="*/ 1195307 h 2432604"/>
              <a:gd name="connsiteX208" fmla="*/ 976108 w 3655067"/>
              <a:gd name="connsiteY208" fmla="*/ 1205309 h 2432604"/>
              <a:gd name="connsiteX209" fmla="*/ 1042783 w 3655067"/>
              <a:gd name="connsiteY209" fmla="*/ 1250076 h 2432604"/>
              <a:gd name="connsiteX210" fmla="*/ 1060880 w 3655067"/>
              <a:gd name="connsiteY210" fmla="*/ 1266745 h 2432604"/>
              <a:gd name="connsiteX211" fmla="*/ 1074215 w 3655067"/>
              <a:gd name="connsiteY211" fmla="*/ 1295320 h 2432604"/>
              <a:gd name="connsiteX212" fmla="*/ 1086598 w 3655067"/>
              <a:gd name="connsiteY212" fmla="*/ 1305321 h 2432604"/>
              <a:gd name="connsiteX213" fmla="*/ 1134223 w 3655067"/>
              <a:gd name="connsiteY213" fmla="*/ 1307226 h 2432604"/>
              <a:gd name="connsiteX214" fmla="*/ 1292338 w 3655067"/>
              <a:gd name="connsiteY214" fmla="*/ 1371520 h 2432604"/>
              <a:gd name="connsiteX215" fmla="*/ 1312817 w 3655067"/>
              <a:gd name="connsiteY215" fmla="*/ 1387712 h 2432604"/>
              <a:gd name="connsiteX216" fmla="*/ 1372824 w 3655067"/>
              <a:gd name="connsiteY216" fmla="*/ 1419621 h 2432604"/>
              <a:gd name="connsiteX217" fmla="*/ 1383778 w 3655067"/>
              <a:gd name="connsiteY217" fmla="*/ 1422479 h 2432604"/>
              <a:gd name="connsiteX218" fmla="*/ 1388064 w 3655067"/>
              <a:gd name="connsiteY218" fmla="*/ 1414859 h 2432604"/>
              <a:gd name="connsiteX219" fmla="*/ 1396160 w 3655067"/>
              <a:gd name="connsiteY219" fmla="*/ 1380092 h 2432604"/>
              <a:gd name="connsiteX220" fmla="*/ 1439023 w 3655067"/>
              <a:gd name="connsiteY220" fmla="*/ 1342469 h 2432604"/>
              <a:gd name="connsiteX221" fmla="*/ 1458073 w 3655067"/>
              <a:gd name="connsiteY221" fmla="*/ 1334372 h 2432604"/>
              <a:gd name="connsiteX222" fmla="*/ 1495697 w 3655067"/>
              <a:gd name="connsiteY222" fmla="*/ 1296272 h 2432604"/>
              <a:gd name="connsiteX223" fmla="*/ 1563800 w 3655067"/>
              <a:gd name="connsiteY223" fmla="*/ 1221977 h 2432604"/>
              <a:gd name="connsiteX224" fmla="*/ 1582850 w 3655067"/>
              <a:gd name="connsiteY224" fmla="*/ 1200546 h 2432604"/>
              <a:gd name="connsiteX225" fmla="*/ 1617617 w 3655067"/>
              <a:gd name="connsiteY225" fmla="*/ 1162922 h 2432604"/>
              <a:gd name="connsiteX226" fmla="*/ 1643810 w 3655067"/>
              <a:gd name="connsiteY226" fmla="*/ 1141967 h 2432604"/>
              <a:gd name="connsiteX227" fmla="*/ 1692388 w 3655067"/>
              <a:gd name="connsiteY227" fmla="*/ 1092914 h 2432604"/>
              <a:gd name="connsiteX228" fmla="*/ 1524272 w 3655067"/>
              <a:gd name="connsiteY228" fmla="*/ 997664 h 2432604"/>
              <a:gd name="connsiteX229" fmla="*/ 1525700 w 3655067"/>
              <a:gd name="connsiteY229" fmla="*/ 801449 h 2432604"/>
              <a:gd name="connsiteX230" fmla="*/ 2366758 w 3655067"/>
              <a:gd name="connsiteY230" fmla="*/ 823356 h 2432604"/>
              <a:gd name="connsiteX231" fmla="*/ 2412478 w 3655067"/>
              <a:gd name="connsiteY231" fmla="*/ 810021 h 2432604"/>
              <a:gd name="connsiteX232" fmla="*/ 2444863 w 3655067"/>
              <a:gd name="connsiteY232" fmla="*/ 789066 h 2432604"/>
              <a:gd name="connsiteX233" fmla="*/ 2485820 w 3655067"/>
              <a:gd name="connsiteY233" fmla="*/ 767159 h 2432604"/>
              <a:gd name="connsiteX234" fmla="*/ 2502013 w 3655067"/>
              <a:gd name="connsiteY234" fmla="*/ 760967 h 2432604"/>
              <a:gd name="connsiteX235" fmla="*/ 2557258 w 3655067"/>
              <a:gd name="connsiteY235" fmla="*/ 788114 h 2432604"/>
              <a:gd name="connsiteX236" fmla="*/ 2571545 w 3655067"/>
              <a:gd name="connsiteY236" fmla="*/ 798115 h 2432604"/>
              <a:gd name="connsiteX237" fmla="*/ 2606311 w 3655067"/>
              <a:gd name="connsiteY237" fmla="*/ 810021 h 2432604"/>
              <a:gd name="connsiteX238" fmla="*/ 2626314 w 3655067"/>
              <a:gd name="connsiteY238" fmla="*/ 831452 h 2432604"/>
              <a:gd name="connsiteX239" fmla="*/ 2631553 w 3655067"/>
              <a:gd name="connsiteY239" fmla="*/ 866219 h 2432604"/>
              <a:gd name="connsiteX240" fmla="*/ 2641554 w 3655067"/>
              <a:gd name="connsiteY240" fmla="*/ 866219 h 2432604"/>
              <a:gd name="connsiteX241" fmla="*/ 2688226 w 3655067"/>
              <a:gd name="connsiteY241" fmla="*/ 861456 h 2432604"/>
              <a:gd name="connsiteX242" fmla="*/ 2830149 w 3655067"/>
              <a:gd name="connsiteY242" fmla="*/ 847645 h 2432604"/>
              <a:gd name="connsiteX243" fmla="*/ 2892061 w 3655067"/>
              <a:gd name="connsiteY243" fmla="*/ 849550 h 2432604"/>
              <a:gd name="connsiteX244" fmla="*/ 2946830 w 3655067"/>
              <a:gd name="connsiteY244" fmla="*/ 910986 h 2432604"/>
              <a:gd name="connsiteX245" fmla="*/ 2961118 w 3655067"/>
              <a:gd name="connsiteY245" fmla="*/ 909081 h 2432604"/>
              <a:gd name="connsiteX246" fmla="*/ 2951593 w 3655067"/>
              <a:gd name="connsiteY246" fmla="*/ 901937 h 2432604"/>
              <a:gd name="connsiteX247" fmla="*/ 2953022 w 3655067"/>
              <a:gd name="connsiteY247" fmla="*/ 899080 h 2432604"/>
              <a:gd name="connsiteX248" fmla="*/ 2960641 w 3655067"/>
              <a:gd name="connsiteY248" fmla="*/ 903842 h 2432604"/>
              <a:gd name="connsiteX249" fmla="*/ 2968261 w 3655067"/>
              <a:gd name="connsiteY249" fmla="*/ 909557 h 2432604"/>
              <a:gd name="connsiteX250" fmla="*/ 2983501 w 3655067"/>
              <a:gd name="connsiteY250" fmla="*/ 902890 h 2432604"/>
              <a:gd name="connsiteX251" fmla="*/ 2986359 w 3655067"/>
              <a:gd name="connsiteY251" fmla="*/ 878125 h 2432604"/>
              <a:gd name="connsiteX252" fmla="*/ 2983025 w 3655067"/>
              <a:gd name="connsiteY252" fmla="*/ 853836 h 2432604"/>
              <a:gd name="connsiteX253" fmla="*/ 2986835 w 3655067"/>
              <a:gd name="connsiteY253" fmla="*/ 847169 h 2432604"/>
              <a:gd name="connsiteX254" fmla="*/ 2992074 w 3655067"/>
              <a:gd name="connsiteY254" fmla="*/ 851931 h 2432604"/>
              <a:gd name="connsiteX255" fmla="*/ 2997789 w 3655067"/>
              <a:gd name="connsiteY255" fmla="*/ 867647 h 2432604"/>
              <a:gd name="connsiteX256" fmla="*/ 3000170 w 3655067"/>
              <a:gd name="connsiteY256" fmla="*/ 860980 h 2432604"/>
              <a:gd name="connsiteX257" fmla="*/ 2979691 w 3655067"/>
              <a:gd name="connsiteY257" fmla="*/ 768111 h 2432604"/>
              <a:gd name="connsiteX258" fmla="*/ 2949688 w 3655067"/>
              <a:gd name="connsiteY258" fmla="*/ 688577 h 2432604"/>
              <a:gd name="connsiteX259" fmla="*/ 2932543 w 3655067"/>
              <a:gd name="connsiteY259" fmla="*/ 674290 h 2432604"/>
              <a:gd name="connsiteX260" fmla="*/ 2876822 w 3655067"/>
              <a:gd name="connsiteY260" fmla="*/ 678576 h 2432604"/>
              <a:gd name="connsiteX261" fmla="*/ 2833959 w 3655067"/>
              <a:gd name="connsiteY261" fmla="*/ 688577 h 2432604"/>
              <a:gd name="connsiteX262" fmla="*/ 2823482 w 3655067"/>
              <a:gd name="connsiteY262" fmla="*/ 703817 h 2432604"/>
              <a:gd name="connsiteX263" fmla="*/ 2827291 w 3655067"/>
              <a:gd name="connsiteY263" fmla="*/ 712866 h 2432604"/>
              <a:gd name="connsiteX264" fmla="*/ 2832530 w 3655067"/>
              <a:gd name="connsiteY264" fmla="*/ 744775 h 2432604"/>
              <a:gd name="connsiteX265" fmla="*/ 2799193 w 3655067"/>
              <a:gd name="connsiteY265" fmla="*/ 746204 h 2432604"/>
              <a:gd name="connsiteX266" fmla="*/ 2785858 w 3655067"/>
              <a:gd name="connsiteY266" fmla="*/ 739536 h 2432604"/>
              <a:gd name="connsiteX267" fmla="*/ 2773951 w 3655067"/>
              <a:gd name="connsiteY267" fmla="*/ 705246 h 2432604"/>
              <a:gd name="connsiteX268" fmla="*/ 2782524 w 3655067"/>
              <a:gd name="connsiteY268" fmla="*/ 694769 h 2432604"/>
              <a:gd name="connsiteX269" fmla="*/ 2761093 w 3655067"/>
              <a:gd name="connsiteY269" fmla="*/ 691435 h 2432604"/>
              <a:gd name="connsiteX270" fmla="*/ 2702990 w 3655067"/>
              <a:gd name="connsiteY270" fmla="*/ 696197 h 2432604"/>
              <a:gd name="connsiteX271" fmla="*/ 2554400 w 3655067"/>
              <a:gd name="connsiteY271" fmla="*/ 710009 h 2432604"/>
              <a:gd name="connsiteX272" fmla="*/ 2438195 w 3655067"/>
              <a:gd name="connsiteY272" fmla="*/ 718105 h 2432604"/>
              <a:gd name="connsiteX273" fmla="*/ 2408192 w 3655067"/>
              <a:gd name="connsiteY273" fmla="*/ 721439 h 2432604"/>
              <a:gd name="connsiteX274" fmla="*/ 2399619 w 3655067"/>
              <a:gd name="connsiteY274" fmla="*/ 783351 h 2432604"/>
              <a:gd name="connsiteX275" fmla="*/ 2366758 w 3655067"/>
              <a:gd name="connsiteY275" fmla="*/ 823356 h 2432604"/>
              <a:gd name="connsiteX276" fmla="*/ 1703818 w 3655067"/>
              <a:gd name="connsiteY276" fmla="*/ 1034335 h 2432604"/>
              <a:gd name="connsiteX277" fmla="*/ 1736203 w 3655067"/>
              <a:gd name="connsiteY277" fmla="*/ 1034335 h 2432604"/>
              <a:gd name="connsiteX278" fmla="*/ 1750967 w 3655067"/>
              <a:gd name="connsiteY278" fmla="*/ 1021476 h 2432604"/>
              <a:gd name="connsiteX279" fmla="*/ 1787162 w 3655067"/>
              <a:gd name="connsiteY279" fmla="*/ 967184 h 2432604"/>
              <a:gd name="connsiteX280" fmla="*/ 1832405 w 3655067"/>
              <a:gd name="connsiteY280" fmla="*/ 951944 h 2432604"/>
              <a:gd name="connsiteX281" fmla="*/ 1841930 w 3655067"/>
              <a:gd name="connsiteY281" fmla="*/ 946229 h 2432604"/>
              <a:gd name="connsiteX282" fmla="*/ 1863362 w 3655067"/>
              <a:gd name="connsiteY282" fmla="*/ 884792 h 2432604"/>
              <a:gd name="connsiteX283" fmla="*/ 1871934 w 3655067"/>
              <a:gd name="connsiteY283" fmla="*/ 774302 h 2432604"/>
              <a:gd name="connsiteX284" fmla="*/ 1864314 w 3655067"/>
              <a:gd name="connsiteY284" fmla="*/ 767159 h 2432604"/>
              <a:gd name="connsiteX285" fmla="*/ 1854313 w 3655067"/>
              <a:gd name="connsiteY285" fmla="*/ 767635 h 2432604"/>
              <a:gd name="connsiteX286" fmla="*/ 1639524 w 3655067"/>
              <a:gd name="connsiteY286" fmla="*/ 784780 h 2432604"/>
              <a:gd name="connsiteX287" fmla="*/ 1590947 w 3655067"/>
              <a:gd name="connsiteY287" fmla="*/ 811926 h 2432604"/>
              <a:gd name="connsiteX288" fmla="*/ 1559038 w 3655067"/>
              <a:gd name="connsiteY288" fmla="*/ 902414 h 2432604"/>
              <a:gd name="connsiteX289" fmla="*/ 1557133 w 3655067"/>
              <a:gd name="connsiteY289" fmla="*/ 921940 h 2432604"/>
              <a:gd name="connsiteX290" fmla="*/ 1563800 w 3655067"/>
              <a:gd name="connsiteY290" fmla="*/ 942895 h 2432604"/>
              <a:gd name="connsiteX291" fmla="*/ 1622379 w 3655067"/>
              <a:gd name="connsiteY291" fmla="*/ 1020524 h 2432604"/>
              <a:gd name="connsiteX292" fmla="*/ 1703818 w 3655067"/>
              <a:gd name="connsiteY292" fmla="*/ 1034335 h 2432604"/>
              <a:gd name="connsiteX293" fmla="*/ 2975405 w 3655067"/>
              <a:gd name="connsiteY293" fmla="*/ 670480 h 2432604"/>
              <a:gd name="connsiteX294" fmla="*/ 2978263 w 3655067"/>
              <a:gd name="connsiteY294" fmla="*/ 705246 h 2432604"/>
              <a:gd name="connsiteX295" fmla="*/ 3013505 w 3655067"/>
              <a:gd name="connsiteY295" fmla="*/ 843359 h 2432604"/>
              <a:gd name="connsiteX296" fmla="*/ 3021601 w 3655067"/>
              <a:gd name="connsiteY296" fmla="*/ 892412 h 2432604"/>
              <a:gd name="connsiteX297" fmla="*/ 3028269 w 3655067"/>
              <a:gd name="connsiteY297" fmla="*/ 900032 h 2432604"/>
              <a:gd name="connsiteX298" fmla="*/ 3056844 w 3655067"/>
              <a:gd name="connsiteY298" fmla="*/ 898604 h 2432604"/>
              <a:gd name="connsiteX299" fmla="*/ 3103040 w 3655067"/>
              <a:gd name="connsiteY299" fmla="*/ 841454 h 2432604"/>
              <a:gd name="connsiteX300" fmla="*/ 3076370 w 3655067"/>
              <a:gd name="connsiteY300" fmla="*/ 710961 h 2432604"/>
              <a:gd name="connsiteX301" fmla="*/ 2975405 w 3655067"/>
              <a:gd name="connsiteY301" fmla="*/ 670480 h 2432604"/>
              <a:gd name="connsiteX302" fmla="*/ 2233408 w 3655067"/>
              <a:gd name="connsiteY302" fmla="*/ 546179 h 2432604"/>
              <a:gd name="connsiteX303" fmla="*/ 2229598 w 3655067"/>
              <a:gd name="connsiteY303" fmla="*/ 545226 h 2432604"/>
              <a:gd name="connsiteX304" fmla="*/ 2218644 w 3655067"/>
              <a:gd name="connsiteY304" fmla="*/ 561419 h 2432604"/>
              <a:gd name="connsiteX305" fmla="*/ 2192450 w 3655067"/>
              <a:gd name="connsiteY305" fmla="*/ 616664 h 2432604"/>
              <a:gd name="connsiteX306" fmla="*/ 2189593 w 3655067"/>
              <a:gd name="connsiteY306" fmla="*/ 624284 h 2432604"/>
              <a:gd name="connsiteX307" fmla="*/ 2197689 w 3655067"/>
              <a:gd name="connsiteY307" fmla="*/ 626189 h 2432604"/>
              <a:gd name="connsiteX308" fmla="*/ 2232455 w 3655067"/>
              <a:gd name="connsiteY308" fmla="*/ 634761 h 2432604"/>
              <a:gd name="connsiteX309" fmla="*/ 2263888 w 3655067"/>
              <a:gd name="connsiteY309" fmla="*/ 608091 h 2432604"/>
              <a:gd name="connsiteX310" fmla="*/ 2262459 w 3655067"/>
              <a:gd name="connsiteY310" fmla="*/ 568563 h 2432604"/>
              <a:gd name="connsiteX311" fmla="*/ 2262459 w 3655067"/>
              <a:gd name="connsiteY311" fmla="*/ 565229 h 2432604"/>
              <a:gd name="connsiteX312" fmla="*/ 2252934 w 3655067"/>
              <a:gd name="connsiteY312" fmla="*/ 557133 h 2432604"/>
              <a:gd name="connsiteX313" fmla="*/ 2233408 w 3655067"/>
              <a:gd name="connsiteY313" fmla="*/ 546179 h 2432604"/>
              <a:gd name="connsiteX314" fmla="*/ 2642030 w 3655067"/>
              <a:gd name="connsiteY314" fmla="*/ 938609 h 2432604"/>
              <a:gd name="connsiteX315" fmla="*/ 2718230 w 3655067"/>
              <a:gd name="connsiteY315" fmla="*/ 930989 h 2432604"/>
              <a:gd name="connsiteX316" fmla="*/ 2724422 w 3655067"/>
              <a:gd name="connsiteY316" fmla="*/ 926226 h 2432604"/>
              <a:gd name="connsiteX317" fmla="*/ 2717754 w 3655067"/>
              <a:gd name="connsiteY317" fmla="*/ 922892 h 2432604"/>
              <a:gd name="connsiteX318" fmla="*/ 2642030 w 3655067"/>
              <a:gd name="connsiteY318" fmla="*/ 927655 h 2432604"/>
              <a:gd name="connsiteX319" fmla="*/ 2636315 w 3655067"/>
              <a:gd name="connsiteY319" fmla="*/ 934322 h 2432604"/>
              <a:gd name="connsiteX320" fmla="*/ 2642030 w 3655067"/>
              <a:gd name="connsiteY320" fmla="*/ 938609 h 2432604"/>
              <a:gd name="connsiteX321" fmla="*/ 2544875 w 3655067"/>
              <a:gd name="connsiteY321" fmla="*/ 942895 h 2432604"/>
              <a:gd name="connsiteX322" fmla="*/ 2546304 w 3655067"/>
              <a:gd name="connsiteY322" fmla="*/ 947181 h 2432604"/>
              <a:gd name="connsiteX323" fmla="*/ 2620599 w 3655067"/>
              <a:gd name="connsiteY323" fmla="*/ 940990 h 2432604"/>
              <a:gd name="connsiteX324" fmla="*/ 2626314 w 3655067"/>
              <a:gd name="connsiteY324" fmla="*/ 934322 h 2432604"/>
              <a:gd name="connsiteX325" fmla="*/ 2617741 w 3655067"/>
              <a:gd name="connsiteY325" fmla="*/ 930036 h 2432604"/>
              <a:gd name="connsiteX326" fmla="*/ 2563449 w 3655067"/>
              <a:gd name="connsiteY326" fmla="*/ 935751 h 2432604"/>
              <a:gd name="connsiteX327" fmla="*/ 2544875 w 3655067"/>
              <a:gd name="connsiteY327" fmla="*/ 942895 h 2432604"/>
              <a:gd name="connsiteX328" fmla="*/ 3175430 w 3655067"/>
              <a:gd name="connsiteY328" fmla="*/ 920035 h 2432604"/>
              <a:gd name="connsiteX329" fmla="*/ 3145903 w 3655067"/>
              <a:gd name="connsiteY329" fmla="*/ 907652 h 2432604"/>
              <a:gd name="connsiteX330" fmla="*/ 3136854 w 3655067"/>
              <a:gd name="connsiteY330" fmla="*/ 911462 h 2432604"/>
              <a:gd name="connsiteX331" fmla="*/ 3135425 w 3655067"/>
              <a:gd name="connsiteY331" fmla="*/ 921464 h 2432604"/>
              <a:gd name="connsiteX332" fmla="*/ 3175430 w 3655067"/>
              <a:gd name="connsiteY332" fmla="*/ 920035 h 2432604"/>
              <a:gd name="connsiteX333" fmla="*/ 2815385 w 3655067"/>
              <a:gd name="connsiteY333" fmla="*/ 916225 h 2432604"/>
              <a:gd name="connsiteX334" fmla="*/ 2886823 w 3655067"/>
              <a:gd name="connsiteY334" fmla="*/ 904319 h 2432604"/>
              <a:gd name="connsiteX335" fmla="*/ 2815385 w 3655067"/>
              <a:gd name="connsiteY335" fmla="*/ 916225 h 2432604"/>
              <a:gd name="connsiteX336" fmla="*/ 2103392 w 3655067"/>
              <a:gd name="connsiteY336" fmla="*/ 562371 h 2432604"/>
              <a:gd name="connsiteX337" fmla="*/ 2110059 w 3655067"/>
              <a:gd name="connsiteY337" fmla="*/ 553322 h 2432604"/>
              <a:gd name="connsiteX338" fmla="*/ 2123870 w 3655067"/>
              <a:gd name="connsiteY338" fmla="*/ 530463 h 2432604"/>
              <a:gd name="connsiteX339" fmla="*/ 2117203 w 3655067"/>
              <a:gd name="connsiteY339" fmla="*/ 505697 h 2432604"/>
              <a:gd name="connsiteX340" fmla="*/ 2103392 w 3655067"/>
              <a:gd name="connsiteY340" fmla="*/ 562371 h 2432604"/>
              <a:gd name="connsiteX341" fmla="*/ 2937782 w 3655067"/>
              <a:gd name="connsiteY341" fmla="*/ 968136 h 2432604"/>
              <a:gd name="connsiteX342" fmla="*/ 2935876 w 3655067"/>
              <a:gd name="connsiteY342" fmla="*/ 971470 h 2432604"/>
              <a:gd name="connsiteX343" fmla="*/ 2951116 w 3655067"/>
              <a:gd name="connsiteY343" fmla="*/ 983376 h 2432604"/>
              <a:gd name="connsiteX344" fmla="*/ 2964451 w 3655067"/>
              <a:gd name="connsiteY344" fmla="*/ 979090 h 2432604"/>
              <a:gd name="connsiteX345" fmla="*/ 2966833 w 3655067"/>
              <a:gd name="connsiteY345" fmla="*/ 970994 h 2432604"/>
              <a:gd name="connsiteX346" fmla="*/ 2954926 w 3655067"/>
              <a:gd name="connsiteY346" fmla="*/ 967184 h 2432604"/>
              <a:gd name="connsiteX347" fmla="*/ 2937782 w 3655067"/>
              <a:gd name="connsiteY347" fmla="*/ 968136 h 2432604"/>
              <a:gd name="connsiteX348" fmla="*/ 2239123 w 3655067"/>
              <a:gd name="connsiteY348" fmla="*/ 755252 h 2432604"/>
              <a:gd name="connsiteX349" fmla="*/ 2249124 w 3655067"/>
              <a:gd name="connsiteY349" fmla="*/ 784780 h 2432604"/>
              <a:gd name="connsiteX350" fmla="*/ 2251505 w 3655067"/>
              <a:gd name="connsiteY350" fmla="*/ 743822 h 2432604"/>
              <a:gd name="connsiteX351" fmla="*/ 2248648 w 3655067"/>
              <a:gd name="connsiteY351" fmla="*/ 742870 h 2432604"/>
              <a:gd name="connsiteX352" fmla="*/ 2239123 w 3655067"/>
              <a:gd name="connsiteY352" fmla="*/ 755252 h 2432604"/>
              <a:gd name="connsiteX353" fmla="*/ 2789668 w 3655067"/>
              <a:gd name="connsiteY353" fmla="*/ 920035 h 2432604"/>
              <a:gd name="connsiteX354" fmla="*/ 2752997 w 3655067"/>
              <a:gd name="connsiteY354" fmla="*/ 921940 h 2432604"/>
              <a:gd name="connsiteX355" fmla="*/ 2789668 w 3655067"/>
              <a:gd name="connsiteY355" fmla="*/ 920035 h 2432604"/>
              <a:gd name="connsiteX356" fmla="*/ 3577861 w 3655067"/>
              <a:gd name="connsiteY356" fmla="*/ 786685 h 2432604"/>
              <a:gd name="connsiteX357" fmla="*/ 3552620 w 3655067"/>
              <a:gd name="connsiteY357" fmla="*/ 748109 h 2432604"/>
              <a:gd name="connsiteX358" fmla="*/ 3577861 w 3655067"/>
              <a:gd name="connsiteY358" fmla="*/ 786685 h 2432604"/>
              <a:gd name="connsiteX359" fmla="*/ 3536428 w 3655067"/>
              <a:gd name="connsiteY359" fmla="*/ 297100 h 2432604"/>
              <a:gd name="connsiteX360" fmla="*/ 3519283 w 3655067"/>
              <a:gd name="connsiteY360" fmla="*/ 327104 h 2432604"/>
              <a:gd name="connsiteX361" fmla="*/ 3536428 w 3655067"/>
              <a:gd name="connsiteY361" fmla="*/ 297100 h 2432604"/>
              <a:gd name="connsiteX362" fmla="*/ 2101010 w 3655067"/>
              <a:gd name="connsiteY362" fmla="*/ 568563 h 2432604"/>
              <a:gd name="connsiteX363" fmla="*/ 2091485 w 3655067"/>
              <a:gd name="connsiteY363" fmla="*/ 582374 h 2432604"/>
              <a:gd name="connsiteX364" fmla="*/ 2101010 w 3655067"/>
              <a:gd name="connsiteY364" fmla="*/ 568563 h 24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</a:cxnLst>
            <a:rect l="l" t="t" r="r" b="b"/>
            <a:pathLst>
              <a:path w="3655067" h="2432604">
                <a:moveTo>
                  <a:pt x="260304" y="2432605"/>
                </a:moveTo>
                <a:cubicBezTo>
                  <a:pt x="243635" y="2383551"/>
                  <a:pt x="226967" y="2334497"/>
                  <a:pt x="209822" y="2284967"/>
                </a:cubicBezTo>
                <a:cubicBezTo>
                  <a:pt x="186485" y="2216387"/>
                  <a:pt x="171245" y="2145902"/>
                  <a:pt x="156005" y="2075417"/>
                </a:cubicBezTo>
                <a:cubicBezTo>
                  <a:pt x="148385" y="2040651"/>
                  <a:pt x="136479" y="2006361"/>
                  <a:pt x="124097" y="1973024"/>
                </a:cubicBezTo>
                <a:cubicBezTo>
                  <a:pt x="119810" y="1961117"/>
                  <a:pt x="111714" y="1949687"/>
                  <a:pt x="93140" y="1951116"/>
                </a:cubicBezTo>
                <a:cubicBezTo>
                  <a:pt x="81710" y="1952068"/>
                  <a:pt x="69328" y="1945401"/>
                  <a:pt x="57422" y="1942067"/>
                </a:cubicBezTo>
                <a:cubicBezTo>
                  <a:pt x="47897" y="1939210"/>
                  <a:pt x="39324" y="1940162"/>
                  <a:pt x="30752" y="1946354"/>
                </a:cubicBezTo>
                <a:cubicBezTo>
                  <a:pt x="25989" y="1949687"/>
                  <a:pt x="18845" y="1952545"/>
                  <a:pt x="19322" y="1942067"/>
                </a:cubicBezTo>
                <a:cubicBezTo>
                  <a:pt x="24084" y="1942067"/>
                  <a:pt x="28370" y="1942067"/>
                  <a:pt x="32657" y="1942067"/>
                </a:cubicBezTo>
                <a:cubicBezTo>
                  <a:pt x="32657" y="1940638"/>
                  <a:pt x="33133" y="1939210"/>
                  <a:pt x="33133" y="1938257"/>
                </a:cubicBezTo>
                <a:cubicBezTo>
                  <a:pt x="25989" y="1936829"/>
                  <a:pt x="18369" y="1935400"/>
                  <a:pt x="11225" y="1934447"/>
                </a:cubicBezTo>
                <a:cubicBezTo>
                  <a:pt x="3129" y="1933495"/>
                  <a:pt x="-1157" y="1929685"/>
                  <a:pt x="272" y="1921112"/>
                </a:cubicBezTo>
                <a:cubicBezTo>
                  <a:pt x="3605" y="1902062"/>
                  <a:pt x="5987" y="1883012"/>
                  <a:pt x="9797" y="1863962"/>
                </a:cubicBezTo>
                <a:cubicBezTo>
                  <a:pt x="26465" y="1776809"/>
                  <a:pt x="42182" y="1689655"/>
                  <a:pt x="47897" y="1601072"/>
                </a:cubicBezTo>
                <a:cubicBezTo>
                  <a:pt x="50754" y="1556781"/>
                  <a:pt x="55993" y="1512490"/>
                  <a:pt x="59803" y="1468199"/>
                </a:cubicBezTo>
                <a:cubicBezTo>
                  <a:pt x="65042" y="1407715"/>
                  <a:pt x="88854" y="1354375"/>
                  <a:pt x="122668" y="1304369"/>
                </a:cubicBezTo>
                <a:cubicBezTo>
                  <a:pt x="140765" y="1277699"/>
                  <a:pt x="161720" y="1254362"/>
                  <a:pt x="184104" y="1231979"/>
                </a:cubicBezTo>
                <a:cubicBezTo>
                  <a:pt x="195534" y="1220549"/>
                  <a:pt x="202678" y="1204356"/>
                  <a:pt x="212203" y="1190545"/>
                </a:cubicBezTo>
                <a:cubicBezTo>
                  <a:pt x="232205" y="1160541"/>
                  <a:pt x="252684" y="1131014"/>
                  <a:pt x="272210" y="1101010"/>
                </a:cubicBezTo>
                <a:cubicBezTo>
                  <a:pt x="277449" y="1092914"/>
                  <a:pt x="281735" y="1084341"/>
                  <a:pt x="284593" y="1075292"/>
                </a:cubicBezTo>
                <a:cubicBezTo>
                  <a:pt x="291737" y="1054337"/>
                  <a:pt x="297928" y="1033382"/>
                  <a:pt x="305072" y="1012904"/>
                </a:cubicBezTo>
                <a:cubicBezTo>
                  <a:pt x="309834" y="999092"/>
                  <a:pt x="317930" y="995282"/>
                  <a:pt x="333647" y="994806"/>
                </a:cubicBezTo>
                <a:cubicBezTo>
                  <a:pt x="351744" y="994330"/>
                  <a:pt x="369842" y="991949"/>
                  <a:pt x="387939" y="992901"/>
                </a:cubicBezTo>
                <a:cubicBezTo>
                  <a:pt x="405560" y="993854"/>
                  <a:pt x="423182" y="997664"/>
                  <a:pt x="442708" y="1000521"/>
                </a:cubicBezTo>
                <a:cubicBezTo>
                  <a:pt x="439850" y="996711"/>
                  <a:pt x="437469" y="993854"/>
                  <a:pt x="435088" y="990520"/>
                </a:cubicBezTo>
                <a:cubicBezTo>
                  <a:pt x="440327" y="980042"/>
                  <a:pt x="438422" y="976232"/>
                  <a:pt x="428420" y="974804"/>
                </a:cubicBezTo>
                <a:cubicBezTo>
                  <a:pt x="422705" y="960040"/>
                  <a:pt x="417467" y="946705"/>
                  <a:pt x="412228" y="932894"/>
                </a:cubicBezTo>
                <a:cubicBezTo>
                  <a:pt x="404608" y="914320"/>
                  <a:pt x="397464" y="895746"/>
                  <a:pt x="388892" y="877649"/>
                </a:cubicBezTo>
                <a:cubicBezTo>
                  <a:pt x="381272" y="861456"/>
                  <a:pt x="372699" y="845740"/>
                  <a:pt x="364603" y="830024"/>
                </a:cubicBezTo>
                <a:cubicBezTo>
                  <a:pt x="359364" y="819546"/>
                  <a:pt x="356030" y="807640"/>
                  <a:pt x="349839" y="797639"/>
                </a:cubicBezTo>
                <a:cubicBezTo>
                  <a:pt x="337933" y="780017"/>
                  <a:pt x="324122" y="763825"/>
                  <a:pt x="312215" y="745727"/>
                </a:cubicBezTo>
                <a:cubicBezTo>
                  <a:pt x="294118" y="718105"/>
                  <a:pt x="273639" y="692387"/>
                  <a:pt x="259828" y="661431"/>
                </a:cubicBezTo>
                <a:cubicBezTo>
                  <a:pt x="250303" y="640000"/>
                  <a:pt x="245064" y="616664"/>
                  <a:pt x="235063" y="595709"/>
                </a:cubicBezTo>
                <a:cubicBezTo>
                  <a:pt x="234110" y="594280"/>
                  <a:pt x="235063" y="591899"/>
                  <a:pt x="234587" y="589994"/>
                </a:cubicBezTo>
                <a:cubicBezTo>
                  <a:pt x="233158" y="580945"/>
                  <a:pt x="231729" y="571896"/>
                  <a:pt x="230300" y="563324"/>
                </a:cubicBezTo>
                <a:cubicBezTo>
                  <a:pt x="229824" y="560466"/>
                  <a:pt x="228872" y="557133"/>
                  <a:pt x="229348" y="554275"/>
                </a:cubicBezTo>
                <a:cubicBezTo>
                  <a:pt x="232205" y="531891"/>
                  <a:pt x="226490" y="510460"/>
                  <a:pt x="225062" y="488552"/>
                </a:cubicBezTo>
                <a:cubicBezTo>
                  <a:pt x="224109" y="472836"/>
                  <a:pt x="221728" y="457120"/>
                  <a:pt x="220775" y="441404"/>
                </a:cubicBezTo>
                <a:cubicBezTo>
                  <a:pt x="220775" y="439023"/>
                  <a:pt x="222680" y="436641"/>
                  <a:pt x="223633" y="434260"/>
                </a:cubicBezTo>
                <a:cubicBezTo>
                  <a:pt x="228395" y="421878"/>
                  <a:pt x="236015" y="411400"/>
                  <a:pt x="237920" y="397113"/>
                </a:cubicBezTo>
                <a:cubicBezTo>
                  <a:pt x="239349" y="387111"/>
                  <a:pt x="250779" y="378063"/>
                  <a:pt x="258399" y="367585"/>
                </a:cubicBezTo>
                <a:cubicBezTo>
                  <a:pt x="248398" y="353298"/>
                  <a:pt x="255542" y="336153"/>
                  <a:pt x="258399" y="319008"/>
                </a:cubicBezTo>
                <a:cubicBezTo>
                  <a:pt x="267448" y="269001"/>
                  <a:pt x="276973" y="219471"/>
                  <a:pt x="283640" y="169465"/>
                </a:cubicBezTo>
                <a:cubicBezTo>
                  <a:pt x="286498" y="148034"/>
                  <a:pt x="284593" y="126126"/>
                  <a:pt x="274592" y="104695"/>
                </a:cubicBezTo>
                <a:cubicBezTo>
                  <a:pt x="263638" y="80883"/>
                  <a:pt x="278878" y="61833"/>
                  <a:pt x="305548" y="64690"/>
                </a:cubicBezTo>
                <a:cubicBezTo>
                  <a:pt x="348410" y="68976"/>
                  <a:pt x="390797" y="74215"/>
                  <a:pt x="433659" y="79930"/>
                </a:cubicBezTo>
                <a:cubicBezTo>
                  <a:pt x="442232" y="80883"/>
                  <a:pt x="448423" y="79454"/>
                  <a:pt x="455567" y="75168"/>
                </a:cubicBezTo>
                <a:cubicBezTo>
                  <a:pt x="487475" y="54689"/>
                  <a:pt x="518908" y="32305"/>
                  <a:pt x="556055" y="21351"/>
                </a:cubicBezTo>
                <a:cubicBezTo>
                  <a:pt x="574629" y="15636"/>
                  <a:pt x="594632" y="13255"/>
                  <a:pt x="613682" y="9445"/>
                </a:cubicBezTo>
                <a:cubicBezTo>
                  <a:pt x="626540" y="7064"/>
                  <a:pt x="639399" y="3730"/>
                  <a:pt x="652258" y="2778"/>
                </a:cubicBezTo>
                <a:cubicBezTo>
                  <a:pt x="666069" y="1825"/>
                  <a:pt x="679880" y="2778"/>
                  <a:pt x="693215" y="2301"/>
                </a:cubicBezTo>
                <a:cubicBezTo>
                  <a:pt x="708932" y="1825"/>
                  <a:pt x="725124" y="-1032"/>
                  <a:pt x="740840" y="396"/>
                </a:cubicBezTo>
                <a:cubicBezTo>
                  <a:pt x="776559" y="4206"/>
                  <a:pt x="812278" y="9921"/>
                  <a:pt x="848473" y="14208"/>
                </a:cubicBezTo>
                <a:cubicBezTo>
                  <a:pt x="860379" y="15636"/>
                  <a:pt x="872762" y="14684"/>
                  <a:pt x="884668" y="16589"/>
                </a:cubicBezTo>
                <a:cubicBezTo>
                  <a:pt x="931340" y="24209"/>
                  <a:pt x="969917" y="49926"/>
                  <a:pt x="1007540" y="76120"/>
                </a:cubicBezTo>
                <a:cubicBezTo>
                  <a:pt x="1016589" y="82311"/>
                  <a:pt x="1025162" y="89931"/>
                  <a:pt x="1034687" y="95646"/>
                </a:cubicBezTo>
                <a:cubicBezTo>
                  <a:pt x="1038973" y="98504"/>
                  <a:pt x="1045640" y="99456"/>
                  <a:pt x="1050879" y="98980"/>
                </a:cubicBezTo>
                <a:cubicBezTo>
                  <a:pt x="1072787" y="96599"/>
                  <a:pt x="1094694" y="92789"/>
                  <a:pt x="1116602" y="90884"/>
                </a:cubicBezTo>
                <a:cubicBezTo>
                  <a:pt x="1135175" y="89455"/>
                  <a:pt x="1154225" y="91836"/>
                  <a:pt x="1170894" y="101838"/>
                </a:cubicBezTo>
                <a:cubicBezTo>
                  <a:pt x="1187087" y="111839"/>
                  <a:pt x="1192325" y="128984"/>
                  <a:pt x="1187087" y="147558"/>
                </a:cubicBezTo>
                <a:cubicBezTo>
                  <a:pt x="1184229" y="158511"/>
                  <a:pt x="1181372" y="170418"/>
                  <a:pt x="1182324" y="181371"/>
                </a:cubicBezTo>
                <a:cubicBezTo>
                  <a:pt x="1186610" y="236616"/>
                  <a:pt x="1192325" y="291385"/>
                  <a:pt x="1197088" y="346630"/>
                </a:cubicBezTo>
                <a:cubicBezTo>
                  <a:pt x="1198517" y="364251"/>
                  <a:pt x="1203755" y="382349"/>
                  <a:pt x="1196135" y="399970"/>
                </a:cubicBezTo>
                <a:cubicBezTo>
                  <a:pt x="1194707" y="402828"/>
                  <a:pt x="1193754" y="407114"/>
                  <a:pt x="1191373" y="408542"/>
                </a:cubicBezTo>
                <a:cubicBezTo>
                  <a:pt x="1179943" y="415686"/>
                  <a:pt x="1181372" y="427116"/>
                  <a:pt x="1182324" y="437594"/>
                </a:cubicBezTo>
                <a:cubicBezTo>
                  <a:pt x="1183277" y="447595"/>
                  <a:pt x="1179943" y="459025"/>
                  <a:pt x="1189468" y="467597"/>
                </a:cubicBezTo>
                <a:cubicBezTo>
                  <a:pt x="1196612" y="473789"/>
                  <a:pt x="1194230" y="484742"/>
                  <a:pt x="1184705" y="495696"/>
                </a:cubicBezTo>
                <a:cubicBezTo>
                  <a:pt x="1179467" y="501411"/>
                  <a:pt x="1172799" y="507602"/>
                  <a:pt x="1165655" y="510460"/>
                </a:cubicBezTo>
                <a:cubicBezTo>
                  <a:pt x="1156607" y="514746"/>
                  <a:pt x="1153273" y="519985"/>
                  <a:pt x="1157559" y="529034"/>
                </a:cubicBezTo>
                <a:cubicBezTo>
                  <a:pt x="1163274" y="539988"/>
                  <a:pt x="1168037" y="552370"/>
                  <a:pt x="1176133" y="561419"/>
                </a:cubicBezTo>
                <a:cubicBezTo>
                  <a:pt x="1196612" y="585231"/>
                  <a:pt x="1216614" y="608567"/>
                  <a:pt x="1229473" y="637142"/>
                </a:cubicBezTo>
                <a:cubicBezTo>
                  <a:pt x="1230425" y="639048"/>
                  <a:pt x="1231378" y="641429"/>
                  <a:pt x="1231854" y="643334"/>
                </a:cubicBezTo>
                <a:cubicBezTo>
                  <a:pt x="1243284" y="673337"/>
                  <a:pt x="1237093" y="685244"/>
                  <a:pt x="1206137" y="693816"/>
                </a:cubicBezTo>
                <a:cubicBezTo>
                  <a:pt x="1193754" y="697150"/>
                  <a:pt x="1181848" y="700960"/>
                  <a:pt x="1171370" y="703817"/>
                </a:cubicBezTo>
                <a:cubicBezTo>
                  <a:pt x="1174228" y="718105"/>
                  <a:pt x="1174704" y="732392"/>
                  <a:pt x="1180895" y="743346"/>
                </a:cubicBezTo>
                <a:cubicBezTo>
                  <a:pt x="1185182" y="750966"/>
                  <a:pt x="1197088" y="755252"/>
                  <a:pt x="1206137" y="759539"/>
                </a:cubicBezTo>
                <a:cubicBezTo>
                  <a:pt x="1214709" y="763349"/>
                  <a:pt x="1224234" y="765254"/>
                  <a:pt x="1232807" y="768587"/>
                </a:cubicBezTo>
                <a:cubicBezTo>
                  <a:pt x="1238522" y="770969"/>
                  <a:pt x="1242332" y="773350"/>
                  <a:pt x="1248999" y="770016"/>
                </a:cubicBezTo>
                <a:cubicBezTo>
                  <a:pt x="1253762" y="767159"/>
                  <a:pt x="1260905" y="768587"/>
                  <a:pt x="1266620" y="768111"/>
                </a:cubicBezTo>
                <a:cubicBezTo>
                  <a:pt x="1273764" y="768111"/>
                  <a:pt x="1281384" y="769064"/>
                  <a:pt x="1288528" y="768111"/>
                </a:cubicBezTo>
                <a:cubicBezTo>
                  <a:pt x="1312340" y="765730"/>
                  <a:pt x="1335677" y="762396"/>
                  <a:pt x="1359489" y="759539"/>
                </a:cubicBezTo>
                <a:cubicBezTo>
                  <a:pt x="1376158" y="757634"/>
                  <a:pt x="1394255" y="760491"/>
                  <a:pt x="1409495" y="755252"/>
                </a:cubicBezTo>
                <a:cubicBezTo>
                  <a:pt x="1429498" y="748585"/>
                  <a:pt x="1449500" y="748109"/>
                  <a:pt x="1469979" y="746680"/>
                </a:cubicBezTo>
                <a:cubicBezTo>
                  <a:pt x="1502840" y="743822"/>
                  <a:pt x="1535702" y="742394"/>
                  <a:pt x="1568563" y="740012"/>
                </a:cubicBezTo>
                <a:cubicBezTo>
                  <a:pt x="1572373" y="739536"/>
                  <a:pt x="1577135" y="739060"/>
                  <a:pt x="1579993" y="737155"/>
                </a:cubicBezTo>
                <a:cubicBezTo>
                  <a:pt x="1611902" y="712390"/>
                  <a:pt x="1649525" y="700960"/>
                  <a:pt x="1689054" y="696197"/>
                </a:cubicBezTo>
                <a:cubicBezTo>
                  <a:pt x="1749062" y="689054"/>
                  <a:pt x="1809069" y="683339"/>
                  <a:pt x="1868600" y="677148"/>
                </a:cubicBezTo>
                <a:cubicBezTo>
                  <a:pt x="1870029" y="677148"/>
                  <a:pt x="1871458" y="676671"/>
                  <a:pt x="1871458" y="676671"/>
                </a:cubicBezTo>
                <a:cubicBezTo>
                  <a:pt x="1876220" y="660002"/>
                  <a:pt x="1880030" y="644286"/>
                  <a:pt x="1884793" y="629046"/>
                </a:cubicBezTo>
                <a:cubicBezTo>
                  <a:pt x="1893365" y="602376"/>
                  <a:pt x="1903367" y="576183"/>
                  <a:pt x="1912415" y="549989"/>
                </a:cubicBezTo>
                <a:cubicBezTo>
                  <a:pt x="1920512" y="526653"/>
                  <a:pt x="1927655" y="503316"/>
                  <a:pt x="1936228" y="479980"/>
                </a:cubicBezTo>
                <a:cubicBezTo>
                  <a:pt x="1946705" y="451405"/>
                  <a:pt x="1968137" y="446166"/>
                  <a:pt x="1997188" y="448547"/>
                </a:cubicBezTo>
                <a:cubicBezTo>
                  <a:pt x="2006713" y="449500"/>
                  <a:pt x="2016714" y="449500"/>
                  <a:pt x="2026239" y="449500"/>
                </a:cubicBezTo>
                <a:cubicBezTo>
                  <a:pt x="2028144" y="449500"/>
                  <a:pt x="2031478" y="447595"/>
                  <a:pt x="2032430" y="445690"/>
                </a:cubicBezTo>
                <a:cubicBezTo>
                  <a:pt x="2045289" y="420449"/>
                  <a:pt x="2067196" y="417591"/>
                  <a:pt x="2091485" y="420449"/>
                </a:cubicBezTo>
                <a:cubicBezTo>
                  <a:pt x="2101963" y="421878"/>
                  <a:pt x="2113393" y="421401"/>
                  <a:pt x="2123870" y="423306"/>
                </a:cubicBezTo>
                <a:cubicBezTo>
                  <a:pt x="2138158" y="426164"/>
                  <a:pt x="2152445" y="429498"/>
                  <a:pt x="2165780" y="435213"/>
                </a:cubicBezTo>
                <a:cubicBezTo>
                  <a:pt x="2179592" y="440928"/>
                  <a:pt x="2184830" y="454739"/>
                  <a:pt x="2189593" y="467597"/>
                </a:cubicBezTo>
                <a:cubicBezTo>
                  <a:pt x="2191974" y="474265"/>
                  <a:pt x="2194832" y="476170"/>
                  <a:pt x="2201975" y="474265"/>
                </a:cubicBezTo>
                <a:cubicBezTo>
                  <a:pt x="2217215" y="470455"/>
                  <a:pt x="2232455" y="462359"/>
                  <a:pt x="2247695" y="469979"/>
                </a:cubicBezTo>
                <a:cubicBezTo>
                  <a:pt x="2264364" y="478075"/>
                  <a:pt x="2280080" y="487600"/>
                  <a:pt x="2295797" y="497601"/>
                </a:cubicBezTo>
                <a:cubicBezTo>
                  <a:pt x="2298178" y="499030"/>
                  <a:pt x="2298654" y="505221"/>
                  <a:pt x="2298654" y="509031"/>
                </a:cubicBezTo>
                <a:cubicBezTo>
                  <a:pt x="2298654" y="513794"/>
                  <a:pt x="2297225" y="518556"/>
                  <a:pt x="2296273" y="524271"/>
                </a:cubicBezTo>
                <a:cubicBezTo>
                  <a:pt x="2307703" y="526176"/>
                  <a:pt x="2310084" y="537130"/>
                  <a:pt x="2307226" y="543797"/>
                </a:cubicBezTo>
                <a:cubicBezTo>
                  <a:pt x="2304845" y="549513"/>
                  <a:pt x="2294368" y="551417"/>
                  <a:pt x="2284843" y="556180"/>
                </a:cubicBezTo>
                <a:cubicBezTo>
                  <a:pt x="2286272" y="569039"/>
                  <a:pt x="2287700" y="584279"/>
                  <a:pt x="2290082" y="599995"/>
                </a:cubicBezTo>
                <a:cubicBezTo>
                  <a:pt x="2290082" y="600947"/>
                  <a:pt x="2294844" y="602852"/>
                  <a:pt x="2296273" y="601900"/>
                </a:cubicBezTo>
                <a:cubicBezTo>
                  <a:pt x="2302464" y="598566"/>
                  <a:pt x="2309132" y="595709"/>
                  <a:pt x="2314847" y="591422"/>
                </a:cubicBezTo>
                <a:cubicBezTo>
                  <a:pt x="2332468" y="578088"/>
                  <a:pt x="2348660" y="563324"/>
                  <a:pt x="2366758" y="550465"/>
                </a:cubicBezTo>
                <a:cubicBezTo>
                  <a:pt x="2388189" y="535225"/>
                  <a:pt x="2400095" y="536178"/>
                  <a:pt x="2412954" y="550941"/>
                </a:cubicBezTo>
                <a:cubicBezTo>
                  <a:pt x="2420574" y="559990"/>
                  <a:pt x="2421526" y="570467"/>
                  <a:pt x="2415335" y="579992"/>
                </a:cubicBezTo>
                <a:cubicBezTo>
                  <a:pt x="2407715" y="591422"/>
                  <a:pt x="2399143" y="602376"/>
                  <a:pt x="2391047" y="613330"/>
                </a:cubicBezTo>
                <a:cubicBezTo>
                  <a:pt x="2389618" y="615235"/>
                  <a:pt x="2388189" y="617140"/>
                  <a:pt x="2384855" y="621426"/>
                </a:cubicBezTo>
                <a:cubicBezTo>
                  <a:pt x="2520586" y="604757"/>
                  <a:pt x="2653460" y="588089"/>
                  <a:pt x="2789191" y="570944"/>
                </a:cubicBezTo>
                <a:cubicBezTo>
                  <a:pt x="2783953" y="564752"/>
                  <a:pt x="2780619" y="560942"/>
                  <a:pt x="2777285" y="556656"/>
                </a:cubicBezTo>
                <a:cubicBezTo>
                  <a:pt x="2785382" y="546179"/>
                  <a:pt x="2809194" y="545703"/>
                  <a:pt x="2822053" y="557609"/>
                </a:cubicBezTo>
                <a:cubicBezTo>
                  <a:pt x="2817290" y="559514"/>
                  <a:pt x="2813004" y="560942"/>
                  <a:pt x="2808718" y="562847"/>
                </a:cubicBezTo>
                <a:cubicBezTo>
                  <a:pt x="2809670" y="564276"/>
                  <a:pt x="2811099" y="565705"/>
                  <a:pt x="2812051" y="567134"/>
                </a:cubicBezTo>
                <a:cubicBezTo>
                  <a:pt x="2828720" y="564752"/>
                  <a:pt x="2845865" y="562847"/>
                  <a:pt x="2862534" y="559990"/>
                </a:cubicBezTo>
                <a:cubicBezTo>
                  <a:pt x="2909683" y="553322"/>
                  <a:pt x="2957308" y="546655"/>
                  <a:pt x="3004457" y="539511"/>
                </a:cubicBezTo>
                <a:cubicBezTo>
                  <a:pt x="3059701" y="530939"/>
                  <a:pt x="3114947" y="522366"/>
                  <a:pt x="3170191" y="511413"/>
                </a:cubicBezTo>
                <a:cubicBezTo>
                  <a:pt x="3229723" y="499506"/>
                  <a:pt x="3289254" y="487124"/>
                  <a:pt x="3347833" y="471408"/>
                </a:cubicBezTo>
                <a:cubicBezTo>
                  <a:pt x="3398315" y="458072"/>
                  <a:pt x="3444988" y="435689"/>
                  <a:pt x="3484516" y="399494"/>
                </a:cubicBezTo>
                <a:cubicBezTo>
                  <a:pt x="3496899" y="388064"/>
                  <a:pt x="3502614" y="375681"/>
                  <a:pt x="3504519" y="358536"/>
                </a:cubicBezTo>
                <a:cubicBezTo>
                  <a:pt x="3506900" y="331866"/>
                  <a:pt x="3513091" y="305673"/>
                  <a:pt x="3525950" y="281384"/>
                </a:cubicBezTo>
                <a:cubicBezTo>
                  <a:pt x="3527855" y="277574"/>
                  <a:pt x="3530236" y="274240"/>
                  <a:pt x="3532618" y="270906"/>
                </a:cubicBezTo>
                <a:cubicBezTo>
                  <a:pt x="3545000" y="254714"/>
                  <a:pt x="3560240" y="253761"/>
                  <a:pt x="3574528" y="268049"/>
                </a:cubicBezTo>
                <a:cubicBezTo>
                  <a:pt x="3592149" y="284718"/>
                  <a:pt x="3600245" y="307101"/>
                  <a:pt x="3608341" y="329009"/>
                </a:cubicBezTo>
                <a:cubicBezTo>
                  <a:pt x="3631678" y="390921"/>
                  <a:pt x="3642631" y="455691"/>
                  <a:pt x="3648346" y="520938"/>
                </a:cubicBezTo>
                <a:cubicBezTo>
                  <a:pt x="3654538" y="587136"/>
                  <a:pt x="3658824" y="653811"/>
                  <a:pt x="3650251" y="720486"/>
                </a:cubicBezTo>
                <a:cubicBezTo>
                  <a:pt x="3645965" y="754776"/>
                  <a:pt x="3641203" y="789542"/>
                  <a:pt x="3622153" y="820022"/>
                </a:cubicBezTo>
                <a:cubicBezTo>
                  <a:pt x="3613104" y="834310"/>
                  <a:pt x="3600245" y="836691"/>
                  <a:pt x="3586910" y="826214"/>
                </a:cubicBezTo>
                <a:cubicBezTo>
                  <a:pt x="3568813" y="812402"/>
                  <a:pt x="3560240" y="792400"/>
                  <a:pt x="3552144" y="772397"/>
                </a:cubicBezTo>
                <a:cubicBezTo>
                  <a:pt x="3546429" y="758586"/>
                  <a:pt x="3544048" y="743346"/>
                  <a:pt x="3537380" y="730487"/>
                </a:cubicBezTo>
                <a:cubicBezTo>
                  <a:pt x="3532618" y="720962"/>
                  <a:pt x="3524045" y="712390"/>
                  <a:pt x="3515473" y="706675"/>
                </a:cubicBezTo>
                <a:cubicBezTo>
                  <a:pt x="3479754" y="683339"/>
                  <a:pt x="3439273" y="671432"/>
                  <a:pt x="3396886" y="665717"/>
                </a:cubicBezTo>
                <a:cubicBezTo>
                  <a:pt x="3305447" y="652382"/>
                  <a:pt x="3214006" y="656669"/>
                  <a:pt x="3122090" y="658574"/>
                </a:cubicBezTo>
                <a:cubicBezTo>
                  <a:pt x="3120185" y="658574"/>
                  <a:pt x="3118756" y="659050"/>
                  <a:pt x="3117328" y="659526"/>
                </a:cubicBezTo>
                <a:cubicBezTo>
                  <a:pt x="3124472" y="675719"/>
                  <a:pt x="3132568" y="690482"/>
                  <a:pt x="3137806" y="706675"/>
                </a:cubicBezTo>
                <a:cubicBezTo>
                  <a:pt x="3144950" y="728106"/>
                  <a:pt x="3151141" y="750490"/>
                  <a:pt x="3154475" y="772397"/>
                </a:cubicBezTo>
                <a:cubicBezTo>
                  <a:pt x="3158761" y="798591"/>
                  <a:pt x="3158761" y="825261"/>
                  <a:pt x="3161619" y="851455"/>
                </a:cubicBezTo>
                <a:cubicBezTo>
                  <a:pt x="3162095" y="856217"/>
                  <a:pt x="3165429" y="862409"/>
                  <a:pt x="3169715" y="865266"/>
                </a:cubicBezTo>
                <a:cubicBezTo>
                  <a:pt x="3171620" y="866695"/>
                  <a:pt x="3177811" y="862409"/>
                  <a:pt x="3182098" y="860504"/>
                </a:cubicBezTo>
                <a:cubicBezTo>
                  <a:pt x="3184955" y="859075"/>
                  <a:pt x="3187336" y="856217"/>
                  <a:pt x="3189718" y="854312"/>
                </a:cubicBezTo>
                <a:cubicBezTo>
                  <a:pt x="3190194" y="854789"/>
                  <a:pt x="3191147" y="855741"/>
                  <a:pt x="3191623" y="856217"/>
                </a:cubicBezTo>
                <a:cubicBezTo>
                  <a:pt x="3187813" y="860504"/>
                  <a:pt x="3184003" y="864790"/>
                  <a:pt x="3178764" y="870505"/>
                </a:cubicBezTo>
                <a:cubicBezTo>
                  <a:pt x="3185908" y="873839"/>
                  <a:pt x="3192575" y="877172"/>
                  <a:pt x="3201148" y="881459"/>
                </a:cubicBezTo>
                <a:cubicBezTo>
                  <a:pt x="3204958" y="858122"/>
                  <a:pt x="3218769" y="838596"/>
                  <a:pt x="3215911" y="815260"/>
                </a:cubicBezTo>
                <a:cubicBezTo>
                  <a:pt x="3214483" y="804782"/>
                  <a:pt x="3215435" y="794305"/>
                  <a:pt x="3215435" y="783827"/>
                </a:cubicBezTo>
                <a:cubicBezTo>
                  <a:pt x="3215435" y="781922"/>
                  <a:pt x="3217816" y="779541"/>
                  <a:pt x="3218769" y="777636"/>
                </a:cubicBezTo>
                <a:cubicBezTo>
                  <a:pt x="3220674" y="779065"/>
                  <a:pt x="3223531" y="780494"/>
                  <a:pt x="3223531" y="782399"/>
                </a:cubicBezTo>
                <a:cubicBezTo>
                  <a:pt x="3231151" y="828119"/>
                  <a:pt x="3228294" y="872410"/>
                  <a:pt x="3204005" y="913367"/>
                </a:cubicBezTo>
                <a:cubicBezTo>
                  <a:pt x="3190670" y="935751"/>
                  <a:pt x="3171620" y="950991"/>
                  <a:pt x="3144474" y="954325"/>
                </a:cubicBezTo>
                <a:cubicBezTo>
                  <a:pt x="3137330" y="955277"/>
                  <a:pt x="3130663" y="959087"/>
                  <a:pt x="3123995" y="962421"/>
                </a:cubicBezTo>
                <a:cubicBezTo>
                  <a:pt x="3118280" y="965279"/>
                  <a:pt x="3115899" y="964326"/>
                  <a:pt x="3112565" y="959087"/>
                </a:cubicBezTo>
                <a:cubicBezTo>
                  <a:pt x="3103516" y="943847"/>
                  <a:pt x="3103516" y="944800"/>
                  <a:pt x="3086372" y="948610"/>
                </a:cubicBezTo>
                <a:cubicBezTo>
                  <a:pt x="3061130" y="954325"/>
                  <a:pt x="3035413" y="958135"/>
                  <a:pt x="3009695" y="962421"/>
                </a:cubicBezTo>
                <a:cubicBezTo>
                  <a:pt x="3000647" y="963850"/>
                  <a:pt x="2993503" y="965755"/>
                  <a:pt x="2987788" y="974804"/>
                </a:cubicBezTo>
                <a:cubicBezTo>
                  <a:pt x="2976834" y="992425"/>
                  <a:pt x="2960641" y="1003379"/>
                  <a:pt x="2939210" y="1005284"/>
                </a:cubicBezTo>
                <a:cubicBezTo>
                  <a:pt x="2936829" y="1005284"/>
                  <a:pt x="2933972" y="1006712"/>
                  <a:pt x="2931590" y="1007189"/>
                </a:cubicBezTo>
                <a:cubicBezTo>
                  <a:pt x="2915398" y="1011951"/>
                  <a:pt x="2915398" y="1012427"/>
                  <a:pt x="2907778" y="997664"/>
                </a:cubicBezTo>
                <a:cubicBezTo>
                  <a:pt x="2903491" y="989567"/>
                  <a:pt x="2896824" y="990996"/>
                  <a:pt x="2890157" y="991949"/>
                </a:cubicBezTo>
                <a:cubicBezTo>
                  <a:pt x="2866344" y="995282"/>
                  <a:pt x="2842532" y="999569"/>
                  <a:pt x="2818243" y="1001950"/>
                </a:cubicBezTo>
                <a:cubicBezTo>
                  <a:pt x="2769665" y="1006712"/>
                  <a:pt x="2720611" y="1010999"/>
                  <a:pt x="2672034" y="1015285"/>
                </a:cubicBezTo>
                <a:cubicBezTo>
                  <a:pt x="2662509" y="1016237"/>
                  <a:pt x="2652984" y="1015285"/>
                  <a:pt x="2644888" y="1022905"/>
                </a:cubicBezTo>
                <a:cubicBezTo>
                  <a:pt x="2641554" y="1025762"/>
                  <a:pt x="2633458" y="1025762"/>
                  <a:pt x="2628695" y="1024334"/>
                </a:cubicBezTo>
                <a:cubicBezTo>
                  <a:pt x="2612979" y="1018142"/>
                  <a:pt x="2597263" y="1022429"/>
                  <a:pt x="2581070" y="1023381"/>
                </a:cubicBezTo>
                <a:cubicBezTo>
                  <a:pt x="2540589" y="1026715"/>
                  <a:pt x="2499632" y="1030525"/>
                  <a:pt x="2459150" y="1034335"/>
                </a:cubicBezTo>
                <a:cubicBezTo>
                  <a:pt x="2457245" y="1034335"/>
                  <a:pt x="2455817" y="1034811"/>
                  <a:pt x="2453911" y="1035287"/>
                </a:cubicBezTo>
                <a:cubicBezTo>
                  <a:pt x="2463913" y="1063386"/>
                  <a:pt x="2462960" y="1095295"/>
                  <a:pt x="2423908" y="1118631"/>
                </a:cubicBezTo>
                <a:cubicBezTo>
                  <a:pt x="2438195" y="1131966"/>
                  <a:pt x="2453435" y="1144825"/>
                  <a:pt x="2466770" y="1159589"/>
                </a:cubicBezTo>
                <a:cubicBezTo>
                  <a:pt x="2482963" y="1177686"/>
                  <a:pt x="2497250" y="1197212"/>
                  <a:pt x="2512490" y="1215786"/>
                </a:cubicBezTo>
                <a:cubicBezTo>
                  <a:pt x="2518682" y="1223406"/>
                  <a:pt x="2525825" y="1231026"/>
                  <a:pt x="2531540" y="1239122"/>
                </a:cubicBezTo>
                <a:cubicBezTo>
                  <a:pt x="2535350" y="1244361"/>
                  <a:pt x="2540589" y="1251029"/>
                  <a:pt x="2540113" y="1256744"/>
                </a:cubicBezTo>
                <a:cubicBezTo>
                  <a:pt x="2539160" y="1272936"/>
                  <a:pt x="2539160" y="1290557"/>
                  <a:pt x="2532493" y="1304845"/>
                </a:cubicBezTo>
                <a:cubicBezTo>
                  <a:pt x="2512967" y="1348660"/>
                  <a:pt x="2491535" y="1391046"/>
                  <a:pt x="2469151" y="1433432"/>
                </a:cubicBezTo>
                <a:cubicBezTo>
                  <a:pt x="2450578" y="1468675"/>
                  <a:pt x="2436767" y="1505822"/>
                  <a:pt x="2423908" y="1543446"/>
                </a:cubicBezTo>
                <a:cubicBezTo>
                  <a:pt x="2405810" y="1597739"/>
                  <a:pt x="2381998" y="1650126"/>
                  <a:pt x="2361519" y="1703942"/>
                </a:cubicBezTo>
                <a:cubicBezTo>
                  <a:pt x="2335325" y="1773951"/>
                  <a:pt x="2310084" y="1843960"/>
                  <a:pt x="2284367" y="1914445"/>
                </a:cubicBezTo>
                <a:cubicBezTo>
                  <a:pt x="2263888" y="1971118"/>
                  <a:pt x="2245790" y="2028268"/>
                  <a:pt x="2223883" y="2084466"/>
                </a:cubicBezTo>
                <a:cubicBezTo>
                  <a:pt x="2204357" y="2134949"/>
                  <a:pt x="2175305" y="2180192"/>
                  <a:pt x="2137682" y="2220197"/>
                </a:cubicBezTo>
                <a:cubicBezTo>
                  <a:pt x="2121013" y="2237818"/>
                  <a:pt x="2101010" y="2247343"/>
                  <a:pt x="2078150" y="2253535"/>
                </a:cubicBezTo>
                <a:cubicBezTo>
                  <a:pt x="2024334" y="2267822"/>
                  <a:pt x="1970994" y="2284491"/>
                  <a:pt x="1920512" y="2307827"/>
                </a:cubicBezTo>
                <a:cubicBezTo>
                  <a:pt x="1914320" y="2310685"/>
                  <a:pt x="1908605" y="2314018"/>
                  <a:pt x="1902890" y="2317829"/>
                </a:cubicBezTo>
                <a:cubicBezTo>
                  <a:pt x="1891460" y="2325925"/>
                  <a:pt x="1879554" y="2326877"/>
                  <a:pt x="1866695" y="2323543"/>
                </a:cubicBezTo>
                <a:cubicBezTo>
                  <a:pt x="1788590" y="2302588"/>
                  <a:pt x="1710962" y="2281633"/>
                  <a:pt x="1632857" y="2260679"/>
                </a:cubicBezTo>
                <a:cubicBezTo>
                  <a:pt x="1629523" y="2259726"/>
                  <a:pt x="1626189" y="2259250"/>
                  <a:pt x="1619998" y="2258297"/>
                </a:cubicBezTo>
                <a:cubicBezTo>
                  <a:pt x="1648097" y="2315924"/>
                  <a:pt x="1664765" y="2374502"/>
                  <a:pt x="1682387" y="2432605"/>
                </a:cubicBezTo>
                <a:cubicBezTo>
                  <a:pt x="1673338" y="2432605"/>
                  <a:pt x="724648" y="2432605"/>
                  <a:pt x="260304" y="2432605"/>
                </a:cubicBezTo>
                <a:close/>
                <a:moveTo>
                  <a:pt x="1525700" y="801449"/>
                </a:moveTo>
                <a:cubicBezTo>
                  <a:pt x="1506174" y="803354"/>
                  <a:pt x="1488077" y="805259"/>
                  <a:pt x="1469979" y="807164"/>
                </a:cubicBezTo>
                <a:cubicBezTo>
                  <a:pt x="1456168" y="808592"/>
                  <a:pt x="1442357" y="810021"/>
                  <a:pt x="1428545" y="810497"/>
                </a:cubicBezTo>
                <a:cubicBezTo>
                  <a:pt x="1417115" y="810974"/>
                  <a:pt x="1405209" y="808592"/>
                  <a:pt x="1393779" y="809545"/>
                </a:cubicBezTo>
                <a:cubicBezTo>
                  <a:pt x="1356632" y="812402"/>
                  <a:pt x="1319484" y="815736"/>
                  <a:pt x="1282813" y="819070"/>
                </a:cubicBezTo>
                <a:cubicBezTo>
                  <a:pt x="1276145" y="819546"/>
                  <a:pt x="1268525" y="825261"/>
                  <a:pt x="1263287" y="822880"/>
                </a:cubicBezTo>
                <a:cubicBezTo>
                  <a:pt x="1248047" y="816689"/>
                  <a:pt x="1239474" y="824309"/>
                  <a:pt x="1229473" y="833357"/>
                </a:cubicBezTo>
                <a:cubicBezTo>
                  <a:pt x="1225663" y="836691"/>
                  <a:pt x="1219472" y="837644"/>
                  <a:pt x="1214233" y="839072"/>
                </a:cubicBezTo>
                <a:cubicBezTo>
                  <a:pt x="1211852" y="840025"/>
                  <a:pt x="1208994" y="840025"/>
                  <a:pt x="1207089" y="841454"/>
                </a:cubicBezTo>
                <a:cubicBezTo>
                  <a:pt x="1196135" y="849074"/>
                  <a:pt x="1185182" y="857170"/>
                  <a:pt x="1174228" y="865266"/>
                </a:cubicBezTo>
                <a:cubicBezTo>
                  <a:pt x="1172799" y="866219"/>
                  <a:pt x="1172323" y="868124"/>
                  <a:pt x="1171370" y="870029"/>
                </a:cubicBezTo>
                <a:cubicBezTo>
                  <a:pt x="1168037" y="877649"/>
                  <a:pt x="1164703" y="885745"/>
                  <a:pt x="1160893" y="893841"/>
                </a:cubicBezTo>
                <a:cubicBezTo>
                  <a:pt x="1155654" y="905271"/>
                  <a:pt x="1155178" y="916225"/>
                  <a:pt x="1159464" y="928607"/>
                </a:cubicBezTo>
                <a:cubicBezTo>
                  <a:pt x="1168513" y="953372"/>
                  <a:pt x="1171370" y="979090"/>
                  <a:pt x="1155178" y="1002902"/>
                </a:cubicBezTo>
                <a:cubicBezTo>
                  <a:pt x="1143272" y="1020524"/>
                  <a:pt x="1126603" y="1032906"/>
                  <a:pt x="1108029" y="1041955"/>
                </a:cubicBezTo>
                <a:cubicBezTo>
                  <a:pt x="1077549" y="1056719"/>
                  <a:pt x="1046117" y="1069577"/>
                  <a:pt x="1015637" y="1084341"/>
                </a:cubicBezTo>
                <a:cubicBezTo>
                  <a:pt x="1006588" y="1088627"/>
                  <a:pt x="997539" y="1095771"/>
                  <a:pt x="992300" y="1103867"/>
                </a:cubicBezTo>
                <a:cubicBezTo>
                  <a:pt x="980394" y="1122917"/>
                  <a:pt x="971345" y="1143872"/>
                  <a:pt x="960392" y="1163399"/>
                </a:cubicBezTo>
                <a:cubicBezTo>
                  <a:pt x="949914" y="1181496"/>
                  <a:pt x="949914" y="1181496"/>
                  <a:pt x="965630" y="1195307"/>
                </a:cubicBezTo>
                <a:cubicBezTo>
                  <a:pt x="969440" y="1198641"/>
                  <a:pt x="973250" y="1201499"/>
                  <a:pt x="976108" y="1205309"/>
                </a:cubicBezTo>
                <a:cubicBezTo>
                  <a:pt x="994205" y="1226264"/>
                  <a:pt x="1020399" y="1235312"/>
                  <a:pt x="1042783" y="1250076"/>
                </a:cubicBezTo>
                <a:cubicBezTo>
                  <a:pt x="1049450" y="1254362"/>
                  <a:pt x="1056594" y="1260077"/>
                  <a:pt x="1060880" y="1266745"/>
                </a:cubicBezTo>
                <a:cubicBezTo>
                  <a:pt x="1066595" y="1275317"/>
                  <a:pt x="1068977" y="1286271"/>
                  <a:pt x="1074215" y="1295320"/>
                </a:cubicBezTo>
                <a:cubicBezTo>
                  <a:pt x="1076597" y="1299606"/>
                  <a:pt x="1082312" y="1304845"/>
                  <a:pt x="1086598" y="1305321"/>
                </a:cubicBezTo>
                <a:cubicBezTo>
                  <a:pt x="1102314" y="1307226"/>
                  <a:pt x="1118507" y="1307226"/>
                  <a:pt x="1134223" y="1307226"/>
                </a:cubicBezTo>
                <a:cubicBezTo>
                  <a:pt x="1195659" y="1307702"/>
                  <a:pt x="1248047" y="1329134"/>
                  <a:pt x="1292338" y="1371520"/>
                </a:cubicBezTo>
                <a:cubicBezTo>
                  <a:pt x="1298529" y="1377711"/>
                  <a:pt x="1305197" y="1386284"/>
                  <a:pt x="1312817" y="1387712"/>
                </a:cubicBezTo>
                <a:cubicBezTo>
                  <a:pt x="1336629" y="1391999"/>
                  <a:pt x="1358537" y="1397714"/>
                  <a:pt x="1372824" y="1419621"/>
                </a:cubicBezTo>
                <a:cubicBezTo>
                  <a:pt x="1374253" y="1422002"/>
                  <a:pt x="1380444" y="1422479"/>
                  <a:pt x="1383778" y="1422479"/>
                </a:cubicBezTo>
                <a:cubicBezTo>
                  <a:pt x="1385683" y="1422479"/>
                  <a:pt x="1387588" y="1417716"/>
                  <a:pt x="1388064" y="1414859"/>
                </a:cubicBezTo>
                <a:cubicBezTo>
                  <a:pt x="1390922" y="1403429"/>
                  <a:pt x="1393303" y="1391522"/>
                  <a:pt x="1396160" y="1380092"/>
                </a:cubicBezTo>
                <a:cubicBezTo>
                  <a:pt x="1401399" y="1357232"/>
                  <a:pt x="1418544" y="1347707"/>
                  <a:pt x="1439023" y="1342469"/>
                </a:cubicBezTo>
                <a:cubicBezTo>
                  <a:pt x="1445690" y="1340564"/>
                  <a:pt x="1453310" y="1339135"/>
                  <a:pt x="1458073" y="1334372"/>
                </a:cubicBezTo>
                <a:cubicBezTo>
                  <a:pt x="1471408" y="1322466"/>
                  <a:pt x="1484267" y="1310084"/>
                  <a:pt x="1495697" y="1296272"/>
                </a:cubicBezTo>
                <a:cubicBezTo>
                  <a:pt x="1517128" y="1270079"/>
                  <a:pt x="1535702" y="1242456"/>
                  <a:pt x="1563800" y="1221977"/>
                </a:cubicBezTo>
                <a:cubicBezTo>
                  <a:pt x="1571420" y="1216739"/>
                  <a:pt x="1576659" y="1207690"/>
                  <a:pt x="1582850" y="1200546"/>
                </a:cubicBezTo>
                <a:cubicBezTo>
                  <a:pt x="1594280" y="1187687"/>
                  <a:pt x="1605234" y="1174829"/>
                  <a:pt x="1617617" y="1162922"/>
                </a:cubicBezTo>
                <a:cubicBezTo>
                  <a:pt x="1625713" y="1155302"/>
                  <a:pt x="1635714" y="1149587"/>
                  <a:pt x="1643810" y="1141967"/>
                </a:cubicBezTo>
                <a:cubicBezTo>
                  <a:pt x="1659527" y="1126727"/>
                  <a:pt x="1674290" y="1111011"/>
                  <a:pt x="1692388" y="1092914"/>
                </a:cubicBezTo>
                <a:cubicBezTo>
                  <a:pt x="1614759" y="1093866"/>
                  <a:pt x="1558562" y="1062434"/>
                  <a:pt x="1524272" y="997664"/>
                </a:cubicBezTo>
                <a:cubicBezTo>
                  <a:pt x="1490934" y="932894"/>
                  <a:pt x="1495697" y="867647"/>
                  <a:pt x="1525700" y="801449"/>
                </a:cubicBezTo>
                <a:close/>
                <a:moveTo>
                  <a:pt x="2366758" y="823356"/>
                </a:moveTo>
                <a:cubicBezTo>
                  <a:pt x="2384379" y="823356"/>
                  <a:pt x="2401048" y="821451"/>
                  <a:pt x="2412478" y="810021"/>
                </a:cubicBezTo>
                <a:cubicBezTo>
                  <a:pt x="2422479" y="800496"/>
                  <a:pt x="2432957" y="794781"/>
                  <a:pt x="2444863" y="789066"/>
                </a:cubicBezTo>
                <a:cubicBezTo>
                  <a:pt x="2458674" y="782399"/>
                  <a:pt x="2472009" y="774302"/>
                  <a:pt x="2485820" y="767159"/>
                </a:cubicBezTo>
                <a:cubicBezTo>
                  <a:pt x="2491059" y="764301"/>
                  <a:pt x="2497250" y="760491"/>
                  <a:pt x="2502013" y="760967"/>
                </a:cubicBezTo>
                <a:cubicBezTo>
                  <a:pt x="2522968" y="763825"/>
                  <a:pt x="2543923" y="768111"/>
                  <a:pt x="2557258" y="788114"/>
                </a:cubicBezTo>
                <a:cubicBezTo>
                  <a:pt x="2560115" y="792876"/>
                  <a:pt x="2566307" y="796210"/>
                  <a:pt x="2571545" y="798115"/>
                </a:cubicBezTo>
                <a:cubicBezTo>
                  <a:pt x="2582975" y="802877"/>
                  <a:pt x="2594882" y="805735"/>
                  <a:pt x="2606311" y="810021"/>
                </a:cubicBezTo>
                <a:cubicBezTo>
                  <a:pt x="2616313" y="813831"/>
                  <a:pt x="2623933" y="820975"/>
                  <a:pt x="2626314" y="831452"/>
                </a:cubicBezTo>
                <a:cubicBezTo>
                  <a:pt x="2628695" y="842406"/>
                  <a:pt x="2629648" y="853836"/>
                  <a:pt x="2631553" y="866219"/>
                </a:cubicBezTo>
                <a:cubicBezTo>
                  <a:pt x="2633458" y="866219"/>
                  <a:pt x="2637268" y="866695"/>
                  <a:pt x="2641554" y="866219"/>
                </a:cubicBezTo>
                <a:cubicBezTo>
                  <a:pt x="2657270" y="864790"/>
                  <a:pt x="2672986" y="862885"/>
                  <a:pt x="2688226" y="861456"/>
                </a:cubicBezTo>
                <a:cubicBezTo>
                  <a:pt x="2735375" y="856694"/>
                  <a:pt x="2783000" y="852884"/>
                  <a:pt x="2830149" y="847645"/>
                </a:cubicBezTo>
                <a:cubicBezTo>
                  <a:pt x="2851104" y="845264"/>
                  <a:pt x="2872059" y="844311"/>
                  <a:pt x="2892061" y="849550"/>
                </a:cubicBezTo>
                <a:cubicBezTo>
                  <a:pt x="2923018" y="858122"/>
                  <a:pt x="2941115" y="879077"/>
                  <a:pt x="2946830" y="910986"/>
                </a:cubicBezTo>
                <a:cubicBezTo>
                  <a:pt x="2951116" y="910510"/>
                  <a:pt x="2955403" y="909557"/>
                  <a:pt x="2961118" y="909081"/>
                </a:cubicBezTo>
                <a:cubicBezTo>
                  <a:pt x="2956832" y="905747"/>
                  <a:pt x="2954450" y="903842"/>
                  <a:pt x="2951593" y="901937"/>
                </a:cubicBezTo>
                <a:cubicBezTo>
                  <a:pt x="2952069" y="900985"/>
                  <a:pt x="2952545" y="900032"/>
                  <a:pt x="2953022" y="899080"/>
                </a:cubicBezTo>
                <a:cubicBezTo>
                  <a:pt x="2955403" y="900509"/>
                  <a:pt x="2958260" y="901937"/>
                  <a:pt x="2960641" y="903842"/>
                </a:cubicBezTo>
                <a:cubicBezTo>
                  <a:pt x="2963499" y="905747"/>
                  <a:pt x="2966357" y="909557"/>
                  <a:pt x="2968261" y="909557"/>
                </a:cubicBezTo>
                <a:cubicBezTo>
                  <a:pt x="2973976" y="908605"/>
                  <a:pt x="2982073" y="906700"/>
                  <a:pt x="2983501" y="902890"/>
                </a:cubicBezTo>
                <a:cubicBezTo>
                  <a:pt x="2986359" y="895270"/>
                  <a:pt x="2986835" y="886221"/>
                  <a:pt x="2986359" y="878125"/>
                </a:cubicBezTo>
                <a:cubicBezTo>
                  <a:pt x="2985883" y="870029"/>
                  <a:pt x="2983501" y="861932"/>
                  <a:pt x="2983025" y="853836"/>
                </a:cubicBezTo>
                <a:cubicBezTo>
                  <a:pt x="2983025" y="851931"/>
                  <a:pt x="2985407" y="849074"/>
                  <a:pt x="2986835" y="847169"/>
                </a:cubicBezTo>
                <a:cubicBezTo>
                  <a:pt x="2988740" y="848597"/>
                  <a:pt x="2991122" y="850026"/>
                  <a:pt x="2992074" y="851931"/>
                </a:cubicBezTo>
                <a:cubicBezTo>
                  <a:pt x="2994455" y="857170"/>
                  <a:pt x="2995884" y="862409"/>
                  <a:pt x="2997789" y="867647"/>
                </a:cubicBezTo>
                <a:cubicBezTo>
                  <a:pt x="3000170" y="865266"/>
                  <a:pt x="3000647" y="862885"/>
                  <a:pt x="3000170" y="860980"/>
                </a:cubicBezTo>
                <a:cubicBezTo>
                  <a:pt x="2993503" y="830024"/>
                  <a:pt x="2987311" y="799067"/>
                  <a:pt x="2979691" y="768111"/>
                </a:cubicBezTo>
                <a:cubicBezTo>
                  <a:pt x="2973024" y="740489"/>
                  <a:pt x="2963499" y="713819"/>
                  <a:pt x="2949688" y="688577"/>
                </a:cubicBezTo>
                <a:cubicBezTo>
                  <a:pt x="2945401" y="680481"/>
                  <a:pt x="2941591" y="673814"/>
                  <a:pt x="2932543" y="674290"/>
                </a:cubicBezTo>
                <a:cubicBezTo>
                  <a:pt x="2913969" y="674766"/>
                  <a:pt x="2895395" y="675719"/>
                  <a:pt x="2876822" y="678576"/>
                </a:cubicBezTo>
                <a:cubicBezTo>
                  <a:pt x="2862534" y="680481"/>
                  <a:pt x="2848247" y="685244"/>
                  <a:pt x="2833959" y="688577"/>
                </a:cubicBezTo>
                <a:cubicBezTo>
                  <a:pt x="2825386" y="690482"/>
                  <a:pt x="2824434" y="697150"/>
                  <a:pt x="2823482" y="703817"/>
                </a:cubicBezTo>
                <a:cubicBezTo>
                  <a:pt x="2823005" y="706675"/>
                  <a:pt x="2824910" y="710961"/>
                  <a:pt x="2827291" y="712866"/>
                </a:cubicBezTo>
                <a:cubicBezTo>
                  <a:pt x="2838245" y="721915"/>
                  <a:pt x="2840626" y="735726"/>
                  <a:pt x="2832530" y="744775"/>
                </a:cubicBezTo>
                <a:cubicBezTo>
                  <a:pt x="2824434" y="753824"/>
                  <a:pt x="2809194" y="754300"/>
                  <a:pt x="2799193" y="746204"/>
                </a:cubicBezTo>
                <a:cubicBezTo>
                  <a:pt x="2795383" y="743346"/>
                  <a:pt x="2790620" y="740965"/>
                  <a:pt x="2785858" y="739536"/>
                </a:cubicBezTo>
                <a:cubicBezTo>
                  <a:pt x="2771094" y="735250"/>
                  <a:pt x="2764903" y="717629"/>
                  <a:pt x="2773951" y="705246"/>
                </a:cubicBezTo>
                <a:cubicBezTo>
                  <a:pt x="2775857" y="702865"/>
                  <a:pt x="2777761" y="700484"/>
                  <a:pt x="2782524" y="694769"/>
                </a:cubicBezTo>
                <a:cubicBezTo>
                  <a:pt x="2773475" y="693340"/>
                  <a:pt x="2767284" y="690959"/>
                  <a:pt x="2761093" y="691435"/>
                </a:cubicBezTo>
                <a:cubicBezTo>
                  <a:pt x="2741566" y="692387"/>
                  <a:pt x="2722516" y="694292"/>
                  <a:pt x="2702990" y="696197"/>
                </a:cubicBezTo>
                <a:cubicBezTo>
                  <a:pt x="2653460" y="700960"/>
                  <a:pt x="2603930" y="705722"/>
                  <a:pt x="2554400" y="710009"/>
                </a:cubicBezTo>
                <a:cubicBezTo>
                  <a:pt x="2515824" y="713342"/>
                  <a:pt x="2476772" y="715247"/>
                  <a:pt x="2438195" y="718105"/>
                </a:cubicBezTo>
                <a:cubicBezTo>
                  <a:pt x="2428194" y="719057"/>
                  <a:pt x="2418669" y="720486"/>
                  <a:pt x="2408192" y="721439"/>
                </a:cubicBezTo>
                <a:cubicBezTo>
                  <a:pt x="2421050" y="745727"/>
                  <a:pt x="2414383" y="765254"/>
                  <a:pt x="2399619" y="783351"/>
                </a:cubicBezTo>
                <a:cubicBezTo>
                  <a:pt x="2389142" y="796686"/>
                  <a:pt x="2377712" y="810021"/>
                  <a:pt x="2366758" y="823356"/>
                </a:cubicBezTo>
                <a:close/>
                <a:moveTo>
                  <a:pt x="1703818" y="1034335"/>
                </a:moveTo>
                <a:cubicBezTo>
                  <a:pt x="1714772" y="1034335"/>
                  <a:pt x="1725725" y="1033859"/>
                  <a:pt x="1736203" y="1034335"/>
                </a:cubicBezTo>
                <a:cubicBezTo>
                  <a:pt x="1745728" y="1034811"/>
                  <a:pt x="1750014" y="1031954"/>
                  <a:pt x="1750967" y="1021476"/>
                </a:cubicBezTo>
                <a:cubicBezTo>
                  <a:pt x="1753824" y="997664"/>
                  <a:pt x="1765254" y="977661"/>
                  <a:pt x="1787162" y="967184"/>
                </a:cubicBezTo>
                <a:cubicBezTo>
                  <a:pt x="1801449" y="960040"/>
                  <a:pt x="1817165" y="957182"/>
                  <a:pt x="1832405" y="951944"/>
                </a:cubicBezTo>
                <a:cubicBezTo>
                  <a:pt x="1835739" y="950515"/>
                  <a:pt x="1840978" y="949086"/>
                  <a:pt x="1841930" y="946229"/>
                </a:cubicBezTo>
                <a:cubicBezTo>
                  <a:pt x="1849550" y="925750"/>
                  <a:pt x="1860028" y="905747"/>
                  <a:pt x="1863362" y="884792"/>
                </a:cubicBezTo>
                <a:cubicBezTo>
                  <a:pt x="1869076" y="848597"/>
                  <a:pt x="1870029" y="811450"/>
                  <a:pt x="1871934" y="774302"/>
                </a:cubicBezTo>
                <a:cubicBezTo>
                  <a:pt x="1871934" y="771921"/>
                  <a:pt x="1867172" y="768111"/>
                  <a:pt x="1864314" y="767159"/>
                </a:cubicBezTo>
                <a:cubicBezTo>
                  <a:pt x="1861457" y="766206"/>
                  <a:pt x="1857647" y="767159"/>
                  <a:pt x="1854313" y="767635"/>
                </a:cubicBezTo>
                <a:cubicBezTo>
                  <a:pt x="1782875" y="773350"/>
                  <a:pt x="1711438" y="780494"/>
                  <a:pt x="1639524" y="784780"/>
                </a:cubicBezTo>
                <a:cubicBezTo>
                  <a:pt x="1617140" y="786209"/>
                  <a:pt x="1603329" y="796210"/>
                  <a:pt x="1590947" y="811926"/>
                </a:cubicBezTo>
                <a:cubicBezTo>
                  <a:pt x="1569992" y="838596"/>
                  <a:pt x="1562372" y="870029"/>
                  <a:pt x="1559038" y="902414"/>
                </a:cubicBezTo>
                <a:cubicBezTo>
                  <a:pt x="1558562" y="909081"/>
                  <a:pt x="1556180" y="915749"/>
                  <a:pt x="1557133" y="921940"/>
                </a:cubicBezTo>
                <a:cubicBezTo>
                  <a:pt x="1558085" y="929084"/>
                  <a:pt x="1561895" y="935751"/>
                  <a:pt x="1563800" y="942895"/>
                </a:cubicBezTo>
                <a:cubicBezTo>
                  <a:pt x="1573802" y="975756"/>
                  <a:pt x="1592375" y="1002902"/>
                  <a:pt x="1622379" y="1020524"/>
                </a:cubicBezTo>
                <a:cubicBezTo>
                  <a:pt x="1648097" y="1035764"/>
                  <a:pt x="1676195" y="1035287"/>
                  <a:pt x="1703818" y="1034335"/>
                </a:cubicBezTo>
                <a:close/>
                <a:moveTo>
                  <a:pt x="2975405" y="670480"/>
                </a:moveTo>
                <a:cubicBezTo>
                  <a:pt x="2976358" y="682386"/>
                  <a:pt x="2975405" y="694292"/>
                  <a:pt x="2978263" y="705246"/>
                </a:cubicBezTo>
                <a:cubicBezTo>
                  <a:pt x="2989693" y="751442"/>
                  <a:pt x="3009695" y="795257"/>
                  <a:pt x="3013505" y="843359"/>
                </a:cubicBezTo>
                <a:cubicBezTo>
                  <a:pt x="3014934" y="860027"/>
                  <a:pt x="3018268" y="876220"/>
                  <a:pt x="3021601" y="892412"/>
                </a:cubicBezTo>
                <a:cubicBezTo>
                  <a:pt x="3022078" y="895270"/>
                  <a:pt x="3025888" y="900032"/>
                  <a:pt x="3028269" y="900032"/>
                </a:cubicBezTo>
                <a:cubicBezTo>
                  <a:pt x="3037794" y="900509"/>
                  <a:pt x="3047795" y="900985"/>
                  <a:pt x="3056844" y="898604"/>
                </a:cubicBezTo>
                <a:cubicBezTo>
                  <a:pt x="3084943" y="892412"/>
                  <a:pt x="3102088" y="870505"/>
                  <a:pt x="3103040" y="841454"/>
                </a:cubicBezTo>
                <a:cubicBezTo>
                  <a:pt x="3104469" y="795734"/>
                  <a:pt x="3094944" y="752395"/>
                  <a:pt x="3076370" y="710961"/>
                </a:cubicBezTo>
                <a:cubicBezTo>
                  <a:pt x="3058749" y="671909"/>
                  <a:pt x="3015410" y="654764"/>
                  <a:pt x="2975405" y="670480"/>
                </a:cubicBezTo>
                <a:close/>
                <a:moveTo>
                  <a:pt x="2233408" y="546179"/>
                </a:moveTo>
                <a:cubicBezTo>
                  <a:pt x="2231979" y="545703"/>
                  <a:pt x="2230550" y="545703"/>
                  <a:pt x="2229598" y="545226"/>
                </a:cubicBezTo>
                <a:cubicBezTo>
                  <a:pt x="2225788" y="550465"/>
                  <a:pt x="2221501" y="555704"/>
                  <a:pt x="2218644" y="561419"/>
                </a:cubicBezTo>
                <a:cubicBezTo>
                  <a:pt x="2209595" y="579516"/>
                  <a:pt x="2201023" y="598090"/>
                  <a:pt x="2192450" y="616664"/>
                </a:cubicBezTo>
                <a:cubicBezTo>
                  <a:pt x="2191498" y="619045"/>
                  <a:pt x="2190545" y="621902"/>
                  <a:pt x="2189593" y="624284"/>
                </a:cubicBezTo>
                <a:cubicBezTo>
                  <a:pt x="2192450" y="624760"/>
                  <a:pt x="2194832" y="626189"/>
                  <a:pt x="2197689" y="626189"/>
                </a:cubicBezTo>
                <a:cubicBezTo>
                  <a:pt x="2210548" y="624760"/>
                  <a:pt x="2222930" y="624284"/>
                  <a:pt x="2232455" y="634761"/>
                </a:cubicBezTo>
                <a:cubicBezTo>
                  <a:pt x="2243885" y="625712"/>
                  <a:pt x="2259125" y="619045"/>
                  <a:pt x="2263888" y="608091"/>
                </a:cubicBezTo>
                <a:cubicBezTo>
                  <a:pt x="2268650" y="597138"/>
                  <a:pt x="2263412" y="581897"/>
                  <a:pt x="2262459" y="568563"/>
                </a:cubicBezTo>
                <a:cubicBezTo>
                  <a:pt x="2262459" y="567610"/>
                  <a:pt x="2262459" y="566181"/>
                  <a:pt x="2262459" y="565229"/>
                </a:cubicBezTo>
                <a:cubicBezTo>
                  <a:pt x="2261983" y="559514"/>
                  <a:pt x="2259601" y="556180"/>
                  <a:pt x="2252934" y="557133"/>
                </a:cubicBezTo>
                <a:cubicBezTo>
                  <a:pt x="2243885" y="558561"/>
                  <a:pt x="2236265" y="556656"/>
                  <a:pt x="2233408" y="546179"/>
                </a:cubicBezTo>
                <a:close/>
                <a:moveTo>
                  <a:pt x="2642030" y="938609"/>
                </a:moveTo>
                <a:cubicBezTo>
                  <a:pt x="2669176" y="936227"/>
                  <a:pt x="2693941" y="933846"/>
                  <a:pt x="2718230" y="930989"/>
                </a:cubicBezTo>
                <a:cubicBezTo>
                  <a:pt x="2720611" y="930512"/>
                  <a:pt x="2722516" y="928131"/>
                  <a:pt x="2724422" y="926226"/>
                </a:cubicBezTo>
                <a:cubicBezTo>
                  <a:pt x="2722040" y="924797"/>
                  <a:pt x="2719659" y="922416"/>
                  <a:pt x="2717754" y="922892"/>
                </a:cubicBezTo>
                <a:cubicBezTo>
                  <a:pt x="2692513" y="924321"/>
                  <a:pt x="2667272" y="925750"/>
                  <a:pt x="2642030" y="927655"/>
                </a:cubicBezTo>
                <a:cubicBezTo>
                  <a:pt x="2640125" y="927655"/>
                  <a:pt x="2638220" y="931941"/>
                  <a:pt x="2636315" y="934322"/>
                </a:cubicBezTo>
                <a:cubicBezTo>
                  <a:pt x="2638697" y="936227"/>
                  <a:pt x="2641078" y="938132"/>
                  <a:pt x="2642030" y="938609"/>
                </a:cubicBezTo>
                <a:close/>
                <a:moveTo>
                  <a:pt x="2544875" y="942895"/>
                </a:moveTo>
                <a:cubicBezTo>
                  <a:pt x="2545351" y="944324"/>
                  <a:pt x="2545828" y="945752"/>
                  <a:pt x="2546304" y="947181"/>
                </a:cubicBezTo>
                <a:cubicBezTo>
                  <a:pt x="2571069" y="945276"/>
                  <a:pt x="2595834" y="943371"/>
                  <a:pt x="2620599" y="940990"/>
                </a:cubicBezTo>
                <a:cubicBezTo>
                  <a:pt x="2622504" y="940990"/>
                  <a:pt x="2624409" y="936704"/>
                  <a:pt x="2626314" y="934322"/>
                </a:cubicBezTo>
                <a:cubicBezTo>
                  <a:pt x="2623457" y="932894"/>
                  <a:pt x="2620599" y="929560"/>
                  <a:pt x="2617741" y="930036"/>
                </a:cubicBezTo>
                <a:cubicBezTo>
                  <a:pt x="2599644" y="931465"/>
                  <a:pt x="2581070" y="933370"/>
                  <a:pt x="2563449" y="935751"/>
                </a:cubicBezTo>
                <a:cubicBezTo>
                  <a:pt x="2556782" y="936704"/>
                  <a:pt x="2550590" y="940037"/>
                  <a:pt x="2544875" y="942895"/>
                </a:cubicBezTo>
                <a:close/>
                <a:moveTo>
                  <a:pt x="3175430" y="920035"/>
                </a:moveTo>
                <a:cubicBezTo>
                  <a:pt x="3165429" y="915749"/>
                  <a:pt x="3155904" y="910986"/>
                  <a:pt x="3145903" y="907652"/>
                </a:cubicBezTo>
                <a:cubicBezTo>
                  <a:pt x="3143522" y="906700"/>
                  <a:pt x="3138759" y="909081"/>
                  <a:pt x="3136854" y="911462"/>
                </a:cubicBezTo>
                <a:cubicBezTo>
                  <a:pt x="3134949" y="913844"/>
                  <a:pt x="3133520" y="919559"/>
                  <a:pt x="3135425" y="921464"/>
                </a:cubicBezTo>
                <a:cubicBezTo>
                  <a:pt x="3148284" y="936704"/>
                  <a:pt x="3166858" y="939561"/>
                  <a:pt x="3175430" y="920035"/>
                </a:cubicBezTo>
                <a:close/>
                <a:moveTo>
                  <a:pt x="2815385" y="916225"/>
                </a:moveTo>
                <a:cubicBezTo>
                  <a:pt x="2827768" y="924321"/>
                  <a:pt x="2877298" y="917177"/>
                  <a:pt x="2886823" y="904319"/>
                </a:cubicBezTo>
                <a:cubicBezTo>
                  <a:pt x="2862058" y="906700"/>
                  <a:pt x="2839198" y="905747"/>
                  <a:pt x="2815385" y="916225"/>
                </a:cubicBezTo>
                <a:close/>
                <a:moveTo>
                  <a:pt x="2103392" y="562371"/>
                </a:moveTo>
                <a:cubicBezTo>
                  <a:pt x="2106249" y="558561"/>
                  <a:pt x="2108630" y="556180"/>
                  <a:pt x="2110059" y="553322"/>
                </a:cubicBezTo>
                <a:cubicBezTo>
                  <a:pt x="2114822" y="545703"/>
                  <a:pt x="2119108" y="538083"/>
                  <a:pt x="2123870" y="530463"/>
                </a:cubicBezTo>
                <a:cubicBezTo>
                  <a:pt x="2132443" y="517127"/>
                  <a:pt x="2132443" y="517127"/>
                  <a:pt x="2117203" y="505697"/>
                </a:cubicBezTo>
                <a:cubicBezTo>
                  <a:pt x="2115774" y="525700"/>
                  <a:pt x="2095771" y="538559"/>
                  <a:pt x="2103392" y="562371"/>
                </a:cubicBezTo>
                <a:close/>
                <a:moveTo>
                  <a:pt x="2937782" y="968136"/>
                </a:moveTo>
                <a:cubicBezTo>
                  <a:pt x="2937305" y="969089"/>
                  <a:pt x="2936353" y="970517"/>
                  <a:pt x="2935876" y="971470"/>
                </a:cubicBezTo>
                <a:cubicBezTo>
                  <a:pt x="2941115" y="975756"/>
                  <a:pt x="2945401" y="980995"/>
                  <a:pt x="2951116" y="983376"/>
                </a:cubicBezTo>
                <a:cubicBezTo>
                  <a:pt x="2954450" y="984805"/>
                  <a:pt x="2960641" y="981471"/>
                  <a:pt x="2964451" y="979090"/>
                </a:cubicBezTo>
                <a:cubicBezTo>
                  <a:pt x="2966357" y="977661"/>
                  <a:pt x="2967785" y="970994"/>
                  <a:pt x="2966833" y="970994"/>
                </a:cubicBezTo>
                <a:cubicBezTo>
                  <a:pt x="2963023" y="969089"/>
                  <a:pt x="2959213" y="967660"/>
                  <a:pt x="2954926" y="967184"/>
                </a:cubicBezTo>
                <a:cubicBezTo>
                  <a:pt x="2949211" y="966707"/>
                  <a:pt x="2943497" y="967660"/>
                  <a:pt x="2937782" y="968136"/>
                </a:cubicBezTo>
                <a:close/>
                <a:moveTo>
                  <a:pt x="2239123" y="755252"/>
                </a:moveTo>
                <a:cubicBezTo>
                  <a:pt x="2242933" y="765730"/>
                  <a:pt x="2245314" y="773826"/>
                  <a:pt x="2249124" y="784780"/>
                </a:cubicBezTo>
                <a:cubicBezTo>
                  <a:pt x="2258649" y="769540"/>
                  <a:pt x="2250076" y="756681"/>
                  <a:pt x="2251505" y="743822"/>
                </a:cubicBezTo>
                <a:cubicBezTo>
                  <a:pt x="2250553" y="743346"/>
                  <a:pt x="2249600" y="743346"/>
                  <a:pt x="2248648" y="742870"/>
                </a:cubicBezTo>
                <a:cubicBezTo>
                  <a:pt x="2244838" y="747632"/>
                  <a:pt x="2241504" y="752395"/>
                  <a:pt x="2239123" y="755252"/>
                </a:cubicBezTo>
                <a:close/>
                <a:moveTo>
                  <a:pt x="2789668" y="920035"/>
                </a:moveTo>
                <a:cubicBezTo>
                  <a:pt x="2775857" y="912415"/>
                  <a:pt x="2764426" y="913367"/>
                  <a:pt x="2752997" y="921940"/>
                </a:cubicBezTo>
                <a:cubicBezTo>
                  <a:pt x="2760140" y="929084"/>
                  <a:pt x="2780143" y="928607"/>
                  <a:pt x="2789668" y="920035"/>
                </a:cubicBezTo>
                <a:close/>
                <a:moveTo>
                  <a:pt x="3577861" y="786685"/>
                </a:moveTo>
                <a:cubicBezTo>
                  <a:pt x="3569765" y="774302"/>
                  <a:pt x="3561193" y="760967"/>
                  <a:pt x="3552620" y="748109"/>
                </a:cubicBezTo>
                <a:cubicBezTo>
                  <a:pt x="3556906" y="770969"/>
                  <a:pt x="3568336" y="786685"/>
                  <a:pt x="3577861" y="786685"/>
                </a:cubicBezTo>
                <a:close/>
                <a:moveTo>
                  <a:pt x="3536428" y="297100"/>
                </a:moveTo>
                <a:cubicBezTo>
                  <a:pt x="3523093" y="304244"/>
                  <a:pt x="3517854" y="315198"/>
                  <a:pt x="3519283" y="327104"/>
                </a:cubicBezTo>
                <a:cubicBezTo>
                  <a:pt x="3524521" y="318531"/>
                  <a:pt x="3529760" y="309006"/>
                  <a:pt x="3536428" y="297100"/>
                </a:cubicBezTo>
                <a:close/>
                <a:moveTo>
                  <a:pt x="2101010" y="568563"/>
                </a:moveTo>
                <a:cubicBezTo>
                  <a:pt x="2086723" y="569515"/>
                  <a:pt x="2084818" y="572372"/>
                  <a:pt x="2091485" y="582374"/>
                </a:cubicBezTo>
                <a:cubicBezTo>
                  <a:pt x="2094343" y="578088"/>
                  <a:pt x="2097200" y="573801"/>
                  <a:pt x="2101010" y="568563"/>
                </a:cubicBezTo>
                <a:close/>
              </a:path>
            </a:pathLst>
          </a:custGeom>
          <a:solidFill>
            <a:srgbClr val="000000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37">
            <a:extLst>
              <a:ext uri="{FF2B5EF4-FFF2-40B4-BE49-F238E27FC236}">
                <a16:creationId xmlns:a16="http://schemas.microsoft.com/office/drawing/2014/main" id="{245F38D9-5D27-4008-844F-C80FAEC2F08F}"/>
              </a:ext>
            </a:extLst>
          </p:cNvPr>
          <p:cNvSpPr/>
          <p:nvPr/>
        </p:nvSpPr>
        <p:spPr>
          <a:xfrm>
            <a:off x="475152" y="4428445"/>
            <a:ext cx="3322979" cy="2087246"/>
          </a:xfrm>
          <a:custGeom>
            <a:avLst/>
            <a:gdLst>
              <a:gd name="connsiteX0" fmla="*/ 4188267 w 4190885"/>
              <a:gd name="connsiteY0" fmla="*/ 2425289 h 2632399"/>
              <a:gd name="connsiteX1" fmla="*/ 4177791 w 4190885"/>
              <a:gd name="connsiteY1" fmla="*/ 2414814 h 2632399"/>
              <a:gd name="connsiteX2" fmla="*/ 4167971 w 4190885"/>
              <a:gd name="connsiteY2" fmla="*/ 2312022 h 2632399"/>
              <a:gd name="connsiteX3" fmla="*/ 4177573 w 4190885"/>
              <a:gd name="connsiteY3" fmla="*/ 2306348 h 2632399"/>
              <a:gd name="connsiteX4" fmla="*/ 4188267 w 4190885"/>
              <a:gd name="connsiteY4" fmla="*/ 2311585 h 2632399"/>
              <a:gd name="connsiteX5" fmla="*/ 4188267 w 4190885"/>
              <a:gd name="connsiteY5" fmla="*/ 2246113 h 2632399"/>
              <a:gd name="connsiteX6" fmla="*/ 4157277 w 4190885"/>
              <a:gd name="connsiteY6" fmla="*/ 2200937 h 2632399"/>
              <a:gd name="connsiteX7" fmla="*/ 4154221 w 4190885"/>
              <a:gd name="connsiteY7" fmla="*/ 2162963 h 2632399"/>
              <a:gd name="connsiteX8" fmla="*/ 4164697 w 4190885"/>
              <a:gd name="connsiteY8" fmla="*/ 2152488 h 2632399"/>
              <a:gd name="connsiteX9" fmla="*/ 4188267 w 4190885"/>
              <a:gd name="connsiteY9" fmla="*/ 2156416 h 2632399"/>
              <a:gd name="connsiteX10" fmla="*/ 4188267 w 4190885"/>
              <a:gd name="connsiteY10" fmla="*/ 2125862 h 2632399"/>
              <a:gd name="connsiteX11" fmla="*/ 4162733 w 4190885"/>
              <a:gd name="connsiteY11" fmla="*/ 2121061 h 2632399"/>
              <a:gd name="connsiteX12" fmla="*/ 4148983 w 4190885"/>
              <a:gd name="connsiteY12" fmla="*/ 2107312 h 2632399"/>
              <a:gd name="connsiteX13" fmla="*/ 4140254 w 4190885"/>
              <a:gd name="connsiteY13" fmla="*/ 2003429 h 2632399"/>
              <a:gd name="connsiteX14" fmla="*/ 4151603 w 4190885"/>
              <a:gd name="connsiteY14" fmla="*/ 1992080 h 2632399"/>
              <a:gd name="connsiteX15" fmla="*/ 4188485 w 4190885"/>
              <a:gd name="connsiteY15" fmla="*/ 1994699 h 2632399"/>
              <a:gd name="connsiteX16" fmla="*/ 4188485 w 4190885"/>
              <a:gd name="connsiteY16" fmla="*/ 1964145 h 2632399"/>
              <a:gd name="connsiteX17" fmla="*/ 4145273 w 4190885"/>
              <a:gd name="connsiteY17" fmla="*/ 1959999 h 2632399"/>
              <a:gd name="connsiteX18" fmla="*/ 4136544 w 4190885"/>
              <a:gd name="connsiteY18" fmla="*/ 1950614 h 2632399"/>
              <a:gd name="connsiteX19" fmla="*/ 4132179 w 4190885"/>
              <a:gd name="connsiteY19" fmla="*/ 1886670 h 2632399"/>
              <a:gd name="connsiteX20" fmla="*/ 4142873 w 4190885"/>
              <a:gd name="connsiteY20" fmla="*/ 1878377 h 2632399"/>
              <a:gd name="connsiteX21" fmla="*/ 4155531 w 4190885"/>
              <a:gd name="connsiteY21" fmla="*/ 1876631 h 2632399"/>
              <a:gd name="connsiteX22" fmla="*/ 4188485 w 4190885"/>
              <a:gd name="connsiteY22" fmla="*/ 1889943 h 2632399"/>
              <a:gd name="connsiteX23" fmla="*/ 4188485 w 4190885"/>
              <a:gd name="connsiteY23" fmla="*/ 1776458 h 2632399"/>
              <a:gd name="connsiteX24" fmla="*/ 4176045 w 4190885"/>
              <a:gd name="connsiteY24" fmla="*/ 1766637 h 2632399"/>
              <a:gd name="connsiteX25" fmla="*/ 4163387 w 4190885"/>
              <a:gd name="connsiteY25" fmla="*/ 1769911 h 2632399"/>
              <a:gd name="connsiteX26" fmla="*/ 4101625 w 4190885"/>
              <a:gd name="connsiteY26" fmla="*/ 1761399 h 2632399"/>
              <a:gd name="connsiteX27" fmla="*/ 4080238 w 4190885"/>
              <a:gd name="connsiteY27" fmla="*/ 1757689 h 2632399"/>
              <a:gd name="connsiteX28" fmla="*/ 4041827 w 4190885"/>
              <a:gd name="connsiteY28" fmla="*/ 1761618 h 2632399"/>
              <a:gd name="connsiteX29" fmla="*/ 4012583 w 4190885"/>
              <a:gd name="connsiteY29" fmla="*/ 1757689 h 2632399"/>
              <a:gd name="connsiteX30" fmla="*/ 3988794 w 4190885"/>
              <a:gd name="connsiteY30" fmla="*/ 1747868 h 2632399"/>
              <a:gd name="connsiteX31" fmla="*/ 3965443 w 4190885"/>
              <a:gd name="connsiteY31" fmla="*/ 1744595 h 2632399"/>
              <a:gd name="connsiteX32" fmla="*/ 3899097 w 4190885"/>
              <a:gd name="connsiteY32" fmla="*/ 1737611 h 2632399"/>
              <a:gd name="connsiteX33" fmla="*/ 3868107 w 4190885"/>
              <a:gd name="connsiteY33" fmla="*/ 1734337 h 2632399"/>
              <a:gd name="connsiteX34" fmla="*/ 3818785 w 4190885"/>
              <a:gd name="connsiteY34" fmla="*/ 1727572 h 2632399"/>
              <a:gd name="connsiteX35" fmla="*/ 3791286 w 4190885"/>
              <a:gd name="connsiteY35" fmla="*/ 1722771 h 2632399"/>
              <a:gd name="connsiteX36" fmla="*/ 3773172 w 4190885"/>
              <a:gd name="connsiteY36" fmla="*/ 1714696 h 2632399"/>
              <a:gd name="connsiteX37" fmla="*/ 3768807 w 4190885"/>
              <a:gd name="connsiteY37" fmla="*/ 1703565 h 2632399"/>
              <a:gd name="connsiteX38" fmla="*/ 3695915 w 4190885"/>
              <a:gd name="connsiteY38" fmla="*/ 1573712 h 2632399"/>
              <a:gd name="connsiteX39" fmla="*/ 3643537 w 4190885"/>
              <a:gd name="connsiteY39" fmla="*/ 1529627 h 2632399"/>
              <a:gd name="connsiteX40" fmla="*/ 3555586 w 4190885"/>
              <a:gd name="connsiteY40" fmla="*/ 1436438 h 2632399"/>
              <a:gd name="connsiteX41" fmla="*/ 3533761 w 4190885"/>
              <a:gd name="connsiteY41" fmla="*/ 1422034 h 2632399"/>
              <a:gd name="connsiteX42" fmla="*/ 3503426 w 4190885"/>
              <a:gd name="connsiteY42" fmla="*/ 1422471 h 2632399"/>
              <a:gd name="connsiteX43" fmla="*/ 3490768 w 4190885"/>
              <a:gd name="connsiteY43" fmla="*/ 1414396 h 2632399"/>
              <a:gd name="connsiteX44" fmla="*/ 3489022 w 4190885"/>
              <a:gd name="connsiteY44" fmla="*/ 1378822 h 2632399"/>
              <a:gd name="connsiteX45" fmla="*/ 3493387 w 4190885"/>
              <a:gd name="connsiteY45" fmla="*/ 1343467 h 2632399"/>
              <a:gd name="connsiteX46" fmla="*/ 3461306 w 4190885"/>
              <a:gd name="connsiteY46" fmla="*/ 1279523 h 2632399"/>
              <a:gd name="connsiteX47" fmla="*/ 3446029 w 4190885"/>
              <a:gd name="connsiteY47" fmla="*/ 1265774 h 2632399"/>
              <a:gd name="connsiteX48" fmla="*/ 3331670 w 4190885"/>
              <a:gd name="connsiteY48" fmla="*/ 1220598 h 2632399"/>
              <a:gd name="connsiteX49" fmla="*/ 3324032 w 4190885"/>
              <a:gd name="connsiteY49" fmla="*/ 1220598 h 2632399"/>
              <a:gd name="connsiteX50" fmla="*/ 3288240 w 4190885"/>
              <a:gd name="connsiteY50" fmla="*/ 1229109 h 2632399"/>
              <a:gd name="connsiteX51" fmla="*/ 3284530 w 4190885"/>
              <a:gd name="connsiteY51" fmla="*/ 1233910 h 2632399"/>
              <a:gd name="connsiteX52" fmla="*/ 3291514 w 4190885"/>
              <a:gd name="connsiteY52" fmla="*/ 1235874 h 2632399"/>
              <a:gd name="connsiteX53" fmla="*/ 3255941 w 4190885"/>
              <a:gd name="connsiteY53" fmla="*/ 1253334 h 2632399"/>
              <a:gd name="connsiteX54" fmla="*/ 3224296 w 4190885"/>
              <a:gd name="connsiteY54" fmla="*/ 1281923 h 2632399"/>
              <a:gd name="connsiteX55" fmla="*/ 3227569 w 4190885"/>
              <a:gd name="connsiteY55" fmla="*/ 1272321 h 2632399"/>
              <a:gd name="connsiteX56" fmla="*/ 3270344 w 4190885"/>
              <a:gd name="connsiteY56" fmla="*/ 1240458 h 2632399"/>
              <a:gd name="connsiteX57" fmla="*/ 3253758 w 4190885"/>
              <a:gd name="connsiteY57" fmla="*/ 1249405 h 2632399"/>
              <a:gd name="connsiteX58" fmla="*/ 3251794 w 4190885"/>
              <a:gd name="connsiteY58" fmla="*/ 1250060 h 2632399"/>
              <a:gd name="connsiteX59" fmla="*/ 3217530 w 4190885"/>
              <a:gd name="connsiteY59" fmla="*/ 1277122 h 2632399"/>
              <a:gd name="connsiteX60" fmla="*/ 3201162 w 4190885"/>
              <a:gd name="connsiteY60" fmla="*/ 1319243 h 2632399"/>
              <a:gd name="connsiteX61" fmla="*/ 3194833 w 4190885"/>
              <a:gd name="connsiteY61" fmla="*/ 1335611 h 2632399"/>
              <a:gd name="connsiteX62" fmla="*/ 3188286 w 4190885"/>
              <a:gd name="connsiteY62" fmla="*/ 1376640 h 2632399"/>
              <a:gd name="connsiteX63" fmla="*/ 3187413 w 4190885"/>
              <a:gd name="connsiteY63" fmla="*/ 1393881 h 2632399"/>
              <a:gd name="connsiteX64" fmla="*/ 3181302 w 4190885"/>
              <a:gd name="connsiteY64" fmla="*/ 1414396 h 2632399"/>
              <a:gd name="connsiteX65" fmla="*/ 3135690 w 4190885"/>
              <a:gd name="connsiteY65" fmla="*/ 1472884 h 2632399"/>
              <a:gd name="connsiteX66" fmla="*/ 3141800 w 4190885"/>
              <a:gd name="connsiteY66" fmla="*/ 1497764 h 2632399"/>
              <a:gd name="connsiteX67" fmla="*/ 3164934 w 4190885"/>
              <a:gd name="connsiteY67" fmla="*/ 1499728 h 2632399"/>
              <a:gd name="connsiteX68" fmla="*/ 3204436 w 4190885"/>
              <a:gd name="connsiteY68" fmla="*/ 1498200 h 2632399"/>
              <a:gd name="connsiteX69" fmla="*/ 3227133 w 4190885"/>
              <a:gd name="connsiteY69" fmla="*/ 1501256 h 2632399"/>
              <a:gd name="connsiteX70" fmla="*/ 3241100 w 4190885"/>
              <a:gd name="connsiteY70" fmla="*/ 1516969 h 2632399"/>
              <a:gd name="connsiteX71" fmla="*/ 3258778 w 4190885"/>
              <a:gd name="connsiteY71" fmla="*/ 1550142 h 2632399"/>
              <a:gd name="connsiteX72" fmla="*/ 3261397 w 4190885"/>
              <a:gd name="connsiteY72" fmla="*/ 1566946 h 2632399"/>
              <a:gd name="connsiteX73" fmla="*/ 3227569 w 4190885"/>
              <a:gd name="connsiteY73" fmla="*/ 1594445 h 2632399"/>
              <a:gd name="connsiteX74" fmla="*/ 3189813 w 4190885"/>
              <a:gd name="connsiteY74" fmla="*/ 1635474 h 2632399"/>
              <a:gd name="connsiteX75" fmla="*/ 3179120 w 4190885"/>
              <a:gd name="connsiteY75" fmla="*/ 1643549 h 2632399"/>
              <a:gd name="connsiteX76" fmla="*/ 3140927 w 4190885"/>
              <a:gd name="connsiteY76" fmla="*/ 1635692 h 2632399"/>
              <a:gd name="connsiteX77" fmla="*/ 2990559 w 4190885"/>
              <a:gd name="connsiteY77" fmla="*/ 1549269 h 2632399"/>
              <a:gd name="connsiteX78" fmla="*/ 2979647 w 4190885"/>
              <a:gd name="connsiteY78" fmla="*/ 1526572 h 2632399"/>
              <a:gd name="connsiteX79" fmla="*/ 2980957 w 4190885"/>
              <a:gd name="connsiteY79" fmla="*/ 1506930 h 2632399"/>
              <a:gd name="connsiteX80" fmla="*/ 2986849 w 4190885"/>
              <a:gd name="connsiteY80" fmla="*/ 1453897 h 2632399"/>
              <a:gd name="connsiteX81" fmla="*/ 2999725 w 4190885"/>
              <a:gd name="connsiteY81" fmla="*/ 1438184 h 2632399"/>
              <a:gd name="connsiteX82" fmla="*/ 3054504 w 4190885"/>
              <a:gd name="connsiteY82" fmla="*/ 1409813 h 2632399"/>
              <a:gd name="connsiteX83" fmla="*/ 3058651 w 4190885"/>
              <a:gd name="connsiteY83" fmla="*/ 1406103 h 2632399"/>
              <a:gd name="connsiteX84" fmla="*/ 3089422 w 4190885"/>
              <a:gd name="connsiteY84" fmla="*/ 1388207 h 2632399"/>
              <a:gd name="connsiteX85" fmla="*/ 3100553 w 4190885"/>
              <a:gd name="connsiteY85" fmla="*/ 1375331 h 2632399"/>
              <a:gd name="connsiteX86" fmla="*/ 3104045 w 4190885"/>
              <a:gd name="connsiteY86" fmla="*/ 1336265 h 2632399"/>
              <a:gd name="connsiteX87" fmla="*/ 3104263 w 4190885"/>
              <a:gd name="connsiteY87" fmla="*/ 1293272 h 2632399"/>
              <a:gd name="connsiteX88" fmla="*/ 3094878 w 4190885"/>
              <a:gd name="connsiteY88" fmla="*/ 1263155 h 2632399"/>
              <a:gd name="connsiteX89" fmla="*/ 3081129 w 4190885"/>
              <a:gd name="connsiteY89" fmla="*/ 1236747 h 2632399"/>
              <a:gd name="connsiteX90" fmla="*/ 3060397 w 4190885"/>
              <a:gd name="connsiteY90" fmla="*/ 1208813 h 2632399"/>
              <a:gd name="connsiteX91" fmla="*/ 3054722 w 4190885"/>
              <a:gd name="connsiteY91" fmla="*/ 1186115 h 2632399"/>
              <a:gd name="connsiteX92" fmla="*/ 3045338 w 4190885"/>
              <a:gd name="connsiteY92" fmla="*/ 1153161 h 2632399"/>
              <a:gd name="connsiteX93" fmla="*/ 2988813 w 4190885"/>
              <a:gd name="connsiteY93" fmla="*/ 1085506 h 2632399"/>
              <a:gd name="connsiteX94" fmla="*/ 2976810 w 4190885"/>
              <a:gd name="connsiteY94" fmla="*/ 1073285 h 2632399"/>
              <a:gd name="connsiteX95" fmla="*/ 2951931 w 4190885"/>
              <a:gd name="connsiteY95" fmla="*/ 1030510 h 2632399"/>
              <a:gd name="connsiteX96" fmla="*/ 2928579 w 4190885"/>
              <a:gd name="connsiteY96" fmla="*/ 1002575 h 2632399"/>
              <a:gd name="connsiteX97" fmla="*/ 2908064 w 4190885"/>
              <a:gd name="connsiteY97" fmla="*/ 984897 h 2632399"/>
              <a:gd name="connsiteX98" fmla="*/ 2855904 w 4190885"/>
              <a:gd name="connsiteY98" fmla="*/ 938412 h 2632399"/>
              <a:gd name="connsiteX99" fmla="*/ 2782794 w 4190885"/>
              <a:gd name="connsiteY99" fmla="*/ 893018 h 2632399"/>
              <a:gd name="connsiteX100" fmla="*/ 2772318 w 4190885"/>
              <a:gd name="connsiteY100" fmla="*/ 882324 h 2632399"/>
              <a:gd name="connsiteX101" fmla="*/ 2753113 w 4190885"/>
              <a:gd name="connsiteY101" fmla="*/ 844350 h 2632399"/>
              <a:gd name="connsiteX102" fmla="*/ 2752240 w 4190885"/>
              <a:gd name="connsiteY102" fmla="*/ 823399 h 2632399"/>
              <a:gd name="connsiteX103" fmla="*/ 2768390 w 4190885"/>
              <a:gd name="connsiteY103" fmla="*/ 795027 h 2632399"/>
              <a:gd name="connsiteX104" fmla="*/ 2778211 w 4190885"/>
              <a:gd name="connsiteY104" fmla="*/ 773421 h 2632399"/>
              <a:gd name="connsiteX105" fmla="*/ 2795888 w 4190885"/>
              <a:gd name="connsiteY105" fmla="*/ 708604 h 2632399"/>
              <a:gd name="connsiteX106" fmla="*/ 2798507 w 4190885"/>
              <a:gd name="connsiteY106" fmla="*/ 644441 h 2632399"/>
              <a:gd name="connsiteX107" fmla="*/ 2749621 w 4190885"/>
              <a:gd name="connsiteY107" fmla="*/ 586825 h 2632399"/>
              <a:gd name="connsiteX108" fmla="*/ 2713611 w 4190885"/>
              <a:gd name="connsiteY108" fmla="*/ 562600 h 2632399"/>
              <a:gd name="connsiteX109" fmla="*/ 2702044 w 4190885"/>
              <a:gd name="connsiteY109" fmla="*/ 556926 h 2632399"/>
              <a:gd name="connsiteX110" fmla="*/ 2600999 w 4190885"/>
              <a:gd name="connsiteY110" fmla="*/ 560854 h 2632399"/>
              <a:gd name="connsiteX111" fmla="*/ 2549494 w 4190885"/>
              <a:gd name="connsiteY111" fmla="*/ 620871 h 2632399"/>
              <a:gd name="connsiteX112" fmla="*/ 2519595 w 4190885"/>
              <a:gd name="connsiteY112" fmla="*/ 668666 h 2632399"/>
              <a:gd name="connsiteX113" fmla="*/ 2498207 w 4190885"/>
              <a:gd name="connsiteY113" fmla="*/ 681978 h 2632399"/>
              <a:gd name="connsiteX114" fmla="*/ 2486422 w 4190885"/>
              <a:gd name="connsiteY114" fmla="*/ 693109 h 2632399"/>
              <a:gd name="connsiteX115" fmla="*/ 2485331 w 4190885"/>
              <a:gd name="connsiteY115" fmla="*/ 716897 h 2632399"/>
              <a:gd name="connsiteX116" fmla="*/ 2506937 w 4190885"/>
              <a:gd name="connsiteY116" fmla="*/ 722571 h 2632399"/>
              <a:gd name="connsiteX117" fmla="*/ 2517194 w 4190885"/>
              <a:gd name="connsiteY117" fmla="*/ 719079 h 2632399"/>
              <a:gd name="connsiteX118" fmla="*/ 2527233 w 4190885"/>
              <a:gd name="connsiteY118" fmla="*/ 717333 h 2632399"/>
              <a:gd name="connsiteX119" fmla="*/ 2527233 w 4190885"/>
              <a:gd name="connsiteY119" fmla="*/ 728464 h 2632399"/>
              <a:gd name="connsiteX120" fmla="*/ 2520250 w 4190885"/>
              <a:gd name="connsiteY120" fmla="*/ 754653 h 2632399"/>
              <a:gd name="connsiteX121" fmla="*/ 2521995 w 4190885"/>
              <a:gd name="connsiteY121" fmla="*/ 874467 h 2632399"/>
              <a:gd name="connsiteX122" fmla="*/ 2514357 w 4190885"/>
              <a:gd name="connsiteY122" fmla="*/ 892363 h 2632399"/>
              <a:gd name="connsiteX123" fmla="*/ 2463507 w 4190885"/>
              <a:gd name="connsiteY123" fmla="*/ 909604 h 2632399"/>
              <a:gd name="connsiteX124" fmla="*/ 2424005 w 4190885"/>
              <a:gd name="connsiteY124" fmla="*/ 915715 h 2632399"/>
              <a:gd name="connsiteX125" fmla="*/ 2351331 w 4190885"/>
              <a:gd name="connsiteY125" fmla="*/ 934047 h 2632399"/>
              <a:gd name="connsiteX126" fmla="*/ 2307683 w 4190885"/>
              <a:gd name="connsiteY126" fmla="*/ 954343 h 2632399"/>
              <a:gd name="connsiteX127" fmla="*/ 2280839 w 4190885"/>
              <a:gd name="connsiteY127" fmla="*/ 964164 h 2632399"/>
              <a:gd name="connsiteX128" fmla="*/ 2250285 w 4190885"/>
              <a:gd name="connsiteY128" fmla="*/ 975731 h 2632399"/>
              <a:gd name="connsiteX129" fmla="*/ 2224969 w 4190885"/>
              <a:gd name="connsiteY129" fmla="*/ 991226 h 2632399"/>
              <a:gd name="connsiteX130" fmla="*/ 2185686 w 4190885"/>
              <a:gd name="connsiteY130" fmla="*/ 997555 h 2632399"/>
              <a:gd name="connsiteX131" fmla="*/ 2168008 w 4190885"/>
              <a:gd name="connsiteY131" fmla="*/ 989044 h 2632399"/>
              <a:gd name="connsiteX132" fmla="*/ 2134617 w 4190885"/>
              <a:gd name="connsiteY132" fmla="*/ 925317 h 2632399"/>
              <a:gd name="connsiteX133" fmla="*/ 2021787 w 4190885"/>
              <a:gd name="connsiteY133" fmla="*/ 771021 h 2632399"/>
              <a:gd name="connsiteX134" fmla="*/ 1974646 w 4190885"/>
              <a:gd name="connsiteY134" fmla="*/ 738066 h 2632399"/>
              <a:gd name="connsiteX135" fmla="*/ 1873383 w 4190885"/>
              <a:gd name="connsiteY135" fmla="*/ 684815 h 2632399"/>
              <a:gd name="connsiteX136" fmla="*/ 1819259 w 4190885"/>
              <a:gd name="connsiteY136" fmla="*/ 637239 h 2632399"/>
              <a:gd name="connsiteX137" fmla="*/ 1817076 w 4190885"/>
              <a:gd name="connsiteY137" fmla="*/ 612796 h 2632399"/>
              <a:gd name="connsiteX138" fmla="*/ 1835409 w 4190885"/>
              <a:gd name="connsiteY138" fmla="*/ 544705 h 2632399"/>
              <a:gd name="connsiteX139" fmla="*/ 1828861 w 4190885"/>
              <a:gd name="connsiteY139" fmla="*/ 525499 h 2632399"/>
              <a:gd name="connsiteX140" fmla="*/ 1824715 w 4190885"/>
              <a:gd name="connsiteY140" fmla="*/ 506076 h 2632399"/>
              <a:gd name="connsiteX141" fmla="*/ 1825151 w 4190885"/>
              <a:gd name="connsiteY141" fmla="*/ 481196 h 2632399"/>
              <a:gd name="connsiteX142" fmla="*/ 1812275 w 4190885"/>
              <a:gd name="connsiteY142" fmla="*/ 424890 h 2632399"/>
              <a:gd name="connsiteX143" fmla="*/ 1787177 w 4190885"/>
              <a:gd name="connsiteY143" fmla="*/ 386480 h 2632399"/>
              <a:gd name="connsiteX144" fmla="*/ 1725415 w 4190885"/>
              <a:gd name="connsiteY144" fmla="*/ 365747 h 2632399"/>
              <a:gd name="connsiteX145" fmla="*/ 1693988 w 4190885"/>
              <a:gd name="connsiteY145" fmla="*/ 364219 h 2632399"/>
              <a:gd name="connsiteX146" fmla="*/ 1672819 w 4190885"/>
              <a:gd name="connsiteY146" fmla="*/ 365528 h 2632399"/>
              <a:gd name="connsiteX147" fmla="*/ 1661689 w 4190885"/>
              <a:gd name="connsiteY147" fmla="*/ 370112 h 2632399"/>
              <a:gd name="connsiteX148" fmla="*/ 1601454 w 4190885"/>
              <a:gd name="connsiteY148" fmla="*/ 401975 h 2632399"/>
              <a:gd name="connsiteX149" fmla="*/ 1569591 w 4190885"/>
              <a:gd name="connsiteY149" fmla="*/ 449770 h 2632399"/>
              <a:gd name="connsiteX150" fmla="*/ 1576138 w 4190885"/>
              <a:gd name="connsiteY150" fmla="*/ 528773 h 2632399"/>
              <a:gd name="connsiteX151" fmla="*/ 1576356 w 4190885"/>
              <a:gd name="connsiteY151" fmla="*/ 557799 h 2632399"/>
              <a:gd name="connsiteX152" fmla="*/ 1564135 w 4190885"/>
              <a:gd name="connsiteY152" fmla="*/ 598610 h 2632399"/>
              <a:gd name="connsiteX153" fmla="*/ 1565881 w 4190885"/>
              <a:gd name="connsiteY153" fmla="*/ 616942 h 2632399"/>
              <a:gd name="connsiteX154" fmla="*/ 1582031 w 4190885"/>
              <a:gd name="connsiteY154" fmla="*/ 611923 h 2632399"/>
              <a:gd name="connsiteX155" fmla="*/ 1600145 w 4190885"/>
              <a:gd name="connsiteY155" fmla="*/ 618252 h 2632399"/>
              <a:gd name="connsiteX156" fmla="*/ 1619132 w 4190885"/>
              <a:gd name="connsiteY156" fmla="*/ 669320 h 2632399"/>
              <a:gd name="connsiteX157" fmla="*/ 1606037 w 4190885"/>
              <a:gd name="connsiteY157" fmla="*/ 703802 h 2632399"/>
              <a:gd name="connsiteX158" fmla="*/ 1604073 w 4190885"/>
              <a:gd name="connsiteY158" fmla="*/ 704675 h 2632399"/>
              <a:gd name="connsiteX159" fmla="*/ 1523760 w 4190885"/>
              <a:gd name="connsiteY159" fmla="*/ 757708 h 2632399"/>
              <a:gd name="connsiteX160" fmla="*/ 1486004 w 4190885"/>
              <a:gd name="connsiteY160" fmla="*/ 814014 h 2632399"/>
              <a:gd name="connsiteX161" fmla="*/ 1480985 w 4190885"/>
              <a:gd name="connsiteY161" fmla="*/ 725408 h 2632399"/>
              <a:gd name="connsiteX162" fmla="*/ 1482731 w 4190885"/>
              <a:gd name="connsiteY162" fmla="*/ 714714 h 2632399"/>
              <a:gd name="connsiteX163" fmla="*/ 1514157 w 4190885"/>
              <a:gd name="connsiteY163" fmla="*/ 660372 h 2632399"/>
              <a:gd name="connsiteX164" fmla="*/ 1515903 w 4190885"/>
              <a:gd name="connsiteY164" fmla="*/ 659063 h 2632399"/>
              <a:gd name="connsiteX165" fmla="*/ 1537727 w 4190885"/>
              <a:gd name="connsiteY165" fmla="*/ 580714 h 2632399"/>
              <a:gd name="connsiteX166" fmla="*/ 1535545 w 4190885"/>
              <a:gd name="connsiteY166" fmla="*/ 575695 h 2632399"/>
              <a:gd name="connsiteX167" fmla="*/ 1521796 w 4190885"/>
              <a:gd name="connsiteY167" fmla="*/ 520916 h 2632399"/>
              <a:gd name="connsiteX168" fmla="*/ 1509574 w 4190885"/>
              <a:gd name="connsiteY168" fmla="*/ 426200 h 2632399"/>
              <a:gd name="connsiteX169" fmla="*/ 1479894 w 4190885"/>
              <a:gd name="connsiteY169" fmla="*/ 372730 h 2632399"/>
              <a:gd name="connsiteX170" fmla="*/ 1418786 w 4190885"/>
              <a:gd name="connsiteY170" fmla="*/ 332138 h 2632399"/>
              <a:gd name="connsiteX171" fmla="*/ 1374483 w 4190885"/>
              <a:gd name="connsiteY171" fmla="*/ 318388 h 2632399"/>
              <a:gd name="connsiteX172" fmla="*/ 1313157 w 4190885"/>
              <a:gd name="connsiteY172" fmla="*/ 286089 h 2632399"/>
              <a:gd name="connsiteX173" fmla="*/ 1306828 w 4190885"/>
              <a:gd name="connsiteY173" fmla="*/ 277141 h 2632399"/>
              <a:gd name="connsiteX174" fmla="*/ 1293079 w 4190885"/>
              <a:gd name="connsiteY174" fmla="*/ 270375 h 2632399"/>
              <a:gd name="connsiteX175" fmla="*/ 1270819 w 4190885"/>
              <a:gd name="connsiteY175" fmla="*/ 250734 h 2632399"/>
              <a:gd name="connsiteX176" fmla="*/ 1286532 w 4190885"/>
              <a:gd name="connsiteY176" fmla="*/ 181551 h 2632399"/>
              <a:gd name="connsiteX177" fmla="*/ 1290024 w 4190885"/>
              <a:gd name="connsiteY177" fmla="*/ 163655 h 2632399"/>
              <a:gd name="connsiteX178" fmla="*/ 1291115 w 4190885"/>
              <a:gd name="connsiteY178" fmla="*/ 132229 h 2632399"/>
              <a:gd name="connsiteX179" fmla="*/ 1284786 w 4190885"/>
              <a:gd name="connsiteY179" fmla="*/ 98838 h 2632399"/>
              <a:gd name="connsiteX180" fmla="*/ 1279112 w 4190885"/>
              <a:gd name="connsiteY180" fmla="*/ 77232 h 2632399"/>
              <a:gd name="connsiteX181" fmla="*/ 1272346 w 4190885"/>
              <a:gd name="connsiteY181" fmla="*/ 63264 h 2632399"/>
              <a:gd name="connsiteX182" fmla="*/ 1243757 w 4190885"/>
              <a:gd name="connsiteY182" fmla="*/ 29655 h 2632399"/>
              <a:gd name="connsiteX183" fmla="*/ 1243102 w 4190885"/>
              <a:gd name="connsiteY183" fmla="*/ 26600 h 2632399"/>
              <a:gd name="connsiteX184" fmla="*/ 1213421 w 4190885"/>
              <a:gd name="connsiteY184" fmla="*/ 13724 h 2632399"/>
              <a:gd name="connsiteX185" fmla="*/ 1134200 w 4190885"/>
              <a:gd name="connsiteY185" fmla="*/ 629 h 2632399"/>
              <a:gd name="connsiteX186" fmla="*/ 1078330 w 4190885"/>
              <a:gd name="connsiteY186" fmla="*/ 13942 h 2632399"/>
              <a:gd name="connsiteX187" fmla="*/ 1034682 w 4190885"/>
              <a:gd name="connsiteY187" fmla="*/ 79851 h 2632399"/>
              <a:gd name="connsiteX188" fmla="*/ 997799 w 4190885"/>
              <a:gd name="connsiteY188" fmla="*/ 120662 h 2632399"/>
              <a:gd name="connsiteX189" fmla="*/ 987760 w 4190885"/>
              <a:gd name="connsiteY189" fmla="*/ 124808 h 2632399"/>
              <a:gd name="connsiteX190" fmla="*/ 960916 w 4190885"/>
              <a:gd name="connsiteY190" fmla="*/ 157545 h 2632399"/>
              <a:gd name="connsiteX191" fmla="*/ 953278 w 4190885"/>
              <a:gd name="connsiteY191" fmla="*/ 166056 h 2632399"/>
              <a:gd name="connsiteX192" fmla="*/ 923815 w 4190885"/>
              <a:gd name="connsiteY192" fmla="*/ 185698 h 2632399"/>
              <a:gd name="connsiteX193" fmla="*/ 915958 w 4190885"/>
              <a:gd name="connsiteY193" fmla="*/ 192900 h 2632399"/>
              <a:gd name="connsiteX194" fmla="*/ 886059 w 4190885"/>
              <a:gd name="connsiteY194" fmla="*/ 223672 h 2632399"/>
              <a:gd name="connsiteX195" fmla="*/ 853978 w 4190885"/>
              <a:gd name="connsiteY195" fmla="*/ 275613 h 2632399"/>
              <a:gd name="connsiteX196" fmla="*/ 842193 w 4190885"/>
              <a:gd name="connsiteY196" fmla="*/ 300711 h 2632399"/>
              <a:gd name="connsiteX197" fmla="*/ 835646 w 4190885"/>
              <a:gd name="connsiteY197" fmla="*/ 312714 h 2632399"/>
              <a:gd name="connsiteX198" fmla="*/ 812948 w 4190885"/>
              <a:gd name="connsiteY198" fmla="*/ 380369 h 2632399"/>
              <a:gd name="connsiteX199" fmla="*/ 807056 w 4190885"/>
              <a:gd name="connsiteY199" fmla="*/ 396737 h 2632399"/>
              <a:gd name="connsiteX200" fmla="*/ 786978 w 4190885"/>
              <a:gd name="connsiteY200" fmla="*/ 461118 h 2632399"/>
              <a:gd name="connsiteX201" fmla="*/ 750531 w 4190885"/>
              <a:gd name="connsiteY201" fmla="*/ 559108 h 2632399"/>
              <a:gd name="connsiteX202" fmla="*/ 739401 w 4190885"/>
              <a:gd name="connsiteY202" fmla="*/ 611268 h 2632399"/>
              <a:gd name="connsiteX203" fmla="*/ 735691 w 4190885"/>
              <a:gd name="connsiteY203" fmla="*/ 705330 h 2632399"/>
              <a:gd name="connsiteX204" fmla="*/ 752059 w 4190885"/>
              <a:gd name="connsiteY204" fmla="*/ 729773 h 2632399"/>
              <a:gd name="connsiteX205" fmla="*/ 819277 w 4190885"/>
              <a:gd name="connsiteY205" fmla="*/ 742431 h 2632399"/>
              <a:gd name="connsiteX206" fmla="*/ 873183 w 4190885"/>
              <a:gd name="connsiteY206" fmla="*/ 719516 h 2632399"/>
              <a:gd name="connsiteX207" fmla="*/ 913558 w 4190885"/>
              <a:gd name="connsiteY207" fmla="*/ 721043 h 2632399"/>
              <a:gd name="connsiteX208" fmla="*/ 932981 w 4190885"/>
              <a:gd name="connsiteY208" fmla="*/ 721043 h 2632399"/>
              <a:gd name="connsiteX209" fmla="*/ 957206 w 4190885"/>
              <a:gd name="connsiteY209" fmla="*/ 702493 h 2632399"/>
              <a:gd name="connsiteX210" fmla="*/ 1005437 w 4190885"/>
              <a:gd name="connsiteY210" fmla="*/ 663646 h 2632399"/>
              <a:gd name="connsiteX211" fmla="*/ 1023770 w 4190885"/>
              <a:gd name="connsiteY211" fmla="*/ 664955 h 2632399"/>
              <a:gd name="connsiteX212" fmla="*/ 1037519 w 4190885"/>
              <a:gd name="connsiteY212" fmla="*/ 725190 h 2632399"/>
              <a:gd name="connsiteX213" fmla="*/ 1041665 w 4190885"/>
              <a:gd name="connsiteY213" fmla="*/ 772767 h 2632399"/>
              <a:gd name="connsiteX214" fmla="*/ 1032717 w 4190885"/>
              <a:gd name="connsiteY214" fmla="*/ 787389 h 2632399"/>
              <a:gd name="connsiteX215" fmla="*/ 1001509 w 4190885"/>
              <a:gd name="connsiteY215" fmla="*/ 813359 h 2632399"/>
              <a:gd name="connsiteX216" fmla="*/ 989506 w 4190885"/>
              <a:gd name="connsiteY216" fmla="*/ 832783 h 2632399"/>
              <a:gd name="connsiteX217" fmla="*/ 980340 w 4190885"/>
              <a:gd name="connsiteY217" fmla="*/ 857881 h 2632399"/>
              <a:gd name="connsiteX218" fmla="*/ 972265 w 4190885"/>
              <a:gd name="connsiteY218" fmla="*/ 874031 h 2632399"/>
              <a:gd name="connsiteX219" fmla="*/ 936909 w 4190885"/>
              <a:gd name="connsiteY219" fmla="*/ 916588 h 2632399"/>
              <a:gd name="connsiteX220" fmla="*/ 935164 w 4190885"/>
              <a:gd name="connsiteY220" fmla="*/ 924881 h 2632399"/>
              <a:gd name="connsiteX221" fmla="*/ 934727 w 4190885"/>
              <a:gd name="connsiteY221" fmla="*/ 931210 h 2632399"/>
              <a:gd name="connsiteX222" fmla="*/ 944766 w 4190885"/>
              <a:gd name="connsiteY222" fmla="*/ 919206 h 2632399"/>
              <a:gd name="connsiteX223" fmla="*/ 930580 w 4190885"/>
              <a:gd name="connsiteY223" fmla="*/ 1136357 h 2632399"/>
              <a:gd name="connsiteX224" fmla="*/ 931890 w 4190885"/>
              <a:gd name="connsiteY224" fmla="*/ 1141594 h 2632399"/>
              <a:gd name="connsiteX225" fmla="*/ 926216 w 4190885"/>
              <a:gd name="connsiteY225" fmla="*/ 1136138 h 2632399"/>
              <a:gd name="connsiteX226" fmla="*/ 925343 w 4190885"/>
              <a:gd name="connsiteY226" fmla="*/ 1133519 h 2632399"/>
              <a:gd name="connsiteX227" fmla="*/ 926870 w 4190885"/>
              <a:gd name="connsiteY227" fmla="*/ 1140940 h 2632399"/>
              <a:gd name="connsiteX228" fmla="*/ 930799 w 4190885"/>
              <a:gd name="connsiteY228" fmla="*/ 1155344 h 2632399"/>
              <a:gd name="connsiteX229" fmla="*/ 928616 w 4190885"/>
              <a:gd name="connsiteY229" fmla="*/ 1181532 h 2632399"/>
              <a:gd name="connsiteX230" fmla="*/ 911375 w 4190885"/>
              <a:gd name="connsiteY230" fmla="*/ 1221034 h 2632399"/>
              <a:gd name="connsiteX231" fmla="*/ 900681 w 4190885"/>
              <a:gd name="connsiteY231" fmla="*/ 1248096 h 2632399"/>
              <a:gd name="connsiteX232" fmla="*/ 861398 w 4190885"/>
              <a:gd name="connsiteY232" fmla="*/ 1308331 h 2632399"/>
              <a:gd name="connsiteX233" fmla="*/ 850268 w 4190885"/>
              <a:gd name="connsiteY233" fmla="*/ 1323171 h 2632399"/>
              <a:gd name="connsiteX234" fmla="*/ 835209 w 4190885"/>
              <a:gd name="connsiteY234" fmla="*/ 1322953 h 2632399"/>
              <a:gd name="connsiteX235" fmla="*/ 823642 w 4190885"/>
              <a:gd name="connsiteY235" fmla="*/ 1308549 h 2632399"/>
              <a:gd name="connsiteX236" fmla="*/ 799199 w 4190885"/>
              <a:gd name="connsiteY236" fmla="*/ 1293490 h 2632399"/>
              <a:gd name="connsiteX237" fmla="*/ 758606 w 4190885"/>
              <a:gd name="connsiteY237" fmla="*/ 1319024 h 2632399"/>
              <a:gd name="connsiteX238" fmla="*/ 738528 w 4190885"/>
              <a:gd name="connsiteY238" fmla="*/ 1328409 h 2632399"/>
              <a:gd name="connsiteX239" fmla="*/ 699027 w 4190885"/>
              <a:gd name="connsiteY239" fmla="*/ 1328190 h 2632399"/>
              <a:gd name="connsiteX240" fmla="*/ 644466 w 4190885"/>
              <a:gd name="connsiteY240" fmla="*/ 1323171 h 2632399"/>
              <a:gd name="connsiteX241" fmla="*/ 577466 w 4190885"/>
              <a:gd name="connsiteY241" fmla="*/ 1316187 h 2632399"/>
              <a:gd name="connsiteX242" fmla="*/ 538619 w 4190885"/>
              <a:gd name="connsiteY242" fmla="*/ 1312041 h 2632399"/>
              <a:gd name="connsiteX243" fmla="*/ 475111 w 4190885"/>
              <a:gd name="connsiteY243" fmla="*/ 1304184 h 2632399"/>
              <a:gd name="connsiteX244" fmla="*/ 437574 w 4190885"/>
              <a:gd name="connsiteY244" fmla="*/ 1299601 h 2632399"/>
              <a:gd name="connsiteX245" fmla="*/ 376248 w 4190885"/>
              <a:gd name="connsiteY245" fmla="*/ 1291308 h 2632399"/>
              <a:gd name="connsiteX246" fmla="*/ 327144 w 4190885"/>
              <a:gd name="connsiteY246" fmla="*/ 1285633 h 2632399"/>
              <a:gd name="connsiteX247" fmla="*/ 260144 w 4190885"/>
              <a:gd name="connsiteY247" fmla="*/ 1277777 h 2632399"/>
              <a:gd name="connsiteX248" fmla="*/ 208639 w 4190885"/>
              <a:gd name="connsiteY248" fmla="*/ 1272103 h 2632399"/>
              <a:gd name="connsiteX249" fmla="*/ 143603 w 4190885"/>
              <a:gd name="connsiteY249" fmla="*/ 1264901 h 2632399"/>
              <a:gd name="connsiteX250" fmla="*/ 96026 w 4190885"/>
              <a:gd name="connsiteY250" fmla="*/ 1259226 h 2632399"/>
              <a:gd name="connsiteX251" fmla="*/ 4801 w 4190885"/>
              <a:gd name="connsiteY251" fmla="*/ 1253116 h 2632399"/>
              <a:gd name="connsiteX252" fmla="*/ 0 w 4190885"/>
              <a:gd name="connsiteY252" fmla="*/ 1257480 h 2632399"/>
              <a:gd name="connsiteX253" fmla="*/ 0 w 4190885"/>
              <a:gd name="connsiteY253" fmla="*/ 1360054 h 2632399"/>
              <a:gd name="connsiteX254" fmla="*/ 21824 w 4190885"/>
              <a:gd name="connsiteY254" fmla="*/ 1378604 h 2632399"/>
              <a:gd name="connsiteX255" fmla="*/ 32300 w 4190885"/>
              <a:gd name="connsiteY255" fmla="*/ 1459572 h 2632399"/>
              <a:gd name="connsiteX256" fmla="*/ 20515 w 4190885"/>
              <a:gd name="connsiteY256" fmla="*/ 1469393 h 2632399"/>
              <a:gd name="connsiteX257" fmla="*/ 0 w 4190885"/>
              <a:gd name="connsiteY257" fmla="*/ 1466774 h 2632399"/>
              <a:gd name="connsiteX258" fmla="*/ 0 w 4190885"/>
              <a:gd name="connsiteY258" fmla="*/ 1501692 h 2632399"/>
              <a:gd name="connsiteX259" fmla="*/ 4365 w 4190885"/>
              <a:gd name="connsiteY259" fmla="*/ 1501474 h 2632399"/>
              <a:gd name="connsiteX260" fmla="*/ 37974 w 4190885"/>
              <a:gd name="connsiteY260" fmla="*/ 1533119 h 2632399"/>
              <a:gd name="connsiteX261" fmla="*/ 44085 w 4190885"/>
              <a:gd name="connsiteY261" fmla="*/ 1625217 h 2632399"/>
              <a:gd name="connsiteX262" fmla="*/ 29463 w 4190885"/>
              <a:gd name="connsiteY262" fmla="*/ 1638966 h 2632399"/>
              <a:gd name="connsiteX263" fmla="*/ 218 w 4190885"/>
              <a:gd name="connsiteY263" fmla="*/ 1637002 h 2632399"/>
              <a:gd name="connsiteX264" fmla="*/ 218 w 4190885"/>
              <a:gd name="connsiteY264" fmla="*/ 1671920 h 2632399"/>
              <a:gd name="connsiteX265" fmla="*/ 38192 w 4190885"/>
              <a:gd name="connsiteY265" fmla="*/ 1675630 h 2632399"/>
              <a:gd name="connsiteX266" fmla="*/ 48668 w 4190885"/>
              <a:gd name="connsiteY266" fmla="*/ 1685451 h 2632399"/>
              <a:gd name="connsiteX267" fmla="*/ 57616 w 4190885"/>
              <a:gd name="connsiteY267" fmla="*/ 1804829 h 2632399"/>
              <a:gd name="connsiteX268" fmla="*/ 46922 w 4190885"/>
              <a:gd name="connsiteY268" fmla="*/ 1814650 h 2632399"/>
              <a:gd name="connsiteX269" fmla="*/ 436 w 4190885"/>
              <a:gd name="connsiteY269" fmla="*/ 1805048 h 2632399"/>
              <a:gd name="connsiteX270" fmla="*/ 436 w 4190885"/>
              <a:gd name="connsiteY270" fmla="*/ 1844331 h 2632399"/>
              <a:gd name="connsiteX271" fmla="*/ 14186 w 4190885"/>
              <a:gd name="connsiteY271" fmla="*/ 1846077 h 2632399"/>
              <a:gd name="connsiteX272" fmla="*/ 14186 w 4190885"/>
              <a:gd name="connsiteY272" fmla="*/ 1846077 h 2632399"/>
              <a:gd name="connsiteX273" fmla="*/ 46267 w 4190885"/>
              <a:gd name="connsiteY273" fmla="*/ 1851096 h 2632399"/>
              <a:gd name="connsiteX274" fmla="*/ 61762 w 4190885"/>
              <a:gd name="connsiteY274" fmla="*/ 1870083 h 2632399"/>
              <a:gd name="connsiteX275" fmla="*/ 69837 w 4190885"/>
              <a:gd name="connsiteY275" fmla="*/ 1968510 h 2632399"/>
              <a:gd name="connsiteX276" fmla="*/ 70274 w 4190885"/>
              <a:gd name="connsiteY276" fmla="*/ 1977240 h 2632399"/>
              <a:gd name="connsiteX277" fmla="*/ 58925 w 4190885"/>
              <a:gd name="connsiteY277" fmla="*/ 1988588 h 2632399"/>
              <a:gd name="connsiteX278" fmla="*/ 218 w 4190885"/>
              <a:gd name="connsiteY278" fmla="*/ 1984005 h 2632399"/>
              <a:gd name="connsiteX279" fmla="*/ 218 w 4190885"/>
              <a:gd name="connsiteY279" fmla="*/ 2021106 h 2632399"/>
              <a:gd name="connsiteX280" fmla="*/ 64163 w 4190885"/>
              <a:gd name="connsiteY280" fmla="*/ 2025035 h 2632399"/>
              <a:gd name="connsiteX281" fmla="*/ 74202 w 4190885"/>
              <a:gd name="connsiteY281" fmla="*/ 2035292 h 2632399"/>
              <a:gd name="connsiteX282" fmla="*/ 82932 w 4190885"/>
              <a:gd name="connsiteY282" fmla="*/ 2155543 h 2632399"/>
              <a:gd name="connsiteX283" fmla="*/ 71365 w 4190885"/>
              <a:gd name="connsiteY283" fmla="*/ 2166019 h 2632399"/>
              <a:gd name="connsiteX284" fmla="*/ 218 w 4190885"/>
              <a:gd name="connsiteY284" fmla="*/ 2156416 h 2632399"/>
              <a:gd name="connsiteX285" fmla="*/ 218 w 4190885"/>
              <a:gd name="connsiteY285" fmla="*/ 2193517 h 2632399"/>
              <a:gd name="connsiteX286" fmla="*/ 77039 w 4190885"/>
              <a:gd name="connsiteY286" fmla="*/ 2203120 h 2632399"/>
              <a:gd name="connsiteX287" fmla="*/ 87515 w 4190885"/>
              <a:gd name="connsiteY287" fmla="*/ 2214686 h 2632399"/>
              <a:gd name="connsiteX288" fmla="*/ 95153 w 4190885"/>
              <a:gd name="connsiteY288" fmla="*/ 2324680 h 2632399"/>
              <a:gd name="connsiteX289" fmla="*/ 82932 w 4190885"/>
              <a:gd name="connsiteY289" fmla="*/ 2337120 h 2632399"/>
              <a:gd name="connsiteX290" fmla="*/ 218 w 4190885"/>
              <a:gd name="connsiteY290" fmla="*/ 2331009 h 2632399"/>
              <a:gd name="connsiteX291" fmla="*/ 218 w 4190885"/>
              <a:gd name="connsiteY291" fmla="*/ 2368110 h 2632399"/>
              <a:gd name="connsiteX292" fmla="*/ 82713 w 4190885"/>
              <a:gd name="connsiteY292" fmla="*/ 2374003 h 2632399"/>
              <a:gd name="connsiteX293" fmla="*/ 99736 w 4190885"/>
              <a:gd name="connsiteY293" fmla="*/ 2390371 h 2632399"/>
              <a:gd name="connsiteX294" fmla="*/ 102137 w 4190885"/>
              <a:gd name="connsiteY294" fmla="*/ 2432709 h 2632399"/>
              <a:gd name="connsiteX295" fmla="*/ 93189 w 4190885"/>
              <a:gd name="connsiteY295" fmla="*/ 2447986 h 2632399"/>
              <a:gd name="connsiteX296" fmla="*/ 53251 w 4190885"/>
              <a:gd name="connsiteY296" fmla="*/ 2467410 h 2632399"/>
              <a:gd name="connsiteX297" fmla="*/ 14840 w 4190885"/>
              <a:gd name="connsiteY297" fmla="*/ 2479195 h 2632399"/>
              <a:gd name="connsiteX298" fmla="*/ 2182 w 4190885"/>
              <a:gd name="connsiteY298" fmla="*/ 2468283 h 2632399"/>
              <a:gd name="connsiteX299" fmla="*/ 436 w 4190885"/>
              <a:gd name="connsiteY299" fmla="*/ 2448859 h 2632399"/>
              <a:gd name="connsiteX300" fmla="*/ 218 w 4190885"/>
              <a:gd name="connsiteY300" fmla="*/ 2622361 h 2632399"/>
              <a:gd name="connsiteX301" fmla="*/ 10257 w 4190885"/>
              <a:gd name="connsiteY301" fmla="*/ 2632400 h 2632399"/>
              <a:gd name="connsiteX302" fmla="*/ 2429461 w 4190885"/>
              <a:gd name="connsiteY302" fmla="*/ 2632182 h 2632399"/>
              <a:gd name="connsiteX303" fmla="*/ 2239155 w 4190885"/>
              <a:gd name="connsiteY303" fmla="*/ 2494035 h 2632399"/>
              <a:gd name="connsiteX304" fmla="*/ 2202709 w 4190885"/>
              <a:gd name="connsiteY304" fmla="*/ 2466537 h 2632399"/>
              <a:gd name="connsiteX305" fmla="*/ 2200308 w 4190885"/>
              <a:gd name="connsiteY305" fmla="*/ 2451478 h 2632399"/>
              <a:gd name="connsiteX306" fmla="*/ 2244393 w 4190885"/>
              <a:gd name="connsiteY306" fmla="*/ 2354142 h 2632399"/>
              <a:gd name="connsiteX307" fmla="*/ 2265344 w 4190885"/>
              <a:gd name="connsiteY307" fmla="*/ 2308748 h 2632399"/>
              <a:gd name="connsiteX308" fmla="*/ 2279311 w 4190885"/>
              <a:gd name="connsiteY308" fmla="*/ 2302419 h 2632399"/>
              <a:gd name="connsiteX309" fmla="*/ 2361370 w 4190885"/>
              <a:gd name="connsiteY309" fmla="*/ 2328608 h 2632399"/>
              <a:gd name="connsiteX310" fmla="*/ 2416367 w 4190885"/>
              <a:gd name="connsiteY310" fmla="*/ 2346504 h 2632399"/>
              <a:gd name="connsiteX311" fmla="*/ 2478347 w 4190885"/>
              <a:gd name="connsiteY311" fmla="*/ 2363309 h 2632399"/>
              <a:gd name="connsiteX312" fmla="*/ 2505191 w 4190885"/>
              <a:gd name="connsiteY312" fmla="*/ 2370729 h 2632399"/>
              <a:gd name="connsiteX313" fmla="*/ 2516539 w 4190885"/>
              <a:gd name="connsiteY313" fmla="*/ 2389061 h 2632399"/>
              <a:gd name="connsiteX314" fmla="*/ 2529634 w 4190885"/>
              <a:gd name="connsiteY314" fmla="*/ 2471774 h 2632399"/>
              <a:gd name="connsiteX315" fmla="*/ 2545129 w 4190885"/>
              <a:gd name="connsiteY315" fmla="*/ 2632182 h 2632399"/>
              <a:gd name="connsiteX316" fmla="*/ 4180847 w 4190885"/>
              <a:gd name="connsiteY316" fmla="*/ 2632400 h 2632399"/>
              <a:gd name="connsiteX317" fmla="*/ 4190886 w 4190885"/>
              <a:gd name="connsiteY317" fmla="*/ 2622361 h 2632399"/>
              <a:gd name="connsiteX318" fmla="*/ 4188267 w 4190885"/>
              <a:gd name="connsiteY318" fmla="*/ 2425289 h 2632399"/>
              <a:gd name="connsiteX319" fmla="*/ 74420 w 4190885"/>
              <a:gd name="connsiteY319" fmla="*/ 2557980 h 2632399"/>
              <a:gd name="connsiteX320" fmla="*/ 66782 w 4190885"/>
              <a:gd name="connsiteY320" fmla="*/ 2566928 h 2632399"/>
              <a:gd name="connsiteX321" fmla="*/ 63508 w 4190885"/>
              <a:gd name="connsiteY321" fmla="*/ 2557325 h 2632399"/>
              <a:gd name="connsiteX322" fmla="*/ 69182 w 4190885"/>
              <a:gd name="connsiteY322" fmla="*/ 2548814 h 2632399"/>
              <a:gd name="connsiteX323" fmla="*/ 74420 w 4190885"/>
              <a:gd name="connsiteY323" fmla="*/ 2557980 h 2632399"/>
              <a:gd name="connsiteX324" fmla="*/ 89697 w 4190885"/>
              <a:gd name="connsiteY324" fmla="*/ 2611012 h 2632399"/>
              <a:gd name="connsiteX325" fmla="*/ 79003 w 4190885"/>
              <a:gd name="connsiteY325" fmla="*/ 2604902 h 2632399"/>
              <a:gd name="connsiteX326" fmla="*/ 88169 w 4190885"/>
              <a:gd name="connsiteY326" fmla="*/ 2586351 h 2632399"/>
              <a:gd name="connsiteX327" fmla="*/ 98209 w 4190885"/>
              <a:gd name="connsiteY327" fmla="*/ 2605993 h 2632399"/>
              <a:gd name="connsiteX328" fmla="*/ 89697 w 4190885"/>
              <a:gd name="connsiteY328" fmla="*/ 2611012 h 2632399"/>
              <a:gd name="connsiteX329" fmla="*/ 785450 w 4190885"/>
              <a:gd name="connsiteY329" fmla="*/ 1436875 h 2632399"/>
              <a:gd name="connsiteX330" fmla="*/ 790470 w 4190885"/>
              <a:gd name="connsiteY330" fmla="*/ 1440367 h 2632399"/>
              <a:gd name="connsiteX331" fmla="*/ 786541 w 4190885"/>
              <a:gd name="connsiteY331" fmla="*/ 1444513 h 2632399"/>
              <a:gd name="connsiteX332" fmla="*/ 782176 w 4190885"/>
              <a:gd name="connsiteY332" fmla="*/ 1440367 h 2632399"/>
              <a:gd name="connsiteX333" fmla="*/ 785450 w 4190885"/>
              <a:gd name="connsiteY333" fmla="*/ 1436875 h 2632399"/>
              <a:gd name="connsiteX334" fmla="*/ 773010 w 4190885"/>
              <a:gd name="connsiteY334" fmla="*/ 1504966 h 2632399"/>
              <a:gd name="connsiteX335" fmla="*/ 768209 w 4190885"/>
              <a:gd name="connsiteY335" fmla="*/ 1521116 h 2632399"/>
              <a:gd name="connsiteX336" fmla="*/ 773010 w 4190885"/>
              <a:gd name="connsiteY336" fmla="*/ 1504966 h 2632399"/>
              <a:gd name="connsiteX337" fmla="*/ 762535 w 4190885"/>
              <a:gd name="connsiteY337" fmla="*/ 1767947 h 2632399"/>
              <a:gd name="connsiteX338" fmla="*/ 776066 w 4190885"/>
              <a:gd name="connsiteY338" fmla="*/ 1873793 h 2632399"/>
              <a:gd name="connsiteX339" fmla="*/ 764499 w 4190885"/>
              <a:gd name="connsiteY339" fmla="*/ 1884051 h 2632399"/>
              <a:gd name="connsiteX340" fmla="*/ 704483 w 4190885"/>
              <a:gd name="connsiteY340" fmla="*/ 1874667 h 2632399"/>
              <a:gd name="connsiteX341" fmla="*/ 690297 w 4190885"/>
              <a:gd name="connsiteY341" fmla="*/ 1859826 h 2632399"/>
              <a:gd name="connsiteX342" fmla="*/ 678294 w 4190885"/>
              <a:gd name="connsiteY342" fmla="*/ 1747868 h 2632399"/>
              <a:gd name="connsiteX343" fmla="*/ 689424 w 4190885"/>
              <a:gd name="connsiteY343" fmla="*/ 1742194 h 2632399"/>
              <a:gd name="connsiteX344" fmla="*/ 747258 w 4190885"/>
              <a:gd name="connsiteY344" fmla="*/ 1751797 h 2632399"/>
              <a:gd name="connsiteX345" fmla="*/ 762535 w 4190885"/>
              <a:gd name="connsiteY345" fmla="*/ 1767947 h 2632399"/>
              <a:gd name="connsiteX346" fmla="*/ 692698 w 4190885"/>
              <a:gd name="connsiteY346" fmla="*/ 1610158 h 2632399"/>
              <a:gd name="connsiteX347" fmla="*/ 690515 w 4190885"/>
              <a:gd name="connsiteY347" fmla="*/ 1623689 h 2632399"/>
              <a:gd name="connsiteX348" fmla="*/ 680694 w 4190885"/>
              <a:gd name="connsiteY348" fmla="*/ 1680214 h 2632399"/>
              <a:gd name="connsiteX349" fmla="*/ 672838 w 4190885"/>
              <a:gd name="connsiteY349" fmla="*/ 1698109 h 2632399"/>
              <a:gd name="connsiteX350" fmla="*/ 662144 w 4190885"/>
              <a:gd name="connsiteY350" fmla="*/ 1623689 h 2632399"/>
              <a:gd name="connsiteX351" fmla="*/ 657343 w 4190885"/>
              <a:gd name="connsiteY351" fmla="*/ 1585933 h 2632399"/>
              <a:gd name="connsiteX352" fmla="*/ 663453 w 4190885"/>
              <a:gd name="connsiteY352" fmla="*/ 1569565 h 2632399"/>
              <a:gd name="connsiteX353" fmla="*/ 684623 w 4190885"/>
              <a:gd name="connsiteY353" fmla="*/ 1570875 h 2632399"/>
              <a:gd name="connsiteX354" fmla="*/ 687678 w 4190885"/>
              <a:gd name="connsiteY354" fmla="*/ 1578295 h 2632399"/>
              <a:gd name="connsiteX355" fmla="*/ 692698 w 4190885"/>
              <a:gd name="connsiteY355" fmla="*/ 1610158 h 2632399"/>
              <a:gd name="connsiteX356" fmla="*/ 664763 w 4190885"/>
              <a:gd name="connsiteY356" fmla="*/ 1862009 h 2632399"/>
              <a:gd name="connsiteX357" fmla="*/ 658434 w 4190885"/>
              <a:gd name="connsiteY357" fmla="*/ 1868992 h 2632399"/>
              <a:gd name="connsiteX358" fmla="*/ 656251 w 4190885"/>
              <a:gd name="connsiteY358" fmla="*/ 1869210 h 2632399"/>
              <a:gd name="connsiteX359" fmla="*/ 628535 w 4190885"/>
              <a:gd name="connsiteY359" fmla="*/ 1866155 h 2632399"/>
              <a:gd name="connsiteX360" fmla="*/ 637483 w 4190885"/>
              <a:gd name="connsiteY360" fmla="*/ 1842367 h 2632399"/>
              <a:gd name="connsiteX361" fmla="*/ 656251 w 4190885"/>
              <a:gd name="connsiteY361" fmla="*/ 1805921 h 2632399"/>
              <a:gd name="connsiteX362" fmla="*/ 664763 w 4190885"/>
              <a:gd name="connsiteY362" fmla="*/ 1862009 h 2632399"/>
              <a:gd name="connsiteX363" fmla="*/ 641847 w 4190885"/>
              <a:gd name="connsiteY363" fmla="*/ 1799810 h 2632399"/>
              <a:gd name="connsiteX364" fmla="*/ 613476 w 4190885"/>
              <a:gd name="connsiteY364" fmla="*/ 1858735 h 2632399"/>
              <a:gd name="connsiteX365" fmla="*/ 591652 w 4190885"/>
              <a:gd name="connsiteY365" fmla="*/ 1866810 h 2632399"/>
              <a:gd name="connsiteX366" fmla="*/ 566554 w 4190885"/>
              <a:gd name="connsiteY366" fmla="*/ 1844113 h 2632399"/>
              <a:gd name="connsiteX367" fmla="*/ 555860 w 4190885"/>
              <a:gd name="connsiteY367" fmla="*/ 1733464 h 2632399"/>
              <a:gd name="connsiteX368" fmla="*/ 566554 w 4190885"/>
              <a:gd name="connsiteY368" fmla="*/ 1722989 h 2632399"/>
              <a:gd name="connsiteX369" fmla="*/ 640756 w 4190885"/>
              <a:gd name="connsiteY369" fmla="*/ 1734992 h 2632399"/>
              <a:gd name="connsiteX370" fmla="*/ 652759 w 4190885"/>
              <a:gd name="connsiteY370" fmla="*/ 1747868 h 2632399"/>
              <a:gd name="connsiteX371" fmla="*/ 641847 w 4190885"/>
              <a:gd name="connsiteY371" fmla="*/ 1799810 h 2632399"/>
              <a:gd name="connsiteX372" fmla="*/ 587724 w 4190885"/>
              <a:gd name="connsiteY372" fmla="*/ 1911331 h 2632399"/>
              <a:gd name="connsiteX373" fmla="*/ 574847 w 4190885"/>
              <a:gd name="connsiteY373" fmla="*/ 1931627 h 2632399"/>
              <a:gd name="connsiteX374" fmla="*/ 572228 w 4190885"/>
              <a:gd name="connsiteY374" fmla="*/ 1909367 h 2632399"/>
              <a:gd name="connsiteX375" fmla="*/ 580740 w 4190885"/>
              <a:gd name="connsiteY375" fmla="*/ 1901292 h 2632399"/>
              <a:gd name="connsiteX376" fmla="*/ 587724 w 4190885"/>
              <a:gd name="connsiteY376" fmla="*/ 1911331 h 2632399"/>
              <a:gd name="connsiteX377" fmla="*/ 554333 w 4190885"/>
              <a:gd name="connsiteY377" fmla="*/ 2022852 h 2632399"/>
              <a:gd name="connsiteX378" fmla="*/ 549095 w 4190885"/>
              <a:gd name="connsiteY378" fmla="*/ 2025035 h 2632399"/>
              <a:gd name="connsiteX379" fmla="*/ 547567 w 4190885"/>
              <a:gd name="connsiteY379" fmla="*/ 2020452 h 2632399"/>
              <a:gd name="connsiteX380" fmla="*/ 555206 w 4190885"/>
              <a:gd name="connsiteY380" fmla="*/ 2003647 h 2632399"/>
              <a:gd name="connsiteX381" fmla="*/ 554333 w 4190885"/>
              <a:gd name="connsiteY381" fmla="*/ 2022852 h 2632399"/>
              <a:gd name="connsiteX382" fmla="*/ 557388 w 4190885"/>
              <a:gd name="connsiteY382" fmla="*/ 2066501 h 2632399"/>
              <a:gd name="connsiteX383" fmla="*/ 559570 w 4190885"/>
              <a:gd name="connsiteY383" fmla="*/ 2064318 h 2632399"/>
              <a:gd name="connsiteX384" fmla="*/ 563499 w 4190885"/>
              <a:gd name="connsiteY384" fmla="*/ 2075448 h 2632399"/>
              <a:gd name="connsiteX385" fmla="*/ 566554 w 4190885"/>
              <a:gd name="connsiteY385" fmla="*/ 2103602 h 2632399"/>
              <a:gd name="connsiteX386" fmla="*/ 558697 w 4190885"/>
              <a:gd name="connsiteY386" fmla="*/ 2122370 h 2632399"/>
              <a:gd name="connsiteX387" fmla="*/ 546912 w 4190885"/>
              <a:gd name="connsiteY387" fmla="*/ 2138957 h 2632399"/>
              <a:gd name="connsiteX388" fmla="*/ 558043 w 4190885"/>
              <a:gd name="connsiteY388" fmla="*/ 2159690 h 2632399"/>
              <a:gd name="connsiteX389" fmla="*/ 562626 w 4190885"/>
              <a:gd name="connsiteY389" fmla="*/ 2178458 h 2632399"/>
              <a:gd name="connsiteX390" fmla="*/ 540583 w 4190885"/>
              <a:gd name="connsiteY390" fmla="*/ 2198318 h 2632399"/>
              <a:gd name="connsiteX391" fmla="*/ 533382 w 4190885"/>
              <a:gd name="connsiteY391" fmla="*/ 2193517 h 2632399"/>
              <a:gd name="connsiteX392" fmla="*/ 557388 w 4190885"/>
              <a:gd name="connsiteY392" fmla="*/ 2066501 h 2632399"/>
              <a:gd name="connsiteX393" fmla="*/ 548877 w 4190885"/>
              <a:gd name="connsiteY393" fmla="*/ 2240439 h 2632399"/>
              <a:gd name="connsiteX394" fmla="*/ 581395 w 4190885"/>
              <a:gd name="connsiteY394" fmla="*/ 2267937 h 2632399"/>
              <a:gd name="connsiteX395" fmla="*/ 589251 w 4190885"/>
              <a:gd name="connsiteY395" fmla="*/ 2350432 h 2632399"/>
              <a:gd name="connsiteX396" fmla="*/ 572883 w 4190885"/>
              <a:gd name="connsiteY396" fmla="*/ 2368547 h 2632399"/>
              <a:gd name="connsiteX397" fmla="*/ 549968 w 4190885"/>
              <a:gd name="connsiteY397" fmla="*/ 2368547 h 2632399"/>
              <a:gd name="connsiteX398" fmla="*/ 549968 w 4190885"/>
              <a:gd name="connsiteY398" fmla="*/ 2367019 h 2632399"/>
              <a:gd name="connsiteX399" fmla="*/ 522688 w 4190885"/>
              <a:gd name="connsiteY399" fmla="*/ 2367019 h 2632399"/>
              <a:gd name="connsiteX400" fmla="*/ 511121 w 4190885"/>
              <a:gd name="connsiteY400" fmla="*/ 2354579 h 2632399"/>
              <a:gd name="connsiteX401" fmla="*/ 517886 w 4190885"/>
              <a:gd name="connsiteY401" fmla="*/ 2291725 h 2632399"/>
              <a:gd name="connsiteX402" fmla="*/ 521596 w 4190885"/>
              <a:gd name="connsiteY402" fmla="*/ 2264664 h 2632399"/>
              <a:gd name="connsiteX403" fmla="*/ 548877 w 4190885"/>
              <a:gd name="connsiteY403" fmla="*/ 2240439 h 2632399"/>
              <a:gd name="connsiteX404" fmla="*/ 583577 w 4190885"/>
              <a:gd name="connsiteY404" fmla="*/ 2018706 h 2632399"/>
              <a:gd name="connsiteX405" fmla="*/ 591434 w 4190885"/>
              <a:gd name="connsiteY405" fmla="*/ 1943194 h 2632399"/>
              <a:gd name="connsiteX406" fmla="*/ 601909 w 4190885"/>
              <a:gd name="connsiteY406" fmla="*/ 1915696 h 2632399"/>
              <a:gd name="connsiteX407" fmla="*/ 621333 w 4190885"/>
              <a:gd name="connsiteY407" fmla="*/ 1903474 h 2632399"/>
              <a:gd name="connsiteX408" fmla="*/ 636173 w 4190885"/>
              <a:gd name="connsiteY408" fmla="*/ 1903474 h 2632399"/>
              <a:gd name="connsiteX409" fmla="*/ 660616 w 4190885"/>
              <a:gd name="connsiteY409" fmla="*/ 1905220 h 2632399"/>
              <a:gd name="connsiteX410" fmla="*/ 671528 w 4190885"/>
              <a:gd name="connsiteY410" fmla="*/ 1916132 h 2632399"/>
              <a:gd name="connsiteX411" fmla="*/ 685277 w 4190885"/>
              <a:gd name="connsiteY411" fmla="*/ 2029836 h 2632399"/>
              <a:gd name="connsiteX412" fmla="*/ 672619 w 4190885"/>
              <a:gd name="connsiteY412" fmla="*/ 2041621 h 2632399"/>
              <a:gd name="connsiteX413" fmla="*/ 596017 w 4190885"/>
              <a:gd name="connsiteY413" fmla="*/ 2030927 h 2632399"/>
              <a:gd name="connsiteX414" fmla="*/ 583577 w 4190885"/>
              <a:gd name="connsiteY414" fmla="*/ 2018706 h 2632399"/>
              <a:gd name="connsiteX415" fmla="*/ 684841 w 4190885"/>
              <a:gd name="connsiteY415" fmla="*/ 2198318 h 2632399"/>
              <a:gd name="connsiteX416" fmla="*/ 692043 w 4190885"/>
              <a:gd name="connsiteY416" fmla="*/ 2203556 h 2632399"/>
              <a:gd name="connsiteX417" fmla="*/ 686587 w 4190885"/>
              <a:gd name="connsiteY417" fmla="*/ 2207048 h 2632399"/>
              <a:gd name="connsiteX418" fmla="*/ 679167 w 4190885"/>
              <a:gd name="connsiteY418" fmla="*/ 2201592 h 2632399"/>
              <a:gd name="connsiteX419" fmla="*/ 684841 w 4190885"/>
              <a:gd name="connsiteY419" fmla="*/ 2198318 h 2632399"/>
              <a:gd name="connsiteX420" fmla="*/ 742893 w 4190885"/>
              <a:gd name="connsiteY420" fmla="*/ 1598591 h 2632399"/>
              <a:gd name="connsiteX421" fmla="*/ 749877 w 4190885"/>
              <a:gd name="connsiteY421" fmla="*/ 1647477 h 2632399"/>
              <a:gd name="connsiteX422" fmla="*/ 755333 w 4190885"/>
              <a:gd name="connsiteY422" fmla="*/ 1707057 h 2632399"/>
              <a:gd name="connsiteX423" fmla="*/ 746385 w 4190885"/>
              <a:gd name="connsiteY423" fmla="*/ 1716442 h 2632399"/>
              <a:gd name="connsiteX424" fmla="*/ 700118 w 4190885"/>
              <a:gd name="connsiteY424" fmla="*/ 1709676 h 2632399"/>
              <a:gd name="connsiteX425" fmla="*/ 694225 w 4190885"/>
              <a:gd name="connsiteY425" fmla="*/ 1699419 h 2632399"/>
              <a:gd name="connsiteX426" fmla="*/ 724124 w 4190885"/>
              <a:gd name="connsiteY426" fmla="*/ 1622380 h 2632399"/>
              <a:gd name="connsiteX427" fmla="*/ 742893 w 4190885"/>
              <a:gd name="connsiteY427" fmla="*/ 1598591 h 2632399"/>
              <a:gd name="connsiteX428" fmla="*/ 709066 w 4190885"/>
              <a:gd name="connsiteY428" fmla="*/ 1582441 h 2632399"/>
              <a:gd name="connsiteX429" fmla="*/ 724124 w 4190885"/>
              <a:gd name="connsiteY429" fmla="*/ 1574585 h 2632399"/>
              <a:gd name="connsiteX430" fmla="*/ 724779 w 4190885"/>
              <a:gd name="connsiteY430" fmla="*/ 1582005 h 2632399"/>
              <a:gd name="connsiteX431" fmla="*/ 711466 w 4190885"/>
              <a:gd name="connsiteY431" fmla="*/ 1605139 h 2632399"/>
              <a:gd name="connsiteX432" fmla="*/ 708847 w 4190885"/>
              <a:gd name="connsiteY432" fmla="*/ 1604047 h 2632399"/>
              <a:gd name="connsiteX433" fmla="*/ 709066 w 4190885"/>
              <a:gd name="connsiteY433" fmla="*/ 1582441 h 2632399"/>
              <a:gd name="connsiteX434" fmla="*/ 644030 w 4190885"/>
              <a:gd name="connsiteY434" fmla="*/ 1446914 h 2632399"/>
              <a:gd name="connsiteX435" fmla="*/ 647522 w 4190885"/>
              <a:gd name="connsiteY435" fmla="*/ 1440585 h 2632399"/>
              <a:gd name="connsiteX436" fmla="*/ 653851 w 4190885"/>
              <a:gd name="connsiteY436" fmla="*/ 1443640 h 2632399"/>
              <a:gd name="connsiteX437" fmla="*/ 670655 w 4190885"/>
              <a:gd name="connsiteY437" fmla="*/ 1445168 h 2632399"/>
              <a:gd name="connsiteX438" fmla="*/ 696408 w 4190885"/>
              <a:gd name="connsiteY438" fmla="*/ 1445823 h 2632399"/>
              <a:gd name="connsiteX439" fmla="*/ 705792 w 4190885"/>
              <a:gd name="connsiteY439" fmla="*/ 1447132 h 2632399"/>
              <a:gd name="connsiteX440" fmla="*/ 723251 w 4190885"/>
              <a:gd name="connsiteY440" fmla="*/ 1461318 h 2632399"/>
              <a:gd name="connsiteX441" fmla="*/ 728707 w 4190885"/>
              <a:gd name="connsiteY441" fmla="*/ 1491435 h 2632399"/>
              <a:gd name="connsiteX442" fmla="*/ 713430 w 4190885"/>
              <a:gd name="connsiteY442" fmla="*/ 1518497 h 2632399"/>
              <a:gd name="connsiteX443" fmla="*/ 701427 w 4190885"/>
              <a:gd name="connsiteY443" fmla="*/ 1526135 h 2632399"/>
              <a:gd name="connsiteX444" fmla="*/ 689424 w 4190885"/>
              <a:gd name="connsiteY444" fmla="*/ 1536174 h 2632399"/>
              <a:gd name="connsiteX445" fmla="*/ 653632 w 4190885"/>
              <a:gd name="connsiteY445" fmla="*/ 1532246 h 2632399"/>
              <a:gd name="connsiteX446" fmla="*/ 649486 w 4190885"/>
              <a:gd name="connsiteY446" fmla="*/ 1523953 h 2632399"/>
              <a:gd name="connsiteX447" fmla="*/ 642720 w 4190885"/>
              <a:gd name="connsiteY447" fmla="*/ 1466555 h 2632399"/>
              <a:gd name="connsiteX448" fmla="*/ 644030 w 4190885"/>
              <a:gd name="connsiteY448" fmla="*/ 1446914 h 2632399"/>
              <a:gd name="connsiteX449" fmla="*/ 630281 w 4190885"/>
              <a:gd name="connsiteY449" fmla="*/ 1578295 h 2632399"/>
              <a:gd name="connsiteX450" fmla="*/ 645776 w 4190885"/>
              <a:gd name="connsiteY450" fmla="*/ 1689380 h 2632399"/>
              <a:gd name="connsiteX451" fmla="*/ 635518 w 4190885"/>
              <a:gd name="connsiteY451" fmla="*/ 1699419 h 2632399"/>
              <a:gd name="connsiteX452" fmla="*/ 561316 w 4190885"/>
              <a:gd name="connsiteY452" fmla="*/ 1687852 h 2632399"/>
              <a:gd name="connsiteX453" fmla="*/ 550404 w 4190885"/>
              <a:gd name="connsiteY453" fmla="*/ 1676722 h 2632399"/>
              <a:gd name="connsiteX454" fmla="*/ 541238 w 4190885"/>
              <a:gd name="connsiteY454" fmla="*/ 1573712 h 2632399"/>
              <a:gd name="connsiteX455" fmla="*/ 558261 w 4190885"/>
              <a:gd name="connsiteY455" fmla="*/ 1558871 h 2632399"/>
              <a:gd name="connsiteX456" fmla="*/ 616968 w 4190885"/>
              <a:gd name="connsiteY456" fmla="*/ 1565419 h 2632399"/>
              <a:gd name="connsiteX457" fmla="*/ 630281 w 4190885"/>
              <a:gd name="connsiteY457" fmla="*/ 1578295 h 2632399"/>
              <a:gd name="connsiteX458" fmla="*/ 529017 w 4190885"/>
              <a:gd name="connsiteY458" fmla="*/ 1426836 h 2632399"/>
              <a:gd name="connsiteX459" fmla="*/ 552369 w 4190885"/>
              <a:gd name="connsiteY459" fmla="*/ 1429454 h 2632399"/>
              <a:gd name="connsiteX460" fmla="*/ 559570 w 4190885"/>
              <a:gd name="connsiteY460" fmla="*/ 1428800 h 2632399"/>
              <a:gd name="connsiteX461" fmla="*/ 597544 w 4190885"/>
              <a:gd name="connsiteY461" fmla="*/ 1436875 h 2632399"/>
              <a:gd name="connsiteX462" fmla="*/ 605619 w 4190885"/>
              <a:gd name="connsiteY462" fmla="*/ 1443640 h 2632399"/>
              <a:gd name="connsiteX463" fmla="*/ 622206 w 4190885"/>
              <a:gd name="connsiteY463" fmla="*/ 1518715 h 2632399"/>
              <a:gd name="connsiteX464" fmla="*/ 611075 w 4190885"/>
              <a:gd name="connsiteY464" fmla="*/ 1530500 h 2632399"/>
              <a:gd name="connsiteX465" fmla="*/ 542984 w 4190885"/>
              <a:gd name="connsiteY465" fmla="*/ 1523080 h 2632399"/>
              <a:gd name="connsiteX466" fmla="*/ 535127 w 4190885"/>
              <a:gd name="connsiteY466" fmla="*/ 1517187 h 2632399"/>
              <a:gd name="connsiteX467" fmla="*/ 529017 w 4190885"/>
              <a:gd name="connsiteY467" fmla="*/ 1426836 h 2632399"/>
              <a:gd name="connsiteX468" fmla="*/ 530544 w 4190885"/>
              <a:gd name="connsiteY468" fmla="*/ 1728445 h 2632399"/>
              <a:gd name="connsiteX469" fmla="*/ 541893 w 4190885"/>
              <a:gd name="connsiteY469" fmla="*/ 1853061 h 2632399"/>
              <a:gd name="connsiteX470" fmla="*/ 530981 w 4190885"/>
              <a:gd name="connsiteY470" fmla="*/ 1863754 h 2632399"/>
              <a:gd name="connsiteX471" fmla="*/ 461580 w 4190885"/>
              <a:gd name="connsiteY471" fmla="*/ 1858080 h 2632399"/>
              <a:gd name="connsiteX472" fmla="*/ 449359 w 4190885"/>
              <a:gd name="connsiteY472" fmla="*/ 1846077 h 2632399"/>
              <a:gd name="connsiteX473" fmla="*/ 437792 w 4190885"/>
              <a:gd name="connsiteY473" fmla="*/ 1725826 h 2632399"/>
              <a:gd name="connsiteX474" fmla="*/ 449795 w 4190885"/>
              <a:gd name="connsiteY474" fmla="*/ 1713823 h 2632399"/>
              <a:gd name="connsiteX475" fmla="*/ 482313 w 4190885"/>
              <a:gd name="connsiteY475" fmla="*/ 1716005 h 2632399"/>
              <a:gd name="connsiteX476" fmla="*/ 482313 w 4190885"/>
              <a:gd name="connsiteY476" fmla="*/ 1715787 h 2632399"/>
              <a:gd name="connsiteX477" fmla="*/ 520287 w 4190885"/>
              <a:gd name="connsiteY477" fmla="*/ 1718406 h 2632399"/>
              <a:gd name="connsiteX478" fmla="*/ 530544 w 4190885"/>
              <a:gd name="connsiteY478" fmla="*/ 1728445 h 2632399"/>
              <a:gd name="connsiteX479" fmla="*/ 459834 w 4190885"/>
              <a:gd name="connsiteY479" fmla="*/ 2327299 h 2632399"/>
              <a:gd name="connsiteX480" fmla="*/ 461362 w 4190885"/>
              <a:gd name="connsiteY480" fmla="*/ 2353270 h 2632399"/>
              <a:gd name="connsiteX481" fmla="*/ 452632 w 4190885"/>
              <a:gd name="connsiteY481" fmla="*/ 2362436 h 2632399"/>
              <a:gd name="connsiteX482" fmla="*/ 412476 w 4190885"/>
              <a:gd name="connsiteY482" fmla="*/ 2360471 h 2632399"/>
              <a:gd name="connsiteX483" fmla="*/ 404183 w 4190885"/>
              <a:gd name="connsiteY483" fmla="*/ 2349778 h 2632399"/>
              <a:gd name="connsiteX484" fmla="*/ 410512 w 4190885"/>
              <a:gd name="connsiteY484" fmla="*/ 2317914 h 2632399"/>
              <a:gd name="connsiteX485" fmla="*/ 420769 w 4190885"/>
              <a:gd name="connsiteY485" fmla="*/ 2304820 h 2632399"/>
              <a:gd name="connsiteX486" fmla="*/ 447831 w 4190885"/>
              <a:gd name="connsiteY486" fmla="*/ 2290852 h 2632399"/>
              <a:gd name="connsiteX487" fmla="*/ 458088 w 4190885"/>
              <a:gd name="connsiteY487" fmla="*/ 2296745 h 2632399"/>
              <a:gd name="connsiteX488" fmla="*/ 458088 w 4190885"/>
              <a:gd name="connsiteY488" fmla="*/ 2327081 h 2632399"/>
              <a:gd name="connsiteX489" fmla="*/ 459834 w 4190885"/>
              <a:gd name="connsiteY489" fmla="*/ 2327299 h 2632399"/>
              <a:gd name="connsiteX490" fmla="*/ 433645 w 4190885"/>
              <a:gd name="connsiteY490" fmla="*/ 2250696 h 2632399"/>
              <a:gd name="connsiteX491" fmla="*/ 448267 w 4190885"/>
              <a:gd name="connsiteY491" fmla="*/ 2235419 h 2632399"/>
              <a:gd name="connsiteX492" fmla="*/ 452632 w 4190885"/>
              <a:gd name="connsiteY492" fmla="*/ 2238038 h 2632399"/>
              <a:gd name="connsiteX493" fmla="*/ 450013 w 4190885"/>
              <a:gd name="connsiteY493" fmla="*/ 2243276 h 2632399"/>
              <a:gd name="connsiteX494" fmla="*/ 433645 w 4190885"/>
              <a:gd name="connsiteY494" fmla="*/ 2250696 h 2632399"/>
              <a:gd name="connsiteX495" fmla="*/ 333909 w 4190885"/>
              <a:gd name="connsiteY495" fmla="*/ 1930318 h 2632399"/>
              <a:gd name="connsiteX496" fmla="*/ 331508 w 4190885"/>
              <a:gd name="connsiteY496" fmla="*/ 1903256 h 2632399"/>
              <a:gd name="connsiteX497" fmla="*/ 350059 w 4190885"/>
              <a:gd name="connsiteY497" fmla="*/ 1884924 h 2632399"/>
              <a:gd name="connsiteX498" fmla="*/ 415313 w 4190885"/>
              <a:gd name="connsiteY498" fmla="*/ 1890162 h 2632399"/>
              <a:gd name="connsiteX499" fmla="*/ 429280 w 4190885"/>
              <a:gd name="connsiteY499" fmla="*/ 1902820 h 2632399"/>
              <a:gd name="connsiteX500" fmla="*/ 439320 w 4190885"/>
              <a:gd name="connsiteY500" fmla="*/ 2009103 h 2632399"/>
              <a:gd name="connsiteX501" fmla="*/ 429499 w 4190885"/>
              <a:gd name="connsiteY501" fmla="*/ 2019360 h 2632399"/>
              <a:gd name="connsiteX502" fmla="*/ 350277 w 4190885"/>
              <a:gd name="connsiteY502" fmla="*/ 2012158 h 2632399"/>
              <a:gd name="connsiteX503" fmla="*/ 339147 w 4190885"/>
              <a:gd name="connsiteY503" fmla="*/ 1998846 h 2632399"/>
              <a:gd name="connsiteX504" fmla="*/ 333909 w 4190885"/>
              <a:gd name="connsiteY504" fmla="*/ 1930318 h 2632399"/>
              <a:gd name="connsiteX505" fmla="*/ 338056 w 4190885"/>
              <a:gd name="connsiteY505" fmla="*/ 2351742 h 2632399"/>
              <a:gd name="connsiteX506" fmla="*/ 327580 w 4190885"/>
              <a:gd name="connsiteY506" fmla="*/ 2353924 h 2632399"/>
              <a:gd name="connsiteX507" fmla="*/ 337183 w 4190885"/>
              <a:gd name="connsiteY507" fmla="*/ 2349123 h 2632399"/>
              <a:gd name="connsiteX508" fmla="*/ 338056 w 4190885"/>
              <a:gd name="connsiteY508" fmla="*/ 2351742 h 2632399"/>
              <a:gd name="connsiteX509" fmla="*/ 516359 w 4190885"/>
              <a:gd name="connsiteY509" fmla="*/ 1565200 h 2632399"/>
              <a:gd name="connsiteX510" fmla="*/ 525961 w 4190885"/>
              <a:gd name="connsiteY510" fmla="*/ 1671484 h 2632399"/>
              <a:gd name="connsiteX511" fmla="*/ 514176 w 4190885"/>
              <a:gd name="connsiteY511" fmla="*/ 1683269 h 2632399"/>
              <a:gd name="connsiteX512" fmla="*/ 442375 w 4190885"/>
              <a:gd name="connsiteY512" fmla="*/ 1678686 h 2632399"/>
              <a:gd name="connsiteX513" fmla="*/ 431681 w 4190885"/>
              <a:gd name="connsiteY513" fmla="*/ 1667992 h 2632399"/>
              <a:gd name="connsiteX514" fmla="*/ 421206 w 4190885"/>
              <a:gd name="connsiteY514" fmla="*/ 1570657 h 2632399"/>
              <a:gd name="connsiteX515" fmla="*/ 439538 w 4190885"/>
              <a:gd name="connsiteY515" fmla="*/ 1550142 h 2632399"/>
              <a:gd name="connsiteX516" fmla="*/ 469000 w 4190885"/>
              <a:gd name="connsiteY516" fmla="*/ 1551451 h 2632399"/>
              <a:gd name="connsiteX517" fmla="*/ 469000 w 4190885"/>
              <a:gd name="connsiteY517" fmla="*/ 1551670 h 2632399"/>
              <a:gd name="connsiteX518" fmla="*/ 503701 w 4190885"/>
              <a:gd name="connsiteY518" fmla="*/ 1553852 h 2632399"/>
              <a:gd name="connsiteX519" fmla="*/ 516359 w 4190885"/>
              <a:gd name="connsiteY519" fmla="*/ 1565200 h 2632399"/>
              <a:gd name="connsiteX520" fmla="*/ 415531 w 4190885"/>
              <a:gd name="connsiteY520" fmla="*/ 1420943 h 2632399"/>
              <a:gd name="connsiteX521" fmla="*/ 419023 w 4190885"/>
              <a:gd name="connsiteY521" fmla="*/ 1413959 h 2632399"/>
              <a:gd name="connsiteX522" fmla="*/ 436264 w 4190885"/>
              <a:gd name="connsiteY522" fmla="*/ 1416142 h 2632399"/>
              <a:gd name="connsiteX523" fmla="*/ 456342 w 4190885"/>
              <a:gd name="connsiteY523" fmla="*/ 1418761 h 2632399"/>
              <a:gd name="connsiteX524" fmla="*/ 489733 w 4190885"/>
              <a:gd name="connsiteY524" fmla="*/ 1430982 h 2632399"/>
              <a:gd name="connsiteX525" fmla="*/ 506756 w 4190885"/>
              <a:gd name="connsiteY525" fmla="*/ 1509331 h 2632399"/>
              <a:gd name="connsiteX526" fmla="*/ 498899 w 4190885"/>
              <a:gd name="connsiteY526" fmla="*/ 1518279 h 2632399"/>
              <a:gd name="connsiteX527" fmla="*/ 465290 w 4190885"/>
              <a:gd name="connsiteY527" fmla="*/ 1516751 h 2632399"/>
              <a:gd name="connsiteX528" fmla="*/ 465290 w 4190885"/>
              <a:gd name="connsiteY528" fmla="*/ 1516533 h 2632399"/>
              <a:gd name="connsiteX529" fmla="*/ 429499 w 4190885"/>
              <a:gd name="connsiteY529" fmla="*/ 1514350 h 2632399"/>
              <a:gd name="connsiteX530" fmla="*/ 417932 w 4190885"/>
              <a:gd name="connsiteY530" fmla="*/ 1504529 h 2632399"/>
              <a:gd name="connsiteX531" fmla="*/ 415531 w 4190885"/>
              <a:gd name="connsiteY531" fmla="*/ 1420943 h 2632399"/>
              <a:gd name="connsiteX532" fmla="*/ 413131 w 4190885"/>
              <a:gd name="connsiteY532" fmla="*/ 1719933 h 2632399"/>
              <a:gd name="connsiteX533" fmla="*/ 424261 w 4190885"/>
              <a:gd name="connsiteY533" fmla="*/ 1841494 h 2632399"/>
              <a:gd name="connsiteX534" fmla="*/ 411821 w 4190885"/>
              <a:gd name="connsiteY534" fmla="*/ 1853934 h 2632399"/>
              <a:gd name="connsiteX535" fmla="*/ 337837 w 4190885"/>
              <a:gd name="connsiteY535" fmla="*/ 1848259 h 2632399"/>
              <a:gd name="connsiteX536" fmla="*/ 326925 w 4190885"/>
              <a:gd name="connsiteY536" fmla="*/ 1837784 h 2632399"/>
              <a:gd name="connsiteX537" fmla="*/ 316886 w 4190885"/>
              <a:gd name="connsiteY537" fmla="*/ 1731282 h 2632399"/>
              <a:gd name="connsiteX538" fmla="*/ 316886 w 4190885"/>
              <a:gd name="connsiteY538" fmla="*/ 1711859 h 2632399"/>
              <a:gd name="connsiteX539" fmla="*/ 326271 w 4190885"/>
              <a:gd name="connsiteY539" fmla="*/ 1703129 h 2632399"/>
              <a:gd name="connsiteX540" fmla="*/ 405492 w 4190885"/>
              <a:gd name="connsiteY540" fmla="*/ 1711204 h 2632399"/>
              <a:gd name="connsiteX541" fmla="*/ 413131 w 4190885"/>
              <a:gd name="connsiteY541" fmla="*/ 1719933 h 2632399"/>
              <a:gd name="connsiteX542" fmla="*/ 395235 w 4190885"/>
              <a:gd name="connsiteY542" fmla="*/ 1556907 h 2632399"/>
              <a:gd name="connsiteX543" fmla="*/ 407675 w 4190885"/>
              <a:gd name="connsiteY543" fmla="*/ 1667337 h 2632399"/>
              <a:gd name="connsiteX544" fmla="*/ 394144 w 4190885"/>
              <a:gd name="connsiteY544" fmla="*/ 1674976 h 2632399"/>
              <a:gd name="connsiteX545" fmla="*/ 324525 w 4190885"/>
              <a:gd name="connsiteY545" fmla="*/ 1668210 h 2632399"/>
              <a:gd name="connsiteX546" fmla="*/ 312085 w 4190885"/>
              <a:gd name="connsiteY546" fmla="*/ 1653806 h 2632399"/>
              <a:gd name="connsiteX547" fmla="*/ 305319 w 4190885"/>
              <a:gd name="connsiteY547" fmla="*/ 1570220 h 2632399"/>
              <a:gd name="connsiteX548" fmla="*/ 303355 w 4190885"/>
              <a:gd name="connsiteY548" fmla="*/ 1547523 h 2632399"/>
              <a:gd name="connsiteX549" fmla="*/ 314486 w 4190885"/>
              <a:gd name="connsiteY549" fmla="*/ 1536611 h 2632399"/>
              <a:gd name="connsiteX550" fmla="*/ 385632 w 4190885"/>
              <a:gd name="connsiteY550" fmla="*/ 1547087 h 2632399"/>
              <a:gd name="connsiteX551" fmla="*/ 395235 w 4190885"/>
              <a:gd name="connsiteY551" fmla="*/ 1556907 h 2632399"/>
              <a:gd name="connsiteX552" fmla="*/ 230899 w 4190885"/>
              <a:gd name="connsiteY552" fmla="*/ 2004957 h 2632399"/>
              <a:gd name="connsiteX553" fmla="*/ 220424 w 4190885"/>
              <a:gd name="connsiteY553" fmla="*/ 1995136 h 2632399"/>
              <a:gd name="connsiteX554" fmla="*/ 210166 w 4190885"/>
              <a:gd name="connsiteY554" fmla="*/ 1878813 h 2632399"/>
              <a:gd name="connsiteX555" fmla="*/ 221078 w 4190885"/>
              <a:gd name="connsiteY555" fmla="*/ 1868119 h 2632399"/>
              <a:gd name="connsiteX556" fmla="*/ 291134 w 4190885"/>
              <a:gd name="connsiteY556" fmla="*/ 1878813 h 2632399"/>
              <a:gd name="connsiteX557" fmla="*/ 304883 w 4190885"/>
              <a:gd name="connsiteY557" fmla="*/ 1893435 h 2632399"/>
              <a:gd name="connsiteX558" fmla="*/ 312085 w 4190885"/>
              <a:gd name="connsiteY558" fmla="*/ 1994699 h 2632399"/>
              <a:gd name="connsiteX559" fmla="*/ 298118 w 4190885"/>
              <a:gd name="connsiteY559" fmla="*/ 2008448 h 2632399"/>
              <a:gd name="connsiteX560" fmla="*/ 282841 w 4190885"/>
              <a:gd name="connsiteY560" fmla="*/ 2008012 h 2632399"/>
              <a:gd name="connsiteX561" fmla="*/ 268655 w 4190885"/>
              <a:gd name="connsiteY561" fmla="*/ 2007139 h 2632399"/>
              <a:gd name="connsiteX562" fmla="*/ 268655 w 4190885"/>
              <a:gd name="connsiteY562" fmla="*/ 2006921 h 2632399"/>
              <a:gd name="connsiteX563" fmla="*/ 230899 w 4190885"/>
              <a:gd name="connsiteY563" fmla="*/ 2004957 h 2632399"/>
              <a:gd name="connsiteX564" fmla="*/ 292661 w 4190885"/>
              <a:gd name="connsiteY564" fmla="*/ 1429673 h 2632399"/>
              <a:gd name="connsiteX565" fmla="*/ 293316 w 4190885"/>
              <a:gd name="connsiteY565" fmla="*/ 1412213 h 2632399"/>
              <a:gd name="connsiteX566" fmla="*/ 307720 w 4190885"/>
              <a:gd name="connsiteY566" fmla="*/ 1399119 h 2632399"/>
              <a:gd name="connsiteX567" fmla="*/ 335219 w 4190885"/>
              <a:gd name="connsiteY567" fmla="*/ 1407630 h 2632399"/>
              <a:gd name="connsiteX568" fmla="*/ 345912 w 4190885"/>
              <a:gd name="connsiteY568" fmla="*/ 1407630 h 2632399"/>
              <a:gd name="connsiteX569" fmla="*/ 378212 w 4190885"/>
              <a:gd name="connsiteY569" fmla="*/ 1420070 h 2632399"/>
              <a:gd name="connsiteX570" fmla="*/ 389997 w 4190885"/>
              <a:gd name="connsiteY570" fmla="*/ 1500819 h 2632399"/>
              <a:gd name="connsiteX571" fmla="*/ 379958 w 4190885"/>
              <a:gd name="connsiteY571" fmla="*/ 1510858 h 2632399"/>
              <a:gd name="connsiteX572" fmla="*/ 306411 w 4190885"/>
              <a:gd name="connsiteY572" fmla="*/ 1501038 h 2632399"/>
              <a:gd name="connsiteX573" fmla="*/ 297681 w 4190885"/>
              <a:gd name="connsiteY573" fmla="*/ 1491435 h 2632399"/>
              <a:gd name="connsiteX574" fmla="*/ 292661 w 4190885"/>
              <a:gd name="connsiteY574" fmla="*/ 1429673 h 2632399"/>
              <a:gd name="connsiteX575" fmla="*/ 290916 w 4190885"/>
              <a:gd name="connsiteY575" fmla="*/ 1710113 h 2632399"/>
              <a:gd name="connsiteX576" fmla="*/ 300082 w 4190885"/>
              <a:gd name="connsiteY576" fmla="*/ 1832764 h 2632399"/>
              <a:gd name="connsiteX577" fmla="*/ 289824 w 4190885"/>
              <a:gd name="connsiteY577" fmla="*/ 1842803 h 2632399"/>
              <a:gd name="connsiteX578" fmla="*/ 216495 w 4190885"/>
              <a:gd name="connsiteY578" fmla="*/ 1832109 h 2632399"/>
              <a:gd name="connsiteX579" fmla="*/ 205583 w 4190885"/>
              <a:gd name="connsiteY579" fmla="*/ 1820761 h 2632399"/>
              <a:gd name="connsiteX580" fmla="*/ 195762 w 4190885"/>
              <a:gd name="connsiteY580" fmla="*/ 1703565 h 2632399"/>
              <a:gd name="connsiteX581" fmla="*/ 204492 w 4190885"/>
              <a:gd name="connsiteY581" fmla="*/ 1695054 h 2632399"/>
              <a:gd name="connsiteX582" fmla="*/ 237446 w 4190885"/>
              <a:gd name="connsiteY582" fmla="*/ 1697455 h 2632399"/>
              <a:gd name="connsiteX583" fmla="*/ 280440 w 4190885"/>
              <a:gd name="connsiteY583" fmla="*/ 1700292 h 2632399"/>
              <a:gd name="connsiteX584" fmla="*/ 290916 w 4190885"/>
              <a:gd name="connsiteY584" fmla="*/ 1710113 h 2632399"/>
              <a:gd name="connsiteX585" fmla="*/ 278039 w 4190885"/>
              <a:gd name="connsiteY585" fmla="*/ 1545995 h 2632399"/>
              <a:gd name="connsiteX586" fmla="*/ 285678 w 4190885"/>
              <a:gd name="connsiteY586" fmla="*/ 1628490 h 2632399"/>
              <a:gd name="connsiteX587" fmla="*/ 285460 w 4190885"/>
              <a:gd name="connsiteY587" fmla="*/ 1628490 h 2632399"/>
              <a:gd name="connsiteX588" fmla="*/ 286987 w 4190885"/>
              <a:gd name="connsiteY588" fmla="*/ 1655771 h 2632399"/>
              <a:gd name="connsiteX589" fmla="*/ 278694 w 4190885"/>
              <a:gd name="connsiteY589" fmla="*/ 1664282 h 2632399"/>
              <a:gd name="connsiteX590" fmla="*/ 198163 w 4190885"/>
              <a:gd name="connsiteY590" fmla="*/ 1659044 h 2632399"/>
              <a:gd name="connsiteX591" fmla="*/ 190743 w 4190885"/>
              <a:gd name="connsiteY591" fmla="*/ 1648787 h 2632399"/>
              <a:gd name="connsiteX592" fmla="*/ 179613 w 4190885"/>
              <a:gd name="connsiteY592" fmla="*/ 1537047 h 2632399"/>
              <a:gd name="connsiteX593" fmla="*/ 196199 w 4190885"/>
              <a:gd name="connsiteY593" fmla="*/ 1521334 h 2632399"/>
              <a:gd name="connsiteX594" fmla="*/ 260144 w 4190885"/>
              <a:gd name="connsiteY594" fmla="*/ 1528318 h 2632399"/>
              <a:gd name="connsiteX595" fmla="*/ 278039 w 4190885"/>
              <a:gd name="connsiteY595" fmla="*/ 1545995 h 2632399"/>
              <a:gd name="connsiteX596" fmla="*/ 174811 w 4190885"/>
              <a:gd name="connsiteY596" fmla="*/ 1405230 h 2632399"/>
              <a:gd name="connsiteX597" fmla="*/ 197290 w 4190885"/>
              <a:gd name="connsiteY597" fmla="*/ 1384715 h 2632399"/>
              <a:gd name="connsiteX598" fmla="*/ 221515 w 4190885"/>
              <a:gd name="connsiteY598" fmla="*/ 1394099 h 2632399"/>
              <a:gd name="connsiteX599" fmla="*/ 233300 w 4190885"/>
              <a:gd name="connsiteY599" fmla="*/ 1394318 h 2632399"/>
              <a:gd name="connsiteX600" fmla="*/ 253596 w 4190885"/>
              <a:gd name="connsiteY600" fmla="*/ 1401083 h 2632399"/>
              <a:gd name="connsiteX601" fmla="*/ 269091 w 4190885"/>
              <a:gd name="connsiteY601" fmla="*/ 1485542 h 2632399"/>
              <a:gd name="connsiteX602" fmla="*/ 261889 w 4190885"/>
              <a:gd name="connsiteY602" fmla="*/ 1493836 h 2632399"/>
              <a:gd name="connsiteX603" fmla="*/ 182886 w 4190885"/>
              <a:gd name="connsiteY603" fmla="*/ 1485106 h 2632399"/>
              <a:gd name="connsiteX604" fmla="*/ 176557 w 4190885"/>
              <a:gd name="connsiteY604" fmla="*/ 1475067 h 2632399"/>
              <a:gd name="connsiteX605" fmla="*/ 174156 w 4190885"/>
              <a:gd name="connsiteY605" fmla="*/ 1434692 h 2632399"/>
              <a:gd name="connsiteX606" fmla="*/ 174811 w 4190885"/>
              <a:gd name="connsiteY606" fmla="*/ 1434692 h 2632399"/>
              <a:gd name="connsiteX607" fmla="*/ 174811 w 4190885"/>
              <a:gd name="connsiteY607" fmla="*/ 1405230 h 2632399"/>
              <a:gd name="connsiteX608" fmla="*/ 57616 w 4190885"/>
              <a:gd name="connsiteY608" fmla="*/ 1420288 h 2632399"/>
              <a:gd name="connsiteX609" fmla="*/ 58489 w 4190885"/>
              <a:gd name="connsiteY609" fmla="*/ 1420288 h 2632399"/>
              <a:gd name="connsiteX610" fmla="*/ 58489 w 4190885"/>
              <a:gd name="connsiteY610" fmla="*/ 1381223 h 2632399"/>
              <a:gd name="connsiteX611" fmla="*/ 70492 w 4190885"/>
              <a:gd name="connsiteY611" fmla="*/ 1372057 h 2632399"/>
              <a:gd name="connsiteX612" fmla="*/ 83150 w 4190885"/>
              <a:gd name="connsiteY612" fmla="*/ 1372057 h 2632399"/>
              <a:gd name="connsiteX613" fmla="*/ 106283 w 4190885"/>
              <a:gd name="connsiteY613" fmla="*/ 1379695 h 2632399"/>
              <a:gd name="connsiteX614" fmla="*/ 118068 w 4190885"/>
              <a:gd name="connsiteY614" fmla="*/ 1380568 h 2632399"/>
              <a:gd name="connsiteX615" fmla="*/ 136183 w 4190885"/>
              <a:gd name="connsiteY615" fmla="*/ 1389516 h 2632399"/>
              <a:gd name="connsiteX616" fmla="*/ 146658 w 4190885"/>
              <a:gd name="connsiteY616" fmla="*/ 1472448 h 2632399"/>
              <a:gd name="connsiteX617" fmla="*/ 136183 w 4190885"/>
              <a:gd name="connsiteY617" fmla="*/ 1482051 h 2632399"/>
              <a:gd name="connsiteX618" fmla="*/ 71147 w 4190885"/>
              <a:gd name="connsiteY618" fmla="*/ 1475940 h 2632399"/>
              <a:gd name="connsiteX619" fmla="*/ 59362 w 4190885"/>
              <a:gd name="connsiteY619" fmla="*/ 1463718 h 2632399"/>
              <a:gd name="connsiteX620" fmla="*/ 57616 w 4190885"/>
              <a:gd name="connsiteY620" fmla="*/ 1420288 h 2632399"/>
              <a:gd name="connsiteX621" fmla="*/ 69182 w 4190885"/>
              <a:gd name="connsiteY621" fmla="*/ 1632637 h 2632399"/>
              <a:gd name="connsiteX622" fmla="*/ 61544 w 4190885"/>
              <a:gd name="connsiteY622" fmla="*/ 1525044 h 2632399"/>
              <a:gd name="connsiteX623" fmla="*/ 75948 w 4190885"/>
              <a:gd name="connsiteY623" fmla="*/ 1511295 h 2632399"/>
              <a:gd name="connsiteX624" fmla="*/ 91225 w 4190885"/>
              <a:gd name="connsiteY624" fmla="*/ 1512604 h 2632399"/>
              <a:gd name="connsiteX625" fmla="*/ 91225 w 4190885"/>
              <a:gd name="connsiteY625" fmla="*/ 1512386 h 2632399"/>
              <a:gd name="connsiteX626" fmla="*/ 140111 w 4190885"/>
              <a:gd name="connsiteY626" fmla="*/ 1517187 h 2632399"/>
              <a:gd name="connsiteX627" fmla="*/ 153642 w 4190885"/>
              <a:gd name="connsiteY627" fmla="*/ 1530282 h 2632399"/>
              <a:gd name="connsiteX628" fmla="*/ 164990 w 4190885"/>
              <a:gd name="connsiteY628" fmla="*/ 1642021 h 2632399"/>
              <a:gd name="connsiteX629" fmla="*/ 152332 w 4190885"/>
              <a:gd name="connsiteY629" fmla="*/ 1654679 h 2632399"/>
              <a:gd name="connsiteX630" fmla="*/ 80967 w 4190885"/>
              <a:gd name="connsiteY630" fmla="*/ 1645077 h 2632399"/>
              <a:gd name="connsiteX631" fmla="*/ 69182 w 4190885"/>
              <a:gd name="connsiteY631" fmla="*/ 1632637 h 2632399"/>
              <a:gd name="connsiteX632" fmla="*/ 80749 w 4190885"/>
              <a:gd name="connsiteY632" fmla="*/ 1807012 h 2632399"/>
              <a:gd name="connsiteX633" fmla="*/ 74638 w 4190885"/>
              <a:gd name="connsiteY633" fmla="*/ 1722334 h 2632399"/>
              <a:gd name="connsiteX634" fmla="*/ 74857 w 4190885"/>
              <a:gd name="connsiteY634" fmla="*/ 1722334 h 2632399"/>
              <a:gd name="connsiteX635" fmla="*/ 72674 w 4190885"/>
              <a:gd name="connsiteY635" fmla="*/ 1689816 h 2632399"/>
              <a:gd name="connsiteX636" fmla="*/ 80749 w 4190885"/>
              <a:gd name="connsiteY636" fmla="*/ 1680650 h 2632399"/>
              <a:gd name="connsiteX637" fmla="*/ 161717 w 4190885"/>
              <a:gd name="connsiteY637" fmla="*/ 1691562 h 2632399"/>
              <a:gd name="connsiteX638" fmla="*/ 170665 w 4190885"/>
              <a:gd name="connsiteY638" fmla="*/ 1701819 h 2632399"/>
              <a:gd name="connsiteX639" fmla="*/ 179394 w 4190885"/>
              <a:gd name="connsiteY639" fmla="*/ 1813559 h 2632399"/>
              <a:gd name="connsiteX640" fmla="*/ 166082 w 4190885"/>
              <a:gd name="connsiteY640" fmla="*/ 1826435 h 2632399"/>
              <a:gd name="connsiteX641" fmla="*/ 94498 w 4190885"/>
              <a:gd name="connsiteY641" fmla="*/ 1820761 h 2632399"/>
              <a:gd name="connsiteX642" fmla="*/ 80749 w 4190885"/>
              <a:gd name="connsiteY642" fmla="*/ 1807012 h 2632399"/>
              <a:gd name="connsiteX643" fmla="*/ 93625 w 4190885"/>
              <a:gd name="connsiteY643" fmla="*/ 1981823 h 2632399"/>
              <a:gd name="connsiteX644" fmla="*/ 85114 w 4190885"/>
              <a:gd name="connsiteY644" fmla="*/ 1864627 h 2632399"/>
              <a:gd name="connsiteX645" fmla="*/ 93625 w 4190885"/>
              <a:gd name="connsiteY645" fmla="*/ 1856553 h 2632399"/>
              <a:gd name="connsiteX646" fmla="*/ 121779 w 4190885"/>
              <a:gd name="connsiteY646" fmla="*/ 1858953 h 2632399"/>
              <a:gd name="connsiteX647" fmla="*/ 121779 w 4190885"/>
              <a:gd name="connsiteY647" fmla="*/ 1858735 h 2632399"/>
              <a:gd name="connsiteX648" fmla="*/ 172847 w 4190885"/>
              <a:gd name="connsiteY648" fmla="*/ 1863536 h 2632399"/>
              <a:gd name="connsiteX649" fmla="*/ 184632 w 4190885"/>
              <a:gd name="connsiteY649" fmla="*/ 1874667 h 2632399"/>
              <a:gd name="connsiteX650" fmla="*/ 194453 w 4190885"/>
              <a:gd name="connsiteY650" fmla="*/ 1991862 h 2632399"/>
              <a:gd name="connsiteX651" fmla="*/ 184414 w 4190885"/>
              <a:gd name="connsiteY651" fmla="*/ 2001465 h 2632399"/>
              <a:gd name="connsiteX652" fmla="*/ 105411 w 4190885"/>
              <a:gd name="connsiteY652" fmla="*/ 1993826 h 2632399"/>
              <a:gd name="connsiteX653" fmla="*/ 93625 w 4190885"/>
              <a:gd name="connsiteY653" fmla="*/ 1981823 h 2632399"/>
              <a:gd name="connsiteX654" fmla="*/ 106065 w 4190885"/>
              <a:gd name="connsiteY654" fmla="*/ 2159690 h 2632399"/>
              <a:gd name="connsiteX655" fmla="*/ 100173 w 4190885"/>
              <a:gd name="connsiteY655" fmla="*/ 2075012 h 2632399"/>
              <a:gd name="connsiteX656" fmla="*/ 97554 w 4190885"/>
              <a:gd name="connsiteY656" fmla="*/ 2038129 h 2632399"/>
              <a:gd name="connsiteX657" fmla="*/ 107156 w 4190885"/>
              <a:gd name="connsiteY657" fmla="*/ 2029181 h 2632399"/>
              <a:gd name="connsiteX658" fmla="*/ 187251 w 4190885"/>
              <a:gd name="connsiteY658" fmla="*/ 2037911 h 2632399"/>
              <a:gd name="connsiteX659" fmla="*/ 198818 w 4190885"/>
              <a:gd name="connsiteY659" fmla="*/ 2049259 h 2632399"/>
              <a:gd name="connsiteX660" fmla="*/ 204928 w 4190885"/>
              <a:gd name="connsiteY660" fmla="*/ 2162308 h 2632399"/>
              <a:gd name="connsiteX661" fmla="*/ 189433 w 4190885"/>
              <a:gd name="connsiteY661" fmla="*/ 2176931 h 2632399"/>
              <a:gd name="connsiteX662" fmla="*/ 158007 w 4190885"/>
              <a:gd name="connsiteY662" fmla="*/ 2174748 h 2632399"/>
              <a:gd name="connsiteX663" fmla="*/ 158007 w 4190885"/>
              <a:gd name="connsiteY663" fmla="*/ 2174966 h 2632399"/>
              <a:gd name="connsiteX664" fmla="*/ 118941 w 4190885"/>
              <a:gd name="connsiteY664" fmla="*/ 2172129 h 2632399"/>
              <a:gd name="connsiteX665" fmla="*/ 106065 w 4190885"/>
              <a:gd name="connsiteY665" fmla="*/ 2159690 h 2632399"/>
              <a:gd name="connsiteX666" fmla="*/ 110867 w 4190885"/>
              <a:gd name="connsiteY666" fmla="*/ 2215996 h 2632399"/>
              <a:gd name="connsiteX667" fmla="*/ 118723 w 4190885"/>
              <a:gd name="connsiteY667" fmla="*/ 2207703 h 2632399"/>
              <a:gd name="connsiteX668" fmla="*/ 199036 w 4190885"/>
              <a:gd name="connsiteY668" fmla="*/ 2213595 h 2632399"/>
              <a:gd name="connsiteX669" fmla="*/ 208202 w 4190885"/>
              <a:gd name="connsiteY669" fmla="*/ 2224726 h 2632399"/>
              <a:gd name="connsiteX670" fmla="*/ 213658 w 4190885"/>
              <a:gd name="connsiteY670" fmla="*/ 2317696 h 2632399"/>
              <a:gd name="connsiteX671" fmla="*/ 189215 w 4190885"/>
              <a:gd name="connsiteY671" fmla="*/ 2346504 h 2632399"/>
              <a:gd name="connsiteX672" fmla="*/ 132691 w 4190885"/>
              <a:gd name="connsiteY672" fmla="*/ 2342139 h 2632399"/>
              <a:gd name="connsiteX673" fmla="*/ 119378 w 4190885"/>
              <a:gd name="connsiteY673" fmla="*/ 2330136 h 2632399"/>
              <a:gd name="connsiteX674" fmla="*/ 110867 w 4190885"/>
              <a:gd name="connsiteY674" fmla="*/ 2215996 h 2632399"/>
              <a:gd name="connsiteX675" fmla="*/ 124834 w 4190885"/>
              <a:gd name="connsiteY675" fmla="*/ 2425071 h 2632399"/>
              <a:gd name="connsiteX676" fmla="*/ 122870 w 4190885"/>
              <a:gd name="connsiteY676" fmla="*/ 2391462 h 2632399"/>
              <a:gd name="connsiteX677" fmla="*/ 135091 w 4190885"/>
              <a:gd name="connsiteY677" fmla="*/ 2379022 h 2632399"/>
              <a:gd name="connsiteX678" fmla="*/ 141639 w 4190885"/>
              <a:gd name="connsiteY678" fmla="*/ 2379022 h 2632399"/>
              <a:gd name="connsiteX679" fmla="*/ 193580 w 4190885"/>
              <a:gd name="connsiteY679" fmla="*/ 2383823 h 2632399"/>
              <a:gd name="connsiteX680" fmla="*/ 200345 w 4190885"/>
              <a:gd name="connsiteY680" fmla="*/ 2386224 h 2632399"/>
              <a:gd name="connsiteX681" fmla="*/ 196199 w 4190885"/>
              <a:gd name="connsiteY681" fmla="*/ 2391680 h 2632399"/>
              <a:gd name="connsiteX682" fmla="*/ 134437 w 4190885"/>
              <a:gd name="connsiteY682" fmla="*/ 2430090 h 2632399"/>
              <a:gd name="connsiteX683" fmla="*/ 124834 w 4190885"/>
              <a:gd name="connsiteY683" fmla="*/ 2425071 h 2632399"/>
              <a:gd name="connsiteX684" fmla="*/ 126362 w 4190885"/>
              <a:gd name="connsiteY684" fmla="*/ 2465227 h 2632399"/>
              <a:gd name="connsiteX685" fmla="*/ 134873 w 4190885"/>
              <a:gd name="connsiteY685" fmla="*/ 2450823 h 2632399"/>
              <a:gd name="connsiteX686" fmla="*/ 206893 w 4190885"/>
              <a:gd name="connsiteY686" fmla="*/ 2414377 h 2632399"/>
              <a:gd name="connsiteX687" fmla="*/ 218241 w 4190885"/>
              <a:gd name="connsiteY687" fmla="*/ 2421579 h 2632399"/>
              <a:gd name="connsiteX688" fmla="*/ 218241 w 4190885"/>
              <a:gd name="connsiteY688" fmla="*/ 2468501 h 2632399"/>
              <a:gd name="connsiteX689" fmla="*/ 221297 w 4190885"/>
              <a:gd name="connsiteY689" fmla="*/ 2468501 h 2632399"/>
              <a:gd name="connsiteX690" fmla="*/ 221297 w 4190885"/>
              <a:gd name="connsiteY690" fmla="*/ 2512149 h 2632399"/>
              <a:gd name="connsiteX691" fmla="*/ 210166 w 4190885"/>
              <a:gd name="connsiteY691" fmla="*/ 2523716 h 2632399"/>
              <a:gd name="connsiteX692" fmla="*/ 138365 w 4190885"/>
              <a:gd name="connsiteY692" fmla="*/ 2518042 h 2632399"/>
              <a:gd name="connsiteX693" fmla="*/ 128544 w 4190885"/>
              <a:gd name="connsiteY693" fmla="*/ 2507566 h 2632399"/>
              <a:gd name="connsiteX694" fmla="*/ 126362 w 4190885"/>
              <a:gd name="connsiteY694" fmla="*/ 2465227 h 2632399"/>
              <a:gd name="connsiteX695" fmla="*/ 216932 w 4190885"/>
              <a:gd name="connsiteY695" fmla="*/ 2609921 h 2632399"/>
              <a:gd name="connsiteX696" fmla="*/ 146440 w 4190885"/>
              <a:gd name="connsiteY696" fmla="*/ 2613849 h 2632399"/>
              <a:gd name="connsiteX697" fmla="*/ 130508 w 4190885"/>
              <a:gd name="connsiteY697" fmla="*/ 2598573 h 2632399"/>
              <a:gd name="connsiteX698" fmla="*/ 130508 w 4190885"/>
              <a:gd name="connsiteY698" fmla="*/ 2583296 h 2632399"/>
              <a:gd name="connsiteX699" fmla="*/ 159971 w 4190885"/>
              <a:gd name="connsiteY699" fmla="*/ 2556452 h 2632399"/>
              <a:gd name="connsiteX700" fmla="*/ 212130 w 4190885"/>
              <a:gd name="connsiteY700" fmla="*/ 2560380 h 2632399"/>
              <a:gd name="connsiteX701" fmla="*/ 223697 w 4190885"/>
              <a:gd name="connsiteY701" fmla="*/ 2571511 h 2632399"/>
              <a:gd name="connsiteX702" fmla="*/ 225443 w 4190885"/>
              <a:gd name="connsiteY702" fmla="*/ 2600755 h 2632399"/>
              <a:gd name="connsiteX703" fmla="*/ 216932 w 4190885"/>
              <a:gd name="connsiteY703" fmla="*/ 2609921 h 2632399"/>
              <a:gd name="connsiteX704" fmla="*/ 231554 w 4190885"/>
              <a:gd name="connsiteY704" fmla="*/ 2171475 h 2632399"/>
              <a:gd name="connsiteX705" fmla="*/ 223915 w 4190885"/>
              <a:gd name="connsiteY705" fmla="*/ 2048605 h 2632399"/>
              <a:gd name="connsiteX706" fmla="*/ 231336 w 4190885"/>
              <a:gd name="connsiteY706" fmla="*/ 2040748 h 2632399"/>
              <a:gd name="connsiteX707" fmla="*/ 308593 w 4190885"/>
              <a:gd name="connsiteY707" fmla="*/ 2044895 h 2632399"/>
              <a:gd name="connsiteX708" fmla="*/ 316886 w 4190885"/>
              <a:gd name="connsiteY708" fmla="*/ 2055152 h 2632399"/>
              <a:gd name="connsiteX709" fmla="*/ 324306 w 4190885"/>
              <a:gd name="connsiteY709" fmla="*/ 2151833 h 2632399"/>
              <a:gd name="connsiteX710" fmla="*/ 324088 w 4190885"/>
              <a:gd name="connsiteY710" fmla="*/ 2151833 h 2632399"/>
              <a:gd name="connsiteX711" fmla="*/ 326489 w 4190885"/>
              <a:gd name="connsiteY711" fmla="*/ 2182168 h 2632399"/>
              <a:gd name="connsiteX712" fmla="*/ 317104 w 4190885"/>
              <a:gd name="connsiteY712" fmla="*/ 2191116 h 2632399"/>
              <a:gd name="connsiteX713" fmla="*/ 241375 w 4190885"/>
              <a:gd name="connsiteY713" fmla="*/ 2181732 h 2632399"/>
              <a:gd name="connsiteX714" fmla="*/ 231554 w 4190885"/>
              <a:gd name="connsiteY714" fmla="*/ 2171475 h 2632399"/>
              <a:gd name="connsiteX715" fmla="*/ 240720 w 4190885"/>
              <a:gd name="connsiteY715" fmla="*/ 2338866 h 2632399"/>
              <a:gd name="connsiteX716" fmla="*/ 234391 w 4190885"/>
              <a:gd name="connsiteY716" fmla="*/ 2225817 h 2632399"/>
              <a:gd name="connsiteX717" fmla="*/ 243339 w 4190885"/>
              <a:gd name="connsiteY717" fmla="*/ 2217742 h 2632399"/>
              <a:gd name="connsiteX718" fmla="*/ 321033 w 4190885"/>
              <a:gd name="connsiteY718" fmla="*/ 2227126 h 2632399"/>
              <a:gd name="connsiteX719" fmla="*/ 331072 w 4190885"/>
              <a:gd name="connsiteY719" fmla="*/ 2237820 h 2632399"/>
              <a:gd name="connsiteX720" fmla="*/ 336310 w 4190885"/>
              <a:gd name="connsiteY720" fmla="*/ 2299582 h 2632399"/>
              <a:gd name="connsiteX721" fmla="*/ 329544 w 4190885"/>
              <a:gd name="connsiteY721" fmla="*/ 2310713 h 2632399"/>
              <a:gd name="connsiteX722" fmla="*/ 267127 w 4190885"/>
              <a:gd name="connsiteY722" fmla="*/ 2348250 h 2632399"/>
              <a:gd name="connsiteX723" fmla="*/ 253815 w 4190885"/>
              <a:gd name="connsiteY723" fmla="*/ 2351087 h 2632399"/>
              <a:gd name="connsiteX724" fmla="*/ 240720 w 4190885"/>
              <a:gd name="connsiteY724" fmla="*/ 2338866 h 2632399"/>
              <a:gd name="connsiteX725" fmla="*/ 279785 w 4190885"/>
              <a:gd name="connsiteY725" fmla="*/ 2575003 h 2632399"/>
              <a:gd name="connsiteX726" fmla="*/ 277385 w 4190885"/>
              <a:gd name="connsiteY726" fmla="*/ 2603156 h 2632399"/>
              <a:gd name="connsiteX727" fmla="*/ 266909 w 4190885"/>
              <a:gd name="connsiteY727" fmla="*/ 2610794 h 2632399"/>
              <a:gd name="connsiteX728" fmla="*/ 252723 w 4190885"/>
              <a:gd name="connsiteY728" fmla="*/ 2603156 h 2632399"/>
              <a:gd name="connsiteX729" fmla="*/ 251196 w 4190885"/>
              <a:gd name="connsiteY729" fmla="*/ 2585697 h 2632399"/>
              <a:gd name="connsiteX730" fmla="*/ 251196 w 4190885"/>
              <a:gd name="connsiteY730" fmla="*/ 2581332 h 2632399"/>
              <a:gd name="connsiteX731" fmla="*/ 254906 w 4190885"/>
              <a:gd name="connsiteY731" fmla="*/ 2565618 h 2632399"/>
              <a:gd name="connsiteX732" fmla="*/ 276293 w 4190885"/>
              <a:gd name="connsiteY732" fmla="*/ 2566491 h 2632399"/>
              <a:gd name="connsiteX733" fmla="*/ 279785 w 4190885"/>
              <a:gd name="connsiteY733" fmla="*/ 2575003 h 2632399"/>
              <a:gd name="connsiteX734" fmla="*/ 335000 w 4190885"/>
              <a:gd name="connsiteY734" fmla="*/ 2516078 h 2632399"/>
              <a:gd name="connsiteX735" fmla="*/ 297899 w 4190885"/>
              <a:gd name="connsiteY735" fmla="*/ 2514768 h 2632399"/>
              <a:gd name="connsiteX736" fmla="*/ 285460 w 4190885"/>
              <a:gd name="connsiteY736" fmla="*/ 2522625 h 2632399"/>
              <a:gd name="connsiteX737" fmla="*/ 273893 w 4190885"/>
              <a:gd name="connsiteY737" fmla="*/ 2529608 h 2632399"/>
              <a:gd name="connsiteX738" fmla="*/ 247704 w 4190885"/>
              <a:gd name="connsiteY738" fmla="*/ 2503419 h 2632399"/>
              <a:gd name="connsiteX739" fmla="*/ 243775 w 4190885"/>
              <a:gd name="connsiteY739" fmla="*/ 2405429 h 2632399"/>
              <a:gd name="connsiteX740" fmla="*/ 260144 w 4190885"/>
              <a:gd name="connsiteY740" fmla="*/ 2388625 h 2632399"/>
              <a:gd name="connsiteX741" fmla="*/ 330854 w 4190885"/>
              <a:gd name="connsiteY741" fmla="*/ 2391462 h 2632399"/>
              <a:gd name="connsiteX742" fmla="*/ 342639 w 4190885"/>
              <a:gd name="connsiteY742" fmla="*/ 2403465 h 2632399"/>
              <a:gd name="connsiteX743" fmla="*/ 347004 w 4190885"/>
              <a:gd name="connsiteY743" fmla="*/ 2469810 h 2632399"/>
              <a:gd name="connsiteX744" fmla="*/ 347222 w 4190885"/>
              <a:gd name="connsiteY744" fmla="*/ 2504729 h 2632399"/>
              <a:gd name="connsiteX745" fmla="*/ 335000 w 4190885"/>
              <a:gd name="connsiteY745" fmla="*/ 2516078 h 2632399"/>
              <a:gd name="connsiteX746" fmla="*/ 353333 w 4190885"/>
              <a:gd name="connsiteY746" fmla="*/ 2186533 h 2632399"/>
              <a:gd name="connsiteX747" fmla="*/ 345476 w 4190885"/>
              <a:gd name="connsiteY747" fmla="*/ 2082432 h 2632399"/>
              <a:gd name="connsiteX748" fmla="*/ 344821 w 4190885"/>
              <a:gd name="connsiteY748" fmla="*/ 2070211 h 2632399"/>
              <a:gd name="connsiteX749" fmla="*/ 344821 w 4190885"/>
              <a:gd name="connsiteY749" fmla="*/ 2070211 h 2632399"/>
              <a:gd name="connsiteX750" fmla="*/ 344603 w 4190885"/>
              <a:gd name="connsiteY750" fmla="*/ 2069556 h 2632399"/>
              <a:gd name="connsiteX751" fmla="*/ 344166 w 4190885"/>
              <a:gd name="connsiteY751" fmla="*/ 2068246 h 2632399"/>
              <a:gd name="connsiteX752" fmla="*/ 344166 w 4190885"/>
              <a:gd name="connsiteY752" fmla="*/ 2067373 h 2632399"/>
              <a:gd name="connsiteX753" fmla="*/ 365118 w 4190885"/>
              <a:gd name="connsiteY753" fmla="*/ 2049696 h 2632399"/>
              <a:gd name="connsiteX754" fmla="*/ 433427 w 4190885"/>
              <a:gd name="connsiteY754" fmla="*/ 2055589 h 2632399"/>
              <a:gd name="connsiteX755" fmla="*/ 443903 w 4190885"/>
              <a:gd name="connsiteY755" fmla="*/ 2065191 h 2632399"/>
              <a:gd name="connsiteX756" fmla="*/ 448049 w 4190885"/>
              <a:gd name="connsiteY756" fmla="*/ 2145504 h 2632399"/>
              <a:gd name="connsiteX757" fmla="*/ 446740 w 4190885"/>
              <a:gd name="connsiteY757" fmla="*/ 2190243 h 2632399"/>
              <a:gd name="connsiteX758" fmla="*/ 433209 w 4190885"/>
              <a:gd name="connsiteY758" fmla="*/ 2198537 h 2632399"/>
              <a:gd name="connsiteX759" fmla="*/ 363590 w 4190885"/>
              <a:gd name="connsiteY759" fmla="*/ 2195045 h 2632399"/>
              <a:gd name="connsiteX760" fmla="*/ 353333 w 4190885"/>
              <a:gd name="connsiteY760" fmla="*/ 2186533 h 2632399"/>
              <a:gd name="connsiteX761" fmla="*/ 360753 w 4190885"/>
              <a:gd name="connsiteY761" fmla="*/ 2283214 h 2632399"/>
              <a:gd name="connsiteX762" fmla="*/ 357479 w 4190885"/>
              <a:gd name="connsiteY762" fmla="*/ 2239784 h 2632399"/>
              <a:gd name="connsiteX763" fmla="*/ 366645 w 4190885"/>
              <a:gd name="connsiteY763" fmla="*/ 2231054 h 2632399"/>
              <a:gd name="connsiteX764" fmla="*/ 389561 w 4190885"/>
              <a:gd name="connsiteY764" fmla="*/ 2231054 h 2632399"/>
              <a:gd name="connsiteX765" fmla="*/ 389561 w 4190885"/>
              <a:gd name="connsiteY765" fmla="*/ 2231927 h 2632399"/>
              <a:gd name="connsiteX766" fmla="*/ 415749 w 4190885"/>
              <a:gd name="connsiteY766" fmla="*/ 2233455 h 2632399"/>
              <a:gd name="connsiteX767" fmla="*/ 421860 w 4190885"/>
              <a:gd name="connsiteY767" fmla="*/ 2242621 h 2632399"/>
              <a:gd name="connsiteX768" fmla="*/ 399381 w 4190885"/>
              <a:gd name="connsiteY768" fmla="*/ 2271429 h 2632399"/>
              <a:gd name="connsiteX769" fmla="*/ 369701 w 4190885"/>
              <a:gd name="connsiteY769" fmla="*/ 2287579 h 2632399"/>
              <a:gd name="connsiteX770" fmla="*/ 360753 w 4190885"/>
              <a:gd name="connsiteY770" fmla="*/ 2283214 h 2632399"/>
              <a:gd name="connsiteX771" fmla="*/ 389997 w 4190885"/>
              <a:gd name="connsiteY771" fmla="*/ 2517387 h 2632399"/>
              <a:gd name="connsiteX772" fmla="*/ 373411 w 4190885"/>
              <a:gd name="connsiteY772" fmla="*/ 2508875 h 2632399"/>
              <a:gd name="connsiteX773" fmla="*/ 369046 w 4190885"/>
              <a:gd name="connsiteY773" fmla="*/ 2403465 h 2632399"/>
              <a:gd name="connsiteX774" fmla="*/ 376684 w 4190885"/>
              <a:gd name="connsiteY774" fmla="*/ 2394299 h 2632399"/>
              <a:gd name="connsiteX775" fmla="*/ 386505 w 4190885"/>
              <a:gd name="connsiteY775" fmla="*/ 2403902 h 2632399"/>
              <a:gd name="connsiteX776" fmla="*/ 386505 w 4190885"/>
              <a:gd name="connsiteY776" fmla="*/ 2425726 h 2632399"/>
              <a:gd name="connsiteX777" fmla="*/ 393925 w 4190885"/>
              <a:gd name="connsiteY777" fmla="*/ 2506911 h 2632399"/>
              <a:gd name="connsiteX778" fmla="*/ 389997 w 4190885"/>
              <a:gd name="connsiteY778" fmla="*/ 2517387 h 2632399"/>
              <a:gd name="connsiteX779" fmla="*/ 393271 w 4190885"/>
              <a:gd name="connsiteY779" fmla="*/ 2343449 h 2632399"/>
              <a:gd name="connsiteX780" fmla="*/ 383232 w 4190885"/>
              <a:gd name="connsiteY780" fmla="*/ 2358289 h 2632399"/>
              <a:gd name="connsiteX781" fmla="*/ 365990 w 4190885"/>
              <a:gd name="connsiteY781" fmla="*/ 2349559 h 2632399"/>
              <a:gd name="connsiteX782" fmla="*/ 374065 w 4190885"/>
              <a:gd name="connsiteY782" fmla="*/ 2329045 h 2632399"/>
              <a:gd name="connsiteX783" fmla="*/ 395235 w 4190885"/>
              <a:gd name="connsiteY783" fmla="*/ 2321188 h 2632399"/>
              <a:gd name="connsiteX784" fmla="*/ 393271 w 4190885"/>
              <a:gd name="connsiteY784" fmla="*/ 2343449 h 2632399"/>
              <a:gd name="connsiteX785" fmla="*/ 454378 w 4190885"/>
              <a:gd name="connsiteY785" fmla="*/ 2513240 h 2632399"/>
              <a:gd name="connsiteX786" fmla="*/ 432554 w 4190885"/>
              <a:gd name="connsiteY786" fmla="*/ 2518042 h 2632399"/>
              <a:gd name="connsiteX787" fmla="*/ 405929 w 4190885"/>
              <a:gd name="connsiteY787" fmla="*/ 2503638 h 2632399"/>
              <a:gd name="connsiteX788" fmla="*/ 398072 w 4190885"/>
              <a:gd name="connsiteY788" fmla="*/ 2409576 h 2632399"/>
              <a:gd name="connsiteX789" fmla="*/ 412476 w 4190885"/>
              <a:gd name="connsiteY789" fmla="*/ 2396263 h 2632399"/>
              <a:gd name="connsiteX790" fmla="*/ 453723 w 4190885"/>
              <a:gd name="connsiteY790" fmla="*/ 2399100 h 2632399"/>
              <a:gd name="connsiteX791" fmla="*/ 464199 w 4190885"/>
              <a:gd name="connsiteY791" fmla="*/ 2410012 h 2632399"/>
              <a:gd name="connsiteX792" fmla="*/ 464199 w 4190885"/>
              <a:gd name="connsiteY792" fmla="*/ 2456716 h 2632399"/>
              <a:gd name="connsiteX793" fmla="*/ 465290 w 4190885"/>
              <a:gd name="connsiteY793" fmla="*/ 2456716 h 2632399"/>
              <a:gd name="connsiteX794" fmla="*/ 465290 w 4190885"/>
              <a:gd name="connsiteY794" fmla="*/ 2501237 h 2632399"/>
              <a:gd name="connsiteX795" fmla="*/ 454378 w 4190885"/>
              <a:gd name="connsiteY795" fmla="*/ 2513240 h 2632399"/>
              <a:gd name="connsiteX796" fmla="*/ 462671 w 4190885"/>
              <a:gd name="connsiteY796" fmla="*/ 1987497 h 2632399"/>
              <a:gd name="connsiteX797" fmla="*/ 454815 w 4190885"/>
              <a:gd name="connsiteY797" fmla="*/ 1906093 h 2632399"/>
              <a:gd name="connsiteX798" fmla="*/ 467691 w 4190885"/>
              <a:gd name="connsiteY798" fmla="*/ 1892999 h 2632399"/>
              <a:gd name="connsiteX799" fmla="*/ 536219 w 4190885"/>
              <a:gd name="connsiteY799" fmla="*/ 1898891 h 2632399"/>
              <a:gd name="connsiteX800" fmla="*/ 548004 w 4190885"/>
              <a:gd name="connsiteY800" fmla="*/ 1910240 h 2632399"/>
              <a:gd name="connsiteX801" fmla="*/ 554333 w 4190885"/>
              <a:gd name="connsiteY801" fmla="*/ 1969820 h 2632399"/>
              <a:gd name="connsiteX802" fmla="*/ 551932 w 4190885"/>
              <a:gd name="connsiteY802" fmla="*/ 1980295 h 2632399"/>
              <a:gd name="connsiteX803" fmla="*/ 537092 w 4190885"/>
              <a:gd name="connsiteY803" fmla="*/ 2014123 h 2632399"/>
              <a:gd name="connsiteX804" fmla="*/ 518978 w 4190885"/>
              <a:gd name="connsiteY804" fmla="*/ 2025253 h 2632399"/>
              <a:gd name="connsiteX805" fmla="*/ 498026 w 4190885"/>
              <a:gd name="connsiteY805" fmla="*/ 2023725 h 2632399"/>
              <a:gd name="connsiteX806" fmla="*/ 468127 w 4190885"/>
              <a:gd name="connsiteY806" fmla="*/ 2019142 h 2632399"/>
              <a:gd name="connsiteX807" fmla="*/ 462671 w 4190885"/>
              <a:gd name="connsiteY807" fmla="*/ 1987497 h 2632399"/>
              <a:gd name="connsiteX808" fmla="*/ 469219 w 4190885"/>
              <a:gd name="connsiteY808" fmla="*/ 2067155 h 2632399"/>
              <a:gd name="connsiteX809" fmla="*/ 478385 w 4190885"/>
              <a:gd name="connsiteY809" fmla="*/ 2057334 h 2632399"/>
              <a:gd name="connsiteX810" fmla="*/ 506538 w 4190885"/>
              <a:gd name="connsiteY810" fmla="*/ 2059517 h 2632399"/>
              <a:gd name="connsiteX811" fmla="*/ 511557 w 4190885"/>
              <a:gd name="connsiteY811" fmla="*/ 2065409 h 2632399"/>
              <a:gd name="connsiteX812" fmla="*/ 475766 w 4190885"/>
              <a:gd name="connsiteY812" fmla="*/ 2135465 h 2632399"/>
              <a:gd name="connsiteX813" fmla="*/ 471619 w 4190885"/>
              <a:gd name="connsiteY813" fmla="*/ 2104256 h 2632399"/>
              <a:gd name="connsiteX814" fmla="*/ 469219 w 4190885"/>
              <a:gd name="connsiteY814" fmla="*/ 2067155 h 2632399"/>
              <a:gd name="connsiteX815" fmla="*/ 502610 w 4190885"/>
              <a:gd name="connsiteY815" fmla="*/ 2512149 h 2632399"/>
              <a:gd name="connsiteX816" fmla="*/ 492134 w 4190885"/>
              <a:gd name="connsiteY816" fmla="*/ 2504947 h 2632399"/>
              <a:gd name="connsiteX817" fmla="*/ 492134 w 4190885"/>
              <a:gd name="connsiteY817" fmla="*/ 2454752 h 2632399"/>
              <a:gd name="connsiteX818" fmla="*/ 489733 w 4190885"/>
              <a:gd name="connsiteY818" fmla="*/ 2454752 h 2632399"/>
              <a:gd name="connsiteX819" fmla="*/ 489733 w 4190885"/>
              <a:gd name="connsiteY819" fmla="*/ 2410012 h 2632399"/>
              <a:gd name="connsiteX820" fmla="*/ 493880 w 4190885"/>
              <a:gd name="connsiteY820" fmla="*/ 2402592 h 2632399"/>
              <a:gd name="connsiteX821" fmla="*/ 498026 w 4190885"/>
              <a:gd name="connsiteY821" fmla="*/ 2410012 h 2632399"/>
              <a:gd name="connsiteX822" fmla="*/ 508066 w 4190885"/>
              <a:gd name="connsiteY822" fmla="*/ 2502983 h 2632399"/>
              <a:gd name="connsiteX823" fmla="*/ 502610 w 4190885"/>
              <a:gd name="connsiteY823" fmla="*/ 2512149 h 2632399"/>
              <a:gd name="connsiteX824" fmla="*/ 508502 w 4190885"/>
              <a:gd name="connsiteY824" fmla="*/ 2264445 h 2632399"/>
              <a:gd name="connsiteX825" fmla="*/ 498899 w 4190885"/>
              <a:gd name="connsiteY825" fmla="*/ 2357634 h 2632399"/>
              <a:gd name="connsiteX826" fmla="*/ 493662 w 4190885"/>
              <a:gd name="connsiteY826" fmla="*/ 2364618 h 2632399"/>
              <a:gd name="connsiteX827" fmla="*/ 487987 w 4190885"/>
              <a:gd name="connsiteY827" fmla="*/ 2356980 h 2632399"/>
              <a:gd name="connsiteX828" fmla="*/ 483186 w 4190885"/>
              <a:gd name="connsiteY828" fmla="*/ 2279940 h 2632399"/>
              <a:gd name="connsiteX829" fmla="*/ 506756 w 4190885"/>
              <a:gd name="connsiteY829" fmla="*/ 2261390 h 2632399"/>
              <a:gd name="connsiteX830" fmla="*/ 508502 w 4190885"/>
              <a:gd name="connsiteY830" fmla="*/ 2264445 h 2632399"/>
              <a:gd name="connsiteX831" fmla="*/ 502391 w 4190885"/>
              <a:gd name="connsiteY831" fmla="*/ 2202247 h 2632399"/>
              <a:gd name="connsiteX832" fmla="*/ 475984 w 4190885"/>
              <a:gd name="connsiteY832" fmla="*/ 2174094 h 2632399"/>
              <a:gd name="connsiteX833" fmla="*/ 482313 w 4190885"/>
              <a:gd name="connsiteY833" fmla="*/ 2147905 h 2632399"/>
              <a:gd name="connsiteX834" fmla="*/ 522906 w 4190885"/>
              <a:gd name="connsiteY834" fmla="*/ 2070865 h 2632399"/>
              <a:gd name="connsiteX835" fmla="*/ 527271 w 4190885"/>
              <a:gd name="connsiteY835" fmla="*/ 2063445 h 2632399"/>
              <a:gd name="connsiteX836" fmla="*/ 540365 w 4190885"/>
              <a:gd name="connsiteY836" fmla="*/ 2061481 h 2632399"/>
              <a:gd name="connsiteX837" fmla="*/ 543639 w 4190885"/>
              <a:gd name="connsiteY837" fmla="*/ 2070647 h 2632399"/>
              <a:gd name="connsiteX838" fmla="*/ 520505 w 4190885"/>
              <a:gd name="connsiteY838" fmla="*/ 2194608 h 2632399"/>
              <a:gd name="connsiteX839" fmla="*/ 509811 w 4190885"/>
              <a:gd name="connsiteY839" fmla="*/ 2202683 h 2632399"/>
              <a:gd name="connsiteX840" fmla="*/ 502391 w 4190885"/>
              <a:gd name="connsiteY840" fmla="*/ 2202247 h 2632399"/>
              <a:gd name="connsiteX841" fmla="*/ 596017 w 4190885"/>
              <a:gd name="connsiteY841" fmla="*/ 2500801 h 2632399"/>
              <a:gd name="connsiteX842" fmla="*/ 586196 w 4190885"/>
              <a:gd name="connsiteY842" fmla="*/ 2511495 h 2632399"/>
              <a:gd name="connsiteX843" fmla="*/ 529671 w 4190885"/>
              <a:gd name="connsiteY843" fmla="*/ 2512149 h 2632399"/>
              <a:gd name="connsiteX844" fmla="*/ 521596 w 4190885"/>
              <a:gd name="connsiteY844" fmla="*/ 2505165 h 2632399"/>
              <a:gd name="connsiteX845" fmla="*/ 510684 w 4190885"/>
              <a:gd name="connsiteY845" fmla="*/ 2410012 h 2632399"/>
              <a:gd name="connsiteX846" fmla="*/ 519632 w 4190885"/>
              <a:gd name="connsiteY846" fmla="*/ 2401937 h 2632399"/>
              <a:gd name="connsiteX847" fmla="*/ 584013 w 4190885"/>
              <a:gd name="connsiteY847" fmla="*/ 2404775 h 2632399"/>
              <a:gd name="connsiteX848" fmla="*/ 594489 w 4190885"/>
              <a:gd name="connsiteY848" fmla="*/ 2415687 h 2632399"/>
              <a:gd name="connsiteX849" fmla="*/ 596453 w 4190885"/>
              <a:gd name="connsiteY849" fmla="*/ 2459335 h 2632399"/>
              <a:gd name="connsiteX850" fmla="*/ 596017 w 4190885"/>
              <a:gd name="connsiteY850" fmla="*/ 2459335 h 2632399"/>
              <a:gd name="connsiteX851" fmla="*/ 596017 w 4190885"/>
              <a:gd name="connsiteY851" fmla="*/ 2500801 h 2632399"/>
              <a:gd name="connsiteX852" fmla="*/ 592525 w 4190885"/>
              <a:gd name="connsiteY852" fmla="*/ 2108403 h 2632399"/>
              <a:gd name="connsiteX853" fmla="*/ 589470 w 4190885"/>
              <a:gd name="connsiteY853" fmla="*/ 2075012 h 2632399"/>
              <a:gd name="connsiteX854" fmla="*/ 601909 w 4190885"/>
              <a:gd name="connsiteY854" fmla="*/ 2066064 h 2632399"/>
              <a:gd name="connsiteX855" fmla="*/ 662362 w 4190885"/>
              <a:gd name="connsiteY855" fmla="*/ 2073921 h 2632399"/>
              <a:gd name="connsiteX856" fmla="*/ 669564 w 4190885"/>
              <a:gd name="connsiteY856" fmla="*/ 2085269 h 2632399"/>
              <a:gd name="connsiteX857" fmla="*/ 646867 w 4190885"/>
              <a:gd name="connsiteY857" fmla="*/ 2146595 h 2632399"/>
              <a:gd name="connsiteX858" fmla="*/ 635300 w 4190885"/>
              <a:gd name="connsiteY858" fmla="*/ 2153361 h 2632399"/>
              <a:gd name="connsiteX859" fmla="*/ 608456 w 4190885"/>
              <a:gd name="connsiteY859" fmla="*/ 2131755 h 2632399"/>
              <a:gd name="connsiteX860" fmla="*/ 603655 w 4190885"/>
              <a:gd name="connsiteY860" fmla="*/ 2126299 h 2632399"/>
              <a:gd name="connsiteX861" fmla="*/ 592525 w 4190885"/>
              <a:gd name="connsiteY861" fmla="*/ 2108403 h 2632399"/>
              <a:gd name="connsiteX862" fmla="*/ 658870 w 4190885"/>
              <a:gd name="connsiteY862" fmla="*/ 2439038 h 2632399"/>
              <a:gd name="connsiteX863" fmla="*/ 656470 w 4190885"/>
              <a:gd name="connsiteY863" fmla="*/ 2499928 h 2632399"/>
              <a:gd name="connsiteX864" fmla="*/ 645339 w 4190885"/>
              <a:gd name="connsiteY864" fmla="*/ 2510840 h 2632399"/>
              <a:gd name="connsiteX865" fmla="*/ 620460 w 4190885"/>
              <a:gd name="connsiteY865" fmla="*/ 2487051 h 2632399"/>
              <a:gd name="connsiteX866" fmla="*/ 620460 w 4190885"/>
              <a:gd name="connsiteY866" fmla="*/ 2463045 h 2632399"/>
              <a:gd name="connsiteX867" fmla="*/ 620460 w 4190885"/>
              <a:gd name="connsiteY867" fmla="*/ 2419397 h 2632399"/>
              <a:gd name="connsiteX868" fmla="*/ 632027 w 4190885"/>
              <a:gd name="connsiteY868" fmla="*/ 2408485 h 2632399"/>
              <a:gd name="connsiteX869" fmla="*/ 658434 w 4190885"/>
              <a:gd name="connsiteY869" fmla="*/ 2413504 h 2632399"/>
              <a:gd name="connsiteX870" fmla="*/ 658870 w 4190885"/>
              <a:gd name="connsiteY870" fmla="*/ 2439038 h 2632399"/>
              <a:gd name="connsiteX871" fmla="*/ 703828 w 4190885"/>
              <a:gd name="connsiteY871" fmla="*/ 2341921 h 2632399"/>
              <a:gd name="connsiteX872" fmla="*/ 680258 w 4190885"/>
              <a:gd name="connsiteY872" fmla="*/ 2370292 h 2632399"/>
              <a:gd name="connsiteX873" fmla="*/ 664981 w 4190885"/>
              <a:gd name="connsiteY873" fmla="*/ 2377276 h 2632399"/>
              <a:gd name="connsiteX874" fmla="*/ 631372 w 4190885"/>
              <a:gd name="connsiteY874" fmla="*/ 2373566 h 2632399"/>
              <a:gd name="connsiteX875" fmla="*/ 616095 w 4190885"/>
              <a:gd name="connsiteY875" fmla="*/ 2357853 h 2632399"/>
              <a:gd name="connsiteX876" fmla="*/ 609111 w 4190885"/>
              <a:gd name="connsiteY876" fmla="*/ 2280813 h 2632399"/>
              <a:gd name="connsiteX877" fmla="*/ 606056 w 4190885"/>
              <a:gd name="connsiteY877" fmla="*/ 2252660 h 2632399"/>
              <a:gd name="connsiteX878" fmla="*/ 615222 w 4190885"/>
              <a:gd name="connsiteY878" fmla="*/ 2241967 h 2632399"/>
              <a:gd name="connsiteX879" fmla="*/ 644685 w 4190885"/>
              <a:gd name="connsiteY879" fmla="*/ 2241967 h 2632399"/>
              <a:gd name="connsiteX880" fmla="*/ 644685 w 4190885"/>
              <a:gd name="connsiteY880" fmla="*/ 2243276 h 2632399"/>
              <a:gd name="connsiteX881" fmla="*/ 675238 w 4190885"/>
              <a:gd name="connsiteY881" fmla="*/ 2243276 h 2632399"/>
              <a:gd name="connsiteX882" fmla="*/ 685059 w 4190885"/>
              <a:gd name="connsiteY882" fmla="*/ 2246550 h 2632399"/>
              <a:gd name="connsiteX883" fmla="*/ 705574 w 4190885"/>
              <a:gd name="connsiteY883" fmla="*/ 2287361 h 2632399"/>
              <a:gd name="connsiteX884" fmla="*/ 709502 w 4190885"/>
              <a:gd name="connsiteY884" fmla="*/ 2326426 h 2632399"/>
              <a:gd name="connsiteX885" fmla="*/ 703828 w 4190885"/>
              <a:gd name="connsiteY885" fmla="*/ 2341921 h 2632399"/>
              <a:gd name="connsiteX886" fmla="*/ 769737 w 4190885"/>
              <a:gd name="connsiteY886" fmla="*/ 2322279 h 2632399"/>
              <a:gd name="connsiteX887" fmla="*/ 762317 w 4190885"/>
              <a:gd name="connsiteY887" fmla="*/ 2325116 h 2632399"/>
              <a:gd name="connsiteX888" fmla="*/ 752496 w 4190885"/>
              <a:gd name="connsiteY888" fmla="*/ 2325116 h 2632399"/>
              <a:gd name="connsiteX889" fmla="*/ 733072 w 4190885"/>
              <a:gd name="connsiteY889" fmla="*/ 2300892 h 2632399"/>
              <a:gd name="connsiteX890" fmla="*/ 738746 w 4190885"/>
              <a:gd name="connsiteY890" fmla="*/ 2297400 h 2632399"/>
              <a:gd name="connsiteX891" fmla="*/ 766681 w 4190885"/>
              <a:gd name="connsiteY891" fmla="*/ 2313768 h 2632399"/>
              <a:gd name="connsiteX892" fmla="*/ 769737 w 4190885"/>
              <a:gd name="connsiteY892" fmla="*/ 2322279 h 2632399"/>
              <a:gd name="connsiteX893" fmla="*/ 769300 w 4190885"/>
              <a:gd name="connsiteY893" fmla="*/ 2016523 h 2632399"/>
              <a:gd name="connsiteX894" fmla="*/ 760352 w 4190885"/>
              <a:gd name="connsiteY894" fmla="*/ 2014777 h 2632399"/>
              <a:gd name="connsiteX895" fmla="*/ 733945 w 4190885"/>
              <a:gd name="connsiteY895" fmla="*/ 1999719 h 2632399"/>
              <a:gd name="connsiteX896" fmla="*/ 714303 w 4190885"/>
              <a:gd name="connsiteY896" fmla="*/ 1996882 h 2632399"/>
              <a:gd name="connsiteX897" fmla="*/ 706229 w 4190885"/>
              <a:gd name="connsiteY897" fmla="*/ 1991862 h 2632399"/>
              <a:gd name="connsiteX898" fmla="*/ 697281 w 4190885"/>
              <a:gd name="connsiteY898" fmla="*/ 1915259 h 2632399"/>
              <a:gd name="connsiteX899" fmla="*/ 704483 w 4190885"/>
              <a:gd name="connsiteY899" fmla="*/ 1909149 h 2632399"/>
              <a:gd name="connsiteX900" fmla="*/ 774975 w 4190885"/>
              <a:gd name="connsiteY900" fmla="*/ 1921370 h 2632399"/>
              <a:gd name="connsiteX901" fmla="*/ 782613 w 4190885"/>
              <a:gd name="connsiteY901" fmla="*/ 1931627 h 2632399"/>
              <a:gd name="connsiteX902" fmla="*/ 786105 w 4190885"/>
              <a:gd name="connsiteY902" fmla="*/ 1981605 h 2632399"/>
              <a:gd name="connsiteX903" fmla="*/ 786323 w 4190885"/>
              <a:gd name="connsiteY903" fmla="*/ 1988152 h 2632399"/>
              <a:gd name="connsiteX904" fmla="*/ 769300 w 4190885"/>
              <a:gd name="connsiteY904" fmla="*/ 2016523 h 2632399"/>
              <a:gd name="connsiteX905" fmla="*/ 786323 w 4190885"/>
              <a:gd name="connsiteY905" fmla="*/ 1766419 h 2632399"/>
              <a:gd name="connsiteX906" fmla="*/ 813603 w 4190885"/>
              <a:gd name="connsiteY906" fmla="*/ 1810504 h 2632399"/>
              <a:gd name="connsiteX907" fmla="*/ 811203 w 4190885"/>
              <a:gd name="connsiteY907" fmla="*/ 1817051 h 2632399"/>
              <a:gd name="connsiteX908" fmla="*/ 797890 w 4190885"/>
              <a:gd name="connsiteY908" fmla="*/ 1825562 h 2632399"/>
              <a:gd name="connsiteX909" fmla="*/ 786323 w 4190885"/>
              <a:gd name="connsiteY909" fmla="*/ 1766419 h 2632399"/>
              <a:gd name="connsiteX910" fmla="*/ 802691 w 4190885"/>
              <a:gd name="connsiteY910" fmla="*/ 1863754 h 2632399"/>
              <a:gd name="connsiteX911" fmla="*/ 801382 w 4190885"/>
              <a:gd name="connsiteY911" fmla="*/ 1855243 h 2632399"/>
              <a:gd name="connsiteX912" fmla="*/ 809675 w 4190885"/>
              <a:gd name="connsiteY912" fmla="*/ 1846950 h 2632399"/>
              <a:gd name="connsiteX913" fmla="*/ 826916 w 4190885"/>
              <a:gd name="connsiteY913" fmla="*/ 1846513 h 2632399"/>
              <a:gd name="connsiteX914" fmla="*/ 842629 w 4190885"/>
              <a:gd name="connsiteY914" fmla="*/ 1859390 h 2632399"/>
              <a:gd name="connsiteX915" fmla="*/ 844157 w 4190885"/>
              <a:gd name="connsiteY915" fmla="*/ 1879031 h 2632399"/>
              <a:gd name="connsiteX916" fmla="*/ 831062 w 4190885"/>
              <a:gd name="connsiteY916" fmla="*/ 1891471 h 2632399"/>
              <a:gd name="connsiteX917" fmla="*/ 802691 w 4190885"/>
              <a:gd name="connsiteY917" fmla="*/ 1863754 h 2632399"/>
              <a:gd name="connsiteX918" fmla="*/ 811203 w 4190885"/>
              <a:gd name="connsiteY918" fmla="*/ 2007139 h 2632399"/>
              <a:gd name="connsiteX919" fmla="*/ 811203 w 4190885"/>
              <a:gd name="connsiteY919" fmla="*/ 1968947 h 2632399"/>
              <a:gd name="connsiteX920" fmla="*/ 809675 w 4190885"/>
              <a:gd name="connsiteY920" fmla="*/ 1968947 h 2632399"/>
              <a:gd name="connsiteX921" fmla="*/ 809675 w 4190885"/>
              <a:gd name="connsiteY921" fmla="*/ 1932937 h 2632399"/>
              <a:gd name="connsiteX922" fmla="*/ 817532 w 4190885"/>
              <a:gd name="connsiteY922" fmla="*/ 1927263 h 2632399"/>
              <a:gd name="connsiteX923" fmla="*/ 845248 w 4190885"/>
              <a:gd name="connsiteY923" fmla="*/ 1939921 h 2632399"/>
              <a:gd name="connsiteX924" fmla="*/ 850049 w 4190885"/>
              <a:gd name="connsiteY924" fmla="*/ 1966764 h 2632399"/>
              <a:gd name="connsiteX925" fmla="*/ 848085 w 4190885"/>
              <a:gd name="connsiteY925" fmla="*/ 1991426 h 2632399"/>
              <a:gd name="connsiteX926" fmla="*/ 843721 w 4190885"/>
              <a:gd name="connsiteY926" fmla="*/ 2001028 h 2632399"/>
              <a:gd name="connsiteX927" fmla="*/ 822769 w 4190885"/>
              <a:gd name="connsiteY927" fmla="*/ 2012377 h 2632399"/>
              <a:gd name="connsiteX928" fmla="*/ 811203 w 4190885"/>
              <a:gd name="connsiteY928" fmla="*/ 2007139 h 2632399"/>
              <a:gd name="connsiteX929" fmla="*/ 840665 w 4190885"/>
              <a:gd name="connsiteY929" fmla="*/ 2506257 h 2632399"/>
              <a:gd name="connsiteX930" fmla="*/ 836519 w 4190885"/>
              <a:gd name="connsiteY930" fmla="*/ 2501892 h 2632399"/>
              <a:gd name="connsiteX931" fmla="*/ 838701 w 4190885"/>
              <a:gd name="connsiteY931" fmla="*/ 2456934 h 2632399"/>
              <a:gd name="connsiteX932" fmla="*/ 842629 w 4190885"/>
              <a:gd name="connsiteY932" fmla="*/ 2456934 h 2632399"/>
              <a:gd name="connsiteX933" fmla="*/ 844812 w 4190885"/>
              <a:gd name="connsiteY933" fmla="*/ 2501019 h 2632399"/>
              <a:gd name="connsiteX934" fmla="*/ 840665 w 4190885"/>
              <a:gd name="connsiteY934" fmla="*/ 2506257 h 2632399"/>
              <a:gd name="connsiteX935" fmla="*/ 857033 w 4190885"/>
              <a:gd name="connsiteY935" fmla="*/ 2036820 h 2632399"/>
              <a:gd name="connsiteX936" fmla="*/ 848740 w 4190885"/>
              <a:gd name="connsiteY936" fmla="*/ 2035074 h 2632399"/>
              <a:gd name="connsiteX937" fmla="*/ 834773 w 4190885"/>
              <a:gd name="connsiteY937" fmla="*/ 2025471 h 2632399"/>
              <a:gd name="connsiteX938" fmla="*/ 848958 w 4190885"/>
              <a:gd name="connsiteY938" fmla="*/ 2019579 h 2632399"/>
              <a:gd name="connsiteX939" fmla="*/ 857470 w 4190885"/>
              <a:gd name="connsiteY939" fmla="*/ 2024380 h 2632399"/>
              <a:gd name="connsiteX940" fmla="*/ 857033 w 4190885"/>
              <a:gd name="connsiteY940" fmla="*/ 2036820 h 2632399"/>
              <a:gd name="connsiteX941" fmla="*/ 874056 w 4190885"/>
              <a:gd name="connsiteY941" fmla="*/ 2450605 h 2632399"/>
              <a:gd name="connsiteX942" fmla="*/ 869255 w 4190885"/>
              <a:gd name="connsiteY942" fmla="*/ 2500146 h 2632399"/>
              <a:gd name="connsiteX943" fmla="*/ 866636 w 4190885"/>
              <a:gd name="connsiteY943" fmla="*/ 2451478 h 2632399"/>
              <a:gd name="connsiteX944" fmla="*/ 870564 w 4190885"/>
              <a:gd name="connsiteY944" fmla="*/ 2446022 h 2632399"/>
              <a:gd name="connsiteX945" fmla="*/ 874056 w 4190885"/>
              <a:gd name="connsiteY945" fmla="*/ 2450605 h 2632399"/>
              <a:gd name="connsiteX946" fmla="*/ 1014385 w 4190885"/>
              <a:gd name="connsiteY946" fmla="*/ 431001 h 2632399"/>
              <a:gd name="connsiteX947" fmla="*/ 972265 w 4190885"/>
              <a:gd name="connsiteY947" fmla="*/ 468975 h 2632399"/>
              <a:gd name="connsiteX948" fmla="*/ 960043 w 4190885"/>
              <a:gd name="connsiteY948" fmla="*/ 473776 h 2632399"/>
              <a:gd name="connsiteX949" fmla="*/ 935818 w 4190885"/>
              <a:gd name="connsiteY949" fmla="*/ 477050 h 2632399"/>
              <a:gd name="connsiteX950" fmla="*/ 912248 w 4190885"/>
              <a:gd name="connsiteY950" fmla="*/ 511532 h 2632399"/>
              <a:gd name="connsiteX951" fmla="*/ 905483 w 4190885"/>
              <a:gd name="connsiteY951" fmla="*/ 521571 h 2632399"/>
              <a:gd name="connsiteX952" fmla="*/ 877548 w 4190885"/>
              <a:gd name="connsiteY952" fmla="*/ 536193 h 2632399"/>
              <a:gd name="connsiteX953" fmla="*/ 867291 w 4190885"/>
              <a:gd name="connsiteY953" fmla="*/ 530082 h 2632399"/>
              <a:gd name="connsiteX954" fmla="*/ 872310 w 4190885"/>
              <a:gd name="connsiteY954" fmla="*/ 482506 h 2632399"/>
              <a:gd name="connsiteX955" fmla="*/ 882349 w 4190885"/>
              <a:gd name="connsiteY955" fmla="*/ 430128 h 2632399"/>
              <a:gd name="connsiteX956" fmla="*/ 891734 w 4190885"/>
              <a:gd name="connsiteY956" fmla="*/ 405903 h 2632399"/>
              <a:gd name="connsiteX957" fmla="*/ 910502 w 4190885"/>
              <a:gd name="connsiteY957" fmla="*/ 390844 h 2632399"/>
              <a:gd name="connsiteX958" fmla="*/ 945857 w 4190885"/>
              <a:gd name="connsiteY958" fmla="*/ 353089 h 2632399"/>
              <a:gd name="connsiteX959" fmla="*/ 967463 w 4190885"/>
              <a:gd name="connsiteY959" fmla="*/ 291545 h 2632399"/>
              <a:gd name="connsiteX960" fmla="*/ 949349 w 4190885"/>
              <a:gd name="connsiteY960" fmla="*/ 272340 h 2632399"/>
              <a:gd name="connsiteX961" fmla="*/ 971173 w 4190885"/>
              <a:gd name="connsiteY961" fmla="*/ 190936 h 2632399"/>
              <a:gd name="connsiteX962" fmla="*/ 1030317 w 4190885"/>
              <a:gd name="connsiteY962" fmla="*/ 192681 h 2632399"/>
              <a:gd name="connsiteX963" fmla="*/ 1041011 w 4190885"/>
              <a:gd name="connsiteY963" fmla="*/ 190063 h 2632399"/>
              <a:gd name="connsiteX964" fmla="*/ 1042975 w 4190885"/>
              <a:gd name="connsiteY964" fmla="*/ 203157 h 2632399"/>
              <a:gd name="connsiteX965" fmla="*/ 1045812 w 4190885"/>
              <a:gd name="connsiteY965" fmla="*/ 234584 h 2632399"/>
              <a:gd name="connsiteX966" fmla="*/ 1054323 w 4190885"/>
              <a:gd name="connsiteY966" fmla="*/ 262519 h 2632399"/>
              <a:gd name="connsiteX967" fmla="*/ 1062835 w 4190885"/>
              <a:gd name="connsiteY967" fmla="*/ 290454 h 2632399"/>
              <a:gd name="connsiteX968" fmla="*/ 1069600 w 4190885"/>
              <a:gd name="connsiteY968" fmla="*/ 302893 h 2632399"/>
              <a:gd name="connsiteX969" fmla="*/ 1118050 w 4190885"/>
              <a:gd name="connsiteY969" fmla="*/ 336939 h 2632399"/>
              <a:gd name="connsiteX970" fmla="*/ 1122415 w 4190885"/>
              <a:gd name="connsiteY970" fmla="*/ 337594 h 2632399"/>
              <a:gd name="connsiteX971" fmla="*/ 1138564 w 4190885"/>
              <a:gd name="connsiteY971" fmla="*/ 344359 h 2632399"/>
              <a:gd name="connsiteX972" fmla="*/ 1131144 w 4190885"/>
              <a:gd name="connsiteY972" fmla="*/ 360072 h 2632399"/>
              <a:gd name="connsiteX973" fmla="*/ 1125688 w 4190885"/>
              <a:gd name="connsiteY973" fmla="*/ 366838 h 2632399"/>
              <a:gd name="connsiteX974" fmla="*/ 1089897 w 4190885"/>
              <a:gd name="connsiteY974" fmla="*/ 388880 h 2632399"/>
              <a:gd name="connsiteX975" fmla="*/ 1042975 w 4190885"/>
              <a:gd name="connsiteY975" fmla="*/ 412232 h 2632399"/>
              <a:gd name="connsiteX976" fmla="*/ 1014385 w 4190885"/>
              <a:gd name="connsiteY976" fmla="*/ 431001 h 2632399"/>
              <a:gd name="connsiteX977" fmla="*/ 1061089 w 4190885"/>
              <a:gd name="connsiteY977" fmla="*/ 1509985 h 2632399"/>
              <a:gd name="connsiteX978" fmla="*/ 1058033 w 4190885"/>
              <a:gd name="connsiteY978" fmla="*/ 1503438 h 2632399"/>
              <a:gd name="connsiteX979" fmla="*/ 1112375 w 4190885"/>
              <a:gd name="connsiteY979" fmla="*/ 1457608 h 2632399"/>
              <a:gd name="connsiteX980" fmla="*/ 1114994 w 4190885"/>
              <a:gd name="connsiteY980" fmla="*/ 1459135 h 2632399"/>
              <a:gd name="connsiteX981" fmla="*/ 1099499 w 4190885"/>
              <a:gd name="connsiteY981" fmla="*/ 1506930 h 2632399"/>
              <a:gd name="connsiteX982" fmla="*/ 1091424 w 4190885"/>
              <a:gd name="connsiteY982" fmla="*/ 1511295 h 2632399"/>
              <a:gd name="connsiteX983" fmla="*/ 1061089 w 4190885"/>
              <a:gd name="connsiteY983" fmla="*/ 1509985 h 2632399"/>
              <a:gd name="connsiteX984" fmla="*/ 1086841 w 4190885"/>
              <a:gd name="connsiteY984" fmla="*/ 1544249 h 2632399"/>
              <a:gd name="connsiteX985" fmla="*/ 1078766 w 4190885"/>
              <a:gd name="connsiteY985" fmla="*/ 1572621 h 2632399"/>
              <a:gd name="connsiteX986" fmla="*/ 1067636 w 4190885"/>
              <a:gd name="connsiteY986" fmla="*/ 1606666 h 2632399"/>
              <a:gd name="connsiteX987" fmla="*/ 1058470 w 4190885"/>
              <a:gd name="connsiteY987" fmla="*/ 1613432 h 2632399"/>
              <a:gd name="connsiteX988" fmla="*/ 1050395 w 4190885"/>
              <a:gd name="connsiteY988" fmla="*/ 1599028 h 2632399"/>
              <a:gd name="connsiteX989" fmla="*/ 1072219 w 4190885"/>
              <a:gd name="connsiteY989" fmla="*/ 1555598 h 2632399"/>
              <a:gd name="connsiteX990" fmla="*/ 1086841 w 4190885"/>
              <a:gd name="connsiteY990" fmla="*/ 1544249 h 2632399"/>
              <a:gd name="connsiteX991" fmla="*/ 982958 w 4190885"/>
              <a:gd name="connsiteY991" fmla="*/ 1119770 h 2632399"/>
              <a:gd name="connsiteX992" fmla="*/ 980121 w 4190885"/>
              <a:gd name="connsiteY992" fmla="*/ 1114314 h 2632399"/>
              <a:gd name="connsiteX993" fmla="*/ 973356 w 4190885"/>
              <a:gd name="connsiteY993" fmla="*/ 1050588 h 2632399"/>
              <a:gd name="connsiteX994" fmla="*/ 985359 w 4190885"/>
              <a:gd name="connsiteY994" fmla="*/ 964819 h 2632399"/>
              <a:gd name="connsiteX995" fmla="*/ 1025734 w 4190885"/>
              <a:gd name="connsiteY995" fmla="*/ 905021 h 2632399"/>
              <a:gd name="connsiteX996" fmla="*/ 1042102 w 4190885"/>
              <a:gd name="connsiteY996" fmla="*/ 901529 h 2632399"/>
              <a:gd name="connsiteX997" fmla="*/ 1043193 w 4190885"/>
              <a:gd name="connsiteY997" fmla="*/ 901747 h 2632399"/>
              <a:gd name="connsiteX998" fmla="*/ 1066981 w 4190885"/>
              <a:gd name="connsiteY998" fmla="*/ 920734 h 2632399"/>
              <a:gd name="connsiteX999" fmla="*/ 1076147 w 4190885"/>
              <a:gd name="connsiteY999" fmla="*/ 927500 h 2632399"/>
              <a:gd name="connsiteX1000" fmla="*/ 1083568 w 4190885"/>
              <a:gd name="connsiteY1000" fmla="*/ 928591 h 2632399"/>
              <a:gd name="connsiteX1001" fmla="*/ 1099063 w 4190885"/>
              <a:gd name="connsiteY1001" fmla="*/ 954780 h 2632399"/>
              <a:gd name="connsiteX1002" fmla="*/ 1089897 w 4190885"/>
              <a:gd name="connsiteY1002" fmla="*/ 975513 h 2632399"/>
              <a:gd name="connsiteX1003" fmla="*/ 1080076 w 4190885"/>
              <a:gd name="connsiteY1003" fmla="*/ 983369 h 2632399"/>
              <a:gd name="connsiteX1004" fmla="*/ 1049522 w 4190885"/>
              <a:gd name="connsiteY1004" fmla="*/ 997337 h 2632399"/>
              <a:gd name="connsiteX1005" fmla="*/ 1020714 w 4190885"/>
              <a:gd name="connsiteY1005" fmla="*/ 1035529 h 2632399"/>
              <a:gd name="connsiteX1006" fmla="*/ 1007838 w 4190885"/>
              <a:gd name="connsiteY1006" fmla="*/ 1075685 h 2632399"/>
              <a:gd name="connsiteX1007" fmla="*/ 988414 w 4190885"/>
              <a:gd name="connsiteY1007" fmla="*/ 1115624 h 2632399"/>
              <a:gd name="connsiteX1008" fmla="*/ 982958 w 4190885"/>
              <a:gd name="connsiteY1008" fmla="*/ 1119770 h 2632399"/>
              <a:gd name="connsiteX1009" fmla="*/ 1010457 w 4190885"/>
              <a:gd name="connsiteY1009" fmla="*/ 1605575 h 2632399"/>
              <a:gd name="connsiteX1010" fmla="*/ 1005219 w 4190885"/>
              <a:gd name="connsiteY1010" fmla="*/ 1590735 h 2632399"/>
              <a:gd name="connsiteX1011" fmla="*/ 1021151 w 4190885"/>
              <a:gd name="connsiteY1011" fmla="*/ 1543158 h 2632399"/>
              <a:gd name="connsiteX1012" fmla="*/ 1030098 w 4190885"/>
              <a:gd name="connsiteY1012" fmla="*/ 1535956 h 2632399"/>
              <a:gd name="connsiteX1013" fmla="*/ 1047340 w 4190885"/>
              <a:gd name="connsiteY1013" fmla="*/ 1540539 h 2632399"/>
              <a:gd name="connsiteX1014" fmla="*/ 1044284 w 4190885"/>
              <a:gd name="connsiteY1014" fmla="*/ 1546213 h 2632399"/>
              <a:gd name="connsiteX1015" fmla="*/ 1018968 w 4190885"/>
              <a:gd name="connsiteY1015" fmla="*/ 1599028 h 2632399"/>
              <a:gd name="connsiteX1016" fmla="*/ 1010457 w 4190885"/>
              <a:gd name="connsiteY1016" fmla="*/ 1605575 h 2632399"/>
              <a:gd name="connsiteX1017" fmla="*/ 1025297 w 4190885"/>
              <a:gd name="connsiteY1017" fmla="*/ 1721898 h 2632399"/>
              <a:gd name="connsiteX1018" fmla="*/ 1025515 w 4190885"/>
              <a:gd name="connsiteY1018" fmla="*/ 1683269 h 2632399"/>
              <a:gd name="connsiteX1019" fmla="*/ 1039483 w 4190885"/>
              <a:gd name="connsiteY1019" fmla="*/ 1674321 h 2632399"/>
              <a:gd name="connsiteX1020" fmla="*/ 1041883 w 4190885"/>
              <a:gd name="connsiteY1020" fmla="*/ 1685888 h 2632399"/>
              <a:gd name="connsiteX1021" fmla="*/ 1029226 w 4190885"/>
              <a:gd name="connsiteY1021" fmla="*/ 1722552 h 2632399"/>
              <a:gd name="connsiteX1022" fmla="*/ 1025297 w 4190885"/>
              <a:gd name="connsiteY1022" fmla="*/ 1721898 h 2632399"/>
              <a:gd name="connsiteX1023" fmla="*/ 1040792 w 4190885"/>
              <a:gd name="connsiteY1023" fmla="*/ 1882741 h 2632399"/>
              <a:gd name="connsiteX1024" fmla="*/ 1038828 w 4190885"/>
              <a:gd name="connsiteY1024" fmla="*/ 1874448 h 2632399"/>
              <a:gd name="connsiteX1025" fmla="*/ 1073529 w 4190885"/>
              <a:gd name="connsiteY1025" fmla="*/ 1767947 h 2632399"/>
              <a:gd name="connsiteX1026" fmla="*/ 1079857 w 4190885"/>
              <a:gd name="connsiteY1026" fmla="*/ 1762272 h 2632399"/>
              <a:gd name="connsiteX1027" fmla="*/ 1082476 w 4190885"/>
              <a:gd name="connsiteY1027" fmla="*/ 1769911 h 2632399"/>
              <a:gd name="connsiteX1028" fmla="*/ 1068727 w 4190885"/>
              <a:gd name="connsiteY1028" fmla="*/ 1819888 h 2632399"/>
              <a:gd name="connsiteX1029" fmla="*/ 1047121 w 4190885"/>
              <a:gd name="connsiteY1029" fmla="*/ 1876631 h 2632399"/>
              <a:gd name="connsiteX1030" fmla="*/ 1040792 w 4190885"/>
              <a:gd name="connsiteY1030" fmla="*/ 1882741 h 2632399"/>
              <a:gd name="connsiteX1031" fmla="*/ 1099063 w 4190885"/>
              <a:gd name="connsiteY1031" fmla="*/ 2518478 h 2632399"/>
              <a:gd name="connsiteX1032" fmla="*/ 1060216 w 4190885"/>
              <a:gd name="connsiteY1032" fmla="*/ 2515205 h 2632399"/>
              <a:gd name="connsiteX1033" fmla="*/ 1050395 w 4190885"/>
              <a:gd name="connsiteY1033" fmla="*/ 2504292 h 2632399"/>
              <a:gd name="connsiteX1034" fmla="*/ 1071783 w 4190885"/>
              <a:gd name="connsiteY1034" fmla="*/ 2492071 h 2632399"/>
              <a:gd name="connsiteX1035" fmla="*/ 1111284 w 4190885"/>
              <a:gd name="connsiteY1035" fmla="*/ 2516296 h 2632399"/>
              <a:gd name="connsiteX1036" fmla="*/ 1099063 w 4190885"/>
              <a:gd name="connsiteY1036" fmla="*/ 2518478 h 2632399"/>
              <a:gd name="connsiteX1037" fmla="*/ 1408310 w 4190885"/>
              <a:gd name="connsiteY1037" fmla="*/ 2063009 h 2632399"/>
              <a:gd name="connsiteX1038" fmla="*/ 1388669 w 4190885"/>
              <a:gd name="connsiteY1038" fmla="*/ 2092908 h 2632399"/>
              <a:gd name="connsiteX1039" fmla="*/ 1369027 w 4190885"/>
              <a:gd name="connsiteY1039" fmla="*/ 2107312 h 2632399"/>
              <a:gd name="connsiteX1040" fmla="*/ 1131799 w 4190885"/>
              <a:gd name="connsiteY1040" fmla="*/ 2093126 h 2632399"/>
              <a:gd name="connsiteX1041" fmla="*/ 1110193 w 4190885"/>
              <a:gd name="connsiteY1041" fmla="*/ 2079595 h 2632399"/>
              <a:gd name="connsiteX1042" fmla="*/ 1099063 w 4190885"/>
              <a:gd name="connsiteY1042" fmla="*/ 2060826 h 2632399"/>
              <a:gd name="connsiteX1043" fmla="*/ 1061743 w 4190885"/>
              <a:gd name="connsiteY1043" fmla="*/ 2015869 h 2632399"/>
              <a:gd name="connsiteX1044" fmla="*/ 1049304 w 4190885"/>
              <a:gd name="connsiteY1044" fmla="*/ 1996227 h 2632399"/>
              <a:gd name="connsiteX1045" fmla="*/ 1053450 w 4190885"/>
              <a:gd name="connsiteY1045" fmla="*/ 1982478 h 2632399"/>
              <a:gd name="connsiteX1046" fmla="*/ 1063489 w 4190885"/>
              <a:gd name="connsiteY1046" fmla="*/ 1943631 h 2632399"/>
              <a:gd name="connsiteX1047" fmla="*/ 1070910 w 4190885"/>
              <a:gd name="connsiteY1047" fmla="*/ 1892344 h 2632399"/>
              <a:gd name="connsiteX1048" fmla="*/ 1110411 w 4190885"/>
              <a:gd name="connsiteY1048" fmla="*/ 1773839 h 2632399"/>
              <a:gd name="connsiteX1049" fmla="*/ 1093388 w 4190885"/>
              <a:gd name="connsiteY1049" fmla="*/ 1737829 h 2632399"/>
              <a:gd name="connsiteX1050" fmla="*/ 1087278 w 4190885"/>
              <a:gd name="connsiteY1050" fmla="*/ 1723207 h 2632399"/>
              <a:gd name="connsiteX1051" fmla="*/ 1097753 w 4190885"/>
              <a:gd name="connsiteY1051" fmla="*/ 1690034 h 2632399"/>
              <a:gd name="connsiteX1052" fmla="*/ 1109538 w 4190885"/>
              <a:gd name="connsiteY1052" fmla="*/ 1683269 h 2632399"/>
              <a:gd name="connsiteX1053" fmla="*/ 1128962 w 4190885"/>
              <a:gd name="connsiteY1053" fmla="*/ 1678686 h 2632399"/>
              <a:gd name="connsiteX1054" fmla="*/ 1119796 w 4190885"/>
              <a:gd name="connsiteY1054" fmla="*/ 1655116 h 2632399"/>
              <a:gd name="connsiteX1055" fmla="*/ 1116522 w 4190885"/>
              <a:gd name="connsiteY1055" fmla="*/ 1654679 h 2632399"/>
              <a:gd name="connsiteX1056" fmla="*/ 1111939 w 4190885"/>
              <a:gd name="connsiteY1056" fmla="*/ 1650096 h 2632399"/>
              <a:gd name="connsiteX1057" fmla="*/ 1117395 w 4190885"/>
              <a:gd name="connsiteY1057" fmla="*/ 1648787 h 2632399"/>
              <a:gd name="connsiteX1058" fmla="*/ 1128089 w 4190885"/>
              <a:gd name="connsiteY1058" fmla="*/ 1649878 h 2632399"/>
              <a:gd name="connsiteX1059" fmla="*/ 1143366 w 4190885"/>
              <a:gd name="connsiteY1059" fmla="*/ 1637875 h 2632399"/>
              <a:gd name="connsiteX1060" fmla="*/ 1132454 w 4190885"/>
              <a:gd name="connsiteY1060" fmla="*/ 1621725 h 2632399"/>
              <a:gd name="connsiteX1061" fmla="*/ 1125252 w 4190885"/>
              <a:gd name="connsiteY1061" fmla="*/ 1606230 h 2632399"/>
              <a:gd name="connsiteX1062" fmla="*/ 1144675 w 4190885"/>
              <a:gd name="connsiteY1062" fmla="*/ 1548396 h 2632399"/>
              <a:gd name="connsiteX1063" fmla="*/ 1158643 w 4190885"/>
              <a:gd name="connsiteY1063" fmla="*/ 1539012 h 2632399"/>
              <a:gd name="connsiteX1064" fmla="*/ 1178503 w 4190885"/>
              <a:gd name="connsiteY1064" fmla="*/ 1533556 h 2632399"/>
              <a:gd name="connsiteX1065" fmla="*/ 1167590 w 4190885"/>
              <a:gd name="connsiteY1065" fmla="*/ 1509331 h 2632399"/>
              <a:gd name="connsiteX1066" fmla="*/ 1161043 w 4190885"/>
              <a:gd name="connsiteY1066" fmla="*/ 1497327 h 2632399"/>
              <a:gd name="connsiteX1067" fmla="*/ 1170209 w 4190885"/>
              <a:gd name="connsiteY1067" fmla="*/ 1469829 h 2632399"/>
              <a:gd name="connsiteX1068" fmla="*/ 1172828 w 4190885"/>
              <a:gd name="connsiteY1068" fmla="*/ 1469829 h 2632399"/>
              <a:gd name="connsiteX1069" fmla="*/ 1178284 w 4190885"/>
              <a:gd name="connsiteY1069" fmla="*/ 1488161 h 2632399"/>
              <a:gd name="connsiteX1070" fmla="*/ 1228698 w 4190885"/>
              <a:gd name="connsiteY1070" fmla="*/ 1634165 h 2632399"/>
              <a:gd name="connsiteX1071" fmla="*/ 1284350 w 4190885"/>
              <a:gd name="connsiteY1071" fmla="*/ 1739139 h 2632399"/>
              <a:gd name="connsiteX1072" fmla="*/ 1363571 w 4190885"/>
              <a:gd name="connsiteY1072" fmla="*/ 1896927 h 2632399"/>
              <a:gd name="connsiteX1073" fmla="*/ 1367718 w 4190885"/>
              <a:gd name="connsiteY1073" fmla="*/ 1904566 h 2632399"/>
              <a:gd name="connsiteX1074" fmla="*/ 1392379 w 4190885"/>
              <a:gd name="connsiteY1074" fmla="*/ 1982478 h 2632399"/>
              <a:gd name="connsiteX1075" fmla="*/ 1397398 w 4190885"/>
              <a:gd name="connsiteY1075" fmla="*/ 2028090 h 2632399"/>
              <a:gd name="connsiteX1076" fmla="*/ 1408092 w 4190885"/>
              <a:gd name="connsiteY1076" fmla="*/ 2052751 h 2632399"/>
              <a:gd name="connsiteX1077" fmla="*/ 1408310 w 4190885"/>
              <a:gd name="connsiteY1077" fmla="*/ 2063009 h 2632399"/>
              <a:gd name="connsiteX1078" fmla="*/ 1430135 w 4190885"/>
              <a:gd name="connsiteY1078" fmla="*/ 976822 h 2632399"/>
              <a:gd name="connsiteX1079" fmla="*/ 1427952 w 4190885"/>
              <a:gd name="connsiteY1079" fmla="*/ 961982 h 2632399"/>
              <a:gd name="connsiteX1080" fmla="*/ 1431008 w 4190885"/>
              <a:gd name="connsiteY1080" fmla="*/ 961545 h 2632399"/>
              <a:gd name="connsiteX1081" fmla="*/ 1430135 w 4190885"/>
              <a:gd name="connsiteY1081" fmla="*/ 976822 h 2632399"/>
              <a:gd name="connsiteX1082" fmla="*/ 1445193 w 4190885"/>
              <a:gd name="connsiteY1082" fmla="*/ 1018070 h 2632399"/>
              <a:gd name="connsiteX1083" fmla="*/ 1440610 w 4190885"/>
              <a:gd name="connsiteY1083" fmla="*/ 1005630 h 2632399"/>
              <a:gd name="connsiteX1084" fmla="*/ 1435372 w 4190885"/>
              <a:gd name="connsiteY1084" fmla="*/ 956526 h 2632399"/>
              <a:gd name="connsiteX1085" fmla="*/ 1448903 w 4190885"/>
              <a:gd name="connsiteY1085" fmla="*/ 947360 h 2632399"/>
              <a:gd name="connsiteX1086" fmla="*/ 1451741 w 4190885"/>
              <a:gd name="connsiteY1086" fmla="*/ 952597 h 2632399"/>
              <a:gd name="connsiteX1087" fmla="*/ 1462653 w 4190885"/>
              <a:gd name="connsiteY1087" fmla="*/ 994500 h 2632399"/>
              <a:gd name="connsiteX1088" fmla="*/ 1461780 w 4190885"/>
              <a:gd name="connsiteY1088" fmla="*/ 1003448 h 2632399"/>
              <a:gd name="connsiteX1089" fmla="*/ 1456105 w 4190885"/>
              <a:gd name="connsiteY1089" fmla="*/ 1009995 h 2632399"/>
              <a:gd name="connsiteX1090" fmla="*/ 1445193 w 4190885"/>
              <a:gd name="connsiteY1090" fmla="*/ 1018070 h 2632399"/>
              <a:gd name="connsiteX1091" fmla="*/ 1579630 w 4190885"/>
              <a:gd name="connsiteY1091" fmla="*/ 2114077 h 2632399"/>
              <a:gd name="connsiteX1092" fmla="*/ 1577011 w 4190885"/>
              <a:gd name="connsiteY1092" fmla="*/ 2113423 h 2632399"/>
              <a:gd name="connsiteX1093" fmla="*/ 1588578 w 4190885"/>
              <a:gd name="connsiteY1093" fmla="*/ 2080031 h 2632399"/>
              <a:gd name="connsiteX1094" fmla="*/ 1579630 w 4190885"/>
              <a:gd name="connsiteY1094" fmla="*/ 2114077 h 2632399"/>
              <a:gd name="connsiteX1095" fmla="*/ 1578539 w 4190885"/>
              <a:gd name="connsiteY1095" fmla="*/ 1885142 h 2632399"/>
              <a:gd name="connsiteX1096" fmla="*/ 1580939 w 4190885"/>
              <a:gd name="connsiteY1096" fmla="*/ 1859826 h 2632399"/>
              <a:gd name="connsiteX1097" fmla="*/ 1578539 w 4190885"/>
              <a:gd name="connsiteY1097" fmla="*/ 1885142 h 2632399"/>
              <a:gd name="connsiteX1098" fmla="*/ 1683731 w 4190885"/>
              <a:gd name="connsiteY1098" fmla="*/ 1947996 h 2632399"/>
              <a:gd name="connsiteX1099" fmla="*/ 1653614 w 4190885"/>
              <a:gd name="connsiteY1099" fmla="*/ 2019360 h 2632399"/>
              <a:gd name="connsiteX1100" fmla="*/ 1633972 w 4190885"/>
              <a:gd name="connsiteY1100" fmla="*/ 2027654 h 2632399"/>
              <a:gd name="connsiteX1101" fmla="*/ 1618477 w 4190885"/>
              <a:gd name="connsiteY1101" fmla="*/ 2025908 h 2632399"/>
              <a:gd name="connsiteX1102" fmla="*/ 1606255 w 4190885"/>
              <a:gd name="connsiteY1102" fmla="*/ 2010631 h 2632399"/>
              <a:gd name="connsiteX1103" fmla="*/ 1619568 w 4190885"/>
              <a:gd name="connsiteY1103" fmla="*/ 1958253 h 2632399"/>
              <a:gd name="connsiteX1104" fmla="*/ 1633535 w 4190885"/>
              <a:gd name="connsiteY1104" fmla="*/ 1906748 h 2632399"/>
              <a:gd name="connsiteX1105" fmla="*/ 1644666 w 4190885"/>
              <a:gd name="connsiteY1105" fmla="*/ 1901292 h 2632399"/>
              <a:gd name="connsiteX1106" fmla="*/ 1672819 w 4190885"/>
              <a:gd name="connsiteY1106" fmla="*/ 1912422 h 2632399"/>
              <a:gd name="connsiteX1107" fmla="*/ 1675438 w 4190885"/>
              <a:gd name="connsiteY1107" fmla="*/ 1921588 h 2632399"/>
              <a:gd name="connsiteX1108" fmla="*/ 1673037 w 4190885"/>
              <a:gd name="connsiteY1108" fmla="*/ 1930100 h 2632399"/>
              <a:gd name="connsiteX1109" fmla="*/ 1680894 w 4190885"/>
              <a:gd name="connsiteY1109" fmla="*/ 1929882 h 2632399"/>
              <a:gd name="connsiteX1110" fmla="*/ 1686786 w 4190885"/>
              <a:gd name="connsiteY1110" fmla="*/ 1935338 h 2632399"/>
              <a:gd name="connsiteX1111" fmla="*/ 1683731 w 4190885"/>
              <a:gd name="connsiteY1111" fmla="*/ 1947996 h 2632399"/>
              <a:gd name="connsiteX1112" fmla="*/ 1677838 w 4190885"/>
              <a:gd name="connsiteY1112" fmla="*/ 1856771 h 2632399"/>
              <a:gd name="connsiteX1113" fmla="*/ 1661689 w 4190885"/>
              <a:gd name="connsiteY1113" fmla="*/ 1835601 h 2632399"/>
              <a:gd name="connsiteX1114" fmla="*/ 1656669 w 4190885"/>
              <a:gd name="connsiteY1114" fmla="*/ 1825999 h 2632399"/>
              <a:gd name="connsiteX1115" fmla="*/ 1678493 w 4190885"/>
              <a:gd name="connsiteY1115" fmla="*/ 1757471 h 2632399"/>
              <a:gd name="connsiteX1116" fmla="*/ 1686350 w 4190885"/>
              <a:gd name="connsiteY1116" fmla="*/ 1790862 h 2632399"/>
              <a:gd name="connsiteX1117" fmla="*/ 1677838 w 4190885"/>
              <a:gd name="connsiteY1117" fmla="*/ 1856771 h 2632399"/>
              <a:gd name="connsiteX1118" fmla="*/ 1674565 w 4190885"/>
              <a:gd name="connsiteY1118" fmla="*/ 1897364 h 2632399"/>
              <a:gd name="connsiteX1119" fmla="*/ 1671728 w 4190885"/>
              <a:gd name="connsiteY1119" fmla="*/ 1896709 h 2632399"/>
              <a:gd name="connsiteX1120" fmla="*/ 1677184 w 4190885"/>
              <a:gd name="connsiteY1120" fmla="*/ 1881432 h 2632399"/>
              <a:gd name="connsiteX1121" fmla="*/ 1674565 w 4190885"/>
              <a:gd name="connsiteY1121" fmla="*/ 1897364 h 2632399"/>
              <a:gd name="connsiteX1122" fmla="*/ 1657978 w 4190885"/>
              <a:gd name="connsiteY1122" fmla="*/ 1848041 h 2632399"/>
              <a:gd name="connsiteX1123" fmla="*/ 1658197 w 4190885"/>
              <a:gd name="connsiteY1123" fmla="*/ 1870083 h 2632399"/>
              <a:gd name="connsiteX1124" fmla="*/ 1643138 w 4190885"/>
              <a:gd name="connsiteY1124" fmla="*/ 1884924 h 2632399"/>
              <a:gd name="connsiteX1125" fmla="*/ 1651431 w 4190885"/>
              <a:gd name="connsiteY1125" fmla="*/ 1847823 h 2632399"/>
              <a:gd name="connsiteX1126" fmla="*/ 1657978 w 4190885"/>
              <a:gd name="connsiteY1126" fmla="*/ 1848041 h 2632399"/>
              <a:gd name="connsiteX1127" fmla="*/ 1673255 w 4190885"/>
              <a:gd name="connsiteY1127" fmla="*/ 1504093 h 2632399"/>
              <a:gd name="connsiteX1128" fmla="*/ 1683076 w 4190885"/>
              <a:gd name="connsiteY1128" fmla="*/ 1510640 h 2632399"/>
              <a:gd name="connsiteX1129" fmla="*/ 1687005 w 4190885"/>
              <a:gd name="connsiteY1129" fmla="*/ 1517187 h 2632399"/>
              <a:gd name="connsiteX1130" fmla="*/ 1668454 w 4190885"/>
              <a:gd name="connsiteY1130" fmla="*/ 1588989 h 2632399"/>
              <a:gd name="connsiteX1131" fmla="*/ 1609529 w 4190885"/>
              <a:gd name="connsiteY1131" fmla="*/ 1785188 h 2632399"/>
              <a:gd name="connsiteX1132" fmla="*/ 1604073 w 4190885"/>
              <a:gd name="connsiteY1132" fmla="*/ 1794790 h 2632399"/>
              <a:gd name="connsiteX1133" fmla="*/ 1595998 w 4190885"/>
              <a:gd name="connsiteY1133" fmla="*/ 1788243 h 2632399"/>
              <a:gd name="connsiteX1134" fmla="*/ 1586395 w 4190885"/>
              <a:gd name="connsiteY1134" fmla="*/ 1777767 h 2632399"/>
              <a:gd name="connsiteX1135" fmla="*/ 1535327 w 4190885"/>
              <a:gd name="connsiteY1135" fmla="*/ 1696145 h 2632399"/>
              <a:gd name="connsiteX1136" fmla="*/ 1496480 w 4190885"/>
              <a:gd name="connsiteY1136" fmla="*/ 1611031 h 2632399"/>
              <a:gd name="connsiteX1137" fmla="*/ 1485568 w 4190885"/>
              <a:gd name="connsiteY1137" fmla="*/ 1552761 h 2632399"/>
              <a:gd name="connsiteX1138" fmla="*/ 1497135 w 4190885"/>
              <a:gd name="connsiteY1138" fmla="*/ 1421598 h 2632399"/>
              <a:gd name="connsiteX1139" fmla="*/ 1486659 w 4190885"/>
              <a:gd name="connsiteY1139" fmla="*/ 1381441 h 2632399"/>
              <a:gd name="connsiteX1140" fmla="*/ 1482076 w 4190885"/>
              <a:gd name="connsiteY1140" fmla="*/ 1352634 h 2632399"/>
              <a:gd name="connsiteX1141" fmla="*/ 1488623 w 4190885"/>
              <a:gd name="connsiteY1141" fmla="*/ 1321862 h 2632399"/>
              <a:gd name="connsiteX1142" fmla="*/ 1481640 w 4190885"/>
              <a:gd name="connsiteY1142" fmla="*/ 1308767 h 2632399"/>
              <a:gd name="connsiteX1143" fmla="*/ 1461125 w 4190885"/>
              <a:gd name="connsiteY1143" fmla="*/ 1299601 h 2632399"/>
              <a:gd name="connsiteX1144" fmla="*/ 1456105 w 4190885"/>
              <a:gd name="connsiteY1144" fmla="*/ 1293054 h 2632399"/>
              <a:gd name="connsiteX1145" fmla="*/ 1446721 w 4190885"/>
              <a:gd name="connsiteY1145" fmla="*/ 1234129 h 2632399"/>
              <a:gd name="connsiteX1146" fmla="*/ 1455014 w 4190885"/>
              <a:gd name="connsiteY1146" fmla="*/ 1221689 h 2632399"/>
              <a:gd name="connsiteX1147" fmla="*/ 1525288 w 4190885"/>
              <a:gd name="connsiteY1147" fmla="*/ 1174767 h 2632399"/>
              <a:gd name="connsiteX1148" fmla="*/ 1536855 w 4190885"/>
              <a:gd name="connsiteY1148" fmla="*/ 1174549 h 2632399"/>
              <a:gd name="connsiteX1149" fmla="*/ 1553659 w 4190885"/>
              <a:gd name="connsiteY1149" fmla="*/ 1175203 h 2632399"/>
              <a:gd name="connsiteX1150" fmla="*/ 1567845 w 4190885"/>
              <a:gd name="connsiteY1150" fmla="*/ 1167783 h 2632399"/>
              <a:gd name="connsiteX1151" fmla="*/ 1592070 w 4190885"/>
              <a:gd name="connsiteY1151" fmla="*/ 1187861 h 2632399"/>
              <a:gd name="connsiteX1152" fmla="*/ 1595125 w 4190885"/>
              <a:gd name="connsiteY1152" fmla="*/ 1201611 h 2632399"/>
              <a:gd name="connsiteX1153" fmla="*/ 1637027 w 4190885"/>
              <a:gd name="connsiteY1153" fmla="*/ 1250715 h 2632399"/>
              <a:gd name="connsiteX1154" fmla="*/ 1666926 w 4190885"/>
              <a:gd name="connsiteY1154" fmla="*/ 1278213 h 2632399"/>
              <a:gd name="connsiteX1155" fmla="*/ 1669109 w 4190885"/>
              <a:gd name="connsiteY1155" fmla="*/ 1296109 h 2632399"/>
              <a:gd name="connsiteX1156" fmla="*/ 1695516 w 4190885"/>
              <a:gd name="connsiteY1156" fmla="*/ 1353725 h 2632399"/>
              <a:gd name="connsiteX1157" fmla="*/ 1697262 w 4190885"/>
              <a:gd name="connsiteY1157" fmla="*/ 1371184 h 2632399"/>
              <a:gd name="connsiteX1158" fmla="*/ 1659724 w 4190885"/>
              <a:gd name="connsiteY1158" fmla="*/ 1425963 h 2632399"/>
              <a:gd name="connsiteX1159" fmla="*/ 1673255 w 4190885"/>
              <a:gd name="connsiteY1159" fmla="*/ 1504093 h 2632399"/>
              <a:gd name="connsiteX1160" fmla="*/ 1745057 w 4190885"/>
              <a:gd name="connsiteY1160" fmla="*/ 2227344 h 2632399"/>
              <a:gd name="connsiteX1161" fmla="*/ 1700972 w 4190885"/>
              <a:gd name="connsiteY1161" fmla="*/ 2201374 h 2632399"/>
              <a:gd name="connsiteX1162" fmla="*/ 1698353 w 4190885"/>
              <a:gd name="connsiteY1162" fmla="*/ 2192426 h 2632399"/>
              <a:gd name="connsiteX1163" fmla="*/ 1698135 w 4190885"/>
              <a:gd name="connsiteY1163" fmla="*/ 2173221 h 2632399"/>
              <a:gd name="connsiteX1164" fmla="*/ 1719523 w 4190885"/>
              <a:gd name="connsiteY1164" fmla="*/ 2197445 h 2632399"/>
              <a:gd name="connsiteX1165" fmla="*/ 1738291 w 4190885"/>
              <a:gd name="connsiteY1165" fmla="*/ 2213813 h 2632399"/>
              <a:gd name="connsiteX1166" fmla="*/ 1745057 w 4190885"/>
              <a:gd name="connsiteY1166" fmla="*/ 2227344 h 2632399"/>
              <a:gd name="connsiteX1167" fmla="*/ 2472018 w 4190885"/>
              <a:gd name="connsiteY1167" fmla="*/ 2063663 h 2632399"/>
              <a:gd name="connsiteX1168" fmla="*/ 2485549 w 4190885"/>
              <a:gd name="connsiteY1168" fmla="*/ 2138520 h 2632399"/>
              <a:gd name="connsiteX1169" fmla="*/ 2478129 w 4190885"/>
              <a:gd name="connsiteY1169" fmla="*/ 2175839 h 2632399"/>
              <a:gd name="connsiteX1170" fmla="*/ 2468963 w 4190885"/>
              <a:gd name="connsiteY1170" fmla="*/ 2178895 h 2632399"/>
              <a:gd name="connsiteX1171" fmla="*/ 2442556 w 4190885"/>
              <a:gd name="connsiteY1171" fmla="*/ 2161872 h 2632399"/>
              <a:gd name="connsiteX1172" fmla="*/ 2367699 w 4190885"/>
              <a:gd name="connsiteY1172" fmla="*/ 2114077 h 2632399"/>
              <a:gd name="connsiteX1173" fmla="*/ 2362025 w 4190885"/>
              <a:gd name="connsiteY1173" fmla="*/ 2097927 h 2632399"/>
              <a:gd name="connsiteX1174" fmla="*/ 2391705 w 4190885"/>
              <a:gd name="connsiteY1174" fmla="*/ 2034856 h 2632399"/>
              <a:gd name="connsiteX1175" fmla="*/ 2406109 w 4190885"/>
              <a:gd name="connsiteY1175" fmla="*/ 2028527 h 2632399"/>
              <a:gd name="connsiteX1176" fmla="*/ 2426624 w 4190885"/>
              <a:gd name="connsiteY1176" fmla="*/ 2037474 h 2632399"/>
              <a:gd name="connsiteX1177" fmla="*/ 2420295 w 4190885"/>
              <a:gd name="connsiteY1177" fmla="*/ 2039875 h 2632399"/>
              <a:gd name="connsiteX1178" fmla="*/ 2412875 w 4190885"/>
              <a:gd name="connsiteY1178" fmla="*/ 2049696 h 2632399"/>
              <a:gd name="connsiteX1179" fmla="*/ 2424005 w 4190885"/>
              <a:gd name="connsiteY1179" fmla="*/ 2057771 h 2632399"/>
              <a:gd name="connsiteX1180" fmla="*/ 2459578 w 4190885"/>
              <a:gd name="connsiteY1180" fmla="*/ 2053188 h 2632399"/>
              <a:gd name="connsiteX1181" fmla="*/ 2472018 w 4190885"/>
              <a:gd name="connsiteY1181" fmla="*/ 2063663 h 2632399"/>
              <a:gd name="connsiteX1182" fmla="*/ 2265344 w 4190885"/>
              <a:gd name="connsiteY1182" fmla="*/ 1815523 h 2632399"/>
              <a:gd name="connsiteX1183" fmla="*/ 2109301 w 4190885"/>
              <a:gd name="connsiteY1183" fmla="*/ 1648132 h 2632399"/>
              <a:gd name="connsiteX1184" fmla="*/ 2102972 w 4190885"/>
              <a:gd name="connsiteY1184" fmla="*/ 1637220 h 2632399"/>
              <a:gd name="connsiteX1185" fmla="*/ 2152513 w 4190885"/>
              <a:gd name="connsiteY1185" fmla="*/ 1663409 h 2632399"/>
              <a:gd name="connsiteX1186" fmla="*/ 2182194 w 4190885"/>
              <a:gd name="connsiteY1186" fmla="*/ 1677595 h 2632399"/>
              <a:gd name="connsiteX1187" fmla="*/ 2211875 w 4190885"/>
              <a:gd name="connsiteY1187" fmla="*/ 1691126 h 2632399"/>
              <a:gd name="connsiteX1188" fmla="*/ 2242210 w 4190885"/>
              <a:gd name="connsiteY1188" fmla="*/ 1705966 h 2632399"/>
              <a:gd name="connsiteX1189" fmla="*/ 2261852 w 4190885"/>
              <a:gd name="connsiteY1189" fmla="*/ 1715787 h 2632399"/>
              <a:gd name="connsiteX1190" fmla="*/ 2289568 w 4190885"/>
              <a:gd name="connsiteY1190" fmla="*/ 1728227 h 2632399"/>
              <a:gd name="connsiteX1191" fmla="*/ 2322086 w 4190885"/>
              <a:gd name="connsiteY1191" fmla="*/ 1743285 h 2632399"/>
              <a:gd name="connsiteX1192" fmla="*/ 2341510 w 4190885"/>
              <a:gd name="connsiteY1192" fmla="*/ 1753106 h 2632399"/>
              <a:gd name="connsiteX1193" fmla="*/ 2368790 w 4190885"/>
              <a:gd name="connsiteY1193" fmla="*/ 1766855 h 2632399"/>
              <a:gd name="connsiteX1194" fmla="*/ 2398689 w 4190885"/>
              <a:gd name="connsiteY1194" fmla="*/ 1779732 h 2632399"/>
              <a:gd name="connsiteX1195" fmla="*/ 2416148 w 4190885"/>
              <a:gd name="connsiteY1195" fmla="*/ 1789771 h 2632399"/>
              <a:gd name="connsiteX1196" fmla="*/ 2423132 w 4190885"/>
              <a:gd name="connsiteY1196" fmla="*/ 1806575 h 2632399"/>
              <a:gd name="connsiteX1197" fmla="*/ 2417458 w 4190885"/>
              <a:gd name="connsiteY1197" fmla="*/ 1845422 h 2632399"/>
              <a:gd name="connsiteX1198" fmla="*/ 2381230 w 4190885"/>
              <a:gd name="connsiteY1198" fmla="*/ 1924862 h 2632399"/>
              <a:gd name="connsiteX1199" fmla="*/ 2367044 w 4190885"/>
              <a:gd name="connsiteY1199" fmla="*/ 1927263 h 2632399"/>
              <a:gd name="connsiteX1200" fmla="*/ 2265344 w 4190885"/>
              <a:gd name="connsiteY1200" fmla="*/ 1815523 h 2632399"/>
              <a:gd name="connsiteX1201" fmla="*/ 2345220 w 4190885"/>
              <a:gd name="connsiteY1201" fmla="*/ 2004084 h 2632399"/>
              <a:gd name="connsiteX1202" fmla="*/ 2315757 w 4190885"/>
              <a:gd name="connsiteY1202" fmla="*/ 2067373 h 2632399"/>
              <a:gd name="connsiteX1203" fmla="*/ 2304191 w 4190885"/>
              <a:gd name="connsiteY1203" fmla="*/ 2069992 h 2632399"/>
              <a:gd name="connsiteX1204" fmla="*/ 2254650 w 4190885"/>
              <a:gd name="connsiteY1204" fmla="*/ 2037256 h 2632399"/>
              <a:gd name="connsiteX1205" fmla="*/ 2229552 w 4190885"/>
              <a:gd name="connsiteY1205" fmla="*/ 2020233 h 2632399"/>
              <a:gd name="connsiteX1206" fmla="*/ 2162552 w 4190885"/>
              <a:gd name="connsiteY1206" fmla="*/ 1972220 h 2632399"/>
              <a:gd name="connsiteX1207" fmla="*/ 2121523 w 4190885"/>
              <a:gd name="connsiteY1207" fmla="*/ 1941448 h 2632399"/>
              <a:gd name="connsiteX1208" fmla="*/ 2166699 w 4190885"/>
              <a:gd name="connsiteY1208" fmla="*/ 1944940 h 2632399"/>
              <a:gd name="connsiteX1209" fmla="*/ 2226060 w 4190885"/>
              <a:gd name="connsiteY1209" fmla="*/ 1950833 h 2632399"/>
              <a:gd name="connsiteX1210" fmla="*/ 2276256 w 4190885"/>
              <a:gd name="connsiteY1210" fmla="*/ 1956289 h 2632399"/>
              <a:gd name="connsiteX1211" fmla="*/ 2325360 w 4190885"/>
              <a:gd name="connsiteY1211" fmla="*/ 1963054 h 2632399"/>
              <a:gd name="connsiteX1212" fmla="*/ 2345220 w 4190885"/>
              <a:gd name="connsiteY1212" fmla="*/ 2004084 h 2632399"/>
              <a:gd name="connsiteX1213" fmla="*/ 2428806 w 4190885"/>
              <a:gd name="connsiteY1213" fmla="*/ 1979422 h 2632399"/>
              <a:gd name="connsiteX1214" fmla="*/ 2427715 w 4190885"/>
              <a:gd name="connsiteY1214" fmla="*/ 1995136 h 2632399"/>
              <a:gd name="connsiteX1215" fmla="*/ 2405236 w 4190885"/>
              <a:gd name="connsiteY1215" fmla="*/ 2013468 h 2632399"/>
              <a:gd name="connsiteX1216" fmla="*/ 2419640 w 4190885"/>
              <a:gd name="connsiteY1216" fmla="*/ 1975930 h 2632399"/>
              <a:gd name="connsiteX1217" fmla="*/ 2428806 w 4190885"/>
              <a:gd name="connsiteY1217" fmla="*/ 1979422 h 2632399"/>
              <a:gd name="connsiteX1218" fmla="*/ 2435572 w 4190885"/>
              <a:gd name="connsiteY1218" fmla="*/ 2018051 h 2632399"/>
              <a:gd name="connsiteX1219" fmla="*/ 2444956 w 4190885"/>
              <a:gd name="connsiteY1219" fmla="*/ 2007357 h 2632399"/>
              <a:gd name="connsiteX1220" fmla="*/ 2451940 w 4190885"/>
              <a:gd name="connsiteY1220" fmla="*/ 2017396 h 2632399"/>
              <a:gd name="connsiteX1221" fmla="*/ 2442337 w 4190885"/>
              <a:gd name="connsiteY1221" fmla="*/ 2022416 h 2632399"/>
              <a:gd name="connsiteX1222" fmla="*/ 2435572 w 4190885"/>
              <a:gd name="connsiteY1222" fmla="*/ 2018051 h 2632399"/>
              <a:gd name="connsiteX1223" fmla="*/ 2133526 w 4190885"/>
              <a:gd name="connsiteY1223" fmla="*/ 1369220 h 2632399"/>
              <a:gd name="connsiteX1224" fmla="*/ 2148148 w 4190885"/>
              <a:gd name="connsiteY1224" fmla="*/ 1390826 h 2632399"/>
              <a:gd name="connsiteX1225" fmla="*/ 2166917 w 4190885"/>
              <a:gd name="connsiteY1225" fmla="*/ 1394099 h 2632399"/>
              <a:gd name="connsiteX1226" fmla="*/ 2175647 w 4190885"/>
              <a:gd name="connsiteY1226" fmla="*/ 1381005 h 2632399"/>
              <a:gd name="connsiteX1227" fmla="*/ 2174337 w 4190885"/>
              <a:gd name="connsiteY1227" fmla="*/ 1370311 h 2632399"/>
              <a:gd name="connsiteX1228" fmla="*/ 2174992 w 4190885"/>
              <a:gd name="connsiteY1228" fmla="*/ 1306366 h 2632399"/>
              <a:gd name="connsiteX1229" fmla="*/ 2163862 w 4190885"/>
              <a:gd name="connsiteY1229" fmla="*/ 1280396 h 2632399"/>
              <a:gd name="connsiteX1230" fmla="*/ 2162116 w 4190885"/>
              <a:gd name="connsiteY1230" fmla="*/ 1270357 h 2632399"/>
              <a:gd name="connsiteX1231" fmla="*/ 2195070 w 4190885"/>
              <a:gd name="connsiteY1231" fmla="*/ 1206412 h 2632399"/>
              <a:gd name="connsiteX1232" fmla="*/ 2204018 w 4190885"/>
              <a:gd name="connsiteY1232" fmla="*/ 1205975 h 2632399"/>
              <a:gd name="connsiteX1233" fmla="*/ 2245702 w 4190885"/>
              <a:gd name="connsiteY1233" fmla="*/ 1215578 h 2632399"/>
              <a:gd name="connsiteX1234" fmla="*/ 2288695 w 4190885"/>
              <a:gd name="connsiteY1234" fmla="*/ 1217979 h 2632399"/>
              <a:gd name="connsiteX1235" fmla="*/ 2343474 w 4190885"/>
              <a:gd name="connsiteY1235" fmla="*/ 1249624 h 2632399"/>
              <a:gd name="connsiteX1236" fmla="*/ 2353950 w 4190885"/>
              <a:gd name="connsiteY1236" fmla="*/ 1262282 h 2632399"/>
              <a:gd name="connsiteX1237" fmla="*/ 2380575 w 4190885"/>
              <a:gd name="connsiteY1237" fmla="*/ 1355252 h 2632399"/>
              <a:gd name="connsiteX1238" fmla="*/ 2392142 w 4190885"/>
              <a:gd name="connsiteY1238" fmla="*/ 1433383 h 2632399"/>
              <a:gd name="connsiteX1239" fmla="*/ 2399562 w 4190885"/>
              <a:gd name="connsiteY1239" fmla="*/ 1543158 h 2632399"/>
              <a:gd name="connsiteX1240" fmla="*/ 2414621 w 4190885"/>
              <a:gd name="connsiteY1240" fmla="*/ 1576331 h 2632399"/>
              <a:gd name="connsiteX1241" fmla="*/ 2367699 w 4190885"/>
              <a:gd name="connsiteY1241" fmla="*/ 1551670 h 2632399"/>
              <a:gd name="connsiteX1242" fmla="*/ 2145311 w 4190885"/>
              <a:gd name="connsiteY1242" fmla="*/ 1433819 h 2632399"/>
              <a:gd name="connsiteX1243" fmla="*/ 2133526 w 4190885"/>
              <a:gd name="connsiteY1243" fmla="*/ 1413741 h 2632399"/>
              <a:gd name="connsiteX1244" fmla="*/ 2131780 w 4190885"/>
              <a:gd name="connsiteY1244" fmla="*/ 1377950 h 2632399"/>
              <a:gd name="connsiteX1245" fmla="*/ 2133526 w 4190885"/>
              <a:gd name="connsiteY1245" fmla="*/ 1369220 h 2632399"/>
              <a:gd name="connsiteX1246" fmla="*/ 2096643 w 4190885"/>
              <a:gd name="connsiteY1246" fmla="*/ 1594663 h 2632399"/>
              <a:gd name="connsiteX1247" fmla="*/ 2109083 w 4190885"/>
              <a:gd name="connsiteY1247" fmla="*/ 1540103 h 2632399"/>
              <a:gd name="connsiteX1248" fmla="*/ 2113230 w 4190885"/>
              <a:gd name="connsiteY1248" fmla="*/ 1529627 h 2632399"/>
              <a:gd name="connsiteX1249" fmla="*/ 2130034 w 4190885"/>
              <a:gd name="connsiteY1249" fmla="*/ 1501911 h 2632399"/>
              <a:gd name="connsiteX1250" fmla="*/ 2135490 w 4190885"/>
              <a:gd name="connsiteY1250" fmla="*/ 1492526 h 2632399"/>
              <a:gd name="connsiteX1251" fmla="*/ 2145748 w 4190885"/>
              <a:gd name="connsiteY1251" fmla="*/ 1497546 h 2632399"/>
              <a:gd name="connsiteX1252" fmla="*/ 2388868 w 4190885"/>
              <a:gd name="connsiteY1252" fmla="*/ 1627836 h 2632399"/>
              <a:gd name="connsiteX1253" fmla="*/ 2450412 w 4190885"/>
              <a:gd name="connsiteY1253" fmla="*/ 1660790 h 2632399"/>
              <a:gd name="connsiteX1254" fmla="*/ 2455432 w 4190885"/>
              <a:gd name="connsiteY1254" fmla="*/ 1675412 h 2632399"/>
              <a:gd name="connsiteX1255" fmla="*/ 2436663 w 4190885"/>
              <a:gd name="connsiteY1255" fmla="*/ 1707275 h 2632399"/>
              <a:gd name="connsiteX1256" fmla="*/ 2427060 w 4190885"/>
              <a:gd name="connsiteY1256" fmla="*/ 1751360 h 2632399"/>
              <a:gd name="connsiteX1257" fmla="*/ 2415494 w 4190885"/>
              <a:gd name="connsiteY1257" fmla="*/ 1759435 h 2632399"/>
              <a:gd name="connsiteX1258" fmla="*/ 2365517 w 4190885"/>
              <a:gd name="connsiteY1258" fmla="*/ 1735429 h 2632399"/>
              <a:gd name="connsiteX1259" fmla="*/ 2292188 w 4190885"/>
              <a:gd name="connsiteY1259" fmla="*/ 1700074 h 2632399"/>
              <a:gd name="connsiteX1260" fmla="*/ 2178484 w 4190885"/>
              <a:gd name="connsiteY1260" fmla="*/ 1646168 h 2632399"/>
              <a:gd name="connsiteX1261" fmla="*/ 2101226 w 4190885"/>
              <a:gd name="connsiteY1261" fmla="*/ 1608412 h 2632399"/>
              <a:gd name="connsiteX1262" fmla="*/ 2096643 w 4190885"/>
              <a:gd name="connsiteY1262" fmla="*/ 1594663 h 2632399"/>
              <a:gd name="connsiteX1263" fmla="*/ 1964171 w 4190885"/>
              <a:gd name="connsiteY1263" fmla="*/ 1844331 h 2632399"/>
              <a:gd name="connsiteX1264" fmla="*/ 1979666 w 4190885"/>
              <a:gd name="connsiteY1264" fmla="*/ 1803520 h 2632399"/>
              <a:gd name="connsiteX1265" fmla="*/ 2003891 w 4190885"/>
              <a:gd name="connsiteY1265" fmla="*/ 1749178 h 2632399"/>
              <a:gd name="connsiteX1266" fmla="*/ 2030298 w 4190885"/>
              <a:gd name="connsiteY1266" fmla="*/ 1717969 h 2632399"/>
              <a:gd name="connsiteX1267" fmla="*/ 2035754 w 4190885"/>
              <a:gd name="connsiteY1267" fmla="*/ 1713605 h 2632399"/>
              <a:gd name="connsiteX1268" fmla="*/ 2049285 w 4190885"/>
              <a:gd name="connsiteY1268" fmla="*/ 1681960 h 2632399"/>
              <a:gd name="connsiteX1269" fmla="*/ 2063471 w 4190885"/>
              <a:gd name="connsiteY1269" fmla="*/ 1679341 h 2632399"/>
              <a:gd name="connsiteX1270" fmla="*/ 2290878 w 4190885"/>
              <a:gd name="connsiteY1270" fmla="*/ 1923334 h 2632399"/>
              <a:gd name="connsiteX1271" fmla="*/ 2293497 w 4190885"/>
              <a:gd name="connsiteY1271" fmla="*/ 1929663 h 2632399"/>
              <a:gd name="connsiteX1272" fmla="*/ 2253122 w 4190885"/>
              <a:gd name="connsiteY1272" fmla="*/ 1926826 h 2632399"/>
              <a:gd name="connsiteX1273" fmla="*/ 2115630 w 4190885"/>
              <a:gd name="connsiteY1273" fmla="*/ 1913950 h 2632399"/>
              <a:gd name="connsiteX1274" fmla="*/ 2072637 w 4190885"/>
              <a:gd name="connsiteY1274" fmla="*/ 1907621 h 2632399"/>
              <a:gd name="connsiteX1275" fmla="*/ 2059106 w 4190885"/>
              <a:gd name="connsiteY1275" fmla="*/ 1900637 h 2632399"/>
              <a:gd name="connsiteX1276" fmla="*/ 1998435 w 4190885"/>
              <a:gd name="connsiteY1276" fmla="*/ 1867901 h 2632399"/>
              <a:gd name="connsiteX1277" fmla="*/ 1969627 w 4190885"/>
              <a:gd name="connsiteY1277" fmla="*/ 1855243 h 2632399"/>
              <a:gd name="connsiteX1278" fmla="*/ 1964171 w 4190885"/>
              <a:gd name="connsiteY1278" fmla="*/ 1844331 h 2632399"/>
              <a:gd name="connsiteX1279" fmla="*/ 2210783 w 4190885"/>
              <a:gd name="connsiteY1279" fmla="*/ 2291507 h 2632399"/>
              <a:gd name="connsiteX1280" fmla="*/ 2176956 w 4190885"/>
              <a:gd name="connsiteY1280" fmla="*/ 2363527 h 2632399"/>
              <a:gd name="connsiteX1281" fmla="*/ 2152950 w 4190885"/>
              <a:gd name="connsiteY1281" fmla="*/ 2417214 h 2632399"/>
              <a:gd name="connsiteX1282" fmla="*/ 2142256 w 4190885"/>
              <a:gd name="connsiteY1282" fmla="*/ 2418960 h 2632399"/>
              <a:gd name="connsiteX1283" fmla="*/ 2125888 w 4190885"/>
              <a:gd name="connsiteY1283" fmla="*/ 2405648 h 2632399"/>
              <a:gd name="connsiteX1284" fmla="*/ 2112793 w 4190885"/>
              <a:gd name="connsiteY1284" fmla="*/ 2367237 h 2632399"/>
              <a:gd name="connsiteX1285" fmla="*/ 2110611 w 4190885"/>
              <a:gd name="connsiteY1285" fmla="*/ 2324243 h 2632399"/>
              <a:gd name="connsiteX1286" fmla="*/ 2100572 w 4190885"/>
              <a:gd name="connsiteY1286" fmla="*/ 2279068 h 2632399"/>
              <a:gd name="connsiteX1287" fmla="*/ 2101445 w 4190885"/>
              <a:gd name="connsiteY1287" fmla="*/ 2270120 h 2632399"/>
              <a:gd name="connsiteX1288" fmla="*/ 2095989 w 4190885"/>
              <a:gd name="connsiteY1288" fmla="*/ 2247204 h 2632399"/>
              <a:gd name="connsiteX1289" fmla="*/ 2095116 w 4190885"/>
              <a:gd name="connsiteY1289" fmla="*/ 2239348 h 2632399"/>
              <a:gd name="connsiteX1290" fmla="*/ 2103409 w 4190885"/>
              <a:gd name="connsiteY1290" fmla="*/ 2239129 h 2632399"/>
              <a:gd name="connsiteX1291" fmla="*/ 2153168 w 4190885"/>
              <a:gd name="connsiteY1291" fmla="*/ 2259207 h 2632399"/>
              <a:gd name="connsiteX1292" fmla="*/ 2191142 w 4190885"/>
              <a:gd name="connsiteY1292" fmla="*/ 2271647 h 2632399"/>
              <a:gd name="connsiteX1293" fmla="*/ 2210565 w 4190885"/>
              <a:gd name="connsiteY1293" fmla="*/ 2281032 h 2632399"/>
              <a:gd name="connsiteX1294" fmla="*/ 2210783 w 4190885"/>
              <a:gd name="connsiteY1294" fmla="*/ 2291507 h 2632399"/>
              <a:gd name="connsiteX1295" fmla="*/ 2238282 w 4190885"/>
              <a:gd name="connsiteY1295" fmla="*/ 2233019 h 2632399"/>
              <a:gd name="connsiteX1296" fmla="*/ 2231298 w 4190885"/>
              <a:gd name="connsiteY1296" fmla="*/ 2247859 h 2632399"/>
              <a:gd name="connsiteX1297" fmla="*/ 2212529 w 4190885"/>
              <a:gd name="connsiteY1297" fmla="*/ 2254188 h 2632399"/>
              <a:gd name="connsiteX1298" fmla="*/ 2149458 w 4190885"/>
              <a:gd name="connsiteY1298" fmla="*/ 2231054 h 2632399"/>
              <a:gd name="connsiteX1299" fmla="*/ 2092060 w 4190885"/>
              <a:gd name="connsiteY1299" fmla="*/ 2208357 h 2632399"/>
              <a:gd name="connsiteX1300" fmla="*/ 2080712 w 4190885"/>
              <a:gd name="connsiteY1300" fmla="*/ 2204647 h 2632399"/>
              <a:gd name="connsiteX1301" fmla="*/ 2072200 w 4190885"/>
              <a:gd name="connsiteY1301" fmla="*/ 2195918 h 2632399"/>
              <a:gd name="connsiteX1302" fmla="*/ 2035317 w 4190885"/>
              <a:gd name="connsiteY1302" fmla="*/ 2105784 h 2632399"/>
              <a:gd name="connsiteX1303" fmla="*/ 2035099 w 4190885"/>
              <a:gd name="connsiteY1303" fmla="*/ 2101201 h 2632399"/>
              <a:gd name="connsiteX1304" fmla="*/ 2078529 w 4190885"/>
              <a:gd name="connsiteY1304" fmla="*/ 2124553 h 2632399"/>
              <a:gd name="connsiteX1305" fmla="*/ 2230207 w 4190885"/>
              <a:gd name="connsiteY1305" fmla="*/ 2209230 h 2632399"/>
              <a:gd name="connsiteX1306" fmla="*/ 2238282 w 4190885"/>
              <a:gd name="connsiteY1306" fmla="*/ 2233019 h 2632399"/>
              <a:gd name="connsiteX1307" fmla="*/ 2255523 w 4190885"/>
              <a:gd name="connsiteY1307" fmla="*/ 2195263 h 2632399"/>
              <a:gd name="connsiteX1308" fmla="*/ 2243301 w 4190885"/>
              <a:gd name="connsiteY1308" fmla="*/ 2198973 h 2632399"/>
              <a:gd name="connsiteX1309" fmla="*/ 2181103 w 4190885"/>
              <a:gd name="connsiteY1309" fmla="*/ 2162745 h 2632399"/>
              <a:gd name="connsiteX1310" fmla="*/ 2125015 w 4190885"/>
              <a:gd name="connsiteY1310" fmla="*/ 2131973 h 2632399"/>
              <a:gd name="connsiteX1311" fmla="*/ 2057360 w 4190885"/>
              <a:gd name="connsiteY1311" fmla="*/ 2092908 h 2632399"/>
              <a:gd name="connsiteX1312" fmla="*/ 2022878 w 4190885"/>
              <a:gd name="connsiteY1312" fmla="*/ 2074139 h 2632399"/>
              <a:gd name="connsiteX1313" fmla="*/ 2016112 w 4190885"/>
              <a:gd name="connsiteY1313" fmla="*/ 2065409 h 2632399"/>
              <a:gd name="connsiteX1314" fmla="*/ 1991014 w 4190885"/>
              <a:gd name="connsiteY1314" fmla="*/ 1993826 h 2632399"/>
              <a:gd name="connsiteX1315" fmla="*/ 1983158 w 4190885"/>
              <a:gd name="connsiteY1315" fmla="*/ 1953452 h 2632399"/>
              <a:gd name="connsiteX1316" fmla="*/ 1976611 w 4190885"/>
              <a:gd name="connsiteY1316" fmla="*/ 1922680 h 2632399"/>
              <a:gd name="connsiteX1317" fmla="*/ 1982940 w 4190885"/>
              <a:gd name="connsiteY1317" fmla="*/ 1914605 h 2632399"/>
              <a:gd name="connsiteX1318" fmla="*/ 2006728 w 4190885"/>
              <a:gd name="connsiteY1318" fmla="*/ 1922243 h 2632399"/>
              <a:gd name="connsiteX1319" fmla="*/ 2025497 w 4190885"/>
              <a:gd name="connsiteY1319" fmla="*/ 1926171 h 2632399"/>
              <a:gd name="connsiteX1320" fmla="*/ 2085731 w 4190885"/>
              <a:gd name="connsiteY1320" fmla="*/ 1949305 h 2632399"/>
              <a:gd name="connsiteX1321" fmla="*/ 2133308 w 4190885"/>
              <a:gd name="connsiteY1321" fmla="*/ 1983569 h 2632399"/>
              <a:gd name="connsiteX1322" fmla="*/ 2176956 w 4190885"/>
              <a:gd name="connsiteY1322" fmla="*/ 2015650 h 2632399"/>
              <a:gd name="connsiteX1323" fmla="*/ 2205109 w 4190885"/>
              <a:gd name="connsiteY1323" fmla="*/ 2034856 h 2632399"/>
              <a:gd name="connsiteX1324" fmla="*/ 2231298 w 4190885"/>
              <a:gd name="connsiteY1324" fmla="*/ 2052751 h 2632399"/>
              <a:gd name="connsiteX1325" fmla="*/ 2264689 w 4190885"/>
              <a:gd name="connsiteY1325" fmla="*/ 2074794 h 2632399"/>
              <a:gd name="connsiteX1326" fmla="*/ 2298080 w 4190885"/>
              <a:gd name="connsiteY1326" fmla="*/ 2099019 h 2632399"/>
              <a:gd name="connsiteX1327" fmla="*/ 2297425 w 4190885"/>
              <a:gd name="connsiteY1327" fmla="*/ 2107093 h 2632399"/>
              <a:gd name="connsiteX1328" fmla="*/ 2255523 w 4190885"/>
              <a:gd name="connsiteY1328" fmla="*/ 2195263 h 2632399"/>
              <a:gd name="connsiteX1329" fmla="*/ 2379047 w 4190885"/>
              <a:gd name="connsiteY1329" fmla="*/ 2309403 h 2632399"/>
              <a:gd name="connsiteX1330" fmla="*/ 2289568 w 4190885"/>
              <a:gd name="connsiteY1330" fmla="*/ 2279504 h 2632399"/>
              <a:gd name="connsiteX1331" fmla="*/ 2283458 w 4190885"/>
              <a:gd name="connsiteY1331" fmla="*/ 2266410 h 2632399"/>
              <a:gd name="connsiteX1332" fmla="*/ 2312702 w 4190885"/>
              <a:gd name="connsiteY1332" fmla="*/ 2256589 h 2632399"/>
              <a:gd name="connsiteX1333" fmla="*/ 2427715 w 4190885"/>
              <a:gd name="connsiteY1333" fmla="*/ 2319660 h 2632399"/>
              <a:gd name="connsiteX1334" fmla="*/ 2430989 w 4190885"/>
              <a:gd name="connsiteY1334" fmla="*/ 2323807 h 2632399"/>
              <a:gd name="connsiteX1335" fmla="*/ 2379047 w 4190885"/>
              <a:gd name="connsiteY1335" fmla="*/ 2309403 h 2632399"/>
              <a:gd name="connsiteX1336" fmla="*/ 2491223 w 4190885"/>
              <a:gd name="connsiteY1336" fmla="*/ 2335810 h 2632399"/>
              <a:gd name="connsiteX1337" fmla="*/ 2459142 w 4190885"/>
              <a:gd name="connsiteY1337" fmla="*/ 2318351 h 2632399"/>
              <a:gd name="connsiteX1338" fmla="*/ 2400871 w 4190885"/>
              <a:gd name="connsiteY1338" fmla="*/ 2286051 h 2632399"/>
              <a:gd name="connsiteX1339" fmla="*/ 2347402 w 4190885"/>
              <a:gd name="connsiteY1339" fmla="*/ 2255934 h 2632399"/>
              <a:gd name="connsiteX1340" fmla="*/ 2309428 w 4190885"/>
              <a:gd name="connsiteY1340" fmla="*/ 2235856 h 2632399"/>
              <a:gd name="connsiteX1341" fmla="*/ 2304191 w 4190885"/>
              <a:gd name="connsiteY1341" fmla="*/ 2222107 h 2632399"/>
              <a:gd name="connsiteX1342" fmla="*/ 2342819 w 4190885"/>
              <a:gd name="connsiteY1342" fmla="*/ 2138957 h 2632399"/>
              <a:gd name="connsiteX1343" fmla="*/ 2352640 w 4190885"/>
              <a:gd name="connsiteY1343" fmla="*/ 2136120 h 2632399"/>
              <a:gd name="connsiteX1344" fmla="*/ 2407855 w 4190885"/>
              <a:gd name="connsiteY1344" fmla="*/ 2170820 h 2632399"/>
              <a:gd name="connsiteX1345" fmla="*/ 2431425 w 4190885"/>
              <a:gd name="connsiteY1345" fmla="*/ 2185442 h 2632399"/>
              <a:gd name="connsiteX1346" fmla="*/ 2467435 w 4190885"/>
              <a:gd name="connsiteY1346" fmla="*/ 2210540 h 2632399"/>
              <a:gd name="connsiteX1347" fmla="*/ 2470927 w 4190885"/>
              <a:gd name="connsiteY1347" fmla="*/ 2217960 h 2632399"/>
              <a:gd name="connsiteX1348" fmla="*/ 2491878 w 4190885"/>
              <a:gd name="connsiteY1348" fmla="*/ 2299364 h 2632399"/>
              <a:gd name="connsiteX1349" fmla="*/ 2501481 w 4190885"/>
              <a:gd name="connsiteY1349" fmla="*/ 2330354 h 2632399"/>
              <a:gd name="connsiteX1350" fmla="*/ 2491223 w 4190885"/>
              <a:gd name="connsiteY1350" fmla="*/ 2335810 h 2632399"/>
              <a:gd name="connsiteX1351" fmla="*/ 2892132 w 4190885"/>
              <a:gd name="connsiteY1351" fmla="*/ 2338647 h 2632399"/>
              <a:gd name="connsiteX1352" fmla="*/ 2889077 w 4190885"/>
              <a:gd name="connsiteY1352" fmla="*/ 2381641 h 2632399"/>
              <a:gd name="connsiteX1353" fmla="*/ 2891260 w 4190885"/>
              <a:gd name="connsiteY1353" fmla="*/ 2401283 h 2632399"/>
              <a:gd name="connsiteX1354" fmla="*/ 2896716 w 4190885"/>
              <a:gd name="connsiteY1354" fmla="*/ 2406520 h 2632399"/>
              <a:gd name="connsiteX1355" fmla="*/ 2900207 w 4190885"/>
              <a:gd name="connsiteY1355" fmla="*/ 2426599 h 2632399"/>
              <a:gd name="connsiteX1356" fmla="*/ 2885585 w 4190885"/>
              <a:gd name="connsiteY1356" fmla="*/ 2425289 h 2632399"/>
              <a:gd name="connsiteX1357" fmla="*/ 2876637 w 4190885"/>
              <a:gd name="connsiteY1357" fmla="*/ 2421361 h 2632399"/>
              <a:gd name="connsiteX1358" fmla="*/ 2869654 w 4190885"/>
              <a:gd name="connsiteY1358" fmla="*/ 2403028 h 2632399"/>
              <a:gd name="connsiteX1359" fmla="*/ 2885804 w 4190885"/>
              <a:gd name="connsiteY1359" fmla="*/ 2350214 h 2632399"/>
              <a:gd name="connsiteX1360" fmla="*/ 2892132 w 4190885"/>
              <a:gd name="connsiteY1360" fmla="*/ 2338647 h 2632399"/>
              <a:gd name="connsiteX1361" fmla="*/ 2795233 w 4190885"/>
              <a:gd name="connsiteY1361" fmla="*/ 2201592 h 2632399"/>
              <a:gd name="connsiteX1362" fmla="*/ 2808983 w 4190885"/>
              <a:gd name="connsiteY1362" fmla="*/ 2093781 h 2632399"/>
              <a:gd name="connsiteX1363" fmla="*/ 2810510 w 4190885"/>
              <a:gd name="connsiteY1363" fmla="*/ 2085269 h 2632399"/>
              <a:gd name="connsiteX1364" fmla="*/ 2848266 w 4190885"/>
              <a:gd name="connsiteY1364" fmla="*/ 2016741 h 2632399"/>
              <a:gd name="connsiteX1365" fmla="*/ 2852849 w 4190885"/>
              <a:gd name="connsiteY1365" fmla="*/ 2012813 h 2632399"/>
              <a:gd name="connsiteX1366" fmla="*/ 2855686 w 4190885"/>
              <a:gd name="connsiteY1366" fmla="*/ 2019142 h 2632399"/>
              <a:gd name="connsiteX1367" fmla="*/ 2862452 w 4190885"/>
              <a:gd name="connsiteY1367" fmla="*/ 2076540 h 2632399"/>
              <a:gd name="connsiteX1368" fmla="*/ 2858742 w 4190885"/>
              <a:gd name="connsiteY1368" fmla="*/ 2088543 h 2632399"/>
              <a:gd name="connsiteX1369" fmla="*/ 2862015 w 4190885"/>
              <a:gd name="connsiteY1369" fmla="*/ 2113641 h 2632399"/>
              <a:gd name="connsiteX1370" fmla="*/ 2867689 w 4190885"/>
              <a:gd name="connsiteY1370" fmla="*/ 2122589 h 2632399"/>
              <a:gd name="connsiteX1371" fmla="*/ 2874455 w 4190885"/>
              <a:gd name="connsiteY1371" fmla="*/ 2181950 h 2632399"/>
              <a:gd name="connsiteX1372" fmla="*/ 2857650 w 4190885"/>
              <a:gd name="connsiteY1372" fmla="*/ 2239566 h 2632399"/>
              <a:gd name="connsiteX1373" fmla="*/ 2847830 w 4190885"/>
              <a:gd name="connsiteY1373" fmla="*/ 2241748 h 2632399"/>
              <a:gd name="connsiteX1374" fmla="*/ 2799598 w 4190885"/>
              <a:gd name="connsiteY1374" fmla="*/ 2213377 h 2632399"/>
              <a:gd name="connsiteX1375" fmla="*/ 2795233 w 4190885"/>
              <a:gd name="connsiteY1375" fmla="*/ 2201592 h 2632399"/>
              <a:gd name="connsiteX1376" fmla="*/ 2810510 w 4190885"/>
              <a:gd name="connsiteY1376" fmla="*/ 2385569 h 2632399"/>
              <a:gd name="connsiteX1377" fmla="*/ 2807018 w 4190885"/>
              <a:gd name="connsiteY1377" fmla="*/ 2376403 h 2632399"/>
              <a:gd name="connsiteX1378" fmla="*/ 2805054 w 4190885"/>
              <a:gd name="connsiteY1378" fmla="*/ 2302419 h 2632399"/>
              <a:gd name="connsiteX1379" fmla="*/ 2792614 w 4190885"/>
              <a:gd name="connsiteY1379" fmla="*/ 2231927 h 2632399"/>
              <a:gd name="connsiteX1380" fmla="*/ 2795233 w 4190885"/>
              <a:gd name="connsiteY1380" fmla="*/ 2229745 h 2632399"/>
              <a:gd name="connsiteX1381" fmla="*/ 2847175 w 4190885"/>
              <a:gd name="connsiteY1381" fmla="*/ 2260517 h 2632399"/>
              <a:gd name="connsiteX1382" fmla="*/ 2848266 w 4190885"/>
              <a:gd name="connsiteY1382" fmla="*/ 2271211 h 2632399"/>
              <a:gd name="connsiteX1383" fmla="*/ 2816403 w 4190885"/>
              <a:gd name="connsiteY1383" fmla="*/ 2377494 h 2632399"/>
              <a:gd name="connsiteX1384" fmla="*/ 2810510 w 4190885"/>
              <a:gd name="connsiteY1384" fmla="*/ 2385569 h 2632399"/>
              <a:gd name="connsiteX1385" fmla="*/ 2897807 w 4190885"/>
              <a:gd name="connsiteY1385" fmla="*/ 2539211 h 2632399"/>
              <a:gd name="connsiteX1386" fmla="*/ 2883621 w 4190885"/>
              <a:gd name="connsiteY1386" fmla="*/ 2540957 h 2632399"/>
              <a:gd name="connsiteX1387" fmla="*/ 2842592 w 4190885"/>
              <a:gd name="connsiteY1387" fmla="*/ 2495126 h 2632399"/>
              <a:gd name="connsiteX1388" fmla="*/ 2854813 w 4190885"/>
              <a:gd name="connsiteY1388" fmla="*/ 2453442 h 2632399"/>
              <a:gd name="connsiteX1389" fmla="*/ 2861360 w 4190885"/>
              <a:gd name="connsiteY1389" fmla="*/ 2447768 h 2632399"/>
              <a:gd name="connsiteX1390" fmla="*/ 2887113 w 4190885"/>
              <a:gd name="connsiteY1390" fmla="*/ 2455406 h 2632399"/>
              <a:gd name="connsiteX1391" fmla="*/ 2891696 w 4190885"/>
              <a:gd name="connsiteY1391" fmla="*/ 2458244 h 2632399"/>
              <a:gd name="connsiteX1392" fmla="*/ 2908937 w 4190885"/>
              <a:gd name="connsiteY1392" fmla="*/ 2481814 h 2632399"/>
              <a:gd name="connsiteX1393" fmla="*/ 2913738 w 4190885"/>
              <a:gd name="connsiteY1393" fmla="*/ 2525025 h 2632399"/>
              <a:gd name="connsiteX1394" fmla="*/ 2897807 w 4190885"/>
              <a:gd name="connsiteY1394" fmla="*/ 2539211 h 2632399"/>
              <a:gd name="connsiteX1395" fmla="*/ 2946474 w 4190885"/>
              <a:gd name="connsiteY1395" fmla="*/ 1952142 h 2632399"/>
              <a:gd name="connsiteX1396" fmla="*/ 2938618 w 4190885"/>
              <a:gd name="connsiteY1396" fmla="*/ 1946686 h 2632399"/>
              <a:gd name="connsiteX1397" fmla="*/ 2926178 w 4190885"/>
              <a:gd name="connsiteY1397" fmla="*/ 1920715 h 2632399"/>
              <a:gd name="connsiteX1398" fmla="*/ 2950185 w 4190885"/>
              <a:gd name="connsiteY1398" fmla="*/ 1942758 h 2632399"/>
              <a:gd name="connsiteX1399" fmla="*/ 2946474 w 4190885"/>
              <a:gd name="connsiteY1399" fmla="*/ 1952142 h 2632399"/>
              <a:gd name="connsiteX1400" fmla="*/ 3316830 w 4190885"/>
              <a:gd name="connsiteY1400" fmla="*/ 2051442 h 2632399"/>
              <a:gd name="connsiteX1401" fmla="*/ 3334944 w 4190885"/>
              <a:gd name="connsiteY1401" fmla="*/ 2068246 h 2632399"/>
              <a:gd name="connsiteX1402" fmla="*/ 3313775 w 4190885"/>
              <a:gd name="connsiteY1402" fmla="*/ 2058426 h 2632399"/>
              <a:gd name="connsiteX1403" fmla="*/ 3311592 w 4190885"/>
              <a:gd name="connsiteY1403" fmla="*/ 2053842 h 2632399"/>
              <a:gd name="connsiteX1404" fmla="*/ 3316830 w 4190885"/>
              <a:gd name="connsiteY1404" fmla="*/ 2051442 h 2632399"/>
              <a:gd name="connsiteX1405" fmla="*/ 3307445 w 4190885"/>
              <a:gd name="connsiteY1405" fmla="*/ 1995354 h 2632399"/>
              <a:gd name="connsiteX1406" fmla="*/ 3313120 w 4190885"/>
              <a:gd name="connsiteY1406" fmla="*/ 2013250 h 2632399"/>
              <a:gd name="connsiteX1407" fmla="*/ 3311810 w 4190885"/>
              <a:gd name="connsiteY1407" fmla="*/ 2017833 h 2632399"/>
              <a:gd name="connsiteX1408" fmla="*/ 3307445 w 4190885"/>
              <a:gd name="connsiteY1408" fmla="*/ 2014559 h 2632399"/>
              <a:gd name="connsiteX1409" fmla="*/ 3304827 w 4190885"/>
              <a:gd name="connsiteY1409" fmla="*/ 1996009 h 2632399"/>
              <a:gd name="connsiteX1410" fmla="*/ 3307445 w 4190885"/>
              <a:gd name="connsiteY1410" fmla="*/ 1995354 h 2632399"/>
              <a:gd name="connsiteX1411" fmla="*/ 3203781 w 4190885"/>
              <a:gd name="connsiteY1411" fmla="*/ 1884051 h 2632399"/>
              <a:gd name="connsiteX1412" fmla="*/ 3223204 w 4190885"/>
              <a:gd name="connsiteY1412" fmla="*/ 1896709 h 2632399"/>
              <a:gd name="connsiteX1413" fmla="*/ 3234335 w 4190885"/>
              <a:gd name="connsiteY1413" fmla="*/ 1888197 h 2632399"/>
              <a:gd name="connsiteX1414" fmla="*/ 3238700 w 4190885"/>
              <a:gd name="connsiteY1414" fmla="*/ 1888197 h 2632399"/>
              <a:gd name="connsiteX1415" fmla="*/ 3261178 w 4190885"/>
              <a:gd name="connsiteY1415" fmla="*/ 1910240 h 2632399"/>
              <a:gd name="connsiteX1416" fmla="*/ 3268817 w 4190885"/>
              <a:gd name="connsiteY1416" fmla="*/ 1999064 h 2632399"/>
              <a:gd name="connsiteX1417" fmla="*/ 3257250 w 4190885"/>
              <a:gd name="connsiteY1417" fmla="*/ 2009540 h 2632399"/>
              <a:gd name="connsiteX1418" fmla="*/ 3224077 w 4190885"/>
              <a:gd name="connsiteY1418" fmla="*/ 2003647 h 2632399"/>
              <a:gd name="connsiteX1419" fmla="*/ 3224077 w 4190885"/>
              <a:gd name="connsiteY1419" fmla="*/ 2003647 h 2632399"/>
              <a:gd name="connsiteX1420" fmla="*/ 3224077 w 4190885"/>
              <a:gd name="connsiteY1420" fmla="*/ 2003647 h 2632399"/>
              <a:gd name="connsiteX1421" fmla="*/ 3197234 w 4190885"/>
              <a:gd name="connsiteY1421" fmla="*/ 1997100 h 2632399"/>
              <a:gd name="connsiteX1422" fmla="*/ 3192869 w 4190885"/>
              <a:gd name="connsiteY1422" fmla="*/ 1985097 h 2632399"/>
              <a:gd name="connsiteX1423" fmla="*/ 3186322 w 4190885"/>
              <a:gd name="connsiteY1423" fmla="*/ 1896272 h 2632399"/>
              <a:gd name="connsiteX1424" fmla="*/ 3203781 w 4190885"/>
              <a:gd name="connsiteY1424" fmla="*/ 1884051 h 2632399"/>
              <a:gd name="connsiteX1425" fmla="*/ 3184576 w 4190885"/>
              <a:gd name="connsiteY1425" fmla="*/ 2138738 h 2632399"/>
              <a:gd name="connsiteX1426" fmla="*/ 3184357 w 4190885"/>
              <a:gd name="connsiteY1426" fmla="*/ 2152924 h 2632399"/>
              <a:gd name="connsiteX1427" fmla="*/ 3181520 w 4190885"/>
              <a:gd name="connsiteY1427" fmla="*/ 2152924 h 2632399"/>
              <a:gd name="connsiteX1428" fmla="*/ 3182830 w 4190885"/>
              <a:gd name="connsiteY1428" fmla="*/ 2138302 h 2632399"/>
              <a:gd name="connsiteX1429" fmla="*/ 3184576 w 4190885"/>
              <a:gd name="connsiteY1429" fmla="*/ 2138738 h 2632399"/>
              <a:gd name="connsiteX1430" fmla="*/ 3177592 w 4190885"/>
              <a:gd name="connsiteY1430" fmla="*/ 2058862 h 2632399"/>
              <a:gd name="connsiteX1431" fmla="*/ 3176937 w 4190885"/>
              <a:gd name="connsiteY1431" fmla="*/ 2130009 h 2632399"/>
              <a:gd name="connsiteX1432" fmla="*/ 3147475 w 4190885"/>
              <a:gd name="connsiteY1432" fmla="*/ 2149869 h 2632399"/>
              <a:gd name="connsiteX1433" fmla="*/ 3121722 w 4190885"/>
              <a:gd name="connsiteY1433" fmla="*/ 2145722 h 2632399"/>
              <a:gd name="connsiteX1434" fmla="*/ 3108191 w 4190885"/>
              <a:gd name="connsiteY1434" fmla="*/ 2131537 h 2632399"/>
              <a:gd name="connsiteX1435" fmla="*/ 3099025 w 4190885"/>
              <a:gd name="connsiteY1435" fmla="*/ 2041621 h 2632399"/>
              <a:gd name="connsiteX1436" fmla="*/ 3114738 w 4190885"/>
              <a:gd name="connsiteY1436" fmla="*/ 2025471 h 2632399"/>
              <a:gd name="connsiteX1437" fmla="*/ 3174537 w 4190885"/>
              <a:gd name="connsiteY1437" fmla="*/ 2051878 h 2632399"/>
              <a:gd name="connsiteX1438" fmla="*/ 3177592 w 4190885"/>
              <a:gd name="connsiteY1438" fmla="*/ 2058862 h 2632399"/>
              <a:gd name="connsiteX1439" fmla="*/ 3066289 w 4190885"/>
              <a:gd name="connsiteY1439" fmla="*/ 2207048 h 2632399"/>
              <a:gd name="connsiteX1440" fmla="*/ 3075892 w 4190885"/>
              <a:gd name="connsiteY1440" fmla="*/ 2282559 h 2632399"/>
              <a:gd name="connsiteX1441" fmla="*/ 3074364 w 4190885"/>
              <a:gd name="connsiteY1441" fmla="*/ 2293690 h 2632399"/>
              <a:gd name="connsiteX1442" fmla="*/ 3063670 w 4190885"/>
              <a:gd name="connsiteY1442" fmla="*/ 2286051 h 2632399"/>
              <a:gd name="connsiteX1443" fmla="*/ 3031807 w 4190885"/>
              <a:gd name="connsiteY1443" fmla="*/ 2181732 h 2632399"/>
              <a:gd name="connsiteX1444" fmla="*/ 3038791 w 4190885"/>
              <a:gd name="connsiteY1444" fmla="*/ 2172348 h 2632399"/>
              <a:gd name="connsiteX1445" fmla="*/ 3039882 w 4190885"/>
              <a:gd name="connsiteY1445" fmla="*/ 2172348 h 2632399"/>
              <a:gd name="connsiteX1446" fmla="*/ 3066507 w 4190885"/>
              <a:gd name="connsiteY1446" fmla="*/ 2199409 h 2632399"/>
              <a:gd name="connsiteX1447" fmla="*/ 3066289 w 4190885"/>
              <a:gd name="connsiteY1447" fmla="*/ 2207048 h 2632399"/>
              <a:gd name="connsiteX1448" fmla="*/ 3042282 w 4190885"/>
              <a:gd name="connsiteY1448" fmla="*/ 2253751 h 2632399"/>
              <a:gd name="connsiteX1449" fmla="*/ 3049266 w 4190885"/>
              <a:gd name="connsiteY1449" fmla="*/ 2277758 h 2632399"/>
              <a:gd name="connsiteX1450" fmla="*/ 3048393 w 4190885"/>
              <a:gd name="connsiteY1450" fmla="*/ 2288888 h 2632399"/>
              <a:gd name="connsiteX1451" fmla="*/ 3032680 w 4190885"/>
              <a:gd name="connsiteY1451" fmla="*/ 2282559 h 2632399"/>
              <a:gd name="connsiteX1452" fmla="*/ 3032025 w 4190885"/>
              <a:gd name="connsiteY1452" fmla="*/ 2280377 h 2632399"/>
              <a:gd name="connsiteX1453" fmla="*/ 3021986 w 4190885"/>
              <a:gd name="connsiteY1453" fmla="*/ 2200501 h 2632399"/>
              <a:gd name="connsiteX1454" fmla="*/ 3025478 w 4190885"/>
              <a:gd name="connsiteY1454" fmla="*/ 2199628 h 2632399"/>
              <a:gd name="connsiteX1455" fmla="*/ 3042282 w 4190885"/>
              <a:gd name="connsiteY1455" fmla="*/ 2253751 h 2632399"/>
              <a:gd name="connsiteX1456" fmla="*/ 3038572 w 4190885"/>
              <a:gd name="connsiteY1456" fmla="*/ 2326862 h 2632399"/>
              <a:gd name="connsiteX1457" fmla="*/ 3042937 w 4190885"/>
              <a:gd name="connsiteY1457" fmla="*/ 2322716 h 2632399"/>
              <a:gd name="connsiteX1458" fmla="*/ 3067598 w 4190885"/>
              <a:gd name="connsiteY1458" fmla="*/ 2336247 h 2632399"/>
              <a:gd name="connsiteX1459" fmla="*/ 3080038 w 4190885"/>
              <a:gd name="connsiteY1459" fmla="*/ 2374657 h 2632399"/>
              <a:gd name="connsiteX1460" fmla="*/ 3050139 w 4190885"/>
              <a:gd name="connsiteY1460" fmla="*/ 2359817 h 2632399"/>
              <a:gd name="connsiteX1461" fmla="*/ 3038572 w 4190885"/>
              <a:gd name="connsiteY1461" fmla="*/ 2326862 h 2632399"/>
              <a:gd name="connsiteX1462" fmla="*/ 3080038 w 4190885"/>
              <a:gd name="connsiteY1462" fmla="*/ 2338429 h 2632399"/>
              <a:gd name="connsiteX1463" fmla="*/ 3080038 w 4190885"/>
              <a:gd name="connsiteY1463" fmla="*/ 2329481 h 2632399"/>
              <a:gd name="connsiteX1464" fmla="*/ 3090950 w 4190885"/>
              <a:gd name="connsiteY1464" fmla="*/ 2331009 h 2632399"/>
              <a:gd name="connsiteX1465" fmla="*/ 3118449 w 4190885"/>
              <a:gd name="connsiteY1465" fmla="*/ 2394735 h 2632399"/>
              <a:gd name="connsiteX1466" fmla="*/ 3117794 w 4190885"/>
              <a:gd name="connsiteY1466" fmla="*/ 2395827 h 2632399"/>
              <a:gd name="connsiteX1467" fmla="*/ 3090950 w 4190885"/>
              <a:gd name="connsiteY1467" fmla="*/ 2371384 h 2632399"/>
              <a:gd name="connsiteX1468" fmla="*/ 3080038 w 4190885"/>
              <a:gd name="connsiteY1468" fmla="*/ 2338429 h 2632399"/>
              <a:gd name="connsiteX1469" fmla="*/ 3111247 w 4190885"/>
              <a:gd name="connsiteY1469" fmla="*/ 2349996 h 2632399"/>
              <a:gd name="connsiteX1470" fmla="*/ 3104045 w 4190885"/>
              <a:gd name="connsiteY1470" fmla="*/ 2338211 h 2632399"/>
              <a:gd name="connsiteX1471" fmla="*/ 3105572 w 4190885"/>
              <a:gd name="connsiteY1471" fmla="*/ 2332755 h 2632399"/>
              <a:gd name="connsiteX1472" fmla="*/ 3110592 w 4190885"/>
              <a:gd name="connsiteY1472" fmla="*/ 2335374 h 2632399"/>
              <a:gd name="connsiteX1473" fmla="*/ 3111247 w 4190885"/>
              <a:gd name="connsiteY1473" fmla="*/ 2349996 h 2632399"/>
              <a:gd name="connsiteX1474" fmla="*/ 3097716 w 4190885"/>
              <a:gd name="connsiteY1474" fmla="*/ 1935119 h 2632399"/>
              <a:gd name="connsiteX1475" fmla="*/ 3139400 w 4190885"/>
              <a:gd name="connsiteY1475" fmla="*/ 1878158 h 2632399"/>
              <a:gd name="connsiteX1476" fmla="*/ 3164716 w 4190885"/>
              <a:gd name="connsiteY1476" fmla="*/ 1892999 h 2632399"/>
              <a:gd name="connsiteX1477" fmla="*/ 3170172 w 4190885"/>
              <a:gd name="connsiteY1477" fmla="*/ 1972220 h 2632399"/>
              <a:gd name="connsiteX1478" fmla="*/ 3161879 w 4190885"/>
              <a:gd name="connsiteY1478" fmla="*/ 1978113 h 2632399"/>
              <a:gd name="connsiteX1479" fmla="*/ 3103390 w 4190885"/>
              <a:gd name="connsiteY1479" fmla="*/ 1946686 h 2632399"/>
              <a:gd name="connsiteX1480" fmla="*/ 3097716 w 4190885"/>
              <a:gd name="connsiteY1480" fmla="*/ 1935119 h 2632399"/>
              <a:gd name="connsiteX1481" fmla="*/ 3092696 w 4190885"/>
              <a:gd name="connsiteY1481" fmla="*/ 2183696 h 2632399"/>
              <a:gd name="connsiteX1482" fmla="*/ 3101208 w 4190885"/>
              <a:gd name="connsiteY1482" fmla="*/ 2255934 h 2632399"/>
              <a:gd name="connsiteX1483" fmla="*/ 3104263 w 4190885"/>
              <a:gd name="connsiteY1483" fmla="*/ 2285178 h 2632399"/>
              <a:gd name="connsiteX1484" fmla="*/ 3100771 w 4190885"/>
              <a:gd name="connsiteY1484" fmla="*/ 2297618 h 2632399"/>
              <a:gd name="connsiteX1485" fmla="*/ 3085276 w 4190885"/>
              <a:gd name="connsiteY1485" fmla="*/ 2288015 h 2632399"/>
              <a:gd name="connsiteX1486" fmla="*/ 3075237 w 4190885"/>
              <a:gd name="connsiteY1486" fmla="*/ 2234765 h 2632399"/>
              <a:gd name="connsiteX1487" fmla="*/ 3073709 w 4190885"/>
              <a:gd name="connsiteY1487" fmla="*/ 2208794 h 2632399"/>
              <a:gd name="connsiteX1488" fmla="*/ 3074800 w 4190885"/>
              <a:gd name="connsiteY1488" fmla="*/ 2183696 h 2632399"/>
              <a:gd name="connsiteX1489" fmla="*/ 3083530 w 4190885"/>
              <a:gd name="connsiteY1489" fmla="*/ 2174094 h 2632399"/>
              <a:gd name="connsiteX1490" fmla="*/ 3092696 w 4190885"/>
              <a:gd name="connsiteY1490" fmla="*/ 2183696 h 2632399"/>
              <a:gd name="connsiteX1491" fmla="*/ 3079820 w 4190885"/>
              <a:gd name="connsiteY1491" fmla="*/ 2134155 h 2632399"/>
              <a:gd name="connsiteX1492" fmla="*/ 3085712 w 4190885"/>
              <a:gd name="connsiteY1492" fmla="*/ 2117569 h 2632399"/>
              <a:gd name="connsiteX1493" fmla="*/ 3086585 w 4190885"/>
              <a:gd name="connsiteY1493" fmla="*/ 2134155 h 2632399"/>
              <a:gd name="connsiteX1494" fmla="*/ 3083093 w 4190885"/>
              <a:gd name="connsiteY1494" fmla="*/ 2139830 h 2632399"/>
              <a:gd name="connsiteX1495" fmla="*/ 3079820 w 4190885"/>
              <a:gd name="connsiteY1495" fmla="*/ 2134155 h 2632399"/>
              <a:gd name="connsiteX1496" fmla="*/ 3077201 w 4190885"/>
              <a:gd name="connsiteY1496" fmla="*/ 2033546 h 2632399"/>
              <a:gd name="connsiteX1497" fmla="*/ 3072618 w 4190885"/>
              <a:gd name="connsiteY1497" fmla="*/ 2133064 h 2632399"/>
              <a:gd name="connsiteX1498" fmla="*/ 3062797 w 4190885"/>
              <a:gd name="connsiteY1498" fmla="*/ 2140921 h 2632399"/>
              <a:gd name="connsiteX1499" fmla="*/ 3046429 w 4190885"/>
              <a:gd name="connsiteY1499" fmla="*/ 2140921 h 2632399"/>
              <a:gd name="connsiteX1500" fmla="*/ 3009983 w 4190885"/>
              <a:gd name="connsiteY1500" fmla="*/ 2106002 h 2632399"/>
              <a:gd name="connsiteX1501" fmla="*/ 2998852 w 4190885"/>
              <a:gd name="connsiteY1501" fmla="*/ 2023944 h 2632399"/>
              <a:gd name="connsiteX1502" fmla="*/ 3009328 w 4190885"/>
              <a:gd name="connsiteY1502" fmla="*/ 2013686 h 2632399"/>
              <a:gd name="connsiteX1503" fmla="*/ 3066507 w 4190885"/>
              <a:gd name="connsiteY1503" fmla="*/ 2022198 h 2632399"/>
              <a:gd name="connsiteX1504" fmla="*/ 3077201 w 4190885"/>
              <a:gd name="connsiteY1504" fmla="*/ 2033546 h 2632399"/>
              <a:gd name="connsiteX1505" fmla="*/ 3015439 w 4190885"/>
              <a:gd name="connsiteY1505" fmla="*/ 2337120 h 2632399"/>
              <a:gd name="connsiteX1506" fmla="*/ 3009328 w 4190885"/>
              <a:gd name="connsiteY1506" fmla="*/ 2336029 h 2632399"/>
              <a:gd name="connsiteX1507" fmla="*/ 2988159 w 4190885"/>
              <a:gd name="connsiteY1507" fmla="*/ 2323370 h 2632399"/>
              <a:gd name="connsiteX1508" fmla="*/ 2983139 w 4190885"/>
              <a:gd name="connsiteY1508" fmla="*/ 2319006 h 2632399"/>
              <a:gd name="connsiteX1509" fmla="*/ 2990559 w 4190885"/>
              <a:gd name="connsiteY1509" fmla="*/ 2316823 h 2632399"/>
              <a:gd name="connsiteX1510" fmla="*/ 2997107 w 4190885"/>
              <a:gd name="connsiteY1510" fmla="*/ 2317260 h 2632399"/>
              <a:gd name="connsiteX1511" fmla="*/ 3017403 w 4190885"/>
              <a:gd name="connsiteY1511" fmla="*/ 2330573 h 2632399"/>
              <a:gd name="connsiteX1512" fmla="*/ 3015439 w 4190885"/>
              <a:gd name="connsiteY1512" fmla="*/ 2337120 h 2632399"/>
              <a:gd name="connsiteX1513" fmla="*/ 2999944 w 4190885"/>
              <a:gd name="connsiteY1513" fmla="*/ 1968947 h 2632399"/>
              <a:gd name="connsiteX1514" fmla="*/ 3011074 w 4190885"/>
              <a:gd name="connsiteY1514" fmla="*/ 1964145 h 2632399"/>
              <a:gd name="connsiteX1515" fmla="*/ 3049484 w 4190885"/>
              <a:gd name="connsiteY1515" fmla="*/ 1984442 h 2632399"/>
              <a:gd name="connsiteX1516" fmla="*/ 3048393 w 4190885"/>
              <a:gd name="connsiteY1516" fmla="*/ 1987934 h 2632399"/>
              <a:gd name="connsiteX1517" fmla="*/ 3004963 w 4190885"/>
              <a:gd name="connsiteY1517" fmla="*/ 1980077 h 2632399"/>
              <a:gd name="connsiteX1518" fmla="*/ 2999944 w 4190885"/>
              <a:gd name="connsiteY1518" fmla="*/ 1968947 h 2632399"/>
              <a:gd name="connsiteX1519" fmla="*/ 3028533 w 4190885"/>
              <a:gd name="connsiteY1519" fmla="*/ 1741539 h 2632399"/>
              <a:gd name="connsiteX1520" fmla="*/ 3047302 w 4190885"/>
              <a:gd name="connsiteY1520" fmla="*/ 1751797 h 2632399"/>
              <a:gd name="connsiteX1521" fmla="*/ 3048611 w 4190885"/>
              <a:gd name="connsiteY1521" fmla="*/ 1755943 h 2632399"/>
              <a:gd name="connsiteX1522" fmla="*/ 3028097 w 4190885"/>
              <a:gd name="connsiteY1522" fmla="*/ 1781259 h 2632399"/>
              <a:gd name="connsiteX1523" fmla="*/ 2988377 w 4190885"/>
              <a:gd name="connsiteY1523" fmla="*/ 1774930 h 2632399"/>
              <a:gd name="connsiteX1524" fmla="*/ 2982702 w 4190885"/>
              <a:gd name="connsiteY1524" fmla="*/ 1756598 h 2632399"/>
              <a:gd name="connsiteX1525" fmla="*/ 2982702 w 4190885"/>
              <a:gd name="connsiteY1525" fmla="*/ 1747868 h 2632399"/>
              <a:gd name="connsiteX1526" fmla="*/ 3000380 w 4190885"/>
              <a:gd name="connsiteY1526" fmla="*/ 1738266 h 2632399"/>
              <a:gd name="connsiteX1527" fmla="*/ 3028533 w 4190885"/>
              <a:gd name="connsiteY1527" fmla="*/ 1741539 h 2632399"/>
              <a:gd name="connsiteX1528" fmla="*/ 3016966 w 4190885"/>
              <a:gd name="connsiteY1528" fmla="*/ 1637438 h 2632399"/>
              <a:gd name="connsiteX1529" fmla="*/ 2963061 w 4190885"/>
              <a:gd name="connsiteY1529" fmla="*/ 1606230 h 2632399"/>
              <a:gd name="connsiteX1530" fmla="*/ 3016966 w 4190885"/>
              <a:gd name="connsiteY1530" fmla="*/ 1637438 h 2632399"/>
              <a:gd name="connsiteX1531" fmla="*/ 2952804 w 4190885"/>
              <a:gd name="connsiteY1531" fmla="*/ 2129136 h 2632399"/>
              <a:gd name="connsiteX1532" fmla="*/ 2972009 w 4190885"/>
              <a:gd name="connsiteY1532" fmla="*/ 2064755 h 2632399"/>
              <a:gd name="connsiteX1533" fmla="*/ 2975501 w 4190885"/>
              <a:gd name="connsiteY1533" fmla="*/ 2061045 h 2632399"/>
              <a:gd name="connsiteX1534" fmla="*/ 2978338 w 4190885"/>
              <a:gd name="connsiteY1534" fmla="*/ 2064973 h 2632399"/>
              <a:gd name="connsiteX1535" fmla="*/ 2987286 w 4190885"/>
              <a:gd name="connsiteY1535" fmla="*/ 2128481 h 2632399"/>
              <a:gd name="connsiteX1536" fmla="*/ 2980520 w 4190885"/>
              <a:gd name="connsiteY1536" fmla="*/ 2136338 h 2632399"/>
              <a:gd name="connsiteX1537" fmla="*/ 2968517 w 4190885"/>
              <a:gd name="connsiteY1537" fmla="*/ 2137211 h 2632399"/>
              <a:gd name="connsiteX1538" fmla="*/ 2968517 w 4190885"/>
              <a:gd name="connsiteY1538" fmla="*/ 2136993 h 2632399"/>
              <a:gd name="connsiteX1539" fmla="*/ 2958696 w 4190885"/>
              <a:gd name="connsiteY1539" fmla="*/ 2136993 h 2632399"/>
              <a:gd name="connsiteX1540" fmla="*/ 2952804 w 4190885"/>
              <a:gd name="connsiteY1540" fmla="*/ 2129136 h 2632399"/>
              <a:gd name="connsiteX1541" fmla="*/ 2963716 w 4190885"/>
              <a:gd name="connsiteY1541" fmla="*/ 2252879 h 2632399"/>
              <a:gd name="connsiteX1542" fmla="*/ 2959569 w 4190885"/>
              <a:gd name="connsiteY1542" fmla="*/ 2214905 h 2632399"/>
              <a:gd name="connsiteX1543" fmla="*/ 2959569 w 4190885"/>
              <a:gd name="connsiteY1543" fmla="*/ 2210322 h 2632399"/>
              <a:gd name="connsiteX1544" fmla="*/ 2967426 w 4190885"/>
              <a:gd name="connsiteY1544" fmla="*/ 2175621 h 2632399"/>
              <a:gd name="connsiteX1545" fmla="*/ 2983575 w 4190885"/>
              <a:gd name="connsiteY1545" fmla="*/ 2171038 h 2632399"/>
              <a:gd name="connsiteX1546" fmla="*/ 2994488 w 4190885"/>
              <a:gd name="connsiteY1546" fmla="*/ 2179113 h 2632399"/>
              <a:gd name="connsiteX1547" fmla="*/ 3009546 w 4190885"/>
              <a:gd name="connsiteY1547" fmla="*/ 2272520 h 2632399"/>
              <a:gd name="connsiteX1548" fmla="*/ 2998852 w 4190885"/>
              <a:gd name="connsiteY1548" fmla="*/ 2282559 h 2632399"/>
              <a:gd name="connsiteX1549" fmla="*/ 2988159 w 4190885"/>
              <a:gd name="connsiteY1549" fmla="*/ 2280159 h 2632399"/>
              <a:gd name="connsiteX1550" fmla="*/ 2963716 w 4190885"/>
              <a:gd name="connsiteY1550" fmla="*/ 2252879 h 2632399"/>
              <a:gd name="connsiteX1551" fmla="*/ 2982484 w 4190885"/>
              <a:gd name="connsiteY1551" fmla="*/ 2413068 h 2632399"/>
              <a:gd name="connsiteX1552" fmla="*/ 2974191 w 4190885"/>
              <a:gd name="connsiteY1552" fmla="*/ 2342794 h 2632399"/>
              <a:gd name="connsiteX1553" fmla="*/ 2980739 w 4190885"/>
              <a:gd name="connsiteY1553" fmla="*/ 2338211 h 2632399"/>
              <a:gd name="connsiteX1554" fmla="*/ 3016312 w 4190885"/>
              <a:gd name="connsiteY1554" fmla="*/ 2358944 h 2632399"/>
              <a:gd name="connsiteX1555" fmla="*/ 3021550 w 4190885"/>
              <a:gd name="connsiteY1555" fmla="*/ 2366801 h 2632399"/>
              <a:gd name="connsiteX1556" fmla="*/ 3028970 w 4190885"/>
              <a:gd name="connsiteY1556" fmla="*/ 2427253 h 2632399"/>
              <a:gd name="connsiteX1557" fmla="*/ 3020676 w 4190885"/>
              <a:gd name="connsiteY1557" fmla="*/ 2434455 h 2632399"/>
              <a:gd name="connsiteX1558" fmla="*/ 2987722 w 4190885"/>
              <a:gd name="connsiteY1558" fmla="*/ 2423980 h 2632399"/>
              <a:gd name="connsiteX1559" fmla="*/ 2982484 w 4190885"/>
              <a:gd name="connsiteY1559" fmla="*/ 2413068 h 2632399"/>
              <a:gd name="connsiteX1560" fmla="*/ 3039882 w 4190885"/>
              <a:gd name="connsiteY1560" fmla="*/ 2529608 h 2632399"/>
              <a:gd name="connsiteX1561" fmla="*/ 3017621 w 4190885"/>
              <a:gd name="connsiteY1561" fmla="*/ 2557980 h 2632399"/>
              <a:gd name="connsiteX1562" fmla="*/ 3008455 w 4190885"/>
              <a:gd name="connsiteY1562" fmla="*/ 2562781 h 2632399"/>
              <a:gd name="connsiteX1563" fmla="*/ 3003217 w 4190885"/>
              <a:gd name="connsiteY1563" fmla="*/ 2553833 h 2632399"/>
              <a:gd name="connsiteX1564" fmla="*/ 2993833 w 4190885"/>
              <a:gd name="connsiteY1564" fmla="*/ 2502546 h 2632399"/>
              <a:gd name="connsiteX1565" fmla="*/ 3007364 w 4190885"/>
              <a:gd name="connsiteY1565" fmla="*/ 2484651 h 2632399"/>
              <a:gd name="connsiteX1566" fmla="*/ 3024605 w 4190885"/>
              <a:gd name="connsiteY1566" fmla="*/ 2476576 h 2632399"/>
              <a:gd name="connsiteX1567" fmla="*/ 3036390 w 4190885"/>
              <a:gd name="connsiteY1567" fmla="*/ 2480504 h 2632399"/>
              <a:gd name="connsiteX1568" fmla="*/ 3042064 w 4190885"/>
              <a:gd name="connsiteY1568" fmla="*/ 2521534 h 2632399"/>
              <a:gd name="connsiteX1569" fmla="*/ 3039882 w 4190885"/>
              <a:gd name="connsiteY1569" fmla="*/ 2529608 h 2632399"/>
              <a:gd name="connsiteX1570" fmla="*/ 3063452 w 4190885"/>
              <a:gd name="connsiteY1570" fmla="*/ 2498836 h 2632399"/>
              <a:gd name="connsiteX1571" fmla="*/ 3058432 w 4190885"/>
              <a:gd name="connsiteY1571" fmla="*/ 2485524 h 2632399"/>
              <a:gd name="connsiteX1572" fmla="*/ 3065634 w 4190885"/>
              <a:gd name="connsiteY1572" fmla="*/ 2477231 h 2632399"/>
              <a:gd name="connsiteX1573" fmla="*/ 3077637 w 4190885"/>
              <a:gd name="connsiteY1573" fmla="*/ 2483560 h 2632399"/>
              <a:gd name="connsiteX1574" fmla="*/ 3063452 w 4190885"/>
              <a:gd name="connsiteY1574" fmla="*/ 2498836 h 2632399"/>
              <a:gd name="connsiteX1575" fmla="*/ 3099243 w 4190885"/>
              <a:gd name="connsiteY1575" fmla="*/ 2449950 h 2632399"/>
              <a:gd name="connsiteX1576" fmla="*/ 3060833 w 4190885"/>
              <a:gd name="connsiteY1576" fmla="*/ 2442749 h 2632399"/>
              <a:gd name="connsiteX1577" fmla="*/ 3052758 w 4190885"/>
              <a:gd name="connsiteY1577" fmla="*/ 2435328 h 2632399"/>
              <a:gd name="connsiteX1578" fmla="*/ 3045774 w 4190885"/>
              <a:gd name="connsiteY1578" fmla="*/ 2385787 h 2632399"/>
              <a:gd name="connsiteX1579" fmla="*/ 3052758 w 4190885"/>
              <a:gd name="connsiteY1579" fmla="*/ 2379459 h 2632399"/>
              <a:gd name="connsiteX1580" fmla="*/ 3085712 w 4190885"/>
              <a:gd name="connsiteY1580" fmla="*/ 2398445 h 2632399"/>
              <a:gd name="connsiteX1581" fmla="*/ 3092914 w 4190885"/>
              <a:gd name="connsiteY1581" fmla="*/ 2407612 h 2632399"/>
              <a:gd name="connsiteX1582" fmla="*/ 3106664 w 4190885"/>
              <a:gd name="connsiteY1582" fmla="*/ 2440784 h 2632399"/>
              <a:gd name="connsiteX1583" fmla="*/ 3099243 w 4190885"/>
              <a:gd name="connsiteY1583" fmla="*/ 2449950 h 2632399"/>
              <a:gd name="connsiteX1584" fmla="*/ 3115611 w 4190885"/>
              <a:gd name="connsiteY1584" fmla="*/ 2431182 h 2632399"/>
              <a:gd name="connsiteX1585" fmla="*/ 3110810 w 4190885"/>
              <a:gd name="connsiteY1585" fmla="*/ 2415468 h 2632399"/>
              <a:gd name="connsiteX1586" fmla="*/ 3115611 w 4190885"/>
              <a:gd name="connsiteY1586" fmla="*/ 2416560 h 2632399"/>
              <a:gd name="connsiteX1587" fmla="*/ 3115611 w 4190885"/>
              <a:gd name="connsiteY1587" fmla="*/ 2431182 h 2632399"/>
              <a:gd name="connsiteX1588" fmla="*/ 3127833 w 4190885"/>
              <a:gd name="connsiteY1588" fmla="*/ 2291725 h 2632399"/>
              <a:gd name="connsiteX1589" fmla="*/ 3123250 w 4190885"/>
              <a:gd name="connsiteY1589" fmla="*/ 2259426 h 2632399"/>
              <a:gd name="connsiteX1590" fmla="*/ 3123250 w 4190885"/>
              <a:gd name="connsiteY1590" fmla="*/ 2259426 h 2632399"/>
              <a:gd name="connsiteX1591" fmla="*/ 3114520 w 4190885"/>
              <a:gd name="connsiteY1591" fmla="*/ 2218396 h 2632399"/>
              <a:gd name="connsiteX1592" fmla="*/ 3114302 w 4190885"/>
              <a:gd name="connsiteY1592" fmla="*/ 2207703 h 2632399"/>
              <a:gd name="connsiteX1593" fmla="*/ 3123686 w 4190885"/>
              <a:gd name="connsiteY1593" fmla="*/ 2178895 h 2632399"/>
              <a:gd name="connsiteX1594" fmla="*/ 3164497 w 4190885"/>
              <a:gd name="connsiteY1594" fmla="*/ 2185224 h 2632399"/>
              <a:gd name="connsiteX1595" fmla="*/ 3185012 w 4190885"/>
              <a:gd name="connsiteY1595" fmla="*/ 2186752 h 2632399"/>
              <a:gd name="connsiteX1596" fmla="*/ 3186540 w 4190885"/>
              <a:gd name="connsiteY1596" fmla="*/ 2187406 h 2632399"/>
              <a:gd name="connsiteX1597" fmla="*/ 3191778 w 4190885"/>
              <a:gd name="connsiteY1597" fmla="*/ 2196791 h 2632399"/>
              <a:gd name="connsiteX1598" fmla="*/ 3204436 w 4190885"/>
              <a:gd name="connsiteY1598" fmla="*/ 2295217 h 2632399"/>
              <a:gd name="connsiteX1599" fmla="*/ 3193960 w 4190885"/>
              <a:gd name="connsiteY1599" fmla="*/ 2305038 h 2632399"/>
              <a:gd name="connsiteX1600" fmla="*/ 3193960 w 4190885"/>
              <a:gd name="connsiteY1600" fmla="*/ 2305038 h 2632399"/>
              <a:gd name="connsiteX1601" fmla="*/ 3193960 w 4190885"/>
              <a:gd name="connsiteY1601" fmla="*/ 2305038 h 2632399"/>
              <a:gd name="connsiteX1602" fmla="*/ 3182175 w 4190885"/>
              <a:gd name="connsiteY1602" fmla="*/ 2305038 h 2632399"/>
              <a:gd name="connsiteX1603" fmla="*/ 3182175 w 4190885"/>
              <a:gd name="connsiteY1603" fmla="*/ 2305038 h 2632399"/>
              <a:gd name="connsiteX1604" fmla="*/ 3182175 w 4190885"/>
              <a:gd name="connsiteY1604" fmla="*/ 2305038 h 2632399"/>
              <a:gd name="connsiteX1605" fmla="*/ 3182175 w 4190885"/>
              <a:gd name="connsiteY1605" fmla="*/ 2305038 h 2632399"/>
              <a:gd name="connsiteX1606" fmla="*/ 3182175 w 4190885"/>
              <a:gd name="connsiteY1606" fmla="*/ 2305038 h 2632399"/>
              <a:gd name="connsiteX1607" fmla="*/ 3172136 w 4190885"/>
              <a:gd name="connsiteY1607" fmla="*/ 2304820 h 2632399"/>
              <a:gd name="connsiteX1608" fmla="*/ 3139618 w 4190885"/>
              <a:gd name="connsiteY1608" fmla="*/ 2303511 h 2632399"/>
              <a:gd name="connsiteX1609" fmla="*/ 3127833 w 4190885"/>
              <a:gd name="connsiteY1609" fmla="*/ 2291725 h 2632399"/>
              <a:gd name="connsiteX1610" fmla="*/ 3127833 w 4190885"/>
              <a:gd name="connsiteY1610" fmla="*/ 2291725 h 2632399"/>
              <a:gd name="connsiteX1611" fmla="*/ 3208801 w 4190885"/>
              <a:gd name="connsiteY1611" fmla="*/ 2370292 h 2632399"/>
              <a:gd name="connsiteX1612" fmla="*/ 3188286 w 4190885"/>
              <a:gd name="connsiteY1612" fmla="*/ 2393426 h 2632399"/>
              <a:gd name="connsiteX1613" fmla="*/ 3175628 w 4190885"/>
              <a:gd name="connsiteY1613" fmla="*/ 2404993 h 2632399"/>
              <a:gd name="connsiteX1614" fmla="*/ 3175628 w 4190885"/>
              <a:gd name="connsiteY1614" fmla="*/ 2404993 h 2632399"/>
              <a:gd name="connsiteX1615" fmla="*/ 3175628 w 4190885"/>
              <a:gd name="connsiteY1615" fmla="*/ 2404993 h 2632399"/>
              <a:gd name="connsiteX1616" fmla="*/ 3175628 w 4190885"/>
              <a:gd name="connsiteY1616" fmla="*/ 2404993 h 2632399"/>
              <a:gd name="connsiteX1617" fmla="*/ 3173664 w 4190885"/>
              <a:gd name="connsiteY1617" fmla="*/ 2406302 h 2632399"/>
              <a:gd name="connsiteX1618" fmla="*/ 3170172 w 4190885"/>
              <a:gd name="connsiteY1618" fmla="*/ 2413286 h 2632399"/>
              <a:gd name="connsiteX1619" fmla="*/ 3169081 w 4190885"/>
              <a:gd name="connsiteY1619" fmla="*/ 2416778 h 2632399"/>
              <a:gd name="connsiteX1620" fmla="*/ 3159914 w 4190885"/>
              <a:gd name="connsiteY1620" fmla="*/ 2422016 h 2632399"/>
              <a:gd name="connsiteX1621" fmla="*/ 3141582 w 4190885"/>
              <a:gd name="connsiteY1621" fmla="*/ 2410231 h 2632399"/>
              <a:gd name="connsiteX1622" fmla="*/ 3142237 w 4190885"/>
              <a:gd name="connsiteY1622" fmla="*/ 2405211 h 2632399"/>
              <a:gd name="connsiteX1623" fmla="*/ 3147038 w 4190885"/>
              <a:gd name="connsiteY1623" fmla="*/ 2404775 h 2632399"/>
              <a:gd name="connsiteX1624" fmla="*/ 3155986 w 4190885"/>
              <a:gd name="connsiteY1624" fmla="*/ 2408048 h 2632399"/>
              <a:gd name="connsiteX1625" fmla="*/ 3162751 w 4190885"/>
              <a:gd name="connsiteY1625" fmla="*/ 2403683 h 2632399"/>
              <a:gd name="connsiteX1626" fmla="*/ 3138309 w 4190885"/>
              <a:gd name="connsiteY1626" fmla="*/ 2372693 h 2632399"/>
              <a:gd name="connsiteX1627" fmla="*/ 3142673 w 4190885"/>
              <a:gd name="connsiteY1627" fmla="*/ 2341485 h 2632399"/>
              <a:gd name="connsiteX1628" fmla="*/ 3151185 w 4190885"/>
              <a:gd name="connsiteY1628" fmla="*/ 2335156 h 2632399"/>
              <a:gd name="connsiteX1629" fmla="*/ 3196797 w 4190885"/>
              <a:gd name="connsiteY1629" fmla="*/ 2338647 h 2632399"/>
              <a:gd name="connsiteX1630" fmla="*/ 3208801 w 4190885"/>
              <a:gd name="connsiteY1630" fmla="*/ 2370292 h 2632399"/>
              <a:gd name="connsiteX1631" fmla="*/ 3207928 w 4190885"/>
              <a:gd name="connsiteY1631" fmla="*/ 2147905 h 2632399"/>
              <a:gd name="connsiteX1632" fmla="*/ 3200944 w 4190885"/>
              <a:gd name="connsiteY1632" fmla="*/ 2076321 h 2632399"/>
              <a:gd name="connsiteX1633" fmla="*/ 3209892 w 4190885"/>
              <a:gd name="connsiteY1633" fmla="*/ 2069992 h 2632399"/>
              <a:gd name="connsiteX1634" fmla="*/ 3271217 w 4190885"/>
              <a:gd name="connsiteY1634" fmla="*/ 2102947 h 2632399"/>
              <a:gd name="connsiteX1635" fmla="*/ 3278856 w 4190885"/>
              <a:gd name="connsiteY1635" fmla="*/ 2113859 h 2632399"/>
              <a:gd name="connsiteX1636" fmla="*/ 3282348 w 4190885"/>
              <a:gd name="connsiteY1636" fmla="*/ 2145722 h 2632399"/>
              <a:gd name="connsiteX1637" fmla="*/ 3268380 w 4190885"/>
              <a:gd name="connsiteY1637" fmla="*/ 2165364 h 2632399"/>
              <a:gd name="connsiteX1638" fmla="*/ 3220804 w 4190885"/>
              <a:gd name="connsiteY1638" fmla="*/ 2160563 h 2632399"/>
              <a:gd name="connsiteX1639" fmla="*/ 3207928 w 4190885"/>
              <a:gd name="connsiteY1639" fmla="*/ 2147905 h 2632399"/>
              <a:gd name="connsiteX1640" fmla="*/ 3279729 w 4190885"/>
              <a:gd name="connsiteY1640" fmla="*/ 2320315 h 2632399"/>
              <a:gd name="connsiteX1641" fmla="*/ 3232807 w 4190885"/>
              <a:gd name="connsiteY1641" fmla="*/ 2310713 h 2632399"/>
              <a:gd name="connsiteX1642" fmla="*/ 3224077 w 4190885"/>
              <a:gd name="connsiteY1642" fmla="*/ 2298273 h 2632399"/>
              <a:gd name="connsiteX1643" fmla="*/ 3212729 w 4190885"/>
              <a:gd name="connsiteY1643" fmla="*/ 2204211 h 2632399"/>
              <a:gd name="connsiteX1644" fmla="*/ 3224296 w 4190885"/>
              <a:gd name="connsiteY1644" fmla="*/ 2193517 h 2632399"/>
              <a:gd name="connsiteX1645" fmla="*/ 3276455 w 4190885"/>
              <a:gd name="connsiteY1645" fmla="*/ 2198537 h 2632399"/>
              <a:gd name="connsiteX1646" fmla="*/ 3288459 w 4190885"/>
              <a:gd name="connsiteY1646" fmla="*/ 2209667 h 2632399"/>
              <a:gd name="connsiteX1647" fmla="*/ 3298498 w 4190885"/>
              <a:gd name="connsiteY1647" fmla="*/ 2306129 h 2632399"/>
              <a:gd name="connsiteX1648" fmla="*/ 3279729 w 4190885"/>
              <a:gd name="connsiteY1648" fmla="*/ 2320315 h 2632399"/>
              <a:gd name="connsiteX1649" fmla="*/ 3296315 w 4190885"/>
              <a:gd name="connsiteY1649" fmla="*/ 2014996 h 2632399"/>
              <a:gd name="connsiteX1650" fmla="*/ 3290423 w 4190885"/>
              <a:gd name="connsiteY1650" fmla="*/ 2009758 h 2632399"/>
              <a:gd name="connsiteX1651" fmla="*/ 3289986 w 4190885"/>
              <a:gd name="connsiteY1651" fmla="*/ 2007575 h 2632399"/>
              <a:gd name="connsiteX1652" fmla="*/ 3282130 w 4190885"/>
              <a:gd name="connsiteY1652" fmla="*/ 1904784 h 2632399"/>
              <a:gd name="connsiteX1653" fmla="*/ 3285621 w 4190885"/>
              <a:gd name="connsiteY1653" fmla="*/ 1904566 h 2632399"/>
              <a:gd name="connsiteX1654" fmla="*/ 3295660 w 4190885"/>
              <a:gd name="connsiteY1654" fmla="*/ 1977676 h 2632399"/>
              <a:gd name="connsiteX1655" fmla="*/ 3299371 w 4190885"/>
              <a:gd name="connsiteY1655" fmla="*/ 2008012 h 2632399"/>
              <a:gd name="connsiteX1656" fmla="*/ 3296315 w 4190885"/>
              <a:gd name="connsiteY1656" fmla="*/ 2014996 h 2632399"/>
              <a:gd name="connsiteX1657" fmla="*/ 3306136 w 4190885"/>
              <a:gd name="connsiteY1657" fmla="*/ 2165146 h 2632399"/>
              <a:gd name="connsiteX1658" fmla="*/ 3301771 w 4190885"/>
              <a:gd name="connsiteY1658" fmla="*/ 2125644 h 2632399"/>
              <a:gd name="connsiteX1659" fmla="*/ 3304827 w 4190885"/>
              <a:gd name="connsiteY1659" fmla="*/ 2122152 h 2632399"/>
              <a:gd name="connsiteX1660" fmla="*/ 3310283 w 4190885"/>
              <a:gd name="connsiteY1660" fmla="*/ 2128045 h 2632399"/>
              <a:gd name="connsiteX1661" fmla="*/ 3311374 w 4190885"/>
              <a:gd name="connsiteY1661" fmla="*/ 2147468 h 2632399"/>
              <a:gd name="connsiteX1662" fmla="*/ 3312028 w 4190885"/>
              <a:gd name="connsiteY1662" fmla="*/ 2147468 h 2632399"/>
              <a:gd name="connsiteX1663" fmla="*/ 3312028 w 4190885"/>
              <a:gd name="connsiteY1663" fmla="*/ 2163618 h 2632399"/>
              <a:gd name="connsiteX1664" fmla="*/ 3309846 w 4190885"/>
              <a:gd name="connsiteY1664" fmla="*/ 2168201 h 2632399"/>
              <a:gd name="connsiteX1665" fmla="*/ 3306136 w 4190885"/>
              <a:gd name="connsiteY1665" fmla="*/ 2165146 h 2632399"/>
              <a:gd name="connsiteX1666" fmla="*/ 3313775 w 4190885"/>
              <a:gd name="connsiteY1666" fmla="*/ 2247204 h 2632399"/>
              <a:gd name="connsiteX1667" fmla="*/ 3309410 w 4190885"/>
              <a:gd name="connsiteY1667" fmla="*/ 2207921 h 2632399"/>
              <a:gd name="connsiteX1668" fmla="*/ 3314211 w 4190885"/>
              <a:gd name="connsiteY1668" fmla="*/ 2207484 h 2632399"/>
              <a:gd name="connsiteX1669" fmla="*/ 3316830 w 4190885"/>
              <a:gd name="connsiteY1669" fmla="*/ 2246768 h 2632399"/>
              <a:gd name="connsiteX1670" fmla="*/ 3313775 w 4190885"/>
              <a:gd name="connsiteY1670" fmla="*/ 2247204 h 2632399"/>
              <a:gd name="connsiteX1671" fmla="*/ 3344546 w 4190885"/>
              <a:gd name="connsiteY1671" fmla="*/ 2276230 h 2632399"/>
              <a:gd name="connsiteX1672" fmla="*/ 3324905 w 4190885"/>
              <a:gd name="connsiteY1672" fmla="*/ 2264445 h 2632399"/>
              <a:gd name="connsiteX1673" fmla="*/ 3321849 w 4190885"/>
              <a:gd name="connsiteY1673" fmla="*/ 2214468 h 2632399"/>
              <a:gd name="connsiteX1674" fmla="*/ 3326869 w 4190885"/>
              <a:gd name="connsiteY1674" fmla="*/ 2206393 h 2632399"/>
              <a:gd name="connsiteX1675" fmla="*/ 3336035 w 4190885"/>
              <a:gd name="connsiteY1675" fmla="*/ 2210758 h 2632399"/>
              <a:gd name="connsiteX1676" fmla="*/ 3345638 w 4190885"/>
              <a:gd name="connsiteY1676" fmla="*/ 2244585 h 2632399"/>
              <a:gd name="connsiteX1677" fmla="*/ 3347820 w 4190885"/>
              <a:gd name="connsiteY1677" fmla="*/ 2271647 h 2632399"/>
              <a:gd name="connsiteX1678" fmla="*/ 3344546 w 4190885"/>
              <a:gd name="connsiteY1678" fmla="*/ 2276230 h 2632399"/>
              <a:gd name="connsiteX1679" fmla="*/ 3370081 w 4190885"/>
              <a:gd name="connsiteY1679" fmla="*/ 2168419 h 2632399"/>
              <a:gd name="connsiteX1680" fmla="*/ 3350439 w 4190885"/>
              <a:gd name="connsiteY1680" fmla="*/ 2177149 h 2632399"/>
              <a:gd name="connsiteX1681" fmla="*/ 3326869 w 4190885"/>
              <a:gd name="connsiteY1681" fmla="*/ 2173657 h 2632399"/>
              <a:gd name="connsiteX1682" fmla="*/ 3319885 w 4190885"/>
              <a:gd name="connsiteY1682" fmla="*/ 2165364 h 2632399"/>
              <a:gd name="connsiteX1683" fmla="*/ 3319231 w 4190885"/>
              <a:gd name="connsiteY1683" fmla="*/ 2149432 h 2632399"/>
              <a:gd name="connsiteX1684" fmla="*/ 3321195 w 4190885"/>
              <a:gd name="connsiteY1684" fmla="*/ 2131973 h 2632399"/>
              <a:gd name="connsiteX1685" fmla="*/ 3337563 w 4190885"/>
              <a:gd name="connsiteY1685" fmla="*/ 2138738 h 2632399"/>
              <a:gd name="connsiteX1686" fmla="*/ 3358732 w 4190885"/>
              <a:gd name="connsiteY1686" fmla="*/ 2150087 h 2632399"/>
              <a:gd name="connsiteX1687" fmla="*/ 3370081 w 4190885"/>
              <a:gd name="connsiteY1687" fmla="*/ 2168419 h 2632399"/>
              <a:gd name="connsiteX1688" fmla="*/ 4133052 w 4190885"/>
              <a:gd name="connsiteY1688" fmla="*/ 2157944 h 2632399"/>
              <a:gd name="connsiteX1689" fmla="*/ 4137417 w 4190885"/>
              <a:gd name="connsiteY1689" fmla="*/ 2206830 h 2632399"/>
              <a:gd name="connsiteX1690" fmla="*/ 4128687 w 4190885"/>
              <a:gd name="connsiteY1690" fmla="*/ 2212286 h 2632399"/>
              <a:gd name="connsiteX1691" fmla="*/ 4071290 w 4190885"/>
              <a:gd name="connsiteY1691" fmla="*/ 2178895 h 2632399"/>
              <a:gd name="connsiteX1692" fmla="*/ 4063651 w 4190885"/>
              <a:gd name="connsiteY1692" fmla="*/ 2166673 h 2632399"/>
              <a:gd name="connsiteX1693" fmla="*/ 4062560 w 4190885"/>
              <a:gd name="connsiteY1693" fmla="*/ 2148123 h 2632399"/>
              <a:gd name="connsiteX1694" fmla="*/ 4068452 w 4190885"/>
              <a:gd name="connsiteY1694" fmla="*/ 2139830 h 2632399"/>
              <a:gd name="connsiteX1695" fmla="*/ 4123886 w 4190885"/>
              <a:gd name="connsiteY1695" fmla="*/ 2147905 h 2632399"/>
              <a:gd name="connsiteX1696" fmla="*/ 4133052 w 4190885"/>
              <a:gd name="connsiteY1696" fmla="*/ 2157944 h 2632399"/>
              <a:gd name="connsiteX1697" fmla="*/ 4119739 w 4190885"/>
              <a:gd name="connsiteY1697" fmla="*/ 2000810 h 2632399"/>
              <a:gd name="connsiteX1698" fmla="*/ 4128251 w 4190885"/>
              <a:gd name="connsiteY1698" fmla="*/ 2102510 h 2632399"/>
              <a:gd name="connsiteX1699" fmla="*/ 4119085 w 4190885"/>
              <a:gd name="connsiteY1699" fmla="*/ 2115823 h 2632399"/>
              <a:gd name="connsiteX1700" fmla="*/ 4070635 w 4190885"/>
              <a:gd name="connsiteY1700" fmla="*/ 2108839 h 2632399"/>
              <a:gd name="connsiteX1701" fmla="*/ 4058195 w 4190885"/>
              <a:gd name="connsiteY1701" fmla="*/ 2096400 h 2632399"/>
              <a:gd name="connsiteX1702" fmla="*/ 4050339 w 4190885"/>
              <a:gd name="connsiteY1702" fmla="*/ 1996445 h 2632399"/>
              <a:gd name="connsiteX1703" fmla="*/ 4061032 w 4190885"/>
              <a:gd name="connsiteY1703" fmla="*/ 1985315 h 2632399"/>
              <a:gd name="connsiteX1704" fmla="*/ 4108827 w 4190885"/>
              <a:gd name="connsiteY1704" fmla="*/ 1990116 h 2632399"/>
              <a:gd name="connsiteX1705" fmla="*/ 4119739 w 4190885"/>
              <a:gd name="connsiteY1705" fmla="*/ 2000810 h 2632399"/>
              <a:gd name="connsiteX1706" fmla="*/ 4042482 w 4190885"/>
              <a:gd name="connsiteY1706" fmla="*/ 1869210 h 2632399"/>
              <a:gd name="connsiteX1707" fmla="*/ 4071726 w 4190885"/>
              <a:gd name="connsiteY1707" fmla="*/ 1865937 h 2632399"/>
              <a:gd name="connsiteX1708" fmla="*/ 4088094 w 4190885"/>
              <a:gd name="connsiteY1708" fmla="*/ 1871611 h 2632399"/>
              <a:gd name="connsiteX1709" fmla="*/ 4097915 w 4190885"/>
              <a:gd name="connsiteY1709" fmla="*/ 1880996 h 2632399"/>
              <a:gd name="connsiteX1710" fmla="*/ 4112101 w 4190885"/>
              <a:gd name="connsiteY1710" fmla="*/ 1947777 h 2632399"/>
              <a:gd name="connsiteX1711" fmla="*/ 4101625 w 4190885"/>
              <a:gd name="connsiteY1711" fmla="*/ 1958253 h 2632399"/>
              <a:gd name="connsiteX1712" fmla="*/ 4056231 w 4190885"/>
              <a:gd name="connsiteY1712" fmla="*/ 1953233 h 2632399"/>
              <a:gd name="connsiteX1713" fmla="*/ 4046410 w 4190885"/>
              <a:gd name="connsiteY1713" fmla="*/ 1943631 h 2632399"/>
              <a:gd name="connsiteX1714" fmla="*/ 4040300 w 4190885"/>
              <a:gd name="connsiteY1714" fmla="*/ 1890598 h 2632399"/>
              <a:gd name="connsiteX1715" fmla="*/ 4040300 w 4190885"/>
              <a:gd name="connsiteY1715" fmla="*/ 1887324 h 2632399"/>
              <a:gd name="connsiteX1716" fmla="*/ 4042482 w 4190885"/>
              <a:gd name="connsiteY1716" fmla="*/ 1869210 h 2632399"/>
              <a:gd name="connsiteX1717" fmla="*/ 4042482 w 4190885"/>
              <a:gd name="connsiteY1717" fmla="*/ 2157289 h 2632399"/>
              <a:gd name="connsiteX1718" fmla="*/ 4037026 w 4190885"/>
              <a:gd name="connsiteY1718" fmla="*/ 2158162 h 2632399"/>
              <a:gd name="connsiteX1719" fmla="*/ 3985739 w 4190885"/>
              <a:gd name="connsiteY1719" fmla="*/ 2128263 h 2632399"/>
              <a:gd name="connsiteX1720" fmla="*/ 3987267 w 4190885"/>
              <a:gd name="connsiteY1720" fmla="*/ 2124335 h 2632399"/>
              <a:gd name="connsiteX1721" fmla="*/ 4035935 w 4190885"/>
              <a:gd name="connsiteY1721" fmla="*/ 2134155 h 2632399"/>
              <a:gd name="connsiteX1722" fmla="*/ 4042482 w 4190885"/>
              <a:gd name="connsiteY1722" fmla="*/ 2157289 h 2632399"/>
              <a:gd name="connsiteX1723" fmla="*/ 4029169 w 4190885"/>
              <a:gd name="connsiteY1723" fmla="*/ 1992517 h 2632399"/>
              <a:gd name="connsiteX1724" fmla="*/ 4037244 w 4190885"/>
              <a:gd name="connsiteY1724" fmla="*/ 2085487 h 2632399"/>
              <a:gd name="connsiteX1725" fmla="*/ 4022622 w 4190885"/>
              <a:gd name="connsiteY1725" fmla="*/ 2100110 h 2632399"/>
              <a:gd name="connsiteX1726" fmla="*/ 3974391 w 4190885"/>
              <a:gd name="connsiteY1726" fmla="*/ 2090943 h 2632399"/>
              <a:gd name="connsiteX1727" fmla="*/ 3961733 w 4190885"/>
              <a:gd name="connsiteY1727" fmla="*/ 2077194 h 2632399"/>
              <a:gd name="connsiteX1728" fmla="*/ 3952785 w 4190885"/>
              <a:gd name="connsiteY1728" fmla="*/ 1981823 h 2632399"/>
              <a:gd name="connsiteX1729" fmla="*/ 3964351 w 4190885"/>
              <a:gd name="connsiteY1729" fmla="*/ 1971566 h 2632399"/>
              <a:gd name="connsiteX1730" fmla="*/ 4021094 w 4190885"/>
              <a:gd name="connsiteY1730" fmla="*/ 1982478 h 2632399"/>
              <a:gd name="connsiteX1731" fmla="*/ 4029169 w 4190885"/>
              <a:gd name="connsiteY1731" fmla="*/ 1992517 h 2632399"/>
              <a:gd name="connsiteX1732" fmla="*/ 3963697 w 4190885"/>
              <a:gd name="connsiteY1732" fmla="*/ 1853497 h 2632399"/>
              <a:gd name="connsiteX1733" fmla="*/ 3972208 w 4190885"/>
              <a:gd name="connsiteY1733" fmla="*/ 1855461 h 2632399"/>
              <a:gd name="connsiteX1734" fmla="*/ 3976355 w 4190885"/>
              <a:gd name="connsiteY1734" fmla="*/ 1856334 h 2632399"/>
              <a:gd name="connsiteX1735" fmla="*/ 4012801 w 4190885"/>
              <a:gd name="connsiteY1735" fmla="*/ 1891035 h 2632399"/>
              <a:gd name="connsiteX1736" fmla="*/ 4021967 w 4190885"/>
              <a:gd name="connsiteY1736" fmla="*/ 1940139 h 2632399"/>
              <a:gd name="connsiteX1737" fmla="*/ 4012365 w 4190885"/>
              <a:gd name="connsiteY1737" fmla="*/ 1949305 h 2632399"/>
              <a:gd name="connsiteX1738" fmla="*/ 3959768 w 4190885"/>
              <a:gd name="connsiteY1738" fmla="*/ 1939921 h 2632399"/>
              <a:gd name="connsiteX1739" fmla="*/ 3947329 w 4190885"/>
              <a:gd name="connsiteY1739" fmla="*/ 1927263 h 2632399"/>
              <a:gd name="connsiteX1740" fmla="*/ 3939690 w 4190885"/>
              <a:gd name="connsiteY1740" fmla="*/ 1872266 h 2632399"/>
              <a:gd name="connsiteX1741" fmla="*/ 3963697 w 4190885"/>
              <a:gd name="connsiteY1741" fmla="*/ 1853497 h 2632399"/>
              <a:gd name="connsiteX1742" fmla="*/ 3874000 w 4190885"/>
              <a:gd name="connsiteY1742" fmla="*/ 1841930 h 2632399"/>
              <a:gd name="connsiteX1743" fmla="*/ 3913065 w 4190885"/>
              <a:gd name="connsiteY1743" fmla="*/ 1877067 h 2632399"/>
              <a:gd name="connsiteX1744" fmla="*/ 3923759 w 4190885"/>
              <a:gd name="connsiteY1744" fmla="*/ 1925953 h 2632399"/>
              <a:gd name="connsiteX1745" fmla="*/ 3913501 w 4190885"/>
              <a:gd name="connsiteY1745" fmla="*/ 1936211 h 2632399"/>
              <a:gd name="connsiteX1746" fmla="*/ 3865925 w 4190885"/>
              <a:gd name="connsiteY1746" fmla="*/ 1930318 h 2632399"/>
              <a:gd name="connsiteX1747" fmla="*/ 3854140 w 4190885"/>
              <a:gd name="connsiteY1747" fmla="*/ 1919842 h 2632399"/>
              <a:gd name="connsiteX1748" fmla="*/ 3845628 w 4190885"/>
              <a:gd name="connsiteY1748" fmla="*/ 1863100 h 2632399"/>
              <a:gd name="connsiteX1749" fmla="*/ 3874000 w 4190885"/>
              <a:gd name="connsiteY1749" fmla="*/ 1841930 h 2632399"/>
              <a:gd name="connsiteX1750" fmla="*/ 3850866 w 4190885"/>
              <a:gd name="connsiteY1750" fmla="*/ 2123025 h 2632399"/>
              <a:gd name="connsiteX1751" fmla="*/ 3843446 w 4190885"/>
              <a:gd name="connsiteY1751" fmla="*/ 2120843 h 2632399"/>
              <a:gd name="connsiteX1752" fmla="*/ 3835589 w 4190885"/>
              <a:gd name="connsiteY1752" fmla="*/ 2114077 h 2632399"/>
              <a:gd name="connsiteX1753" fmla="*/ 3845846 w 4190885"/>
              <a:gd name="connsiteY1753" fmla="*/ 2113641 h 2632399"/>
              <a:gd name="connsiteX1754" fmla="*/ 3851521 w 4190885"/>
              <a:gd name="connsiteY1754" fmla="*/ 2119097 h 2632399"/>
              <a:gd name="connsiteX1755" fmla="*/ 3850866 w 4190885"/>
              <a:gd name="connsiteY1755" fmla="*/ 2123025 h 2632399"/>
              <a:gd name="connsiteX1756" fmla="*/ 3792159 w 4190885"/>
              <a:gd name="connsiteY1756" fmla="*/ 1901510 h 2632399"/>
              <a:gd name="connsiteX1757" fmla="*/ 3793687 w 4190885"/>
              <a:gd name="connsiteY1757" fmla="*/ 1864409 h 2632399"/>
              <a:gd name="connsiteX1758" fmla="*/ 3788231 w 4190885"/>
              <a:gd name="connsiteY1758" fmla="*/ 1837129 h 2632399"/>
              <a:gd name="connsiteX1759" fmla="*/ 3788012 w 4190885"/>
              <a:gd name="connsiteY1759" fmla="*/ 1831236 h 2632399"/>
              <a:gd name="connsiteX1760" fmla="*/ 3792814 w 4190885"/>
              <a:gd name="connsiteY1760" fmla="*/ 1831891 h 2632399"/>
              <a:gd name="connsiteX1761" fmla="*/ 3815074 w 4190885"/>
              <a:gd name="connsiteY1761" fmla="*/ 1853279 h 2632399"/>
              <a:gd name="connsiteX1762" fmla="*/ 3829260 w 4190885"/>
              <a:gd name="connsiteY1762" fmla="*/ 1909149 h 2632399"/>
              <a:gd name="connsiteX1763" fmla="*/ 3814638 w 4190885"/>
              <a:gd name="connsiteY1763" fmla="*/ 1925517 h 2632399"/>
              <a:gd name="connsiteX1764" fmla="*/ 3792159 w 4190885"/>
              <a:gd name="connsiteY1764" fmla="*/ 1901510 h 2632399"/>
              <a:gd name="connsiteX1765" fmla="*/ 3809400 w 4190885"/>
              <a:gd name="connsiteY1765" fmla="*/ 2008667 h 2632399"/>
              <a:gd name="connsiteX1766" fmla="*/ 3799579 w 4190885"/>
              <a:gd name="connsiteY1766" fmla="*/ 1964145 h 2632399"/>
              <a:gd name="connsiteX1767" fmla="*/ 3806563 w 4190885"/>
              <a:gd name="connsiteY1767" fmla="*/ 1956289 h 2632399"/>
              <a:gd name="connsiteX1768" fmla="*/ 3831224 w 4190885"/>
              <a:gd name="connsiteY1768" fmla="*/ 1960217 h 2632399"/>
              <a:gd name="connsiteX1769" fmla="*/ 3838208 w 4190885"/>
              <a:gd name="connsiteY1769" fmla="*/ 1972002 h 2632399"/>
              <a:gd name="connsiteX1770" fmla="*/ 3843664 w 4190885"/>
              <a:gd name="connsiteY1770" fmla="*/ 2032673 h 2632399"/>
              <a:gd name="connsiteX1771" fmla="*/ 3833625 w 4190885"/>
              <a:gd name="connsiteY1771" fmla="*/ 2039657 h 2632399"/>
              <a:gd name="connsiteX1772" fmla="*/ 3809400 w 4190885"/>
              <a:gd name="connsiteY1772" fmla="*/ 2008667 h 2632399"/>
              <a:gd name="connsiteX1773" fmla="*/ 3828387 w 4190885"/>
              <a:gd name="connsiteY1773" fmla="*/ 2184351 h 2632399"/>
              <a:gd name="connsiteX1774" fmla="*/ 3840827 w 4190885"/>
              <a:gd name="connsiteY1774" fmla="*/ 2204211 h 2632399"/>
              <a:gd name="connsiteX1775" fmla="*/ 3828387 w 4190885"/>
              <a:gd name="connsiteY1775" fmla="*/ 2184351 h 2632399"/>
              <a:gd name="connsiteX1776" fmla="*/ 3856104 w 4190885"/>
              <a:gd name="connsiteY1776" fmla="*/ 2233237 h 2632399"/>
              <a:gd name="connsiteX1777" fmla="*/ 3852830 w 4190885"/>
              <a:gd name="connsiteY1777" fmla="*/ 2224507 h 2632399"/>
              <a:gd name="connsiteX1778" fmla="*/ 3840609 w 4190885"/>
              <a:gd name="connsiteY1778" fmla="*/ 2185224 h 2632399"/>
              <a:gd name="connsiteX1779" fmla="*/ 3832752 w 4190885"/>
              <a:gd name="connsiteY1779" fmla="*/ 2174966 h 2632399"/>
              <a:gd name="connsiteX1780" fmla="*/ 3835371 w 4190885"/>
              <a:gd name="connsiteY1780" fmla="*/ 2162745 h 2632399"/>
              <a:gd name="connsiteX1781" fmla="*/ 3853703 w 4190885"/>
              <a:gd name="connsiteY1781" fmla="*/ 2144849 h 2632399"/>
              <a:gd name="connsiteX1782" fmla="*/ 3857413 w 4190885"/>
              <a:gd name="connsiteY1782" fmla="*/ 2184351 h 2632399"/>
              <a:gd name="connsiteX1783" fmla="*/ 3861123 w 4190885"/>
              <a:gd name="connsiteY1783" fmla="*/ 2224507 h 2632399"/>
              <a:gd name="connsiteX1784" fmla="*/ 3856104 w 4190885"/>
              <a:gd name="connsiteY1784" fmla="*/ 2233237 h 2632399"/>
              <a:gd name="connsiteX1785" fmla="*/ 3860032 w 4190885"/>
              <a:gd name="connsiteY1785" fmla="*/ 1991644 h 2632399"/>
              <a:gd name="connsiteX1786" fmla="*/ 3884475 w 4190885"/>
              <a:gd name="connsiteY1786" fmla="*/ 1964364 h 2632399"/>
              <a:gd name="connsiteX1787" fmla="*/ 3922449 w 4190885"/>
              <a:gd name="connsiteY1787" fmla="*/ 1968292 h 2632399"/>
              <a:gd name="connsiteX1788" fmla="*/ 3932925 w 4190885"/>
              <a:gd name="connsiteY1788" fmla="*/ 1979422 h 2632399"/>
              <a:gd name="connsiteX1789" fmla="*/ 3941000 w 4190885"/>
              <a:gd name="connsiteY1789" fmla="*/ 2072611 h 2632399"/>
              <a:gd name="connsiteX1790" fmla="*/ 3927687 w 4190885"/>
              <a:gd name="connsiteY1790" fmla="*/ 2086797 h 2632399"/>
              <a:gd name="connsiteX1791" fmla="*/ 3885130 w 4190885"/>
              <a:gd name="connsiteY1791" fmla="*/ 2069556 h 2632399"/>
              <a:gd name="connsiteX1792" fmla="*/ 3864179 w 4190885"/>
              <a:gd name="connsiteY1792" fmla="*/ 2036820 h 2632399"/>
              <a:gd name="connsiteX1793" fmla="*/ 3860032 w 4190885"/>
              <a:gd name="connsiteY1793" fmla="*/ 1991644 h 2632399"/>
              <a:gd name="connsiteX1794" fmla="*/ 3880547 w 4190885"/>
              <a:gd name="connsiteY1794" fmla="*/ 2224507 h 2632399"/>
              <a:gd name="connsiteX1795" fmla="*/ 3874873 w 4190885"/>
              <a:gd name="connsiteY1795" fmla="*/ 2164927 h 2632399"/>
              <a:gd name="connsiteX1796" fmla="*/ 3875091 w 4190885"/>
              <a:gd name="connsiteY1796" fmla="*/ 2164927 h 2632399"/>
              <a:gd name="connsiteX1797" fmla="*/ 3873127 w 4190885"/>
              <a:gd name="connsiteY1797" fmla="*/ 2138738 h 2632399"/>
              <a:gd name="connsiteX1798" fmla="*/ 3881638 w 4190885"/>
              <a:gd name="connsiteY1798" fmla="*/ 2133064 h 2632399"/>
              <a:gd name="connsiteX1799" fmla="*/ 3942746 w 4190885"/>
              <a:gd name="connsiteY1799" fmla="*/ 2169074 h 2632399"/>
              <a:gd name="connsiteX1800" fmla="*/ 3949948 w 4190885"/>
              <a:gd name="connsiteY1800" fmla="*/ 2181514 h 2632399"/>
              <a:gd name="connsiteX1801" fmla="*/ 3953876 w 4190885"/>
              <a:gd name="connsiteY1801" fmla="*/ 2234765 h 2632399"/>
              <a:gd name="connsiteX1802" fmla="*/ 3943837 w 4190885"/>
              <a:gd name="connsiteY1802" fmla="*/ 2244367 h 2632399"/>
              <a:gd name="connsiteX1803" fmla="*/ 3890804 w 4190885"/>
              <a:gd name="connsiteY1803" fmla="*/ 2237602 h 2632399"/>
              <a:gd name="connsiteX1804" fmla="*/ 3880547 w 4190885"/>
              <a:gd name="connsiteY1804" fmla="*/ 2224507 h 2632399"/>
              <a:gd name="connsiteX1805" fmla="*/ 3904772 w 4190885"/>
              <a:gd name="connsiteY1805" fmla="*/ 2452569 h 2632399"/>
              <a:gd name="connsiteX1806" fmla="*/ 3901062 w 4190885"/>
              <a:gd name="connsiteY1806" fmla="*/ 2449514 h 2632399"/>
              <a:gd name="connsiteX1807" fmla="*/ 3904335 w 4190885"/>
              <a:gd name="connsiteY1807" fmla="*/ 2446895 h 2632399"/>
              <a:gd name="connsiteX1808" fmla="*/ 3907609 w 4190885"/>
              <a:gd name="connsiteY1808" fmla="*/ 2450387 h 2632399"/>
              <a:gd name="connsiteX1809" fmla="*/ 3904772 w 4190885"/>
              <a:gd name="connsiteY1809" fmla="*/ 2452569 h 2632399"/>
              <a:gd name="connsiteX1810" fmla="*/ 3964351 w 4190885"/>
              <a:gd name="connsiteY1810" fmla="*/ 2394081 h 2632399"/>
              <a:gd name="connsiteX1811" fmla="*/ 3933798 w 4190885"/>
              <a:gd name="connsiteY1811" fmla="*/ 2394081 h 2632399"/>
              <a:gd name="connsiteX1812" fmla="*/ 3901062 w 4190885"/>
              <a:gd name="connsiteY1812" fmla="*/ 2376840 h 2632399"/>
              <a:gd name="connsiteX1813" fmla="*/ 3899316 w 4190885"/>
              <a:gd name="connsiteY1813" fmla="*/ 2364182 h 2632399"/>
              <a:gd name="connsiteX1814" fmla="*/ 3902371 w 4190885"/>
              <a:gd name="connsiteY1814" fmla="*/ 2349123 h 2632399"/>
              <a:gd name="connsiteX1815" fmla="*/ 3891459 w 4190885"/>
              <a:gd name="connsiteY1815" fmla="*/ 2313986 h 2632399"/>
              <a:gd name="connsiteX1816" fmla="*/ 3885130 w 4190885"/>
              <a:gd name="connsiteY1816" fmla="*/ 2279068 h 2632399"/>
              <a:gd name="connsiteX1817" fmla="*/ 3894296 w 4190885"/>
              <a:gd name="connsiteY1817" fmla="*/ 2270338 h 2632399"/>
              <a:gd name="connsiteX1818" fmla="*/ 3950602 w 4190885"/>
              <a:gd name="connsiteY1818" fmla="*/ 2277103 h 2632399"/>
              <a:gd name="connsiteX1819" fmla="*/ 3959114 w 4190885"/>
              <a:gd name="connsiteY1819" fmla="*/ 2289107 h 2632399"/>
              <a:gd name="connsiteX1820" fmla="*/ 3966752 w 4190885"/>
              <a:gd name="connsiteY1820" fmla="*/ 2368328 h 2632399"/>
              <a:gd name="connsiteX1821" fmla="*/ 3966316 w 4190885"/>
              <a:gd name="connsiteY1821" fmla="*/ 2368328 h 2632399"/>
              <a:gd name="connsiteX1822" fmla="*/ 3966534 w 4190885"/>
              <a:gd name="connsiteY1822" fmla="*/ 2370510 h 2632399"/>
              <a:gd name="connsiteX1823" fmla="*/ 3964351 w 4190885"/>
              <a:gd name="connsiteY1823" fmla="*/ 2394081 h 2632399"/>
              <a:gd name="connsiteX1824" fmla="*/ 3975700 w 4190885"/>
              <a:gd name="connsiteY1824" fmla="*/ 2239129 h 2632399"/>
              <a:gd name="connsiteX1825" fmla="*/ 3971554 w 4190885"/>
              <a:gd name="connsiteY1825" fmla="*/ 2194608 h 2632399"/>
              <a:gd name="connsiteX1826" fmla="*/ 3978974 w 4190885"/>
              <a:gd name="connsiteY1826" fmla="*/ 2190025 h 2632399"/>
              <a:gd name="connsiteX1827" fmla="*/ 4043791 w 4190885"/>
              <a:gd name="connsiteY1827" fmla="*/ 2227999 h 2632399"/>
              <a:gd name="connsiteX1828" fmla="*/ 4050339 w 4190885"/>
              <a:gd name="connsiteY1828" fmla="*/ 2250260 h 2632399"/>
              <a:gd name="connsiteX1829" fmla="*/ 4042045 w 4190885"/>
              <a:gd name="connsiteY1829" fmla="*/ 2253970 h 2632399"/>
              <a:gd name="connsiteX1830" fmla="*/ 4026768 w 4190885"/>
              <a:gd name="connsiteY1830" fmla="*/ 2252879 h 2632399"/>
              <a:gd name="connsiteX1831" fmla="*/ 4026768 w 4190885"/>
              <a:gd name="connsiteY1831" fmla="*/ 2253097 h 2632399"/>
              <a:gd name="connsiteX1832" fmla="*/ 3986612 w 4190885"/>
              <a:gd name="connsiteY1832" fmla="*/ 2249387 h 2632399"/>
              <a:gd name="connsiteX1833" fmla="*/ 3975700 w 4190885"/>
              <a:gd name="connsiteY1833" fmla="*/ 2239129 h 2632399"/>
              <a:gd name="connsiteX1834" fmla="*/ 3989013 w 4190885"/>
              <a:gd name="connsiteY1834" fmla="*/ 2386224 h 2632399"/>
              <a:gd name="connsiteX1835" fmla="*/ 3979628 w 4190885"/>
              <a:gd name="connsiteY1835" fmla="*/ 2290852 h 2632399"/>
              <a:gd name="connsiteX1836" fmla="*/ 3989013 w 4190885"/>
              <a:gd name="connsiteY1836" fmla="*/ 2281468 h 2632399"/>
              <a:gd name="connsiteX1837" fmla="*/ 4007563 w 4190885"/>
              <a:gd name="connsiteY1837" fmla="*/ 2282778 h 2632399"/>
              <a:gd name="connsiteX1838" fmla="*/ 4007563 w 4190885"/>
              <a:gd name="connsiteY1838" fmla="*/ 2282341 h 2632399"/>
              <a:gd name="connsiteX1839" fmla="*/ 4045537 w 4190885"/>
              <a:gd name="connsiteY1839" fmla="*/ 2285615 h 2632399"/>
              <a:gd name="connsiteX1840" fmla="*/ 4056013 w 4190885"/>
              <a:gd name="connsiteY1840" fmla="*/ 2295654 h 2632399"/>
              <a:gd name="connsiteX1841" fmla="*/ 4065397 w 4190885"/>
              <a:gd name="connsiteY1841" fmla="*/ 2400846 h 2632399"/>
              <a:gd name="connsiteX1842" fmla="*/ 4057104 w 4190885"/>
              <a:gd name="connsiteY1842" fmla="*/ 2408266 h 2632399"/>
              <a:gd name="connsiteX1843" fmla="*/ 4001234 w 4190885"/>
              <a:gd name="connsiteY1843" fmla="*/ 2398882 h 2632399"/>
              <a:gd name="connsiteX1844" fmla="*/ 3989013 w 4190885"/>
              <a:gd name="connsiteY1844" fmla="*/ 2386224 h 2632399"/>
              <a:gd name="connsiteX1845" fmla="*/ 4070635 w 4190885"/>
              <a:gd name="connsiteY1845" fmla="*/ 2466100 h 2632399"/>
              <a:gd name="connsiteX1846" fmla="*/ 4065615 w 4190885"/>
              <a:gd name="connsiteY1846" fmla="*/ 2466537 h 2632399"/>
              <a:gd name="connsiteX1847" fmla="*/ 4009746 w 4190885"/>
              <a:gd name="connsiteY1847" fmla="*/ 2435983 h 2632399"/>
              <a:gd name="connsiteX1848" fmla="*/ 4010837 w 4190885"/>
              <a:gd name="connsiteY1848" fmla="*/ 2433146 h 2632399"/>
              <a:gd name="connsiteX1849" fmla="*/ 4062996 w 4190885"/>
              <a:gd name="connsiteY1849" fmla="*/ 2441439 h 2632399"/>
              <a:gd name="connsiteX1850" fmla="*/ 4070635 w 4190885"/>
              <a:gd name="connsiteY1850" fmla="*/ 2466100 h 2632399"/>
              <a:gd name="connsiteX1851" fmla="*/ 4073254 w 4190885"/>
              <a:gd name="connsiteY1851" fmla="*/ 2253097 h 2632399"/>
              <a:gd name="connsiteX1852" fmla="*/ 4073908 w 4190885"/>
              <a:gd name="connsiteY1852" fmla="*/ 2248295 h 2632399"/>
              <a:gd name="connsiteX1853" fmla="*/ 4092677 w 4190885"/>
              <a:gd name="connsiteY1853" fmla="*/ 2257898 h 2632399"/>
              <a:gd name="connsiteX1854" fmla="*/ 4073254 w 4190885"/>
              <a:gd name="connsiteY1854" fmla="*/ 2253097 h 2632399"/>
              <a:gd name="connsiteX1855" fmla="*/ 4146583 w 4190885"/>
              <a:gd name="connsiteY1855" fmla="*/ 2421797 h 2632399"/>
              <a:gd name="connsiteX1856" fmla="*/ 4099006 w 4190885"/>
              <a:gd name="connsiteY1856" fmla="*/ 2415468 h 2632399"/>
              <a:gd name="connsiteX1857" fmla="*/ 4085694 w 4190885"/>
              <a:gd name="connsiteY1857" fmla="*/ 2401501 h 2632399"/>
              <a:gd name="connsiteX1858" fmla="*/ 4076964 w 4190885"/>
              <a:gd name="connsiteY1858" fmla="*/ 2305257 h 2632399"/>
              <a:gd name="connsiteX1859" fmla="*/ 4089622 w 4190885"/>
              <a:gd name="connsiteY1859" fmla="*/ 2290852 h 2632399"/>
              <a:gd name="connsiteX1860" fmla="*/ 4135016 w 4190885"/>
              <a:gd name="connsiteY1860" fmla="*/ 2295436 h 2632399"/>
              <a:gd name="connsiteX1861" fmla="*/ 4146365 w 4190885"/>
              <a:gd name="connsiteY1861" fmla="*/ 2307221 h 2632399"/>
              <a:gd name="connsiteX1862" fmla="*/ 4156186 w 4190885"/>
              <a:gd name="connsiteY1862" fmla="*/ 2412413 h 2632399"/>
              <a:gd name="connsiteX1863" fmla="*/ 4146583 w 4190885"/>
              <a:gd name="connsiteY1863" fmla="*/ 2421797 h 263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</a:cxnLst>
            <a:rect l="l" t="t" r="r" b="b"/>
            <a:pathLst>
              <a:path w="4190885" h="2632399">
                <a:moveTo>
                  <a:pt x="4188267" y="2425289"/>
                </a:moveTo>
                <a:cubicBezTo>
                  <a:pt x="4181720" y="2425071"/>
                  <a:pt x="4178446" y="2420924"/>
                  <a:pt x="4177791" y="2414814"/>
                </a:cubicBezTo>
                <a:cubicBezTo>
                  <a:pt x="4174518" y="2380550"/>
                  <a:pt x="4171244" y="2346286"/>
                  <a:pt x="4167971" y="2312022"/>
                </a:cubicBezTo>
                <a:cubicBezTo>
                  <a:pt x="4167098" y="2303511"/>
                  <a:pt x="4170808" y="2302638"/>
                  <a:pt x="4177573" y="2306348"/>
                </a:cubicBezTo>
                <a:cubicBezTo>
                  <a:pt x="4181065" y="2308312"/>
                  <a:pt x="4184557" y="2309840"/>
                  <a:pt x="4188267" y="2311585"/>
                </a:cubicBezTo>
                <a:cubicBezTo>
                  <a:pt x="4188267" y="2289761"/>
                  <a:pt x="4188267" y="2267937"/>
                  <a:pt x="4188267" y="2246113"/>
                </a:cubicBezTo>
                <a:cubicBezTo>
                  <a:pt x="4160114" y="2231927"/>
                  <a:pt x="4160114" y="2231927"/>
                  <a:pt x="4157277" y="2200937"/>
                </a:cubicBezTo>
                <a:cubicBezTo>
                  <a:pt x="4156186" y="2188279"/>
                  <a:pt x="4155531" y="2175621"/>
                  <a:pt x="4154221" y="2162963"/>
                </a:cubicBezTo>
                <a:cubicBezTo>
                  <a:pt x="4153348" y="2154888"/>
                  <a:pt x="4156404" y="2151178"/>
                  <a:pt x="4164697" y="2152488"/>
                </a:cubicBezTo>
                <a:cubicBezTo>
                  <a:pt x="4172554" y="2153797"/>
                  <a:pt x="4180410" y="2155107"/>
                  <a:pt x="4188267" y="2156416"/>
                </a:cubicBezTo>
                <a:cubicBezTo>
                  <a:pt x="4188267" y="2146159"/>
                  <a:pt x="4188267" y="2136120"/>
                  <a:pt x="4188267" y="2125862"/>
                </a:cubicBezTo>
                <a:cubicBezTo>
                  <a:pt x="4179974" y="2122807"/>
                  <a:pt x="4171244" y="2122370"/>
                  <a:pt x="4162733" y="2121061"/>
                </a:cubicBezTo>
                <a:cubicBezTo>
                  <a:pt x="4154440" y="2119970"/>
                  <a:pt x="4149638" y="2116260"/>
                  <a:pt x="4148983" y="2107312"/>
                </a:cubicBezTo>
                <a:cubicBezTo>
                  <a:pt x="4146147" y="2072611"/>
                  <a:pt x="4143309" y="2038129"/>
                  <a:pt x="4140254" y="2003429"/>
                </a:cubicBezTo>
                <a:cubicBezTo>
                  <a:pt x="4139599" y="1994917"/>
                  <a:pt x="4143091" y="1991426"/>
                  <a:pt x="4151603" y="1992080"/>
                </a:cubicBezTo>
                <a:cubicBezTo>
                  <a:pt x="4163824" y="1993171"/>
                  <a:pt x="4176045" y="1993826"/>
                  <a:pt x="4188485" y="1994699"/>
                </a:cubicBezTo>
                <a:cubicBezTo>
                  <a:pt x="4188485" y="1984442"/>
                  <a:pt x="4188485" y="1974403"/>
                  <a:pt x="4188485" y="1964145"/>
                </a:cubicBezTo>
                <a:cubicBezTo>
                  <a:pt x="4173863" y="1965018"/>
                  <a:pt x="4159677" y="1961308"/>
                  <a:pt x="4145273" y="1959999"/>
                </a:cubicBezTo>
                <a:cubicBezTo>
                  <a:pt x="4139381" y="1959562"/>
                  <a:pt x="4137417" y="1955852"/>
                  <a:pt x="4136544" y="1950614"/>
                </a:cubicBezTo>
                <a:cubicBezTo>
                  <a:pt x="4133270" y="1929445"/>
                  <a:pt x="4130651" y="1908276"/>
                  <a:pt x="4132179" y="1886670"/>
                </a:cubicBezTo>
                <a:cubicBezTo>
                  <a:pt x="4132615" y="1879468"/>
                  <a:pt x="4134580" y="1875540"/>
                  <a:pt x="4142873" y="1878377"/>
                </a:cubicBezTo>
                <a:cubicBezTo>
                  <a:pt x="4147238" y="1879904"/>
                  <a:pt x="4151384" y="1877722"/>
                  <a:pt x="4155531" y="1876631"/>
                </a:cubicBezTo>
                <a:cubicBezTo>
                  <a:pt x="4170371" y="1872921"/>
                  <a:pt x="4180410" y="1876849"/>
                  <a:pt x="4188485" y="1889943"/>
                </a:cubicBezTo>
                <a:cubicBezTo>
                  <a:pt x="4188485" y="1852188"/>
                  <a:pt x="4188485" y="1814214"/>
                  <a:pt x="4188485" y="1776458"/>
                </a:cubicBezTo>
                <a:cubicBezTo>
                  <a:pt x="4185430" y="1771657"/>
                  <a:pt x="4183248" y="1766201"/>
                  <a:pt x="4176045" y="1766637"/>
                </a:cubicBezTo>
                <a:cubicBezTo>
                  <a:pt x="4171681" y="1767074"/>
                  <a:pt x="4167534" y="1768383"/>
                  <a:pt x="4163387" y="1769911"/>
                </a:cubicBezTo>
                <a:cubicBezTo>
                  <a:pt x="4141345" y="1777113"/>
                  <a:pt x="4120612" y="1774930"/>
                  <a:pt x="4101625" y="1761399"/>
                </a:cubicBezTo>
                <a:cubicBezTo>
                  <a:pt x="4094860" y="1756598"/>
                  <a:pt x="4087876" y="1753761"/>
                  <a:pt x="4080238" y="1757689"/>
                </a:cubicBezTo>
                <a:cubicBezTo>
                  <a:pt x="4067798" y="1764237"/>
                  <a:pt x="4054922" y="1763145"/>
                  <a:pt x="4041827" y="1761618"/>
                </a:cubicBezTo>
                <a:cubicBezTo>
                  <a:pt x="4032006" y="1760526"/>
                  <a:pt x="4022404" y="1758780"/>
                  <a:pt x="4012583" y="1757689"/>
                </a:cubicBezTo>
                <a:cubicBezTo>
                  <a:pt x="4003635" y="1756598"/>
                  <a:pt x="3995778" y="1753979"/>
                  <a:pt x="3988794" y="1747868"/>
                </a:cubicBezTo>
                <a:cubicBezTo>
                  <a:pt x="3982029" y="1741758"/>
                  <a:pt x="3973736" y="1741103"/>
                  <a:pt x="3965443" y="1744595"/>
                </a:cubicBezTo>
                <a:cubicBezTo>
                  <a:pt x="3942091" y="1754416"/>
                  <a:pt x="3919830" y="1748960"/>
                  <a:pt x="3899097" y="1737611"/>
                </a:cubicBezTo>
                <a:cubicBezTo>
                  <a:pt x="3888622" y="1731719"/>
                  <a:pt x="3879019" y="1730409"/>
                  <a:pt x="3868107" y="1734337"/>
                </a:cubicBezTo>
                <a:cubicBezTo>
                  <a:pt x="3850430" y="1740666"/>
                  <a:pt x="3833625" y="1738920"/>
                  <a:pt x="3818785" y="1727572"/>
                </a:cubicBezTo>
                <a:cubicBezTo>
                  <a:pt x="3810055" y="1721025"/>
                  <a:pt x="3801107" y="1719061"/>
                  <a:pt x="3791286" y="1722771"/>
                </a:cubicBezTo>
                <a:cubicBezTo>
                  <a:pt x="3782120" y="1726262"/>
                  <a:pt x="3776664" y="1723425"/>
                  <a:pt x="3773172" y="1714696"/>
                </a:cubicBezTo>
                <a:cubicBezTo>
                  <a:pt x="3771644" y="1710986"/>
                  <a:pt x="3770117" y="1707275"/>
                  <a:pt x="3768807" y="1703565"/>
                </a:cubicBezTo>
                <a:cubicBezTo>
                  <a:pt x="3753312" y="1655334"/>
                  <a:pt x="3731706" y="1610595"/>
                  <a:pt x="3695915" y="1573712"/>
                </a:cubicBezTo>
                <a:cubicBezTo>
                  <a:pt x="3679983" y="1557126"/>
                  <a:pt x="3661433" y="1543595"/>
                  <a:pt x="3643537" y="1529627"/>
                </a:cubicBezTo>
                <a:cubicBezTo>
                  <a:pt x="3609710" y="1502783"/>
                  <a:pt x="3573918" y="1478122"/>
                  <a:pt x="3555586" y="1436438"/>
                </a:cubicBezTo>
                <a:cubicBezTo>
                  <a:pt x="3551657" y="1427490"/>
                  <a:pt x="3543364" y="1423780"/>
                  <a:pt x="3533761" y="1422034"/>
                </a:cubicBezTo>
                <a:cubicBezTo>
                  <a:pt x="3523504" y="1420288"/>
                  <a:pt x="3513465" y="1422253"/>
                  <a:pt x="3503426" y="1422471"/>
                </a:cubicBezTo>
                <a:cubicBezTo>
                  <a:pt x="3497315" y="1422471"/>
                  <a:pt x="3492077" y="1420725"/>
                  <a:pt x="3490768" y="1414396"/>
                </a:cubicBezTo>
                <a:cubicBezTo>
                  <a:pt x="3488367" y="1402611"/>
                  <a:pt x="3485312" y="1390171"/>
                  <a:pt x="3489022" y="1378822"/>
                </a:cubicBezTo>
                <a:cubicBezTo>
                  <a:pt x="3492950" y="1367038"/>
                  <a:pt x="3493387" y="1355471"/>
                  <a:pt x="3493387" y="1343467"/>
                </a:cubicBezTo>
                <a:cubicBezTo>
                  <a:pt x="3493169" y="1316842"/>
                  <a:pt x="3481165" y="1296109"/>
                  <a:pt x="3461306" y="1279523"/>
                </a:cubicBezTo>
                <a:cubicBezTo>
                  <a:pt x="3456068" y="1275158"/>
                  <a:pt x="3451048" y="1270357"/>
                  <a:pt x="3446029" y="1265774"/>
                </a:cubicBezTo>
                <a:cubicBezTo>
                  <a:pt x="3413511" y="1236966"/>
                  <a:pt x="3378156" y="1214050"/>
                  <a:pt x="3331670" y="1220598"/>
                </a:cubicBezTo>
                <a:cubicBezTo>
                  <a:pt x="3329051" y="1221034"/>
                  <a:pt x="3326432" y="1221252"/>
                  <a:pt x="3324032" y="1220598"/>
                </a:cubicBezTo>
                <a:cubicBezTo>
                  <a:pt x="3310501" y="1216887"/>
                  <a:pt x="3298934" y="1221034"/>
                  <a:pt x="3288240" y="1229109"/>
                </a:cubicBezTo>
                <a:cubicBezTo>
                  <a:pt x="3287149" y="1230855"/>
                  <a:pt x="3285840" y="1232383"/>
                  <a:pt x="3284530" y="1233910"/>
                </a:cubicBezTo>
                <a:cubicBezTo>
                  <a:pt x="3286931" y="1233692"/>
                  <a:pt x="3289331" y="1234129"/>
                  <a:pt x="3291514" y="1235874"/>
                </a:cubicBezTo>
                <a:cubicBezTo>
                  <a:pt x="3280165" y="1242858"/>
                  <a:pt x="3267289" y="1246132"/>
                  <a:pt x="3255941" y="1253334"/>
                </a:cubicBezTo>
                <a:cubicBezTo>
                  <a:pt x="3243719" y="1261191"/>
                  <a:pt x="3233025" y="1270357"/>
                  <a:pt x="3224296" y="1281923"/>
                </a:cubicBezTo>
                <a:cubicBezTo>
                  <a:pt x="3222986" y="1277995"/>
                  <a:pt x="3224950" y="1275158"/>
                  <a:pt x="3227569" y="1272321"/>
                </a:cubicBezTo>
                <a:cubicBezTo>
                  <a:pt x="3240009" y="1259008"/>
                  <a:pt x="3254413" y="1248751"/>
                  <a:pt x="3270344" y="1240458"/>
                </a:cubicBezTo>
                <a:cubicBezTo>
                  <a:pt x="3263797" y="1241112"/>
                  <a:pt x="3256814" y="1241112"/>
                  <a:pt x="3253758" y="1249405"/>
                </a:cubicBezTo>
                <a:cubicBezTo>
                  <a:pt x="3253540" y="1250060"/>
                  <a:pt x="3252449" y="1249842"/>
                  <a:pt x="3251794" y="1250060"/>
                </a:cubicBezTo>
                <a:cubicBezTo>
                  <a:pt x="3234990" y="1252243"/>
                  <a:pt x="3227133" y="1265774"/>
                  <a:pt x="3217530" y="1277122"/>
                </a:cubicBezTo>
                <a:cubicBezTo>
                  <a:pt x="3212729" y="1291526"/>
                  <a:pt x="3203126" y="1303966"/>
                  <a:pt x="3201162" y="1319243"/>
                </a:cubicBezTo>
                <a:cubicBezTo>
                  <a:pt x="3200289" y="1325135"/>
                  <a:pt x="3197670" y="1330591"/>
                  <a:pt x="3194833" y="1335611"/>
                </a:cubicBezTo>
                <a:cubicBezTo>
                  <a:pt x="3187195" y="1348487"/>
                  <a:pt x="3187631" y="1362673"/>
                  <a:pt x="3188286" y="1376640"/>
                </a:cubicBezTo>
                <a:cubicBezTo>
                  <a:pt x="3188504" y="1382533"/>
                  <a:pt x="3190250" y="1388207"/>
                  <a:pt x="3187413" y="1393881"/>
                </a:cubicBezTo>
                <a:cubicBezTo>
                  <a:pt x="3188940" y="1401738"/>
                  <a:pt x="3186322" y="1408067"/>
                  <a:pt x="3181302" y="1414396"/>
                </a:cubicBezTo>
                <a:cubicBezTo>
                  <a:pt x="3166025" y="1433819"/>
                  <a:pt x="3150530" y="1453024"/>
                  <a:pt x="3135690" y="1472884"/>
                </a:cubicBezTo>
                <a:cubicBezTo>
                  <a:pt x="3128051" y="1483142"/>
                  <a:pt x="3130670" y="1492090"/>
                  <a:pt x="3141800" y="1497764"/>
                </a:cubicBezTo>
                <a:cubicBezTo>
                  <a:pt x="3149439" y="1501692"/>
                  <a:pt x="3157514" y="1502783"/>
                  <a:pt x="3164934" y="1499728"/>
                </a:cubicBezTo>
                <a:cubicBezTo>
                  <a:pt x="3178247" y="1494054"/>
                  <a:pt x="3190905" y="1495145"/>
                  <a:pt x="3204436" y="1498200"/>
                </a:cubicBezTo>
                <a:cubicBezTo>
                  <a:pt x="3211856" y="1499946"/>
                  <a:pt x="3219494" y="1500819"/>
                  <a:pt x="3227133" y="1501256"/>
                </a:cubicBezTo>
                <a:cubicBezTo>
                  <a:pt x="3238918" y="1501911"/>
                  <a:pt x="3241755" y="1505402"/>
                  <a:pt x="3241100" y="1516969"/>
                </a:cubicBezTo>
                <a:cubicBezTo>
                  <a:pt x="3240446" y="1531591"/>
                  <a:pt x="3242191" y="1544249"/>
                  <a:pt x="3258778" y="1550142"/>
                </a:cubicBezTo>
                <a:cubicBezTo>
                  <a:pt x="3267944" y="1553634"/>
                  <a:pt x="3269035" y="1560836"/>
                  <a:pt x="3261397" y="1566946"/>
                </a:cubicBezTo>
                <a:cubicBezTo>
                  <a:pt x="3250048" y="1576113"/>
                  <a:pt x="3239573" y="1586152"/>
                  <a:pt x="3227569" y="1594445"/>
                </a:cubicBezTo>
                <a:cubicBezTo>
                  <a:pt x="3211856" y="1605139"/>
                  <a:pt x="3197234" y="1616924"/>
                  <a:pt x="3189813" y="1635474"/>
                </a:cubicBezTo>
                <a:cubicBezTo>
                  <a:pt x="3187849" y="1640057"/>
                  <a:pt x="3184576" y="1643986"/>
                  <a:pt x="3179120" y="1643549"/>
                </a:cubicBezTo>
                <a:cubicBezTo>
                  <a:pt x="3166244" y="1642240"/>
                  <a:pt x="3152712" y="1642458"/>
                  <a:pt x="3140927" y="1635692"/>
                </a:cubicBezTo>
                <a:cubicBezTo>
                  <a:pt x="3090732" y="1606885"/>
                  <a:pt x="3040755" y="1578077"/>
                  <a:pt x="2990559" y="1549269"/>
                </a:cubicBezTo>
                <a:cubicBezTo>
                  <a:pt x="2981393" y="1544031"/>
                  <a:pt x="2977901" y="1536611"/>
                  <a:pt x="2979647" y="1526572"/>
                </a:cubicBezTo>
                <a:cubicBezTo>
                  <a:pt x="2980739" y="1520025"/>
                  <a:pt x="2981175" y="1513477"/>
                  <a:pt x="2980957" y="1506930"/>
                </a:cubicBezTo>
                <a:cubicBezTo>
                  <a:pt x="2980084" y="1489034"/>
                  <a:pt x="2984885" y="1471575"/>
                  <a:pt x="2986849" y="1453897"/>
                </a:cubicBezTo>
                <a:cubicBezTo>
                  <a:pt x="2987722" y="1446041"/>
                  <a:pt x="2991869" y="1440367"/>
                  <a:pt x="2999725" y="1438184"/>
                </a:cubicBezTo>
                <a:cubicBezTo>
                  <a:pt x="3019803" y="1432292"/>
                  <a:pt x="3037918" y="1422689"/>
                  <a:pt x="3054504" y="1409813"/>
                </a:cubicBezTo>
                <a:cubicBezTo>
                  <a:pt x="3056686" y="1409376"/>
                  <a:pt x="3056904" y="1406757"/>
                  <a:pt x="3058651" y="1406103"/>
                </a:cubicBezTo>
                <a:cubicBezTo>
                  <a:pt x="3069999" y="1401956"/>
                  <a:pt x="3078729" y="1393663"/>
                  <a:pt x="3089422" y="1388207"/>
                </a:cubicBezTo>
                <a:cubicBezTo>
                  <a:pt x="3094660" y="1385588"/>
                  <a:pt x="3099462" y="1381223"/>
                  <a:pt x="3100553" y="1375331"/>
                </a:cubicBezTo>
                <a:cubicBezTo>
                  <a:pt x="3103172" y="1362454"/>
                  <a:pt x="3107537" y="1349360"/>
                  <a:pt x="3104045" y="1336265"/>
                </a:cubicBezTo>
                <a:cubicBezTo>
                  <a:pt x="3100335" y="1321862"/>
                  <a:pt x="3100553" y="1307676"/>
                  <a:pt x="3104263" y="1293272"/>
                </a:cubicBezTo>
                <a:cubicBezTo>
                  <a:pt x="3102954" y="1282578"/>
                  <a:pt x="3095752" y="1273848"/>
                  <a:pt x="3094878" y="1263155"/>
                </a:cubicBezTo>
                <a:cubicBezTo>
                  <a:pt x="3094005" y="1252461"/>
                  <a:pt x="3088768" y="1243949"/>
                  <a:pt x="3081129" y="1236747"/>
                </a:cubicBezTo>
                <a:cubicBezTo>
                  <a:pt x="3072618" y="1228673"/>
                  <a:pt x="3066725" y="1218633"/>
                  <a:pt x="3060397" y="1208813"/>
                </a:cubicBezTo>
                <a:cubicBezTo>
                  <a:pt x="3055813" y="1201829"/>
                  <a:pt x="3053631" y="1194627"/>
                  <a:pt x="3054722" y="1186115"/>
                </a:cubicBezTo>
                <a:cubicBezTo>
                  <a:pt x="3056032" y="1174112"/>
                  <a:pt x="3052321" y="1162764"/>
                  <a:pt x="3045338" y="1153161"/>
                </a:cubicBezTo>
                <a:cubicBezTo>
                  <a:pt x="3027879" y="1129591"/>
                  <a:pt x="3008891" y="1107112"/>
                  <a:pt x="2988813" y="1085506"/>
                </a:cubicBezTo>
                <a:cubicBezTo>
                  <a:pt x="2984885" y="1081360"/>
                  <a:pt x="2979647" y="1078523"/>
                  <a:pt x="2976810" y="1073285"/>
                </a:cubicBezTo>
                <a:cubicBezTo>
                  <a:pt x="2969172" y="1058663"/>
                  <a:pt x="2961097" y="1044259"/>
                  <a:pt x="2951931" y="1030510"/>
                </a:cubicBezTo>
                <a:cubicBezTo>
                  <a:pt x="2946693" y="1019161"/>
                  <a:pt x="2938400" y="1010213"/>
                  <a:pt x="2928579" y="1002575"/>
                </a:cubicBezTo>
                <a:cubicBezTo>
                  <a:pt x="2921377" y="997119"/>
                  <a:pt x="2912647" y="992972"/>
                  <a:pt x="2908064" y="984897"/>
                </a:cubicBezTo>
                <a:cubicBezTo>
                  <a:pt x="2896279" y="963073"/>
                  <a:pt x="2875764" y="950851"/>
                  <a:pt x="2855904" y="938412"/>
                </a:cubicBezTo>
                <a:cubicBezTo>
                  <a:pt x="2831461" y="923353"/>
                  <a:pt x="2806582" y="908949"/>
                  <a:pt x="2782794" y="893018"/>
                </a:cubicBezTo>
                <a:cubicBezTo>
                  <a:pt x="2778429" y="890180"/>
                  <a:pt x="2774282" y="887125"/>
                  <a:pt x="2772318" y="882324"/>
                </a:cubicBezTo>
                <a:cubicBezTo>
                  <a:pt x="2766862" y="869229"/>
                  <a:pt x="2759005" y="857226"/>
                  <a:pt x="2753113" y="844350"/>
                </a:cubicBezTo>
                <a:cubicBezTo>
                  <a:pt x="2749839" y="837366"/>
                  <a:pt x="2748748" y="830382"/>
                  <a:pt x="2752240" y="823399"/>
                </a:cubicBezTo>
                <a:cubicBezTo>
                  <a:pt x="2757259" y="813578"/>
                  <a:pt x="2761624" y="803757"/>
                  <a:pt x="2768390" y="795027"/>
                </a:cubicBezTo>
                <a:cubicBezTo>
                  <a:pt x="2773409" y="788698"/>
                  <a:pt x="2776901" y="781496"/>
                  <a:pt x="2778211" y="773421"/>
                </a:cubicBezTo>
                <a:cubicBezTo>
                  <a:pt x="2781921" y="751161"/>
                  <a:pt x="2786940" y="729555"/>
                  <a:pt x="2795888" y="708604"/>
                </a:cubicBezTo>
                <a:cubicBezTo>
                  <a:pt x="2804618" y="688089"/>
                  <a:pt x="2805491" y="665174"/>
                  <a:pt x="2798507" y="644441"/>
                </a:cubicBezTo>
                <a:cubicBezTo>
                  <a:pt x="2790214" y="619561"/>
                  <a:pt x="2773846" y="599265"/>
                  <a:pt x="2749621" y="586825"/>
                </a:cubicBezTo>
                <a:cubicBezTo>
                  <a:pt x="2736745" y="580060"/>
                  <a:pt x="2723432" y="574167"/>
                  <a:pt x="2713611" y="562600"/>
                </a:cubicBezTo>
                <a:cubicBezTo>
                  <a:pt x="2710774" y="559108"/>
                  <a:pt x="2706191" y="557799"/>
                  <a:pt x="2702044" y="556926"/>
                </a:cubicBezTo>
                <a:cubicBezTo>
                  <a:pt x="2667999" y="549942"/>
                  <a:pt x="2634171" y="549069"/>
                  <a:pt x="2600999" y="560854"/>
                </a:cubicBezTo>
                <a:cubicBezTo>
                  <a:pt x="2572409" y="570893"/>
                  <a:pt x="2551676" y="586825"/>
                  <a:pt x="2549494" y="620871"/>
                </a:cubicBezTo>
                <a:cubicBezTo>
                  <a:pt x="2548184" y="640731"/>
                  <a:pt x="2539455" y="658845"/>
                  <a:pt x="2519595" y="668666"/>
                </a:cubicBezTo>
                <a:cubicBezTo>
                  <a:pt x="2512175" y="672376"/>
                  <a:pt x="2505409" y="677395"/>
                  <a:pt x="2498207" y="681978"/>
                </a:cubicBezTo>
                <a:cubicBezTo>
                  <a:pt x="2493624" y="685034"/>
                  <a:pt x="2489259" y="688525"/>
                  <a:pt x="2486422" y="693109"/>
                </a:cubicBezTo>
                <a:cubicBezTo>
                  <a:pt x="2481839" y="700747"/>
                  <a:pt x="2480530" y="709258"/>
                  <a:pt x="2485331" y="716897"/>
                </a:cubicBezTo>
                <a:cubicBezTo>
                  <a:pt x="2490350" y="724317"/>
                  <a:pt x="2498425" y="725190"/>
                  <a:pt x="2506937" y="722571"/>
                </a:cubicBezTo>
                <a:cubicBezTo>
                  <a:pt x="2510429" y="721480"/>
                  <a:pt x="2513921" y="720607"/>
                  <a:pt x="2517194" y="719079"/>
                </a:cubicBezTo>
                <a:cubicBezTo>
                  <a:pt x="2520250" y="717552"/>
                  <a:pt x="2523741" y="714278"/>
                  <a:pt x="2527233" y="717333"/>
                </a:cubicBezTo>
                <a:cubicBezTo>
                  <a:pt x="2530943" y="720607"/>
                  <a:pt x="2528324" y="724754"/>
                  <a:pt x="2527233" y="728464"/>
                </a:cubicBezTo>
                <a:cubicBezTo>
                  <a:pt x="2524396" y="737193"/>
                  <a:pt x="2520250" y="745705"/>
                  <a:pt x="2520250" y="754653"/>
                </a:cubicBezTo>
                <a:cubicBezTo>
                  <a:pt x="2520468" y="794591"/>
                  <a:pt x="2517631" y="834529"/>
                  <a:pt x="2521995" y="874467"/>
                </a:cubicBezTo>
                <a:cubicBezTo>
                  <a:pt x="2522868" y="882105"/>
                  <a:pt x="2520686" y="887780"/>
                  <a:pt x="2514357" y="892363"/>
                </a:cubicBezTo>
                <a:cubicBezTo>
                  <a:pt x="2499080" y="903275"/>
                  <a:pt x="2482276" y="909167"/>
                  <a:pt x="2463507" y="909604"/>
                </a:cubicBezTo>
                <a:cubicBezTo>
                  <a:pt x="2449976" y="909822"/>
                  <a:pt x="2436227" y="910040"/>
                  <a:pt x="2424005" y="915715"/>
                </a:cubicBezTo>
                <a:cubicBezTo>
                  <a:pt x="2400871" y="926408"/>
                  <a:pt x="2375556" y="928373"/>
                  <a:pt x="2351331" y="934047"/>
                </a:cubicBezTo>
                <a:cubicBezTo>
                  <a:pt x="2334526" y="937975"/>
                  <a:pt x="2320340" y="944086"/>
                  <a:pt x="2307683" y="954343"/>
                </a:cubicBezTo>
                <a:cubicBezTo>
                  <a:pt x="2299608" y="960891"/>
                  <a:pt x="2291096" y="964382"/>
                  <a:pt x="2280839" y="964164"/>
                </a:cubicBezTo>
                <a:cubicBezTo>
                  <a:pt x="2269272" y="963946"/>
                  <a:pt x="2259233" y="967220"/>
                  <a:pt x="2250285" y="975731"/>
                </a:cubicBezTo>
                <a:cubicBezTo>
                  <a:pt x="2243083" y="982496"/>
                  <a:pt x="2235008" y="992099"/>
                  <a:pt x="2224969" y="991226"/>
                </a:cubicBezTo>
                <a:cubicBezTo>
                  <a:pt x="2210783" y="989917"/>
                  <a:pt x="2198562" y="994500"/>
                  <a:pt x="2185686" y="997555"/>
                </a:cubicBezTo>
                <a:cubicBezTo>
                  <a:pt x="2177393" y="999519"/>
                  <a:pt x="2171500" y="997119"/>
                  <a:pt x="2168008" y="989044"/>
                </a:cubicBezTo>
                <a:cubicBezTo>
                  <a:pt x="2158187" y="967001"/>
                  <a:pt x="2146184" y="946268"/>
                  <a:pt x="2134617" y="925317"/>
                </a:cubicBezTo>
                <a:cubicBezTo>
                  <a:pt x="2103627" y="869011"/>
                  <a:pt x="2067181" y="816633"/>
                  <a:pt x="2021787" y="771021"/>
                </a:cubicBezTo>
                <a:cubicBezTo>
                  <a:pt x="2008037" y="757271"/>
                  <a:pt x="1991888" y="746578"/>
                  <a:pt x="1974646" y="738066"/>
                </a:cubicBezTo>
                <a:cubicBezTo>
                  <a:pt x="1940601" y="721043"/>
                  <a:pt x="1906555" y="703802"/>
                  <a:pt x="1873383" y="684815"/>
                </a:cubicBezTo>
                <a:cubicBezTo>
                  <a:pt x="1852213" y="672594"/>
                  <a:pt x="1831698" y="659499"/>
                  <a:pt x="1819259" y="637239"/>
                </a:cubicBezTo>
                <a:cubicBezTo>
                  <a:pt x="1814676" y="629382"/>
                  <a:pt x="1810965" y="621089"/>
                  <a:pt x="1817076" y="612796"/>
                </a:cubicBezTo>
                <a:cubicBezTo>
                  <a:pt x="1832135" y="592499"/>
                  <a:pt x="1836282" y="569366"/>
                  <a:pt x="1835409" y="544705"/>
                </a:cubicBezTo>
                <a:cubicBezTo>
                  <a:pt x="1835190" y="537503"/>
                  <a:pt x="1833663" y="530955"/>
                  <a:pt x="1828861" y="525499"/>
                </a:cubicBezTo>
                <a:cubicBezTo>
                  <a:pt x="1823842" y="519825"/>
                  <a:pt x="1822532" y="513278"/>
                  <a:pt x="1824715" y="506076"/>
                </a:cubicBezTo>
                <a:cubicBezTo>
                  <a:pt x="1827334" y="497783"/>
                  <a:pt x="1826897" y="489490"/>
                  <a:pt x="1825151" y="481196"/>
                </a:cubicBezTo>
                <a:cubicBezTo>
                  <a:pt x="1821005" y="462428"/>
                  <a:pt x="1815985" y="443877"/>
                  <a:pt x="1812275" y="424890"/>
                </a:cubicBezTo>
                <a:cubicBezTo>
                  <a:pt x="1809220" y="409177"/>
                  <a:pt x="1800272" y="396519"/>
                  <a:pt x="1787177" y="386480"/>
                </a:cubicBezTo>
                <a:cubicBezTo>
                  <a:pt x="1768845" y="372512"/>
                  <a:pt x="1748330" y="365965"/>
                  <a:pt x="1725415" y="365747"/>
                </a:cubicBezTo>
                <a:cubicBezTo>
                  <a:pt x="1714939" y="365747"/>
                  <a:pt x="1704027" y="367929"/>
                  <a:pt x="1693988" y="364219"/>
                </a:cubicBezTo>
                <a:cubicBezTo>
                  <a:pt x="1686568" y="361382"/>
                  <a:pt x="1679803" y="362691"/>
                  <a:pt x="1672819" y="365528"/>
                </a:cubicBezTo>
                <a:cubicBezTo>
                  <a:pt x="1669109" y="367056"/>
                  <a:pt x="1665617" y="369239"/>
                  <a:pt x="1661689" y="370112"/>
                </a:cubicBezTo>
                <a:cubicBezTo>
                  <a:pt x="1638773" y="375568"/>
                  <a:pt x="1619132" y="386916"/>
                  <a:pt x="1601454" y="401975"/>
                </a:cubicBezTo>
                <a:cubicBezTo>
                  <a:pt x="1586395" y="414851"/>
                  <a:pt x="1571337" y="428600"/>
                  <a:pt x="1569591" y="449770"/>
                </a:cubicBezTo>
                <a:cubicBezTo>
                  <a:pt x="1567408" y="476177"/>
                  <a:pt x="1568718" y="502802"/>
                  <a:pt x="1576138" y="528773"/>
                </a:cubicBezTo>
                <a:cubicBezTo>
                  <a:pt x="1578975" y="538594"/>
                  <a:pt x="1579193" y="547978"/>
                  <a:pt x="1576356" y="557799"/>
                </a:cubicBezTo>
                <a:cubicBezTo>
                  <a:pt x="1572428" y="571548"/>
                  <a:pt x="1567627" y="584861"/>
                  <a:pt x="1564135" y="598610"/>
                </a:cubicBezTo>
                <a:cubicBezTo>
                  <a:pt x="1562607" y="604939"/>
                  <a:pt x="1559770" y="612359"/>
                  <a:pt x="1565881" y="616942"/>
                </a:cubicBezTo>
                <a:cubicBezTo>
                  <a:pt x="1572210" y="621962"/>
                  <a:pt x="1577011" y="614978"/>
                  <a:pt x="1582031" y="611923"/>
                </a:cubicBezTo>
                <a:cubicBezTo>
                  <a:pt x="1591633" y="606030"/>
                  <a:pt x="1596871" y="607776"/>
                  <a:pt x="1600145" y="618252"/>
                </a:cubicBezTo>
                <a:cubicBezTo>
                  <a:pt x="1605164" y="635711"/>
                  <a:pt x="1612366" y="652516"/>
                  <a:pt x="1619132" y="669320"/>
                </a:cubicBezTo>
                <a:cubicBezTo>
                  <a:pt x="1627643" y="690926"/>
                  <a:pt x="1626770" y="693327"/>
                  <a:pt x="1606037" y="703802"/>
                </a:cubicBezTo>
                <a:cubicBezTo>
                  <a:pt x="1605382" y="704021"/>
                  <a:pt x="1604728" y="704457"/>
                  <a:pt x="1604073" y="704675"/>
                </a:cubicBezTo>
                <a:cubicBezTo>
                  <a:pt x="1573737" y="717115"/>
                  <a:pt x="1546675" y="733920"/>
                  <a:pt x="1523760" y="757708"/>
                </a:cubicBezTo>
                <a:cubicBezTo>
                  <a:pt x="1507392" y="774513"/>
                  <a:pt x="1490151" y="790444"/>
                  <a:pt x="1486004" y="814014"/>
                </a:cubicBezTo>
                <a:cubicBezTo>
                  <a:pt x="1472255" y="785643"/>
                  <a:pt x="1472037" y="755744"/>
                  <a:pt x="1480985" y="725408"/>
                </a:cubicBezTo>
                <a:cubicBezTo>
                  <a:pt x="1482076" y="721916"/>
                  <a:pt x="1482512" y="718206"/>
                  <a:pt x="1482731" y="714714"/>
                </a:cubicBezTo>
                <a:cubicBezTo>
                  <a:pt x="1483822" y="691144"/>
                  <a:pt x="1492333" y="671721"/>
                  <a:pt x="1514157" y="660372"/>
                </a:cubicBezTo>
                <a:cubicBezTo>
                  <a:pt x="1514812" y="659936"/>
                  <a:pt x="1515249" y="659499"/>
                  <a:pt x="1515903" y="659063"/>
                </a:cubicBezTo>
                <a:cubicBezTo>
                  <a:pt x="1540783" y="637894"/>
                  <a:pt x="1538164" y="608867"/>
                  <a:pt x="1537727" y="580714"/>
                </a:cubicBezTo>
                <a:cubicBezTo>
                  <a:pt x="1537727" y="578968"/>
                  <a:pt x="1535982" y="577441"/>
                  <a:pt x="1535545" y="575695"/>
                </a:cubicBezTo>
                <a:cubicBezTo>
                  <a:pt x="1530526" y="557581"/>
                  <a:pt x="1522232" y="539903"/>
                  <a:pt x="1521796" y="520916"/>
                </a:cubicBezTo>
                <a:cubicBezTo>
                  <a:pt x="1521141" y="488835"/>
                  <a:pt x="1518304" y="457408"/>
                  <a:pt x="1509574" y="426200"/>
                </a:cubicBezTo>
                <a:cubicBezTo>
                  <a:pt x="1503900" y="405467"/>
                  <a:pt x="1494734" y="387789"/>
                  <a:pt x="1479894" y="372730"/>
                </a:cubicBezTo>
                <a:cubicBezTo>
                  <a:pt x="1462434" y="354835"/>
                  <a:pt x="1442793" y="340431"/>
                  <a:pt x="1418786" y="332138"/>
                </a:cubicBezTo>
                <a:cubicBezTo>
                  <a:pt x="1404164" y="326900"/>
                  <a:pt x="1390196" y="320789"/>
                  <a:pt x="1374483" y="318388"/>
                </a:cubicBezTo>
                <a:cubicBezTo>
                  <a:pt x="1350913" y="314678"/>
                  <a:pt x="1326907" y="309659"/>
                  <a:pt x="1313157" y="286089"/>
                </a:cubicBezTo>
                <a:cubicBezTo>
                  <a:pt x="1311411" y="283033"/>
                  <a:pt x="1308793" y="280196"/>
                  <a:pt x="1306828" y="277141"/>
                </a:cubicBezTo>
                <a:cubicBezTo>
                  <a:pt x="1303555" y="271903"/>
                  <a:pt x="1298972" y="270157"/>
                  <a:pt x="1293079" y="270375"/>
                </a:cubicBezTo>
                <a:cubicBezTo>
                  <a:pt x="1276056" y="271248"/>
                  <a:pt x="1271473" y="267538"/>
                  <a:pt x="1270819" y="250734"/>
                </a:cubicBezTo>
                <a:cubicBezTo>
                  <a:pt x="1269727" y="226291"/>
                  <a:pt x="1274092" y="202939"/>
                  <a:pt x="1286532" y="181551"/>
                </a:cubicBezTo>
                <a:cubicBezTo>
                  <a:pt x="1289806" y="175877"/>
                  <a:pt x="1291115" y="169766"/>
                  <a:pt x="1290024" y="163655"/>
                </a:cubicBezTo>
                <a:cubicBezTo>
                  <a:pt x="1287841" y="152962"/>
                  <a:pt x="1288933" y="142486"/>
                  <a:pt x="1291115" y="132229"/>
                </a:cubicBezTo>
                <a:cubicBezTo>
                  <a:pt x="1293734" y="120007"/>
                  <a:pt x="1290242" y="109313"/>
                  <a:pt x="1284786" y="98838"/>
                </a:cubicBezTo>
                <a:cubicBezTo>
                  <a:pt x="1281294" y="92072"/>
                  <a:pt x="1278020" y="85307"/>
                  <a:pt x="1279112" y="77232"/>
                </a:cubicBezTo>
                <a:cubicBezTo>
                  <a:pt x="1279985" y="71339"/>
                  <a:pt x="1276711" y="67193"/>
                  <a:pt x="1272346" y="63264"/>
                </a:cubicBezTo>
                <a:cubicBezTo>
                  <a:pt x="1261434" y="53444"/>
                  <a:pt x="1255323" y="39040"/>
                  <a:pt x="1243757" y="29655"/>
                </a:cubicBezTo>
                <a:cubicBezTo>
                  <a:pt x="1243102" y="29001"/>
                  <a:pt x="1243320" y="27691"/>
                  <a:pt x="1243102" y="26600"/>
                </a:cubicBezTo>
                <a:cubicBezTo>
                  <a:pt x="1233718" y="21144"/>
                  <a:pt x="1223897" y="16997"/>
                  <a:pt x="1213421" y="13724"/>
                </a:cubicBezTo>
                <a:cubicBezTo>
                  <a:pt x="1187450" y="5649"/>
                  <a:pt x="1160825" y="3466"/>
                  <a:pt x="1134200" y="629"/>
                </a:cubicBezTo>
                <a:cubicBezTo>
                  <a:pt x="1113685" y="-1553"/>
                  <a:pt x="1094698" y="1720"/>
                  <a:pt x="1078330" y="13942"/>
                </a:cubicBezTo>
                <a:cubicBezTo>
                  <a:pt x="1056069" y="30528"/>
                  <a:pt x="1041883" y="53662"/>
                  <a:pt x="1034682" y="79851"/>
                </a:cubicBezTo>
                <a:cubicBezTo>
                  <a:pt x="1028789" y="100584"/>
                  <a:pt x="1019186" y="115424"/>
                  <a:pt x="997799" y="120662"/>
                </a:cubicBezTo>
                <a:cubicBezTo>
                  <a:pt x="994307" y="121535"/>
                  <a:pt x="991033" y="123281"/>
                  <a:pt x="987760" y="124808"/>
                </a:cubicBezTo>
                <a:cubicBezTo>
                  <a:pt x="972701" y="130701"/>
                  <a:pt x="963098" y="141177"/>
                  <a:pt x="960916" y="157545"/>
                </a:cubicBezTo>
                <a:cubicBezTo>
                  <a:pt x="960261" y="162346"/>
                  <a:pt x="958734" y="164965"/>
                  <a:pt x="953278" y="166056"/>
                </a:cubicBezTo>
                <a:cubicBezTo>
                  <a:pt x="941056" y="168457"/>
                  <a:pt x="929271" y="172603"/>
                  <a:pt x="923815" y="185698"/>
                </a:cubicBezTo>
                <a:cubicBezTo>
                  <a:pt x="922506" y="188753"/>
                  <a:pt x="919232" y="191372"/>
                  <a:pt x="915958" y="192900"/>
                </a:cubicBezTo>
                <a:cubicBezTo>
                  <a:pt x="902209" y="199447"/>
                  <a:pt x="894789" y="212105"/>
                  <a:pt x="886059" y="223672"/>
                </a:cubicBezTo>
                <a:cubicBezTo>
                  <a:pt x="873620" y="240040"/>
                  <a:pt x="868382" y="260554"/>
                  <a:pt x="853978" y="275613"/>
                </a:cubicBezTo>
                <a:cubicBezTo>
                  <a:pt x="847431" y="282597"/>
                  <a:pt x="843284" y="290890"/>
                  <a:pt x="842193" y="300711"/>
                </a:cubicBezTo>
                <a:cubicBezTo>
                  <a:pt x="841756" y="305512"/>
                  <a:pt x="839574" y="309659"/>
                  <a:pt x="835646" y="312714"/>
                </a:cubicBezTo>
                <a:cubicBezTo>
                  <a:pt x="830408" y="336066"/>
                  <a:pt x="826698" y="359854"/>
                  <a:pt x="812948" y="380369"/>
                </a:cubicBezTo>
                <a:cubicBezTo>
                  <a:pt x="809675" y="385170"/>
                  <a:pt x="807929" y="390844"/>
                  <a:pt x="807056" y="396737"/>
                </a:cubicBezTo>
                <a:cubicBezTo>
                  <a:pt x="803782" y="419216"/>
                  <a:pt x="795271" y="440167"/>
                  <a:pt x="786978" y="461118"/>
                </a:cubicBezTo>
                <a:cubicBezTo>
                  <a:pt x="774102" y="493418"/>
                  <a:pt x="758388" y="524845"/>
                  <a:pt x="750531" y="559108"/>
                </a:cubicBezTo>
                <a:cubicBezTo>
                  <a:pt x="746385" y="576350"/>
                  <a:pt x="743111" y="594027"/>
                  <a:pt x="739401" y="611268"/>
                </a:cubicBezTo>
                <a:cubicBezTo>
                  <a:pt x="732854" y="642258"/>
                  <a:pt x="728271" y="673467"/>
                  <a:pt x="735691" y="705330"/>
                </a:cubicBezTo>
                <a:cubicBezTo>
                  <a:pt x="738092" y="716242"/>
                  <a:pt x="743111" y="724317"/>
                  <a:pt x="752059" y="729773"/>
                </a:cubicBezTo>
                <a:cubicBezTo>
                  <a:pt x="772792" y="742213"/>
                  <a:pt x="795489" y="746141"/>
                  <a:pt x="819277" y="742431"/>
                </a:cubicBezTo>
                <a:cubicBezTo>
                  <a:pt x="838919" y="739376"/>
                  <a:pt x="856160" y="729337"/>
                  <a:pt x="873183" y="719516"/>
                </a:cubicBezTo>
                <a:cubicBezTo>
                  <a:pt x="887151" y="711441"/>
                  <a:pt x="900463" y="707513"/>
                  <a:pt x="913558" y="721043"/>
                </a:cubicBezTo>
                <a:cubicBezTo>
                  <a:pt x="919668" y="727372"/>
                  <a:pt x="926434" y="726063"/>
                  <a:pt x="932981" y="721043"/>
                </a:cubicBezTo>
                <a:cubicBezTo>
                  <a:pt x="941056" y="714933"/>
                  <a:pt x="949349" y="709040"/>
                  <a:pt x="957206" y="702493"/>
                </a:cubicBezTo>
                <a:cubicBezTo>
                  <a:pt x="973138" y="689398"/>
                  <a:pt x="991033" y="678923"/>
                  <a:pt x="1005437" y="663646"/>
                </a:cubicBezTo>
                <a:cubicBezTo>
                  <a:pt x="1012857" y="655789"/>
                  <a:pt x="1021805" y="656662"/>
                  <a:pt x="1023770" y="664955"/>
                </a:cubicBezTo>
                <a:cubicBezTo>
                  <a:pt x="1028353" y="685034"/>
                  <a:pt x="1038173" y="703802"/>
                  <a:pt x="1037519" y="725190"/>
                </a:cubicBezTo>
                <a:cubicBezTo>
                  <a:pt x="1037082" y="741122"/>
                  <a:pt x="1036209" y="757053"/>
                  <a:pt x="1041665" y="772767"/>
                </a:cubicBezTo>
                <a:cubicBezTo>
                  <a:pt x="1044284" y="780405"/>
                  <a:pt x="1040356" y="785861"/>
                  <a:pt x="1032717" y="787389"/>
                </a:cubicBezTo>
                <a:cubicBezTo>
                  <a:pt x="1017222" y="790226"/>
                  <a:pt x="1008056" y="800047"/>
                  <a:pt x="1001509" y="813359"/>
                </a:cubicBezTo>
                <a:cubicBezTo>
                  <a:pt x="998017" y="820125"/>
                  <a:pt x="993652" y="826454"/>
                  <a:pt x="989506" y="832783"/>
                </a:cubicBezTo>
                <a:cubicBezTo>
                  <a:pt x="984486" y="840421"/>
                  <a:pt x="980121" y="848060"/>
                  <a:pt x="980340" y="857881"/>
                </a:cubicBezTo>
                <a:cubicBezTo>
                  <a:pt x="980558" y="864428"/>
                  <a:pt x="976411" y="869447"/>
                  <a:pt x="972265" y="874031"/>
                </a:cubicBezTo>
                <a:cubicBezTo>
                  <a:pt x="960043" y="887780"/>
                  <a:pt x="949349" y="902838"/>
                  <a:pt x="936909" y="916588"/>
                </a:cubicBezTo>
                <a:cubicBezTo>
                  <a:pt x="935164" y="918988"/>
                  <a:pt x="934945" y="921825"/>
                  <a:pt x="935164" y="924881"/>
                </a:cubicBezTo>
                <a:cubicBezTo>
                  <a:pt x="935164" y="927063"/>
                  <a:pt x="934945" y="929246"/>
                  <a:pt x="934727" y="931210"/>
                </a:cubicBezTo>
                <a:cubicBezTo>
                  <a:pt x="938437" y="921171"/>
                  <a:pt x="939965" y="920079"/>
                  <a:pt x="944766" y="919206"/>
                </a:cubicBezTo>
                <a:cubicBezTo>
                  <a:pt x="912903" y="989698"/>
                  <a:pt x="912466" y="1062373"/>
                  <a:pt x="930580" y="1136357"/>
                </a:cubicBezTo>
                <a:cubicBezTo>
                  <a:pt x="931017" y="1138102"/>
                  <a:pt x="931453" y="1139848"/>
                  <a:pt x="931890" y="1141594"/>
                </a:cubicBezTo>
                <a:cubicBezTo>
                  <a:pt x="927743" y="1140503"/>
                  <a:pt x="927743" y="1140503"/>
                  <a:pt x="926216" y="1136138"/>
                </a:cubicBezTo>
                <a:cubicBezTo>
                  <a:pt x="925997" y="1135265"/>
                  <a:pt x="925779" y="1134392"/>
                  <a:pt x="925343" y="1133519"/>
                </a:cubicBezTo>
                <a:cubicBezTo>
                  <a:pt x="925997" y="1135920"/>
                  <a:pt x="926434" y="1138539"/>
                  <a:pt x="926870" y="1140940"/>
                </a:cubicBezTo>
                <a:cubicBezTo>
                  <a:pt x="927525" y="1145959"/>
                  <a:pt x="927962" y="1150760"/>
                  <a:pt x="930799" y="1155344"/>
                </a:cubicBezTo>
                <a:cubicBezTo>
                  <a:pt x="936473" y="1164291"/>
                  <a:pt x="935382" y="1172803"/>
                  <a:pt x="928616" y="1181532"/>
                </a:cubicBezTo>
                <a:cubicBezTo>
                  <a:pt x="919668" y="1193099"/>
                  <a:pt x="913776" y="1206848"/>
                  <a:pt x="911375" y="1221034"/>
                </a:cubicBezTo>
                <a:cubicBezTo>
                  <a:pt x="909629" y="1231073"/>
                  <a:pt x="905919" y="1239585"/>
                  <a:pt x="900681" y="1248096"/>
                </a:cubicBezTo>
                <a:cubicBezTo>
                  <a:pt x="887805" y="1268392"/>
                  <a:pt x="874056" y="1288034"/>
                  <a:pt x="861398" y="1308331"/>
                </a:cubicBezTo>
                <a:cubicBezTo>
                  <a:pt x="858124" y="1313568"/>
                  <a:pt x="854633" y="1318806"/>
                  <a:pt x="850268" y="1323171"/>
                </a:cubicBezTo>
                <a:cubicBezTo>
                  <a:pt x="845248" y="1328409"/>
                  <a:pt x="840229" y="1328190"/>
                  <a:pt x="835209" y="1322953"/>
                </a:cubicBezTo>
                <a:cubicBezTo>
                  <a:pt x="831062" y="1318370"/>
                  <a:pt x="827789" y="1313132"/>
                  <a:pt x="823642" y="1308549"/>
                </a:cubicBezTo>
                <a:cubicBezTo>
                  <a:pt x="816877" y="1301129"/>
                  <a:pt x="810111" y="1294581"/>
                  <a:pt x="799199" y="1293490"/>
                </a:cubicBezTo>
                <a:cubicBezTo>
                  <a:pt x="779339" y="1291744"/>
                  <a:pt x="766027" y="1299819"/>
                  <a:pt x="758606" y="1319024"/>
                </a:cubicBezTo>
                <a:cubicBezTo>
                  <a:pt x="753150" y="1332992"/>
                  <a:pt x="753369" y="1332992"/>
                  <a:pt x="738528" y="1328409"/>
                </a:cubicBezTo>
                <a:cubicBezTo>
                  <a:pt x="725434" y="1324480"/>
                  <a:pt x="712121" y="1323171"/>
                  <a:pt x="699027" y="1328190"/>
                </a:cubicBezTo>
                <a:cubicBezTo>
                  <a:pt x="680040" y="1335393"/>
                  <a:pt x="661707" y="1332774"/>
                  <a:pt x="644466" y="1323171"/>
                </a:cubicBezTo>
                <a:cubicBezTo>
                  <a:pt x="622860" y="1310949"/>
                  <a:pt x="600818" y="1308549"/>
                  <a:pt x="577466" y="1316187"/>
                </a:cubicBezTo>
                <a:cubicBezTo>
                  <a:pt x="564154" y="1320552"/>
                  <a:pt x="550404" y="1319243"/>
                  <a:pt x="538619" y="1312041"/>
                </a:cubicBezTo>
                <a:cubicBezTo>
                  <a:pt x="518323" y="1299601"/>
                  <a:pt x="497808" y="1296327"/>
                  <a:pt x="475111" y="1304184"/>
                </a:cubicBezTo>
                <a:cubicBezTo>
                  <a:pt x="462017" y="1308549"/>
                  <a:pt x="449140" y="1307239"/>
                  <a:pt x="437574" y="1299601"/>
                </a:cubicBezTo>
                <a:cubicBezTo>
                  <a:pt x="418368" y="1287161"/>
                  <a:pt x="398290" y="1283669"/>
                  <a:pt x="376248" y="1291308"/>
                </a:cubicBezTo>
                <a:cubicBezTo>
                  <a:pt x="359225" y="1297200"/>
                  <a:pt x="342639" y="1294581"/>
                  <a:pt x="327144" y="1285633"/>
                </a:cubicBezTo>
                <a:cubicBezTo>
                  <a:pt x="305974" y="1273630"/>
                  <a:pt x="283714" y="1269920"/>
                  <a:pt x="260144" y="1277777"/>
                </a:cubicBezTo>
                <a:cubicBezTo>
                  <a:pt x="242248" y="1283669"/>
                  <a:pt x="224352" y="1281487"/>
                  <a:pt x="208639" y="1272103"/>
                </a:cubicBezTo>
                <a:cubicBezTo>
                  <a:pt x="187687" y="1259663"/>
                  <a:pt x="166736" y="1258790"/>
                  <a:pt x="143603" y="1264901"/>
                </a:cubicBezTo>
                <a:cubicBezTo>
                  <a:pt x="127453" y="1269265"/>
                  <a:pt x="109775" y="1268611"/>
                  <a:pt x="96026" y="1259226"/>
                </a:cubicBezTo>
                <a:cubicBezTo>
                  <a:pt x="66127" y="1238712"/>
                  <a:pt x="35573" y="1246787"/>
                  <a:pt x="4801" y="1253116"/>
                </a:cubicBezTo>
                <a:cubicBezTo>
                  <a:pt x="2837" y="1253552"/>
                  <a:pt x="1528" y="1255953"/>
                  <a:pt x="0" y="1257480"/>
                </a:cubicBezTo>
                <a:cubicBezTo>
                  <a:pt x="0" y="1291744"/>
                  <a:pt x="0" y="1325790"/>
                  <a:pt x="0" y="1360054"/>
                </a:cubicBezTo>
                <a:cubicBezTo>
                  <a:pt x="11130" y="1361581"/>
                  <a:pt x="18769" y="1366164"/>
                  <a:pt x="21824" y="1378604"/>
                </a:cubicBezTo>
                <a:cubicBezTo>
                  <a:pt x="28371" y="1405230"/>
                  <a:pt x="30117" y="1432510"/>
                  <a:pt x="32300" y="1459572"/>
                </a:cubicBezTo>
                <a:cubicBezTo>
                  <a:pt x="32954" y="1468301"/>
                  <a:pt x="29463" y="1471357"/>
                  <a:pt x="20515" y="1469393"/>
                </a:cubicBezTo>
                <a:cubicBezTo>
                  <a:pt x="13749" y="1467865"/>
                  <a:pt x="6765" y="1467647"/>
                  <a:pt x="0" y="1466774"/>
                </a:cubicBezTo>
                <a:cubicBezTo>
                  <a:pt x="0" y="1478341"/>
                  <a:pt x="0" y="1490125"/>
                  <a:pt x="0" y="1501692"/>
                </a:cubicBezTo>
                <a:cubicBezTo>
                  <a:pt x="1528" y="1501692"/>
                  <a:pt x="2837" y="1501474"/>
                  <a:pt x="4365" y="1501474"/>
                </a:cubicBezTo>
                <a:cubicBezTo>
                  <a:pt x="33391" y="1503002"/>
                  <a:pt x="35573" y="1504748"/>
                  <a:pt x="37974" y="1533119"/>
                </a:cubicBezTo>
                <a:cubicBezTo>
                  <a:pt x="40375" y="1563891"/>
                  <a:pt x="42339" y="1594445"/>
                  <a:pt x="44085" y="1625217"/>
                </a:cubicBezTo>
                <a:cubicBezTo>
                  <a:pt x="44958" y="1638966"/>
                  <a:pt x="43430" y="1639839"/>
                  <a:pt x="29463" y="1638966"/>
                </a:cubicBezTo>
                <a:cubicBezTo>
                  <a:pt x="19642" y="1638311"/>
                  <a:pt x="10039" y="1637657"/>
                  <a:pt x="218" y="1637002"/>
                </a:cubicBezTo>
                <a:cubicBezTo>
                  <a:pt x="218" y="1648569"/>
                  <a:pt x="218" y="1660354"/>
                  <a:pt x="218" y="1671920"/>
                </a:cubicBezTo>
                <a:cubicBezTo>
                  <a:pt x="12876" y="1673230"/>
                  <a:pt x="25534" y="1674539"/>
                  <a:pt x="38192" y="1675630"/>
                </a:cubicBezTo>
                <a:cubicBezTo>
                  <a:pt x="44521" y="1676067"/>
                  <a:pt x="48231" y="1678686"/>
                  <a:pt x="48668" y="1685451"/>
                </a:cubicBezTo>
                <a:cubicBezTo>
                  <a:pt x="51505" y="1725171"/>
                  <a:pt x="54560" y="1765109"/>
                  <a:pt x="57616" y="1804829"/>
                </a:cubicBezTo>
                <a:cubicBezTo>
                  <a:pt x="58270" y="1812904"/>
                  <a:pt x="55215" y="1816614"/>
                  <a:pt x="46922" y="1814650"/>
                </a:cubicBezTo>
                <a:cubicBezTo>
                  <a:pt x="31427" y="1811158"/>
                  <a:pt x="15059" y="1813122"/>
                  <a:pt x="436" y="1805048"/>
                </a:cubicBezTo>
                <a:cubicBezTo>
                  <a:pt x="436" y="1818142"/>
                  <a:pt x="436" y="1831236"/>
                  <a:pt x="436" y="1844331"/>
                </a:cubicBezTo>
                <a:cubicBezTo>
                  <a:pt x="5238" y="1843676"/>
                  <a:pt x="9821" y="1844331"/>
                  <a:pt x="14186" y="1846077"/>
                </a:cubicBezTo>
                <a:cubicBezTo>
                  <a:pt x="14186" y="1846077"/>
                  <a:pt x="14186" y="1846077"/>
                  <a:pt x="14186" y="1846077"/>
                </a:cubicBezTo>
                <a:cubicBezTo>
                  <a:pt x="24879" y="1847823"/>
                  <a:pt x="35355" y="1850223"/>
                  <a:pt x="46267" y="1851096"/>
                </a:cubicBezTo>
                <a:cubicBezTo>
                  <a:pt x="58707" y="1851969"/>
                  <a:pt x="61544" y="1860263"/>
                  <a:pt x="61762" y="1870083"/>
                </a:cubicBezTo>
                <a:cubicBezTo>
                  <a:pt x="62853" y="1903038"/>
                  <a:pt x="67437" y="1935774"/>
                  <a:pt x="69837" y="1968510"/>
                </a:cubicBezTo>
                <a:cubicBezTo>
                  <a:pt x="70055" y="1971347"/>
                  <a:pt x="70055" y="1974403"/>
                  <a:pt x="70274" y="1977240"/>
                </a:cubicBezTo>
                <a:cubicBezTo>
                  <a:pt x="70928" y="1985533"/>
                  <a:pt x="67873" y="1989243"/>
                  <a:pt x="58925" y="1988588"/>
                </a:cubicBezTo>
                <a:cubicBezTo>
                  <a:pt x="39283" y="1986843"/>
                  <a:pt x="19860" y="1985533"/>
                  <a:pt x="218" y="1984005"/>
                </a:cubicBezTo>
                <a:cubicBezTo>
                  <a:pt x="218" y="1996445"/>
                  <a:pt x="218" y="2008667"/>
                  <a:pt x="218" y="2021106"/>
                </a:cubicBezTo>
                <a:cubicBezTo>
                  <a:pt x="21606" y="2021106"/>
                  <a:pt x="42994" y="2023071"/>
                  <a:pt x="64163" y="2025035"/>
                </a:cubicBezTo>
                <a:cubicBezTo>
                  <a:pt x="70710" y="2025689"/>
                  <a:pt x="73766" y="2028963"/>
                  <a:pt x="74202" y="2035292"/>
                </a:cubicBezTo>
                <a:cubicBezTo>
                  <a:pt x="77039" y="2075448"/>
                  <a:pt x="79876" y="2115605"/>
                  <a:pt x="82932" y="2155543"/>
                </a:cubicBezTo>
                <a:cubicBezTo>
                  <a:pt x="83586" y="2164491"/>
                  <a:pt x="79658" y="2167110"/>
                  <a:pt x="71365" y="2166019"/>
                </a:cubicBezTo>
                <a:cubicBezTo>
                  <a:pt x="47795" y="2162745"/>
                  <a:pt x="24007" y="2159690"/>
                  <a:pt x="218" y="2156416"/>
                </a:cubicBezTo>
                <a:cubicBezTo>
                  <a:pt x="218" y="2168856"/>
                  <a:pt x="218" y="2181077"/>
                  <a:pt x="218" y="2193517"/>
                </a:cubicBezTo>
                <a:cubicBezTo>
                  <a:pt x="25752" y="2196791"/>
                  <a:pt x="51505" y="2200064"/>
                  <a:pt x="77039" y="2203120"/>
                </a:cubicBezTo>
                <a:cubicBezTo>
                  <a:pt x="84023" y="2203993"/>
                  <a:pt x="87078" y="2207703"/>
                  <a:pt x="87515" y="2214686"/>
                </a:cubicBezTo>
                <a:cubicBezTo>
                  <a:pt x="89915" y="2251351"/>
                  <a:pt x="92316" y="2288015"/>
                  <a:pt x="95153" y="2324680"/>
                </a:cubicBezTo>
                <a:cubicBezTo>
                  <a:pt x="95808" y="2334283"/>
                  <a:pt x="92753" y="2337993"/>
                  <a:pt x="82932" y="2337120"/>
                </a:cubicBezTo>
                <a:cubicBezTo>
                  <a:pt x="55433" y="2334937"/>
                  <a:pt x="27717" y="2334501"/>
                  <a:pt x="218" y="2331009"/>
                </a:cubicBezTo>
                <a:cubicBezTo>
                  <a:pt x="218" y="2343449"/>
                  <a:pt x="218" y="2355670"/>
                  <a:pt x="218" y="2368110"/>
                </a:cubicBezTo>
                <a:cubicBezTo>
                  <a:pt x="27717" y="2370074"/>
                  <a:pt x="55215" y="2372038"/>
                  <a:pt x="82713" y="2374003"/>
                </a:cubicBezTo>
                <a:cubicBezTo>
                  <a:pt x="97990" y="2375094"/>
                  <a:pt x="98645" y="2375530"/>
                  <a:pt x="99736" y="2390371"/>
                </a:cubicBezTo>
                <a:cubicBezTo>
                  <a:pt x="100609" y="2404556"/>
                  <a:pt x="101046" y="2418742"/>
                  <a:pt x="102137" y="2432709"/>
                </a:cubicBezTo>
                <a:cubicBezTo>
                  <a:pt x="102792" y="2440348"/>
                  <a:pt x="99954" y="2444931"/>
                  <a:pt x="93189" y="2447986"/>
                </a:cubicBezTo>
                <a:cubicBezTo>
                  <a:pt x="79658" y="2454097"/>
                  <a:pt x="64599" y="2458462"/>
                  <a:pt x="53251" y="2467410"/>
                </a:cubicBezTo>
                <a:cubicBezTo>
                  <a:pt x="41248" y="2477012"/>
                  <a:pt x="28371" y="2477449"/>
                  <a:pt x="14840" y="2479195"/>
                </a:cubicBezTo>
                <a:cubicBezTo>
                  <a:pt x="6111" y="2480504"/>
                  <a:pt x="1746" y="2477667"/>
                  <a:pt x="2182" y="2468283"/>
                </a:cubicBezTo>
                <a:cubicBezTo>
                  <a:pt x="2401" y="2461735"/>
                  <a:pt x="2619" y="2455188"/>
                  <a:pt x="436" y="2448859"/>
                </a:cubicBezTo>
                <a:cubicBezTo>
                  <a:pt x="436" y="2506693"/>
                  <a:pt x="655" y="2564527"/>
                  <a:pt x="218" y="2622361"/>
                </a:cubicBezTo>
                <a:cubicBezTo>
                  <a:pt x="218" y="2630654"/>
                  <a:pt x="2182" y="2632400"/>
                  <a:pt x="10257" y="2632400"/>
                </a:cubicBezTo>
                <a:cubicBezTo>
                  <a:pt x="816659" y="2632182"/>
                  <a:pt x="1623060" y="2632182"/>
                  <a:pt x="2429461" y="2632182"/>
                </a:cubicBezTo>
                <a:cubicBezTo>
                  <a:pt x="2361588" y="2592025"/>
                  <a:pt x="2302881" y="2539647"/>
                  <a:pt x="2239155" y="2494035"/>
                </a:cubicBezTo>
                <a:cubicBezTo>
                  <a:pt x="2226933" y="2485087"/>
                  <a:pt x="2216239" y="2473957"/>
                  <a:pt x="2202709" y="2466537"/>
                </a:cubicBezTo>
                <a:cubicBezTo>
                  <a:pt x="2195507" y="2462608"/>
                  <a:pt x="2197907" y="2456934"/>
                  <a:pt x="2200308" y="2451478"/>
                </a:cubicBezTo>
                <a:cubicBezTo>
                  <a:pt x="2214930" y="2418960"/>
                  <a:pt x="2229552" y="2386660"/>
                  <a:pt x="2244393" y="2354142"/>
                </a:cubicBezTo>
                <a:cubicBezTo>
                  <a:pt x="2251376" y="2338866"/>
                  <a:pt x="2258797" y="2324025"/>
                  <a:pt x="2265344" y="2308748"/>
                </a:cubicBezTo>
                <a:cubicBezTo>
                  <a:pt x="2268399" y="2301983"/>
                  <a:pt x="2271236" y="2300019"/>
                  <a:pt x="2279311" y="2302419"/>
                </a:cubicBezTo>
                <a:cubicBezTo>
                  <a:pt x="2306810" y="2310494"/>
                  <a:pt x="2333872" y="2320097"/>
                  <a:pt x="2361370" y="2328608"/>
                </a:cubicBezTo>
                <a:cubicBezTo>
                  <a:pt x="2379702" y="2334283"/>
                  <a:pt x="2398035" y="2340612"/>
                  <a:pt x="2416367" y="2346504"/>
                </a:cubicBezTo>
                <a:cubicBezTo>
                  <a:pt x="2436445" y="2353051"/>
                  <a:pt x="2456523" y="2361126"/>
                  <a:pt x="2478347" y="2363309"/>
                </a:cubicBezTo>
                <a:cubicBezTo>
                  <a:pt x="2486859" y="2364182"/>
                  <a:pt x="2496243" y="2368110"/>
                  <a:pt x="2505191" y="2370729"/>
                </a:cubicBezTo>
                <a:cubicBezTo>
                  <a:pt x="2513921" y="2373348"/>
                  <a:pt x="2514794" y="2381641"/>
                  <a:pt x="2516539" y="2389061"/>
                </a:cubicBezTo>
                <a:cubicBezTo>
                  <a:pt x="2522650" y="2416341"/>
                  <a:pt x="2524614" y="2444494"/>
                  <a:pt x="2529634" y="2471774"/>
                </a:cubicBezTo>
                <a:cubicBezTo>
                  <a:pt x="2539236" y="2524807"/>
                  <a:pt x="2542510" y="2578494"/>
                  <a:pt x="2545129" y="2632182"/>
                </a:cubicBezTo>
                <a:cubicBezTo>
                  <a:pt x="3090295" y="2632182"/>
                  <a:pt x="3635680" y="2632182"/>
                  <a:pt x="4180847" y="2632400"/>
                </a:cubicBezTo>
                <a:cubicBezTo>
                  <a:pt x="4188922" y="2632400"/>
                  <a:pt x="4190886" y="2630654"/>
                  <a:pt x="4190886" y="2622361"/>
                </a:cubicBezTo>
                <a:cubicBezTo>
                  <a:pt x="4188049" y="2556889"/>
                  <a:pt x="4188267" y="2491198"/>
                  <a:pt x="4188267" y="2425289"/>
                </a:cubicBezTo>
                <a:close/>
                <a:moveTo>
                  <a:pt x="74420" y="2557980"/>
                </a:moveTo>
                <a:cubicBezTo>
                  <a:pt x="73984" y="2562781"/>
                  <a:pt x="71365" y="2567146"/>
                  <a:pt x="66782" y="2566928"/>
                </a:cubicBezTo>
                <a:cubicBezTo>
                  <a:pt x="60889" y="2566709"/>
                  <a:pt x="63726" y="2560817"/>
                  <a:pt x="63508" y="2557325"/>
                </a:cubicBezTo>
                <a:cubicBezTo>
                  <a:pt x="63290" y="2553397"/>
                  <a:pt x="63072" y="2549032"/>
                  <a:pt x="69182" y="2548814"/>
                </a:cubicBezTo>
                <a:cubicBezTo>
                  <a:pt x="74202" y="2549905"/>
                  <a:pt x="74857" y="2553833"/>
                  <a:pt x="74420" y="2557980"/>
                </a:cubicBezTo>
                <a:close/>
                <a:moveTo>
                  <a:pt x="89697" y="2611012"/>
                </a:moveTo>
                <a:cubicBezTo>
                  <a:pt x="85987" y="2609266"/>
                  <a:pt x="77694" y="2613195"/>
                  <a:pt x="79003" y="2604902"/>
                </a:cubicBezTo>
                <a:cubicBezTo>
                  <a:pt x="80095" y="2597918"/>
                  <a:pt x="82277" y="2585915"/>
                  <a:pt x="88169" y="2586351"/>
                </a:cubicBezTo>
                <a:cubicBezTo>
                  <a:pt x="94498" y="2586788"/>
                  <a:pt x="96681" y="2598573"/>
                  <a:pt x="98209" y="2605993"/>
                </a:cubicBezTo>
                <a:cubicBezTo>
                  <a:pt x="99736" y="2612977"/>
                  <a:pt x="92971" y="2609921"/>
                  <a:pt x="89697" y="2611012"/>
                </a:cubicBezTo>
                <a:close/>
                <a:moveTo>
                  <a:pt x="785450" y="1436875"/>
                </a:moveTo>
                <a:cubicBezTo>
                  <a:pt x="788287" y="1437311"/>
                  <a:pt x="790688" y="1437529"/>
                  <a:pt x="790470" y="1440367"/>
                </a:cubicBezTo>
                <a:cubicBezTo>
                  <a:pt x="790251" y="1442767"/>
                  <a:pt x="788942" y="1444513"/>
                  <a:pt x="786541" y="1444513"/>
                </a:cubicBezTo>
                <a:cubicBezTo>
                  <a:pt x="784359" y="1444295"/>
                  <a:pt x="782613" y="1442767"/>
                  <a:pt x="782176" y="1440367"/>
                </a:cubicBezTo>
                <a:cubicBezTo>
                  <a:pt x="781522" y="1437311"/>
                  <a:pt x="784141" y="1437311"/>
                  <a:pt x="785450" y="1436875"/>
                </a:cubicBezTo>
                <a:close/>
                <a:moveTo>
                  <a:pt x="773010" y="1504966"/>
                </a:moveTo>
                <a:cubicBezTo>
                  <a:pt x="772574" y="1510204"/>
                  <a:pt x="772137" y="1515442"/>
                  <a:pt x="768209" y="1521116"/>
                </a:cubicBezTo>
                <a:cubicBezTo>
                  <a:pt x="764717" y="1512823"/>
                  <a:pt x="768209" y="1508894"/>
                  <a:pt x="773010" y="1504966"/>
                </a:cubicBezTo>
                <a:close/>
                <a:moveTo>
                  <a:pt x="762535" y="1767947"/>
                </a:moveTo>
                <a:cubicBezTo>
                  <a:pt x="766245" y="1803302"/>
                  <a:pt x="771483" y="1838439"/>
                  <a:pt x="776066" y="1873793"/>
                </a:cubicBezTo>
                <a:cubicBezTo>
                  <a:pt x="777593" y="1885579"/>
                  <a:pt x="776284" y="1885579"/>
                  <a:pt x="764499" y="1884051"/>
                </a:cubicBezTo>
                <a:cubicBezTo>
                  <a:pt x="744421" y="1881650"/>
                  <a:pt x="724561" y="1877504"/>
                  <a:pt x="704483" y="1874667"/>
                </a:cubicBezTo>
                <a:cubicBezTo>
                  <a:pt x="695317" y="1873357"/>
                  <a:pt x="691170" y="1868774"/>
                  <a:pt x="690297" y="1859826"/>
                </a:cubicBezTo>
                <a:cubicBezTo>
                  <a:pt x="686587" y="1823816"/>
                  <a:pt x="682658" y="1787588"/>
                  <a:pt x="678294" y="1747868"/>
                </a:cubicBezTo>
                <a:cubicBezTo>
                  <a:pt x="677421" y="1742849"/>
                  <a:pt x="681349" y="1740666"/>
                  <a:pt x="689424" y="1742194"/>
                </a:cubicBezTo>
                <a:cubicBezTo>
                  <a:pt x="708629" y="1745686"/>
                  <a:pt x="728053" y="1748741"/>
                  <a:pt x="747258" y="1751797"/>
                </a:cubicBezTo>
                <a:cubicBezTo>
                  <a:pt x="756424" y="1753324"/>
                  <a:pt x="761444" y="1757253"/>
                  <a:pt x="762535" y="1767947"/>
                </a:cubicBezTo>
                <a:close/>
                <a:moveTo>
                  <a:pt x="692698" y="1610158"/>
                </a:moveTo>
                <a:cubicBezTo>
                  <a:pt x="695317" y="1614086"/>
                  <a:pt x="690952" y="1619106"/>
                  <a:pt x="690515" y="1623689"/>
                </a:cubicBezTo>
                <a:cubicBezTo>
                  <a:pt x="688333" y="1642676"/>
                  <a:pt x="679821" y="1660572"/>
                  <a:pt x="680694" y="1680214"/>
                </a:cubicBezTo>
                <a:cubicBezTo>
                  <a:pt x="680913" y="1685233"/>
                  <a:pt x="678512" y="1690689"/>
                  <a:pt x="672838" y="1698109"/>
                </a:cubicBezTo>
                <a:cubicBezTo>
                  <a:pt x="668909" y="1671484"/>
                  <a:pt x="665417" y="1647696"/>
                  <a:pt x="662144" y="1623689"/>
                </a:cubicBezTo>
                <a:cubicBezTo>
                  <a:pt x="660398" y="1611031"/>
                  <a:pt x="658652" y="1598591"/>
                  <a:pt x="657343" y="1585933"/>
                </a:cubicBezTo>
                <a:cubicBezTo>
                  <a:pt x="656688" y="1579823"/>
                  <a:pt x="657561" y="1572184"/>
                  <a:pt x="663453" y="1569565"/>
                </a:cubicBezTo>
                <a:cubicBezTo>
                  <a:pt x="670001" y="1566728"/>
                  <a:pt x="677639" y="1568474"/>
                  <a:pt x="684623" y="1570875"/>
                </a:cubicBezTo>
                <a:cubicBezTo>
                  <a:pt x="687896" y="1571966"/>
                  <a:pt x="687678" y="1575458"/>
                  <a:pt x="687678" y="1578295"/>
                </a:cubicBezTo>
                <a:cubicBezTo>
                  <a:pt x="687896" y="1589207"/>
                  <a:pt x="686150" y="1600119"/>
                  <a:pt x="692698" y="1610158"/>
                </a:cubicBezTo>
                <a:close/>
                <a:moveTo>
                  <a:pt x="664763" y="1862009"/>
                </a:moveTo>
                <a:cubicBezTo>
                  <a:pt x="664981" y="1866373"/>
                  <a:pt x="663017" y="1868774"/>
                  <a:pt x="658434" y="1868992"/>
                </a:cubicBezTo>
                <a:cubicBezTo>
                  <a:pt x="657779" y="1868992"/>
                  <a:pt x="656906" y="1869210"/>
                  <a:pt x="656251" y="1869210"/>
                </a:cubicBezTo>
                <a:cubicBezTo>
                  <a:pt x="646649" y="1868774"/>
                  <a:pt x="633772" y="1873357"/>
                  <a:pt x="628535" y="1866155"/>
                </a:cubicBezTo>
                <a:cubicBezTo>
                  <a:pt x="623515" y="1859390"/>
                  <a:pt x="633772" y="1850223"/>
                  <a:pt x="637483" y="1842367"/>
                </a:cubicBezTo>
                <a:cubicBezTo>
                  <a:pt x="643157" y="1829927"/>
                  <a:pt x="649922" y="1818142"/>
                  <a:pt x="656251" y="1805921"/>
                </a:cubicBezTo>
                <a:cubicBezTo>
                  <a:pt x="661926" y="1824689"/>
                  <a:pt x="663672" y="1843240"/>
                  <a:pt x="664763" y="1862009"/>
                </a:cubicBezTo>
                <a:close/>
                <a:moveTo>
                  <a:pt x="641847" y="1799810"/>
                </a:moveTo>
                <a:cubicBezTo>
                  <a:pt x="632463" y="1819452"/>
                  <a:pt x="621769" y="1838657"/>
                  <a:pt x="613476" y="1858735"/>
                </a:cubicBezTo>
                <a:cubicBezTo>
                  <a:pt x="609766" y="1867465"/>
                  <a:pt x="609548" y="1867465"/>
                  <a:pt x="591652" y="1866810"/>
                </a:cubicBezTo>
                <a:cubicBezTo>
                  <a:pt x="569391" y="1865937"/>
                  <a:pt x="568955" y="1865937"/>
                  <a:pt x="566554" y="1844113"/>
                </a:cubicBezTo>
                <a:cubicBezTo>
                  <a:pt x="562626" y="1807230"/>
                  <a:pt x="559570" y="1770347"/>
                  <a:pt x="555860" y="1733464"/>
                </a:cubicBezTo>
                <a:cubicBezTo>
                  <a:pt x="554987" y="1724735"/>
                  <a:pt x="557606" y="1721461"/>
                  <a:pt x="566554" y="1722989"/>
                </a:cubicBezTo>
                <a:cubicBezTo>
                  <a:pt x="591215" y="1727136"/>
                  <a:pt x="616095" y="1731064"/>
                  <a:pt x="640756" y="1734992"/>
                </a:cubicBezTo>
                <a:cubicBezTo>
                  <a:pt x="648176" y="1736083"/>
                  <a:pt x="651450" y="1740012"/>
                  <a:pt x="652759" y="1747868"/>
                </a:cubicBezTo>
                <a:cubicBezTo>
                  <a:pt x="656688" y="1766855"/>
                  <a:pt x="649486" y="1783442"/>
                  <a:pt x="641847" y="1799810"/>
                </a:cubicBezTo>
                <a:close/>
                <a:moveTo>
                  <a:pt x="587724" y="1911331"/>
                </a:moveTo>
                <a:cubicBezTo>
                  <a:pt x="584232" y="1917660"/>
                  <a:pt x="582268" y="1924644"/>
                  <a:pt x="574847" y="1931627"/>
                </a:cubicBezTo>
                <a:cubicBezTo>
                  <a:pt x="573756" y="1922898"/>
                  <a:pt x="572883" y="1916132"/>
                  <a:pt x="572228" y="1909367"/>
                </a:cubicBezTo>
                <a:cubicBezTo>
                  <a:pt x="571574" y="1902820"/>
                  <a:pt x="575284" y="1901292"/>
                  <a:pt x="580740" y="1901292"/>
                </a:cubicBezTo>
                <a:cubicBezTo>
                  <a:pt x="587942" y="1901510"/>
                  <a:pt x="592525" y="1903038"/>
                  <a:pt x="587724" y="1911331"/>
                </a:cubicBezTo>
                <a:close/>
                <a:moveTo>
                  <a:pt x="554333" y="2022852"/>
                </a:moveTo>
                <a:cubicBezTo>
                  <a:pt x="553460" y="2025035"/>
                  <a:pt x="551277" y="2026126"/>
                  <a:pt x="549095" y="2025035"/>
                </a:cubicBezTo>
                <a:cubicBezTo>
                  <a:pt x="547131" y="2024162"/>
                  <a:pt x="547131" y="2022198"/>
                  <a:pt x="547567" y="2020452"/>
                </a:cubicBezTo>
                <a:cubicBezTo>
                  <a:pt x="549313" y="2015214"/>
                  <a:pt x="550623" y="2009540"/>
                  <a:pt x="555206" y="2003647"/>
                </a:cubicBezTo>
                <a:cubicBezTo>
                  <a:pt x="558261" y="2011504"/>
                  <a:pt x="556515" y="2017178"/>
                  <a:pt x="554333" y="2022852"/>
                </a:cubicBezTo>
                <a:close/>
                <a:moveTo>
                  <a:pt x="557388" y="2066501"/>
                </a:moveTo>
                <a:cubicBezTo>
                  <a:pt x="557388" y="2065846"/>
                  <a:pt x="558261" y="2065628"/>
                  <a:pt x="559570" y="2064318"/>
                </a:cubicBezTo>
                <a:cubicBezTo>
                  <a:pt x="563717" y="2067373"/>
                  <a:pt x="563062" y="2071738"/>
                  <a:pt x="563499" y="2075448"/>
                </a:cubicBezTo>
                <a:cubicBezTo>
                  <a:pt x="564590" y="2084833"/>
                  <a:pt x="564808" y="2094217"/>
                  <a:pt x="566554" y="2103602"/>
                </a:cubicBezTo>
                <a:cubicBezTo>
                  <a:pt x="568082" y="2112113"/>
                  <a:pt x="566772" y="2118006"/>
                  <a:pt x="558697" y="2122370"/>
                </a:cubicBezTo>
                <a:cubicBezTo>
                  <a:pt x="552369" y="2125644"/>
                  <a:pt x="549313" y="2132628"/>
                  <a:pt x="546912" y="2138957"/>
                </a:cubicBezTo>
                <a:cubicBezTo>
                  <a:pt x="542766" y="2149650"/>
                  <a:pt x="550186" y="2155543"/>
                  <a:pt x="558043" y="2159690"/>
                </a:cubicBezTo>
                <a:cubicBezTo>
                  <a:pt x="567209" y="2164709"/>
                  <a:pt x="568737" y="2167983"/>
                  <a:pt x="562626" y="2178458"/>
                </a:cubicBezTo>
                <a:cubicBezTo>
                  <a:pt x="556733" y="2188279"/>
                  <a:pt x="550841" y="2194826"/>
                  <a:pt x="540583" y="2198318"/>
                </a:cubicBezTo>
                <a:cubicBezTo>
                  <a:pt x="535782" y="2200064"/>
                  <a:pt x="532290" y="2199846"/>
                  <a:pt x="533382" y="2193517"/>
                </a:cubicBezTo>
                <a:cubicBezTo>
                  <a:pt x="541456" y="2151178"/>
                  <a:pt x="549531" y="2108839"/>
                  <a:pt x="557388" y="2066501"/>
                </a:cubicBezTo>
                <a:close/>
                <a:moveTo>
                  <a:pt x="548877" y="2240439"/>
                </a:moveTo>
                <a:cubicBezTo>
                  <a:pt x="576811" y="2238911"/>
                  <a:pt x="578776" y="2240439"/>
                  <a:pt x="581395" y="2267937"/>
                </a:cubicBezTo>
                <a:cubicBezTo>
                  <a:pt x="584013" y="2295436"/>
                  <a:pt x="586851" y="2322934"/>
                  <a:pt x="589251" y="2350432"/>
                </a:cubicBezTo>
                <a:cubicBezTo>
                  <a:pt x="590779" y="2368110"/>
                  <a:pt x="590124" y="2368547"/>
                  <a:pt x="572883" y="2368547"/>
                </a:cubicBezTo>
                <a:cubicBezTo>
                  <a:pt x="565245" y="2368547"/>
                  <a:pt x="557606" y="2368547"/>
                  <a:pt x="549968" y="2368547"/>
                </a:cubicBezTo>
                <a:cubicBezTo>
                  <a:pt x="549968" y="2368110"/>
                  <a:pt x="549968" y="2367455"/>
                  <a:pt x="549968" y="2367019"/>
                </a:cubicBezTo>
                <a:cubicBezTo>
                  <a:pt x="540802" y="2367019"/>
                  <a:pt x="531854" y="2366801"/>
                  <a:pt x="522688" y="2367019"/>
                </a:cubicBezTo>
                <a:cubicBezTo>
                  <a:pt x="513522" y="2367455"/>
                  <a:pt x="510248" y="2363309"/>
                  <a:pt x="511121" y="2354579"/>
                </a:cubicBezTo>
                <a:cubicBezTo>
                  <a:pt x="513522" y="2333628"/>
                  <a:pt x="515704" y="2312677"/>
                  <a:pt x="517886" y="2291725"/>
                </a:cubicBezTo>
                <a:cubicBezTo>
                  <a:pt x="518978" y="2282778"/>
                  <a:pt x="520069" y="2273612"/>
                  <a:pt x="521596" y="2264664"/>
                </a:cubicBezTo>
                <a:cubicBezTo>
                  <a:pt x="523997" y="2250696"/>
                  <a:pt x="534909" y="2241094"/>
                  <a:pt x="548877" y="2240439"/>
                </a:cubicBezTo>
                <a:close/>
                <a:moveTo>
                  <a:pt x="583577" y="2018706"/>
                </a:moveTo>
                <a:cubicBezTo>
                  <a:pt x="577466" y="1992517"/>
                  <a:pt x="581395" y="1967637"/>
                  <a:pt x="591434" y="1943194"/>
                </a:cubicBezTo>
                <a:cubicBezTo>
                  <a:pt x="595144" y="1934028"/>
                  <a:pt x="599290" y="1925080"/>
                  <a:pt x="601909" y="1915696"/>
                </a:cubicBezTo>
                <a:cubicBezTo>
                  <a:pt x="604965" y="1905220"/>
                  <a:pt x="611075" y="1901947"/>
                  <a:pt x="621333" y="1903474"/>
                </a:cubicBezTo>
                <a:cubicBezTo>
                  <a:pt x="625261" y="1904129"/>
                  <a:pt x="629408" y="1903474"/>
                  <a:pt x="636173" y="1903474"/>
                </a:cubicBezTo>
                <a:cubicBezTo>
                  <a:pt x="642502" y="1903911"/>
                  <a:pt x="651450" y="1904784"/>
                  <a:pt x="660616" y="1905220"/>
                </a:cubicBezTo>
                <a:cubicBezTo>
                  <a:pt x="667818" y="1905657"/>
                  <a:pt x="670655" y="1909585"/>
                  <a:pt x="671528" y="1916132"/>
                </a:cubicBezTo>
                <a:cubicBezTo>
                  <a:pt x="676111" y="1954106"/>
                  <a:pt x="680913" y="1991862"/>
                  <a:pt x="685277" y="2029836"/>
                </a:cubicBezTo>
                <a:cubicBezTo>
                  <a:pt x="686587" y="2041621"/>
                  <a:pt x="684623" y="2043367"/>
                  <a:pt x="672619" y="2041621"/>
                </a:cubicBezTo>
                <a:cubicBezTo>
                  <a:pt x="647085" y="2038129"/>
                  <a:pt x="621551" y="2034201"/>
                  <a:pt x="596017" y="2030927"/>
                </a:cubicBezTo>
                <a:cubicBezTo>
                  <a:pt x="587724" y="2030272"/>
                  <a:pt x="585323" y="2026126"/>
                  <a:pt x="583577" y="2018706"/>
                </a:cubicBezTo>
                <a:close/>
                <a:moveTo>
                  <a:pt x="684841" y="2198318"/>
                </a:moveTo>
                <a:cubicBezTo>
                  <a:pt x="688333" y="2198755"/>
                  <a:pt x="691825" y="2199846"/>
                  <a:pt x="692043" y="2203556"/>
                </a:cubicBezTo>
                <a:cubicBezTo>
                  <a:pt x="692479" y="2207048"/>
                  <a:pt x="689206" y="2207266"/>
                  <a:pt x="686587" y="2207048"/>
                </a:cubicBezTo>
                <a:cubicBezTo>
                  <a:pt x="683095" y="2206611"/>
                  <a:pt x="679821" y="2204647"/>
                  <a:pt x="679167" y="2201592"/>
                </a:cubicBezTo>
                <a:cubicBezTo>
                  <a:pt x="678512" y="2198100"/>
                  <a:pt x="682440" y="2198755"/>
                  <a:pt x="684841" y="2198318"/>
                </a:cubicBezTo>
                <a:close/>
                <a:moveTo>
                  <a:pt x="742893" y="1598591"/>
                </a:moveTo>
                <a:cubicBezTo>
                  <a:pt x="747913" y="1614959"/>
                  <a:pt x="748131" y="1631328"/>
                  <a:pt x="749877" y="1647477"/>
                </a:cubicBezTo>
                <a:cubicBezTo>
                  <a:pt x="751841" y="1667337"/>
                  <a:pt x="753587" y="1687197"/>
                  <a:pt x="755333" y="1707057"/>
                </a:cubicBezTo>
                <a:cubicBezTo>
                  <a:pt x="755988" y="1713823"/>
                  <a:pt x="754242" y="1717751"/>
                  <a:pt x="746385" y="1716442"/>
                </a:cubicBezTo>
                <a:cubicBezTo>
                  <a:pt x="730890" y="1714041"/>
                  <a:pt x="715613" y="1711859"/>
                  <a:pt x="700118" y="1709676"/>
                </a:cubicBezTo>
                <a:cubicBezTo>
                  <a:pt x="693571" y="1708803"/>
                  <a:pt x="691388" y="1706184"/>
                  <a:pt x="694225" y="1699419"/>
                </a:cubicBezTo>
                <a:cubicBezTo>
                  <a:pt x="704483" y="1673885"/>
                  <a:pt x="713867" y="1647914"/>
                  <a:pt x="724124" y="1622380"/>
                </a:cubicBezTo>
                <a:cubicBezTo>
                  <a:pt x="727834" y="1612995"/>
                  <a:pt x="738528" y="1608412"/>
                  <a:pt x="742893" y="1598591"/>
                </a:cubicBezTo>
                <a:close/>
                <a:moveTo>
                  <a:pt x="709066" y="1582441"/>
                </a:moveTo>
                <a:cubicBezTo>
                  <a:pt x="709284" y="1574367"/>
                  <a:pt x="716922" y="1570657"/>
                  <a:pt x="724124" y="1574585"/>
                </a:cubicBezTo>
                <a:cubicBezTo>
                  <a:pt x="728053" y="1576767"/>
                  <a:pt x="726089" y="1579604"/>
                  <a:pt x="724779" y="1582005"/>
                </a:cubicBezTo>
                <a:cubicBezTo>
                  <a:pt x="720414" y="1589862"/>
                  <a:pt x="715831" y="1597500"/>
                  <a:pt x="711466" y="1605139"/>
                </a:cubicBezTo>
                <a:cubicBezTo>
                  <a:pt x="710593" y="1604702"/>
                  <a:pt x="709720" y="1604484"/>
                  <a:pt x="708847" y="1604047"/>
                </a:cubicBezTo>
                <a:cubicBezTo>
                  <a:pt x="709066" y="1596627"/>
                  <a:pt x="708847" y="1589644"/>
                  <a:pt x="709066" y="1582441"/>
                </a:cubicBezTo>
                <a:close/>
                <a:moveTo>
                  <a:pt x="644030" y="1446914"/>
                </a:moveTo>
                <a:cubicBezTo>
                  <a:pt x="644248" y="1444295"/>
                  <a:pt x="644685" y="1441676"/>
                  <a:pt x="647522" y="1440585"/>
                </a:cubicBezTo>
                <a:cubicBezTo>
                  <a:pt x="650359" y="1439712"/>
                  <a:pt x="652541" y="1441458"/>
                  <a:pt x="653851" y="1443640"/>
                </a:cubicBezTo>
                <a:cubicBezTo>
                  <a:pt x="658870" y="1451497"/>
                  <a:pt x="663890" y="1450624"/>
                  <a:pt x="670655" y="1445168"/>
                </a:cubicBezTo>
                <a:cubicBezTo>
                  <a:pt x="678730" y="1438839"/>
                  <a:pt x="687678" y="1447132"/>
                  <a:pt x="696408" y="1445823"/>
                </a:cubicBezTo>
                <a:cubicBezTo>
                  <a:pt x="699245" y="1445386"/>
                  <a:pt x="702737" y="1446696"/>
                  <a:pt x="705792" y="1447132"/>
                </a:cubicBezTo>
                <a:cubicBezTo>
                  <a:pt x="714085" y="1448441"/>
                  <a:pt x="721942" y="1450624"/>
                  <a:pt x="723251" y="1461318"/>
                </a:cubicBezTo>
                <a:cubicBezTo>
                  <a:pt x="724561" y="1471357"/>
                  <a:pt x="727398" y="1481178"/>
                  <a:pt x="728707" y="1491435"/>
                </a:cubicBezTo>
                <a:cubicBezTo>
                  <a:pt x="730235" y="1503438"/>
                  <a:pt x="724124" y="1513477"/>
                  <a:pt x="713430" y="1518497"/>
                </a:cubicBezTo>
                <a:cubicBezTo>
                  <a:pt x="709066" y="1520461"/>
                  <a:pt x="705137" y="1523080"/>
                  <a:pt x="701427" y="1526135"/>
                </a:cubicBezTo>
                <a:cubicBezTo>
                  <a:pt x="697281" y="1529409"/>
                  <a:pt x="695753" y="1536611"/>
                  <a:pt x="689424" y="1536174"/>
                </a:cubicBezTo>
                <a:cubicBezTo>
                  <a:pt x="677421" y="1535520"/>
                  <a:pt x="665636" y="1533992"/>
                  <a:pt x="653632" y="1532246"/>
                </a:cubicBezTo>
                <a:cubicBezTo>
                  <a:pt x="649922" y="1531591"/>
                  <a:pt x="650141" y="1527008"/>
                  <a:pt x="649486" y="1523953"/>
                </a:cubicBezTo>
                <a:cubicBezTo>
                  <a:pt x="645339" y="1504966"/>
                  <a:pt x="642939" y="1485979"/>
                  <a:pt x="642720" y="1466555"/>
                </a:cubicBezTo>
                <a:cubicBezTo>
                  <a:pt x="643593" y="1460008"/>
                  <a:pt x="643812" y="1453461"/>
                  <a:pt x="644030" y="1446914"/>
                </a:cubicBezTo>
                <a:close/>
                <a:moveTo>
                  <a:pt x="630281" y="1578295"/>
                </a:moveTo>
                <a:cubicBezTo>
                  <a:pt x="635300" y="1615396"/>
                  <a:pt x="640538" y="1652279"/>
                  <a:pt x="645776" y="1689380"/>
                </a:cubicBezTo>
                <a:cubicBezTo>
                  <a:pt x="646867" y="1697673"/>
                  <a:pt x="644248" y="1700728"/>
                  <a:pt x="635518" y="1699419"/>
                </a:cubicBezTo>
                <a:cubicBezTo>
                  <a:pt x="610857" y="1695491"/>
                  <a:pt x="585978" y="1691562"/>
                  <a:pt x="561316" y="1687852"/>
                </a:cubicBezTo>
                <a:cubicBezTo>
                  <a:pt x="554551" y="1686761"/>
                  <a:pt x="550841" y="1683705"/>
                  <a:pt x="550404" y="1676722"/>
                </a:cubicBezTo>
                <a:cubicBezTo>
                  <a:pt x="547349" y="1642458"/>
                  <a:pt x="543857" y="1607976"/>
                  <a:pt x="541238" y="1573712"/>
                </a:cubicBezTo>
                <a:cubicBezTo>
                  <a:pt x="540147" y="1557780"/>
                  <a:pt x="540802" y="1557780"/>
                  <a:pt x="558261" y="1558871"/>
                </a:cubicBezTo>
                <a:cubicBezTo>
                  <a:pt x="576593" y="1560836"/>
                  <a:pt x="596671" y="1563236"/>
                  <a:pt x="616968" y="1565419"/>
                </a:cubicBezTo>
                <a:cubicBezTo>
                  <a:pt x="624825" y="1566292"/>
                  <a:pt x="629189" y="1570002"/>
                  <a:pt x="630281" y="1578295"/>
                </a:cubicBezTo>
                <a:close/>
                <a:moveTo>
                  <a:pt x="529017" y="1426836"/>
                </a:moveTo>
                <a:cubicBezTo>
                  <a:pt x="536655" y="1435129"/>
                  <a:pt x="543857" y="1436656"/>
                  <a:pt x="552369" y="1429454"/>
                </a:cubicBezTo>
                <a:cubicBezTo>
                  <a:pt x="554114" y="1427927"/>
                  <a:pt x="556952" y="1427709"/>
                  <a:pt x="559570" y="1428800"/>
                </a:cubicBezTo>
                <a:cubicBezTo>
                  <a:pt x="571792" y="1433165"/>
                  <a:pt x="585105" y="1432946"/>
                  <a:pt x="597544" y="1436875"/>
                </a:cubicBezTo>
                <a:cubicBezTo>
                  <a:pt x="602127" y="1438184"/>
                  <a:pt x="604092" y="1439712"/>
                  <a:pt x="605619" y="1443640"/>
                </a:cubicBezTo>
                <a:cubicBezTo>
                  <a:pt x="615440" y="1467647"/>
                  <a:pt x="619369" y="1493181"/>
                  <a:pt x="622206" y="1518715"/>
                </a:cubicBezTo>
                <a:cubicBezTo>
                  <a:pt x="623079" y="1527445"/>
                  <a:pt x="621114" y="1531810"/>
                  <a:pt x="611075" y="1530500"/>
                </a:cubicBezTo>
                <a:cubicBezTo>
                  <a:pt x="588378" y="1527663"/>
                  <a:pt x="565681" y="1525481"/>
                  <a:pt x="542984" y="1523080"/>
                </a:cubicBezTo>
                <a:cubicBezTo>
                  <a:pt x="539056" y="1522643"/>
                  <a:pt x="535564" y="1521552"/>
                  <a:pt x="535127" y="1517187"/>
                </a:cubicBezTo>
                <a:cubicBezTo>
                  <a:pt x="532290" y="1487288"/>
                  <a:pt x="527489" y="1457608"/>
                  <a:pt x="529017" y="1426836"/>
                </a:cubicBezTo>
                <a:close/>
                <a:moveTo>
                  <a:pt x="530544" y="1728445"/>
                </a:moveTo>
                <a:cubicBezTo>
                  <a:pt x="534254" y="1769911"/>
                  <a:pt x="537965" y="1811595"/>
                  <a:pt x="541893" y="1853061"/>
                </a:cubicBezTo>
                <a:cubicBezTo>
                  <a:pt x="542766" y="1862227"/>
                  <a:pt x="539274" y="1864627"/>
                  <a:pt x="530981" y="1863754"/>
                </a:cubicBezTo>
                <a:cubicBezTo>
                  <a:pt x="507847" y="1861572"/>
                  <a:pt x="484714" y="1859608"/>
                  <a:pt x="461580" y="1858080"/>
                </a:cubicBezTo>
                <a:cubicBezTo>
                  <a:pt x="453723" y="1857425"/>
                  <a:pt x="450013" y="1854370"/>
                  <a:pt x="449359" y="1846077"/>
                </a:cubicBezTo>
                <a:cubicBezTo>
                  <a:pt x="445867" y="1805921"/>
                  <a:pt x="442157" y="1765982"/>
                  <a:pt x="437792" y="1725826"/>
                </a:cubicBezTo>
                <a:cubicBezTo>
                  <a:pt x="436701" y="1715787"/>
                  <a:pt x="440193" y="1712732"/>
                  <a:pt x="449795" y="1713823"/>
                </a:cubicBezTo>
                <a:cubicBezTo>
                  <a:pt x="460707" y="1714914"/>
                  <a:pt x="471619" y="1715350"/>
                  <a:pt x="482313" y="1716005"/>
                </a:cubicBezTo>
                <a:cubicBezTo>
                  <a:pt x="482313" y="1716005"/>
                  <a:pt x="482313" y="1715787"/>
                  <a:pt x="482313" y="1715787"/>
                </a:cubicBezTo>
                <a:cubicBezTo>
                  <a:pt x="494971" y="1716660"/>
                  <a:pt x="507629" y="1717533"/>
                  <a:pt x="520287" y="1718406"/>
                </a:cubicBezTo>
                <a:cubicBezTo>
                  <a:pt x="526834" y="1718624"/>
                  <a:pt x="529890" y="1721679"/>
                  <a:pt x="530544" y="1728445"/>
                </a:cubicBezTo>
                <a:close/>
                <a:moveTo>
                  <a:pt x="459834" y="2327299"/>
                </a:moveTo>
                <a:cubicBezTo>
                  <a:pt x="460271" y="2336029"/>
                  <a:pt x="460707" y="2344758"/>
                  <a:pt x="461362" y="2353270"/>
                </a:cubicBezTo>
                <a:cubicBezTo>
                  <a:pt x="461798" y="2359598"/>
                  <a:pt x="459398" y="2362872"/>
                  <a:pt x="452632" y="2362436"/>
                </a:cubicBezTo>
                <a:cubicBezTo>
                  <a:pt x="439320" y="2361781"/>
                  <a:pt x="425789" y="2361126"/>
                  <a:pt x="412476" y="2360471"/>
                </a:cubicBezTo>
                <a:cubicBezTo>
                  <a:pt x="405492" y="2360253"/>
                  <a:pt x="402873" y="2356761"/>
                  <a:pt x="404183" y="2349778"/>
                </a:cubicBezTo>
                <a:cubicBezTo>
                  <a:pt x="406365" y="2339084"/>
                  <a:pt x="408329" y="2328390"/>
                  <a:pt x="410512" y="2317914"/>
                </a:cubicBezTo>
                <a:cubicBezTo>
                  <a:pt x="411821" y="2312022"/>
                  <a:pt x="414658" y="2307657"/>
                  <a:pt x="420769" y="2304820"/>
                </a:cubicBezTo>
                <a:cubicBezTo>
                  <a:pt x="429935" y="2300673"/>
                  <a:pt x="438883" y="2295872"/>
                  <a:pt x="447831" y="2290852"/>
                </a:cubicBezTo>
                <a:cubicBezTo>
                  <a:pt x="455033" y="2286706"/>
                  <a:pt x="457870" y="2289543"/>
                  <a:pt x="458088" y="2296745"/>
                </a:cubicBezTo>
                <a:cubicBezTo>
                  <a:pt x="458307" y="2306784"/>
                  <a:pt x="458088" y="2317041"/>
                  <a:pt x="458088" y="2327081"/>
                </a:cubicBezTo>
                <a:cubicBezTo>
                  <a:pt x="458961" y="2327299"/>
                  <a:pt x="459398" y="2327299"/>
                  <a:pt x="459834" y="2327299"/>
                </a:cubicBezTo>
                <a:close/>
                <a:moveTo>
                  <a:pt x="433645" y="2250696"/>
                </a:moveTo>
                <a:cubicBezTo>
                  <a:pt x="435609" y="2237165"/>
                  <a:pt x="439538" y="2233455"/>
                  <a:pt x="448267" y="2235419"/>
                </a:cubicBezTo>
                <a:cubicBezTo>
                  <a:pt x="450013" y="2235856"/>
                  <a:pt x="451978" y="2236074"/>
                  <a:pt x="452632" y="2238038"/>
                </a:cubicBezTo>
                <a:cubicBezTo>
                  <a:pt x="453723" y="2240657"/>
                  <a:pt x="451978" y="2242185"/>
                  <a:pt x="450013" y="2243276"/>
                </a:cubicBezTo>
                <a:cubicBezTo>
                  <a:pt x="444994" y="2245895"/>
                  <a:pt x="440193" y="2249605"/>
                  <a:pt x="433645" y="2250696"/>
                </a:cubicBezTo>
                <a:close/>
                <a:moveTo>
                  <a:pt x="333909" y="1930318"/>
                </a:moveTo>
                <a:cubicBezTo>
                  <a:pt x="333254" y="1921370"/>
                  <a:pt x="332381" y="1912204"/>
                  <a:pt x="331508" y="1903256"/>
                </a:cubicBezTo>
                <a:cubicBezTo>
                  <a:pt x="330417" y="1883178"/>
                  <a:pt x="330417" y="1883178"/>
                  <a:pt x="350059" y="1884924"/>
                </a:cubicBezTo>
                <a:cubicBezTo>
                  <a:pt x="371665" y="1886888"/>
                  <a:pt x="393489" y="1888852"/>
                  <a:pt x="415313" y="1890162"/>
                </a:cubicBezTo>
                <a:cubicBezTo>
                  <a:pt x="424043" y="1890598"/>
                  <a:pt x="428407" y="1893654"/>
                  <a:pt x="429280" y="1902820"/>
                </a:cubicBezTo>
                <a:cubicBezTo>
                  <a:pt x="432336" y="1938393"/>
                  <a:pt x="435828" y="1973748"/>
                  <a:pt x="439320" y="2009103"/>
                </a:cubicBezTo>
                <a:cubicBezTo>
                  <a:pt x="439974" y="2016741"/>
                  <a:pt x="437137" y="2019797"/>
                  <a:pt x="429499" y="2019360"/>
                </a:cubicBezTo>
                <a:cubicBezTo>
                  <a:pt x="403092" y="2017833"/>
                  <a:pt x="376684" y="2015214"/>
                  <a:pt x="350277" y="2012158"/>
                </a:cubicBezTo>
                <a:cubicBezTo>
                  <a:pt x="341766" y="2011067"/>
                  <a:pt x="339583" y="2005829"/>
                  <a:pt x="339147" y="1998846"/>
                </a:cubicBezTo>
                <a:cubicBezTo>
                  <a:pt x="337401" y="1975930"/>
                  <a:pt x="335655" y="1953015"/>
                  <a:pt x="333909" y="1930318"/>
                </a:cubicBezTo>
                <a:close/>
                <a:moveTo>
                  <a:pt x="338056" y="2351742"/>
                </a:moveTo>
                <a:cubicBezTo>
                  <a:pt x="335655" y="2356107"/>
                  <a:pt x="332163" y="2355670"/>
                  <a:pt x="327580" y="2353924"/>
                </a:cubicBezTo>
                <a:cubicBezTo>
                  <a:pt x="330199" y="2349778"/>
                  <a:pt x="332818" y="2347814"/>
                  <a:pt x="337183" y="2349123"/>
                </a:cubicBezTo>
                <a:cubicBezTo>
                  <a:pt x="337837" y="2349123"/>
                  <a:pt x="338274" y="2351087"/>
                  <a:pt x="338056" y="2351742"/>
                </a:cubicBezTo>
                <a:close/>
                <a:moveTo>
                  <a:pt x="516359" y="1565200"/>
                </a:moveTo>
                <a:cubicBezTo>
                  <a:pt x="519196" y="1600556"/>
                  <a:pt x="522688" y="1636129"/>
                  <a:pt x="525961" y="1671484"/>
                </a:cubicBezTo>
                <a:cubicBezTo>
                  <a:pt x="526834" y="1680650"/>
                  <a:pt x="523561" y="1684142"/>
                  <a:pt x="514176" y="1683269"/>
                </a:cubicBezTo>
                <a:cubicBezTo>
                  <a:pt x="490388" y="1681523"/>
                  <a:pt x="466381" y="1679995"/>
                  <a:pt x="442375" y="1678686"/>
                </a:cubicBezTo>
                <a:cubicBezTo>
                  <a:pt x="435173" y="1678249"/>
                  <a:pt x="432554" y="1675194"/>
                  <a:pt x="431681" y="1667992"/>
                </a:cubicBezTo>
                <a:cubicBezTo>
                  <a:pt x="428407" y="1635474"/>
                  <a:pt x="424697" y="1602956"/>
                  <a:pt x="421206" y="1570657"/>
                </a:cubicBezTo>
                <a:cubicBezTo>
                  <a:pt x="419460" y="1555380"/>
                  <a:pt x="424697" y="1549705"/>
                  <a:pt x="439538" y="1550142"/>
                </a:cubicBezTo>
                <a:cubicBezTo>
                  <a:pt x="449359" y="1550578"/>
                  <a:pt x="459179" y="1551015"/>
                  <a:pt x="469000" y="1551451"/>
                </a:cubicBezTo>
                <a:cubicBezTo>
                  <a:pt x="469000" y="1551451"/>
                  <a:pt x="469000" y="1551670"/>
                  <a:pt x="469000" y="1551670"/>
                </a:cubicBezTo>
                <a:cubicBezTo>
                  <a:pt x="480567" y="1552324"/>
                  <a:pt x="492134" y="1553415"/>
                  <a:pt x="503701" y="1553852"/>
                </a:cubicBezTo>
                <a:cubicBezTo>
                  <a:pt x="511776" y="1554070"/>
                  <a:pt x="515704" y="1556471"/>
                  <a:pt x="516359" y="1565200"/>
                </a:cubicBezTo>
                <a:close/>
                <a:moveTo>
                  <a:pt x="415531" y="1420943"/>
                </a:moveTo>
                <a:cubicBezTo>
                  <a:pt x="415749" y="1418106"/>
                  <a:pt x="416404" y="1413305"/>
                  <a:pt x="419023" y="1413959"/>
                </a:cubicBezTo>
                <a:cubicBezTo>
                  <a:pt x="424916" y="1415705"/>
                  <a:pt x="431899" y="1410031"/>
                  <a:pt x="436264" y="1416142"/>
                </a:cubicBezTo>
                <a:cubicBezTo>
                  <a:pt x="442375" y="1424653"/>
                  <a:pt x="447831" y="1424653"/>
                  <a:pt x="456342" y="1418761"/>
                </a:cubicBezTo>
                <a:cubicBezTo>
                  <a:pt x="465508" y="1412432"/>
                  <a:pt x="485805" y="1420507"/>
                  <a:pt x="489733" y="1430982"/>
                </a:cubicBezTo>
                <a:cubicBezTo>
                  <a:pt x="499118" y="1456298"/>
                  <a:pt x="503046" y="1482924"/>
                  <a:pt x="506756" y="1509331"/>
                </a:cubicBezTo>
                <a:cubicBezTo>
                  <a:pt x="507629" y="1515878"/>
                  <a:pt x="505883" y="1518715"/>
                  <a:pt x="498899" y="1518279"/>
                </a:cubicBezTo>
                <a:cubicBezTo>
                  <a:pt x="487769" y="1517406"/>
                  <a:pt x="476421" y="1517187"/>
                  <a:pt x="465290" y="1516751"/>
                </a:cubicBezTo>
                <a:cubicBezTo>
                  <a:pt x="465290" y="1516751"/>
                  <a:pt x="465290" y="1516533"/>
                  <a:pt x="465290" y="1516533"/>
                </a:cubicBezTo>
                <a:cubicBezTo>
                  <a:pt x="453287" y="1515660"/>
                  <a:pt x="441502" y="1514787"/>
                  <a:pt x="429499" y="1514350"/>
                </a:cubicBezTo>
                <a:cubicBezTo>
                  <a:pt x="422733" y="1514132"/>
                  <a:pt x="418805" y="1511731"/>
                  <a:pt x="417932" y="1504529"/>
                </a:cubicBezTo>
                <a:cubicBezTo>
                  <a:pt x="414004" y="1476813"/>
                  <a:pt x="413785" y="1448878"/>
                  <a:pt x="415531" y="1420943"/>
                </a:cubicBezTo>
                <a:close/>
                <a:moveTo>
                  <a:pt x="413131" y="1719933"/>
                </a:moveTo>
                <a:cubicBezTo>
                  <a:pt x="416841" y="1760526"/>
                  <a:pt x="420333" y="1800901"/>
                  <a:pt x="424261" y="1841494"/>
                </a:cubicBezTo>
                <a:cubicBezTo>
                  <a:pt x="425134" y="1851315"/>
                  <a:pt x="421206" y="1854807"/>
                  <a:pt x="411821" y="1853934"/>
                </a:cubicBezTo>
                <a:cubicBezTo>
                  <a:pt x="387160" y="1851969"/>
                  <a:pt x="362499" y="1850005"/>
                  <a:pt x="337837" y="1848259"/>
                </a:cubicBezTo>
                <a:cubicBezTo>
                  <a:pt x="331072" y="1847823"/>
                  <a:pt x="327580" y="1844986"/>
                  <a:pt x="326925" y="1837784"/>
                </a:cubicBezTo>
                <a:cubicBezTo>
                  <a:pt x="323870" y="1803520"/>
                  <a:pt x="320378" y="1769038"/>
                  <a:pt x="316886" y="1731282"/>
                </a:cubicBezTo>
                <a:cubicBezTo>
                  <a:pt x="316886" y="1726917"/>
                  <a:pt x="317104" y="1719497"/>
                  <a:pt x="316886" y="1711859"/>
                </a:cubicBezTo>
                <a:cubicBezTo>
                  <a:pt x="316668" y="1705093"/>
                  <a:pt x="319942" y="1702474"/>
                  <a:pt x="326271" y="1703129"/>
                </a:cubicBezTo>
                <a:cubicBezTo>
                  <a:pt x="352678" y="1705748"/>
                  <a:pt x="379085" y="1708585"/>
                  <a:pt x="405492" y="1711204"/>
                </a:cubicBezTo>
                <a:cubicBezTo>
                  <a:pt x="410730" y="1711859"/>
                  <a:pt x="412694" y="1714914"/>
                  <a:pt x="413131" y="1719933"/>
                </a:cubicBezTo>
                <a:close/>
                <a:moveTo>
                  <a:pt x="395235" y="1556907"/>
                </a:moveTo>
                <a:cubicBezTo>
                  <a:pt x="399381" y="1593790"/>
                  <a:pt x="403746" y="1630455"/>
                  <a:pt x="407675" y="1667337"/>
                </a:cubicBezTo>
                <a:cubicBezTo>
                  <a:pt x="408984" y="1679341"/>
                  <a:pt x="399600" y="1674103"/>
                  <a:pt x="394144" y="1674976"/>
                </a:cubicBezTo>
                <a:cubicBezTo>
                  <a:pt x="370792" y="1672575"/>
                  <a:pt x="347658" y="1669956"/>
                  <a:pt x="324525" y="1668210"/>
                </a:cubicBezTo>
                <a:cubicBezTo>
                  <a:pt x="314704" y="1667556"/>
                  <a:pt x="312740" y="1661445"/>
                  <a:pt x="312085" y="1653806"/>
                </a:cubicBezTo>
                <a:cubicBezTo>
                  <a:pt x="309903" y="1625872"/>
                  <a:pt x="307720" y="1598155"/>
                  <a:pt x="305319" y="1570220"/>
                </a:cubicBezTo>
                <a:cubicBezTo>
                  <a:pt x="304665" y="1562582"/>
                  <a:pt x="304228" y="1554943"/>
                  <a:pt x="303355" y="1547523"/>
                </a:cubicBezTo>
                <a:cubicBezTo>
                  <a:pt x="302482" y="1539012"/>
                  <a:pt x="305538" y="1535301"/>
                  <a:pt x="314486" y="1536611"/>
                </a:cubicBezTo>
                <a:cubicBezTo>
                  <a:pt x="338056" y="1540321"/>
                  <a:pt x="361844" y="1543813"/>
                  <a:pt x="385632" y="1547087"/>
                </a:cubicBezTo>
                <a:cubicBezTo>
                  <a:pt x="391961" y="1547959"/>
                  <a:pt x="394580" y="1551233"/>
                  <a:pt x="395235" y="1556907"/>
                </a:cubicBezTo>
                <a:close/>
                <a:moveTo>
                  <a:pt x="230899" y="2004957"/>
                </a:moveTo>
                <a:cubicBezTo>
                  <a:pt x="224352" y="2004738"/>
                  <a:pt x="221078" y="2002119"/>
                  <a:pt x="220424" y="1995136"/>
                </a:cubicBezTo>
                <a:cubicBezTo>
                  <a:pt x="217150" y="1956289"/>
                  <a:pt x="213876" y="1917660"/>
                  <a:pt x="210166" y="1878813"/>
                </a:cubicBezTo>
                <a:cubicBezTo>
                  <a:pt x="209293" y="1870302"/>
                  <a:pt x="211694" y="1866592"/>
                  <a:pt x="221078" y="1868119"/>
                </a:cubicBezTo>
                <a:cubicBezTo>
                  <a:pt x="244430" y="1872048"/>
                  <a:pt x="267782" y="1875540"/>
                  <a:pt x="291134" y="1878813"/>
                </a:cubicBezTo>
                <a:cubicBezTo>
                  <a:pt x="299863" y="1880123"/>
                  <a:pt x="304446" y="1883833"/>
                  <a:pt x="304883" y="1893435"/>
                </a:cubicBezTo>
                <a:cubicBezTo>
                  <a:pt x="306847" y="1927263"/>
                  <a:pt x="309903" y="1960872"/>
                  <a:pt x="312085" y="1994699"/>
                </a:cubicBezTo>
                <a:cubicBezTo>
                  <a:pt x="312958" y="2008012"/>
                  <a:pt x="312085" y="2008667"/>
                  <a:pt x="298118" y="2008448"/>
                </a:cubicBezTo>
                <a:cubicBezTo>
                  <a:pt x="293098" y="2008448"/>
                  <a:pt x="287860" y="2008230"/>
                  <a:pt x="282841" y="2008012"/>
                </a:cubicBezTo>
                <a:cubicBezTo>
                  <a:pt x="278039" y="2007794"/>
                  <a:pt x="273456" y="2007357"/>
                  <a:pt x="268655" y="2007139"/>
                </a:cubicBezTo>
                <a:cubicBezTo>
                  <a:pt x="268655" y="2007139"/>
                  <a:pt x="268655" y="2007139"/>
                  <a:pt x="268655" y="2006921"/>
                </a:cubicBezTo>
                <a:cubicBezTo>
                  <a:pt x="256433" y="2006266"/>
                  <a:pt x="243775" y="2005393"/>
                  <a:pt x="230899" y="2004957"/>
                </a:cubicBezTo>
                <a:close/>
                <a:moveTo>
                  <a:pt x="292661" y="1429673"/>
                </a:moveTo>
                <a:cubicBezTo>
                  <a:pt x="292880" y="1423780"/>
                  <a:pt x="293971" y="1417888"/>
                  <a:pt x="293316" y="1412213"/>
                </a:cubicBezTo>
                <a:cubicBezTo>
                  <a:pt x="292007" y="1400647"/>
                  <a:pt x="298554" y="1397155"/>
                  <a:pt x="307720" y="1399119"/>
                </a:cubicBezTo>
                <a:cubicBezTo>
                  <a:pt x="316886" y="1401301"/>
                  <a:pt x="328235" y="1396718"/>
                  <a:pt x="335219" y="1407630"/>
                </a:cubicBezTo>
                <a:cubicBezTo>
                  <a:pt x="337401" y="1411122"/>
                  <a:pt x="342202" y="1410031"/>
                  <a:pt x="345912" y="1407630"/>
                </a:cubicBezTo>
                <a:cubicBezTo>
                  <a:pt x="357916" y="1400210"/>
                  <a:pt x="374065" y="1406539"/>
                  <a:pt x="378212" y="1420070"/>
                </a:cubicBezTo>
                <a:cubicBezTo>
                  <a:pt x="386069" y="1446477"/>
                  <a:pt x="388251" y="1473539"/>
                  <a:pt x="389997" y="1500819"/>
                </a:cubicBezTo>
                <a:cubicBezTo>
                  <a:pt x="390434" y="1508239"/>
                  <a:pt x="387815" y="1511950"/>
                  <a:pt x="379958" y="1510858"/>
                </a:cubicBezTo>
                <a:cubicBezTo>
                  <a:pt x="355515" y="1507585"/>
                  <a:pt x="331072" y="1504311"/>
                  <a:pt x="306411" y="1501038"/>
                </a:cubicBezTo>
                <a:cubicBezTo>
                  <a:pt x="300736" y="1500383"/>
                  <a:pt x="298336" y="1496891"/>
                  <a:pt x="297681" y="1491435"/>
                </a:cubicBezTo>
                <a:cubicBezTo>
                  <a:pt x="295499" y="1470920"/>
                  <a:pt x="291570" y="1450624"/>
                  <a:pt x="292661" y="1429673"/>
                </a:cubicBezTo>
                <a:close/>
                <a:moveTo>
                  <a:pt x="290916" y="1710113"/>
                </a:moveTo>
                <a:cubicBezTo>
                  <a:pt x="293753" y="1751142"/>
                  <a:pt x="296808" y="1791953"/>
                  <a:pt x="300082" y="1832764"/>
                </a:cubicBezTo>
                <a:cubicBezTo>
                  <a:pt x="300736" y="1841057"/>
                  <a:pt x="298336" y="1844113"/>
                  <a:pt x="289824" y="1842803"/>
                </a:cubicBezTo>
                <a:cubicBezTo>
                  <a:pt x="265381" y="1838875"/>
                  <a:pt x="240938" y="1835383"/>
                  <a:pt x="216495" y="1832109"/>
                </a:cubicBezTo>
                <a:cubicBezTo>
                  <a:pt x="209512" y="1831236"/>
                  <a:pt x="206238" y="1827308"/>
                  <a:pt x="205583" y="1820761"/>
                </a:cubicBezTo>
                <a:cubicBezTo>
                  <a:pt x="202310" y="1781696"/>
                  <a:pt x="199254" y="1742631"/>
                  <a:pt x="195762" y="1703565"/>
                </a:cubicBezTo>
                <a:cubicBezTo>
                  <a:pt x="195108" y="1696145"/>
                  <a:pt x="198381" y="1694618"/>
                  <a:pt x="204492" y="1695054"/>
                </a:cubicBezTo>
                <a:cubicBezTo>
                  <a:pt x="216714" y="1695927"/>
                  <a:pt x="229153" y="1697018"/>
                  <a:pt x="237446" y="1697455"/>
                </a:cubicBezTo>
                <a:cubicBezTo>
                  <a:pt x="254469" y="1698546"/>
                  <a:pt x="267564" y="1699637"/>
                  <a:pt x="280440" y="1700292"/>
                </a:cubicBezTo>
                <a:cubicBezTo>
                  <a:pt x="287205" y="1700728"/>
                  <a:pt x="290479" y="1703347"/>
                  <a:pt x="290916" y="1710113"/>
                </a:cubicBezTo>
                <a:close/>
                <a:moveTo>
                  <a:pt x="278039" y="1545995"/>
                </a:moveTo>
                <a:cubicBezTo>
                  <a:pt x="280440" y="1573494"/>
                  <a:pt x="283059" y="1600992"/>
                  <a:pt x="285678" y="1628490"/>
                </a:cubicBezTo>
                <a:cubicBezTo>
                  <a:pt x="285678" y="1628490"/>
                  <a:pt x="285460" y="1628490"/>
                  <a:pt x="285460" y="1628490"/>
                </a:cubicBezTo>
                <a:cubicBezTo>
                  <a:pt x="285896" y="1637657"/>
                  <a:pt x="286332" y="1646604"/>
                  <a:pt x="286987" y="1655771"/>
                </a:cubicBezTo>
                <a:cubicBezTo>
                  <a:pt x="287424" y="1661881"/>
                  <a:pt x="284587" y="1664282"/>
                  <a:pt x="278694" y="1664282"/>
                </a:cubicBezTo>
                <a:cubicBezTo>
                  <a:pt x="251850" y="1664064"/>
                  <a:pt x="225007" y="1660790"/>
                  <a:pt x="198163" y="1659044"/>
                </a:cubicBezTo>
                <a:cubicBezTo>
                  <a:pt x="191834" y="1658608"/>
                  <a:pt x="191179" y="1653370"/>
                  <a:pt x="190743" y="1648787"/>
                </a:cubicBezTo>
                <a:cubicBezTo>
                  <a:pt x="187033" y="1611468"/>
                  <a:pt x="183104" y="1574367"/>
                  <a:pt x="179613" y="1537047"/>
                </a:cubicBezTo>
                <a:cubicBezTo>
                  <a:pt x="178521" y="1525262"/>
                  <a:pt x="184414" y="1520025"/>
                  <a:pt x="196199" y="1521334"/>
                </a:cubicBezTo>
                <a:cubicBezTo>
                  <a:pt x="217586" y="1523735"/>
                  <a:pt x="238756" y="1525917"/>
                  <a:pt x="260144" y="1528318"/>
                </a:cubicBezTo>
                <a:cubicBezTo>
                  <a:pt x="274766" y="1529845"/>
                  <a:pt x="276730" y="1531810"/>
                  <a:pt x="278039" y="1545995"/>
                </a:cubicBezTo>
                <a:close/>
                <a:moveTo>
                  <a:pt x="174811" y="1405230"/>
                </a:moveTo>
                <a:cubicBezTo>
                  <a:pt x="175248" y="1384497"/>
                  <a:pt x="176994" y="1382314"/>
                  <a:pt x="197290" y="1384715"/>
                </a:cubicBezTo>
                <a:cubicBezTo>
                  <a:pt x="205583" y="1385588"/>
                  <a:pt x="216059" y="1382751"/>
                  <a:pt x="221515" y="1394099"/>
                </a:cubicBezTo>
                <a:cubicBezTo>
                  <a:pt x="223479" y="1398246"/>
                  <a:pt x="228935" y="1396936"/>
                  <a:pt x="233300" y="1394318"/>
                </a:cubicBezTo>
                <a:cubicBezTo>
                  <a:pt x="244430" y="1387552"/>
                  <a:pt x="249886" y="1389298"/>
                  <a:pt x="253596" y="1401083"/>
                </a:cubicBezTo>
                <a:cubicBezTo>
                  <a:pt x="262326" y="1428581"/>
                  <a:pt x="268000" y="1456516"/>
                  <a:pt x="269091" y="1485542"/>
                </a:cubicBezTo>
                <a:cubicBezTo>
                  <a:pt x="269310" y="1490998"/>
                  <a:pt x="267564" y="1494054"/>
                  <a:pt x="261889" y="1493836"/>
                </a:cubicBezTo>
                <a:cubicBezTo>
                  <a:pt x="235264" y="1492526"/>
                  <a:pt x="209075" y="1488816"/>
                  <a:pt x="182886" y="1485106"/>
                </a:cubicBezTo>
                <a:cubicBezTo>
                  <a:pt x="176994" y="1484233"/>
                  <a:pt x="176994" y="1479432"/>
                  <a:pt x="176557" y="1475067"/>
                </a:cubicBezTo>
                <a:cubicBezTo>
                  <a:pt x="175684" y="1461754"/>
                  <a:pt x="175029" y="1448223"/>
                  <a:pt x="174156" y="1434692"/>
                </a:cubicBezTo>
                <a:cubicBezTo>
                  <a:pt x="174375" y="1434692"/>
                  <a:pt x="174593" y="1434692"/>
                  <a:pt x="174811" y="1434692"/>
                </a:cubicBezTo>
                <a:cubicBezTo>
                  <a:pt x="174811" y="1424871"/>
                  <a:pt x="174811" y="1415051"/>
                  <a:pt x="174811" y="1405230"/>
                </a:cubicBezTo>
                <a:close/>
                <a:moveTo>
                  <a:pt x="57616" y="1420288"/>
                </a:moveTo>
                <a:cubicBezTo>
                  <a:pt x="57834" y="1420288"/>
                  <a:pt x="58270" y="1420288"/>
                  <a:pt x="58489" y="1420288"/>
                </a:cubicBezTo>
                <a:cubicBezTo>
                  <a:pt x="58489" y="1407194"/>
                  <a:pt x="58489" y="1394099"/>
                  <a:pt x="58489" y="1381223"/>
                </a:cubicBezTo>
                <a:cubicBezTo>
                  <a:pt x="58489" y="1372930"/>
                  <a:pt x="63290" y="1369875"/>
                  <a:pt x="70492" y="1372057"/>
                </a:cubicBezTo>
                <a:cubicBezTo>
                  <a:pt x="75075" y="1373366"/>
                  <a:pt x="79222" y="1371402"/>
                  <a:pt x="83150" y="1372057"/>
                </a:cubicBezTo>
                <a:cubicBezTo>
                  <a:pt x="91007" y="1373366"/>
                  <a:pt x="100609" y="1370093"/>
                  <a:pt x="106283" y="1379695"/>
                </a:cubicBezTo>
                <a:cubicBezTo>
                  <a:pt x="108684" y="1383624"/>
                  <a:pt x="113704" y="1382751"/>
                  <a:pt x="118068" y="1380568"/>
                </a:cubicBezTo>
                <a:cubicBezTo>
                  <a:pt x="129854" y="1375112"/>
                  <a:pt x="132691" y="1376640"/>
                  <a:pt x="136183" y="1389516"/>
                </a:cubicBezTo>
                <a:cubicBezTo>
                  <a:pt x="144039" y="1416578"/>
                  <a:pt x="145785" y="1444513"/>
                  <a:pt x="146658" y="1472448"/>
                </a:cubicBezTo>
                <a:cubicBezTo>
                  <a:pt x="146876" y="1480086"/>
                  <a:pt x="143821" y="1482705"/>
                  <a:pt x="136183" y="1482051"/>
                </a:cubicBezTo>
                <a:cubicBezTo>
                  <a:pt x="114577" y="1479868"/>
                  <a:pt x="92971" y="1477686"/>
                  <a:pt x="71147" y="1475940"/>
                </a:cubicBezTo>
                <a:cubicBezTo>
                  <a:pt x="63072" y="1475285"/>
                  <a:pt x="59580" y="1471793"/>
                  <a:pt x="59362" y="1463718"/>
                </a:cubicBezTo>
                <a:cubicBezTo>
                  <a:pt x="59362" y="1449096"/>
                  <a:pt x="58489" y="1434692"/>
                  <a:pt x="57616" y="1420288"/>
                </a:cubicBezTo>
                <a:close/>
                <a:moveTo>
                  <a:pt x="69182" y="1632637"/>
                </a:moveTo>
                <a:cubicBezTo>
                  <a:pt x="66782" y="1596845"/>
                  <a:pt x="63945" y="1560836"/>
                  <a:pt x="61544" y="1525044"/>
                </a:cubicBezTo>
                <a:cubicBezTo>
                  <a:pt x="60671" y="1512604"/>
                  <a:pt x="63508" y="1510422"/>
                  <a:pt x="75948" y="1511295"/>
                </a:cubicBezTo>
                <a:cubicBezTo>
                  <a:pt x="80967" y="1511731"/>
                  <a:pt x="85987" y="1512168"/>
                  <a:pt x="91225" y="1512604"/>
                </a:cubicBezTo>
                <a:cubicBezTo>
                  <a:pt x="91225" y="1512604"/>
                  <a:pt x="91225" y="1512386"/>
                  <a:pt x="91225" y="1512386"/>
                </a:cubicBezTo>
                <a:cubicBezTo>
                  <a:pt x="107593" y="1513914"/>
                  <a:pt x="123743" y="1515878"/>
                  <a:pt x="140111" y="1517187"/>
                </a:cubicBezTo>
                <a:cubicBezTo>
                  <a:pt x="148840" y="1517842"/>
                  <a:pt x="152987" y="1521116"/>
                  <a:pt x="153642" y="1530282"/>
                </a:cubicBezTo>
                <a:cubicBezTo>
                  <a:pt x="157134" y="1567601"/>
                  <a:pt x="161062" y="1604702"/>
                  <a:pt x="164990" y="1642021"/>
                </a:cubicBezTo>
                <a:cubicBezTo>
                  <a:pt x="166300" y="1654679"/>
                  <a:pt x="164990" y="1656207"/>
                  <a:pt x="152332" y="1654679"/>
                </a:cubicBezTo>
                <a:cubicBezTo>
                  <a:pt x="128544" y="1651842"/>
                  <a:pt x="104756" y="1648132"/>
                  <a:pt x="80967" y="1645077"/>
                </a:cubicBezTo>
                <a:cubicBezTo>
                  <a:pt x="72893" y="1644204"/>
                  <a:pt x="69619" y="1640494"/>
                  <a:pt x="69182" y="1632637"/>
                </a:cubicBezTo>
                <a:close/>
                <a:moveTo>
                  <a:pt x="80749" y="1807012"/>
                </a:moveTo>
                <a:cubicBezTo>
                  <a:pt x="79222" y="1778640"/>
                  <a:pt x="76603" y="1750487"/>
                  <a:pt x="74638" y="1722334"/>
                </a:cubicBezTo>
                <a:cubicBezTo>
                  <a:pt x="74638" y="1722334"/>
                  <a:pt x="74857" y="1722334"/>
                  <a:pt x="74857" y="1722334"/>
                </a:cubicBezTo>
                <a:cubicBezTo>
                  <a:pt x="74202" y="1711422"/>
                  <a:pt x="73547" y="1700510"/>
                  <a:pt x="72674" y="1689816"/>
                </a:cubicBezTo>
                <a:cubicBezTo>
                  <a:pt x="72020" y="1683487"/>
                  <a:pt x="73547" y="1679777"/>
                  <a:pt x="80749" y="1680650"/>
                </a:cubicBezTo>
                <a:cubicBezTo>
                  <a:pt x="107811" y="1684360"/>
                  <a:pt x="134655" y="1687852"/>
                  <a:pt x="161717" y="1691562"/>
                </a:cubicBezTo>
                <a:cubicBezTo>
                  <a:pt x="167827" y="1692435"/>
                  <a:pt x="170228" y="1695927"/>
                  <a:pt x="170665" y="1701819"/>
                </a:cubicBezTo>
                <a:cubicBezTo>
                  <a:pt x="173502" y="1739139"/>
                  <a:pt x="176775" y="1776240"/>
                  <a:pt x="179394" y="1813559"/>
                </a:cubicBezTo>
                <a:cubicBezTo>
                  <a:pt x="180267" y="1825999"/>
                  <a:pt x="178303" y="1827526"/>
                  <a:pt x="166082" y="1826435"/>
                </a:cubicBezTo>
                <a:cubicBezTo>
                  <a:pt x="142293" y="1824471"/>
                  <a:pt x="118287" y="1822289"/>
                  <a:pt x="94498" y="1820761"/>
                </a:cubicBezTo>
                <a:cubicBezTo>
                  <a:pt x="84896" y="1820543"/>
                  <a:pt x="81404" y="1816833"/>
                  <a:pt x="80749" y="1807012"/>
                </a:cubicBezTo>
                <a:close/>
                <a:moveTo>
                  <a:pt x="93625" y="1981823"/>
                </a:moveTo>
                <a:cubicBezTo>
                  <a:pt x="90788" y="1942758"/>
                  <a:pt x="87951" y="1903693"/>
                  <a:pt x="85114" y="1864627"/>
                </a:cubicBezTo>
                <a:cubicBezTo>
                  <a:pt x="84678" y="1858298"/>
                  <a:pt x="87733" y="1856116"/>
                  <a:pt x="93625" y="1856553"/>
                </a:cubicBezTo>
                <a:cubicBezTo>
                  <a:pt x="103010" y="1857207"/>
                  <a:pt x="112394" y="1858080"/>
                  <a:pt x="121779" y="1858953"/>
                </a:cubicBezTo>
                <a:cubicBezTo>
                  <a:pt x="121779" y="1858953"/>
                  <a:pt x="121779" y="1858735"/>
                  <a:pt x="121779" y="1858735"/>
                </a:cubicBezTo>
                <a:cubicBezTo>
                  <a:pt x="138801" y="1860263"/>
                  <a:pt x="155824" y="1862227"/>
                  <a:pt x="172847" y="1863536"/>
                </a:cubicBezTo>
                <a:cubicBezTo>
                  <a:pt x="180049" y="1864191"/>
                  <a:pt x="183977" y="1866810"/>
                  <a:pt x="184632" y="1874667"/>
                </a:cubicBezTo>
                <a:cubicBezTo>
                  <a:pt x="187687" y="1913732"/>
                  <a:pt x="191179" y="1952797"/>
                  <a:pt x="194453" y="1991862"/>
                </a:cubicBezTo>
                <a:cubicBezTo>
                  <a:pt x="195108" y="1999501"/>
                  <a:pt x="192052" y="2002338"/>
                  <a:pt x="184414" y="2001465"/>
                </a:cubicBezTo>
                <a:cubicBezTo>
                  <a:pt x="158007" y="1998627"/>
                  <a:pt x="131599" y="1996009"/>
                  <a:pt x="105411" y="1993826"/>
                </a:cubicBezTo>
                <a:cubicBezTo>
                  <a:pt x="97772" y="1992735"/>
                  <a:pt x="94062" y="1989243"/>
                  <a:pt x="93625" y="1981823"/>
                </a:cubicBezTo>
                <a:close/>
                <a:moveTo>
                  <a:pt x="106065" y="2159690"/>
                </a:moveTo>
                <a:cubicBezTo>
                  <a:pt x="104319" y="2131318"/>
                  <a:pt x="102137" y="2103165"/>
                  <a:pt x="100173" y="2075012"/>
                </a:cubicBezTo>
                <a:cubicBezTo>
                  <a:pt x="99300" y="2062790"/>
                  <a:pt x="98645" y="2050351"/>
                  <a:pt x="97554" y="2038129"/>
                </a:cubicBezTo>
                <a:cubicBezTo>
                  <a:pt x="96899" y="2030709"/>
                  <a:pt x="99954" y="2028308"/>
                  <a:pt x="107156" y="2029181"/>
                </a:cubicBezTo>
                <a:cubicBezTo>
                  <a:pt x="133782" y="2032237"/>
                  <a:pt x="160626" y="2035074"/>
                  <a:pt x="187251" y="2037911"/>
                </a:cubicBezTo>
                <a:cubicBezTo>
                  <a:pt x="194235" y="2038566"/>
                  <a:pt x="198599" y="2041185"/>
                  <a:pt x="198818" y="2049259"/>
                </a:cubicBezTo>
                <a:cubicBezTo>
                  <a:pt x="200782" y="2087015"/>
                  <a:pt x="203183" y="2124771"/>
                  <a:pt x="204928" y="2162308"/>
                </a:cubicBezTo>
                <a:cubicBezTo>
                  <a:pt x="205583" y="2176712"/>
                  <a:pt x="204274" y="2177804"/>
                  <a:pt x="189433" y="2176931"/>
                </a:cubicBezTo>
                <a:cubicBezTo>
                  <a:pt x="178958" y="2176276"/>
                  <a:pt x="168482" y="2175403"/>
                  <a:pt x="158007" y="2174748"/>
                </a:cubicBezTo>
                <a:cubicBezTo>
                  <a:pt x="158007" y="2174748"/>
                  <a:pt x="158007" y="2174966"/>
                  <a:pt x="158007" y="2174966"/>
                </a:cubicBezTo>
                <a:cubicBezTo>
                  <a:pt x="144912" y="2174094"/>
                  <a:pt x="132036" y="2172566"/>
                  <a:pt x="118941" y="2172129"/>
                </a:cubicBezTo>
                <a:cubicBezTo>
                  <a:pt x="110430" y="2171693"/>
                  <a:pt x="106720" y="2167983"/>
                  <a:pt x="106065" y="2159690"/>
                </a:cubicBezTo>
                <a:close/>
                <a:moveTo>
                  <a:pt x="110867" y="2215996"/>
                </a:moveTo>
                <a:cubicBezTo>
                  <a:pt x="110430" y="2209885"/>
                  <a:pt x="112394" y="2207266"/>
                  <a:pt x="118723" y="2207703"/>
                </a:cubicBezTo>
                <a:cubicBezTo>
                  <a:pt x="145567" y="2209885"/>
                  <a:pt x="172411" y="2211849"/>
                  <a:pt x="199036" y="2213595"/>
                </a:cubicBezTo>
                <a:cubicBezTo>
                  <a:pt x="206238" y="2214032"/>
                  <a:pt x="207766" y="2218615"/>
                  <a:pt x="208202" y="2224726"/>
                </a:cubicBezTo>
                <a:cubicBezTo>
                  <a:pt x="210166" y="2257244"/>
                  <a:pt x="212130" y="2289980"/>
                  <a:pt x="213658" y="2317696"/>
                </a:cubicBezTo>
                <a:cubicBezTo>
                  <a:pt x="214531" y="2350869"/>
                  <a:pt x="219332" y="2348468"/>
                  <a:pt x="189215" y="2346504"/>
                </a:cubicBezTo>
                <a:cubicBezTo>
                  <a:pt x="170446" y="2345195"/>
                  <a:pt x="151678" y="2343230"/>
                  <a:pt x="132691" y="2342139"/>
                </a:cubicBezTo>
                <a:cubicBezTo>
                  <a:pt x="124616" y="2341703"/>
                  <a:pt x="120033" y="2339084"/>
                  <a:pt x="119378" y="2330136"/>
                </a:cubicBezTo>
                <a:cubicBezTo>
                  <a:pt x="116977" y="2291944"/>
                  <a:pt x="113922" y="2253970"/>
                  <a:pt x="110867" y="2215996"/>
                </a:cubicBezTo>
                <a:close/>
                <a:moveTo>
                  <a:pt x="124834" y="2425071"/>
                </a:moveTo>
                <a:cubicBezTo>
                  <a:pt x="124397" y="2413941"/>
                  <a:pt x="123743" y="2402592"/>
                  <a:pt x="122870" y="2391462"/>
                </a:cubicBezTo>
                <a:cubicBezTo>
                  <a:pt x="121997" y="2379459"/>
                  <a:pt x="122870" y="2378367"/>
                  <a:pt x="135091" y="2379022"/>
                </a:cubicBezTo>
                <a:cubicBezTo>
                  <a:pt x="137710" y="2379240"/>
                  <a:pt x="140111" y="2379022"/>
                  <a:pt x="141639" y="2379022"/>
                </a:cubicBezTo>
                <a:cubicBezTo>
                  <a:pt x="159534" y="2380768"/>
                  <a:pt x="176557" y="2382296"/>
                  <a:pt x="193580" y="2383823"/>
                </a:cubicBezTo>
                <a:cubicBezTo>
                  <a:pt x="195981" y="2384042"/>
                  <a:pt x="199254" y="2383387"/>
                  <a:pt x="200345" y="2386224"/>
                </a:cubicBezTo>
                <a:cubicBezTo>
                  <a:pt x="201655" y="2389498"/>
                  <a:pt x="198163" y="2390371"/>
                  <a:pt x="196199" y="2391680"/>
                </a:cubicBezTo>
                <a:cubicBezTo>
                  <a:pt x="175684" y="2404556"/>
                  <a:pt x="154951" y="2417432"/>
                  <a:pt x="134437" y="2430090"/>
                </a:cubicBezTo>
                <a:cubicBezTo>
                  <a:pt x="128326" y="2433800"/>
                  <a:pt x="125052" y="2432709"/>
                  <a:pt x="124834" y="2425071"/>
                </a:cubicBezTo>
                <a:close/>
                <a:moveTo>
                  <a:pt x="126362" y="2465227"/>
                </a:moveTo>
                <a:cubicBezTo>
                  <a:pt x="125925" y="2458025"/>
                  <a:pt x="128326" y="2453879"/>
                  <a:pt x="134873" y="2450823"/>
                </a:cubicBezTo>
                <a:cubicBezTo>
                  <a:pt x="159098" y="2439038"/>
                  <a:pt x="182886" y="2426599"/>
                  <a:pt x="206893" y="2414377"/>
                </a:cubicBezTo>
                <a:cubicBezTo>
                  <a:pt x="216277" y="2409576"/>
                  <a:pt x="217805" y="2410449"/>
                  <a:pt x="218241" y="2421579"/>
                </a:cubicBezTo>
                <a:cubicBezTo>
                  <a:pt x="218678" y="2437293"/>
                  <a:pt x="218241" y="2452788"/>
                  <a:pt x="218241" y="2468501"/>
                </a:cubicBezTo>
                <a:cubicBezTo>
                  <a:pt x="219332" y="2468501"/>
                  <a:pt x="220205" y="2468501"/>
                  <a:pt x="221297" y="2468501"/>
                </a:cubicBezTo>
                <a:cubicBezTo>
                  <a:pt x="221297" y="2483123"/>
                  <a:pt x="221078" y="2497527"/>
                  <a:pt x="221297" y="2512149"/>
                </a:cubicBezTo>
                <a:cubicBezTo>
                  <a:pt x="221515" y="2520224"/>
                  <a:pt x="219114" y="2524589"/>
                  <a:pt x="210166" y="2523716"/>
                </a:cubicBezTo>
                <a:cubicBezTo>
                  <a:pt x="186378" y="2521752"/>
                  <a:pt x="162371" y="2519788"/>
                  <a:pt x="138365" y="2518042"/>
                </a:cubicBezTo>
                <a:cubicBezTo>
                  <a:pt x="131599" y="2517605"/>
                  <a:pt x="128762" y="2514332"/>
                  <a:pt x="128544" y="2507566"/>
                </a:cubicBezTo>
                <a:cubicBezTo>
                  <a:pt x="128108" y="2493380"/>
                  <a:pt x="127453" y="2479195"/>
                  <a:pt x="126362" y="2465227"/>
                </a:cubicBezTo>
                <a:close/>
                <a:moveTo>
                  <a:pt x="216932" y="2609921"/>
                </a:moveTo>
                <a:cubicBezTo>
                  <a:pt x="193362" y="2611231"/>
                  <a:pt x="169792" y="2612977"/>
                  <a:pt x="146440" y="2613849"/>
                </a:cubicBezTo>
                <a:cubicBezTo>
                  <a:pt x="132036" y="2614286"/>
                  <a:pt x="130945" y="2612758"/>
                  <a:pt x="130508" y="2598573"/>
                </a:cubicBezTo>
                <a:cubicBezTo>
                  <a:pt x="130290" y="2593553"/>
                  <a:pt x="130508" y="2588315"/>
                  <a:pt x="130508" y="2583296"/>
                </a:cubicBezTo>
                <a:cubicBezTo>
                  <a:pt x="129854" y="2548159"/>
                  <a:pt x="128108" y="2554052"/>
                  <a:pt x="159971" y="2556452"/>
                </a:cubicBezTo>
                <a:cubicBezTo>
                  <a:pt x="177430" y="2557762"/>
                  <a:pt x="194671" y="2559289"/>
                  <a:pt x="212130" y="2560380"/>
                </a:cubicBezTo>
                <a:cubicBezTo>
                  <a:pt x="219551" y="2560817"/>
                  <a:pt x="223479" y="2563654"/>
                  <a:pt x="223697" y="2571511"/>
                </a:cubicBezTo>
                <a:cubicBezTo>
                  <a:pt x="223915" y="2581332"/>
                  <a:pt x="224788" y="2591153"/>
                  <a:pt x="225443" y="2600755"/>
                </a:cubicBezTo>
                <a:cubicBezTo>
                  <a:pt x="225661" y="2607084"/>
                  <a:pt x="222606" y="2609703"/>
                  <a:pt x="216932" y="2609921"/>
                </a:cubicBezTo>
                <a:close/>
                <a:moveTo>
                  <a:pt x="231554" y="2171475"/>
                </a:moveTo>
                <a:cubicBezTo>
                  <a:pt x="229153" y="2130445"/>
                  <a:pt x="226534" y="2089634"/>
                  <a:pt x="223915" y="2048605"/>
                </a:cubicBezTo>
                <a:cubicBezTo>
                  <a:pt x="223479" y="2042930"/>
                  <a:pt x="225880" y="2040530"/>
                  <a:pt x="231336" y="2040748"/>
                </a:cubicBezTo>
                <a:cubicBezTo>
                  <a:pt x="257088" y="2042058"/>
                  <a:pt x="282841" y="2043585"/>
                  <a:pt x="308593" y="2044895"/>
                </a:cubicBezTo>
                <a:cubicBezTo>
                  <a:pt x="315577" y="2045331"/>
                  <a:pt x="316450" y="2049696"/>
                  <a:pt x="316886" y="2055152"/>
                </a:cubicBezTo>
                <a:cubicBezTo>
                  <a:pt x="319287" y="2087452"/>
                  <a:pt x="321906" y="2119533"/>
                  <a:pt x="324306" y="2151833"/>
                </a:cubicBezTo>
                <a:cubicBezTo>
                  <a:pt x="324306" y="2151833"/>
                  <a:pt x="324088" y="2151833"/>
                  <a:pt x="324088" y="2151833"/>
                </a:cubicBezTo>
                <a:cubicBezTo>
                  <a:pt x="324961" y="2161872"/>
                  <a:pt x="325616" y="2172129"/>
                  <a:pt x="326489" y="2182168"/>
                </a:cubicBezTo>
                <a:cubicBezTo>
                  <a:pt x="327144" y="2189370"/>
                  <a:pt x="324525" y="2192208"/>
                  <a:pt x="317104" y="2191116"/>
                </a:cubicBezTo>
                <a:cubicBezTo>
                  <a:pt x="291788" y="2187843"/>
                  <a:pt x="266691" y="2184787"/>
                  <a:pt x="241375" y="2181732"/>
                </a:cubicBezTo>
                <a:cubicBezTo>
                  <a:pt x="235046" y="2181295"/>
                  <a:pt x="231990" y="2178022"/>
                  <a:pt x="231554" y="2171475"/>
                </a:cubicBezTo>
                <a:close/>
                <a:moveTo>
                  <a:pt x="240720" y="2338866"/>
                </a:moveTo>
                <a:cubicBezTo>
                  <a:pt x="238756" y="2301110"/>
                  <a:pt x="236573" y="2263572"/>
                  <a:pt x="234391" y="2225817"/>
                </a:cubicBezTo>
                <a:cubicBezTo>
                  <a:pt x="233955" y="2218833"/>
                  <a:pt x="236792" y="2216869"/>
                  <a:pt x="243339" y="2217742"/>
                </a:cubicBezTo>
                <a:cubicBezTo>
                  <a:pt x="269310" y="2221015"/>
                  <a:pt x="295280" y="2224071"/>
                  <a:pt x="321033" y="2227126"/>
                </a:cubicBezTo>
                <a:cubicBezTo>
                  <a:pt x="327362" y="2227781"/>
                  <a:pt x="330417" y="2231273"/>
                  <a:pt x="331072" y="2237820"/>
                </a:cubicBezTo>
                <a:cubicBezTo>
                  <a:pt x="332600" y="2258335"/>
                  <a:pt x="334346" y="2279068"/>
                  <a:pt x="336310" y="2299582"/>
                </a:cubicBezTo>
                <a:cubicBezTo>
                  <a:pt x="336746" y="2305038"/>
                  <a:pt x="333909" y="2308094"/>
                  <a:pt x="329544" y="2310713"/>
                </a:cubicBezTo>
                <a:cubicBezTo>
                  <a:pt x="308593" y="2323152"/>
                  <a:pt x="287860" y="2335592"/>
                  <a:pt x="267127" y="2348250"/>
                </a:cubicBezTo>
                <a:cubicBezTo>
                  <a:pt x="263199" y="2350651"/>
                  <a:pt x="259052" y="2351524"/>
                  <a:pt x="253815" y="2351087"/>
                </a:cubicBezTo>
                <a:cubicBezTo>
                  <a:pt x="244867" y="2352615"/>
                  <a:pt x="241157" y="2347814"/>
                  <a:pt x="240720" y="2338866"/>
                </a:cubicBezTo>
                <a:close/>
                <a:moveTo>
                  <a:pt x="279785" y="2575003"/>
                </a:moveTo>
                <a:cubicBezTo>
                  <a:pt x="279130" y="2584387"/>
                  <a:pt x="278039" y="2593771"/>
                  <a:pt x="277385" y="2603156"/>
                </a:cubicBezTo>
                <a:cubicBezTo>
                  <a:pt x="276948" y="2610139"/>
                  <a:pt x="272583" y="2611449"/>
                  <a:pt x="266909" y="2610794"/>
                </a:cubicBezTo>
                <a:cubicBezTo>
                  <a:pt x="261235" y="2610139"/>
                  <a:pt x="253596" y="2612758"/>
                  <a:pt x="252723" y="2603156"/>
                </a:cubicBezTo>
                <a:cubicBezTo>
                  <a:pt x="252069" y="2596609"/>
                  <a:pt x="251632" y="2590061"/>
                  <a:pt x="251196" y="2585697"/>
                </a:cubicBezTo>
                <a:cubicBezTo>
                  <a:pt x="251196" y="2582859"/>
                  <a:pt x="251196" y="2581986"/>
                  <a:pt x="251196" y="2581332"/>
                </a:cubicBezTo>
                <a:cubicBezTo>
                  <a:pt x="251850" y="2575876"/>
                  <a:pt x="248140" y="2568455"/>
                  <a:pt x="254906" y="2565618"/>
                </a:cubicBezTo>
                <a:cubicBezTo>
                  <a:pt x="261671" y="2562781"/>
                  <a:pt x="269310" y="2564309"/>
                  <a:pt x="276293" y="2566491"/>
                </a:cubicBezTo>
                <a:cubicBezTo>
                  <a:pt x="280222" y="2567801"/>
                  <a:pt x="280003" y="2571947"/>
                  <a:pt x="279785" y="2575003"/>
                </a:cubicBezTo>
                <a:close/>
                <a:moveTo>
                  <a:pt x="335000" y="2516078"/>
                </a:moveTo>
                <a:cubicBezTo>
                  <a:pt x="322779" y="2515205"/>
                  <a:pt x="310339" y="2515205"/>
                  <a:pt x="297899" y="2514768"/>
                </a:cubicBezTo>
                <a:cubicBezTo>
                  <a:pt x="291788" y="2514550"/>
                  <a:pt x="286987" y="2516078"/>
                  <a:pt x="285460" y="2522625"/>
                </a:cubicBezTo>
                <a:cubicBezTo>
                  <a:pt x="283932" y="2529172"/>
                  <a:pt x="279785" y="2530045"/>
                  <a:pt x="273893" y="2529608"/>
                </a:cubicBezTo>
                <a:cubicBezTo>
                  <a:pt x="244648" y="2526335"/>
                  <a:pt x="249450" y="2528299"/>
                  <a:pt x="247704" y="2503419"/>
                </a:cubicBezTo>
                <a:cubicBezTo>
                  <a:pt x="245521" y="2470683"/>
                  <a:pt x="244212" y="2438165"/>
                  <a:pt x="243775" y="2405429"/>
                </a:cubicBezTo>
                <a:cubicBezTo>
                  <a:pt x="243557" y="2394081"/>
                  <a:pt x="248358" y="2388406"/>
                  <a:pt x="260144" y="2388625"/>
                </a:cubicBezTo>
                <a:cubicBezTo>
                  <a:pt x="283714" y="2389061"/>
                  <a:pt x="307284" y="2390807"/>
                  <a:pt x="330854" y="2391462"/>
                </a:cubicBezTo>
                <a:cubicBezTo>
                  <a:pt x="339147" y="2391680"/>
                  <a:pt x="342202" y="2395608"/>
                  <a:pt x="342639" y="2403465"/>
                </a:cubicBezTo>
                <a:cubicBezTo>
                  <a:pt x="343512" y="2425507"/>
                  <a:pt x="345912" y="2447768"/>
                  <a:pt x="347004" y="2469810"/>
                </a:cubicBezTo>
                <a:cubicBezTo>
                  <a:pt x="347004" y="2481377"/>
                  <a:pt x="346567" y="2493162"/>
                  <a:pt x="347222" y="2504729"/>
                </a:cubicBezTo>
                <a:cubicBezTo>
                  <a:pt x="348095" y="2514550"/>
                  <a:pt x="343730" y="2516732"/>
                  <a:pt x="335000" y="2516078"/>
                </a:cubicBezTo>
                <a:close/>
                <a:moveTo>
                  <a:pt x="353333" y="2186533"/>
                </a:moveTo>
                <a:cubicBezTo>
                  <a:pt x="349841" y="2151833"/>
                  <a:pt x="346785" y="2117351"/>
                  <a:pt x="345476" y="2082432"/>
                </a:cubicBezTo>
                <a:cubicBezTo>
                  <a:pt x="345258" y="2078286"/>
                  <a:pt x="345039" y="2074357"/>
                  <a:pt x="344821" y="2070211"/>
                </a:cubicBezTo>
                <a:cubicBezTo>
                  <a:pt x="344821" y="2070211"/>
                  <a:pt x="344821" y="2070211"/>
                  <a:pt x="344821" y="2070211"/>
                </a:cubicBezTo>
                <a:cubicBezTo>
                  <a:pt x="344821" y="2069992"/>
                  <a:pt x="344603" y="2069774"/>
                  <a:pt x="344603" y="2069556"/>
                </a:cubicBezTo>
                <a:cubicBezTo>
                  <a:pt x="344385" y="2069119"/>
                  <a:pt x="344166" y="2068683"/>
                  <a:pt x="344166" y="2068246"/>
                </a:cubicBezTo>
                <a:cubicBezTo>
                  <a:pt x="344166" y="2068028"/>
                  <a:pt x="344166" y="2067592"/>
                  <a:pt x="344166" y="2067373"/>
                </a:cubicBezTo>
                <a:cubicBezTo>
                  <a:pt x="340456" y="2047295"/>
                  <a:pt x="344166" y="2044458"/>
                  <a:pt x="365118" y="2049696"/>
                </a:cubicBezTo>
                <a:cubicBezTo>
                  <a:pt x="387815" y="2051660"/>
                  <a:pt x="410512" y="2053624"/>
                  <a:pt x="433427" y="2055589"/>
                </a:cubicBezTo>
                <a:cubicBezTo>
                  <a:pt x="439538" y="2056025"/>
                  <a:pt x="443466" y="2057989"/>
                  <a:pt x="443903" y="2065191"/>
                </a:cubicBezTo>
                <a:cubicBezTo>
                  <a:pt x="445649" y="2092035"/>
                  <a:pt x="447831" y="2118660"/>
                  <a:pt x="448049" y="2145504"/>
                </a:cubicBezTo>
                <a:cubicBezTo>
                  <a:pt x="449140" y="2160563"/>
                  <a:pt x="453723" y="2175621"/>
                  <a:pt x="446740" y="2190243"/>
                </a:cubicBezTo>
                <a:cubicBezTo>
                  <a:pt x="443903" y="2196354"/>
                  <a:pt x="439974" y="2198973"/>
                  <a:pt x="433209" y="2198537"/>
                </a:cubicBezTo>
                <a:cubicBezTo>
                  <a:pt x="410075" y="2197227"/>
                  <a:pt x="386942" y="2196136"/>
                  <a:pt x="363590" y="2195045"/>
                </a:cubicBezTo>
                <a:cubicBezTo>
                  <a:pt x="357697" y="2195045"/>
                  <a:pt x="353987" y="2193299"/>
                  <a:pt x="353333" y="2186533"/>
                </a:cubicBezTo>
                <a:close/>
                <a:moveTo>
                  <a:pt x="360753" y="2283214"/>
                </a:moveTo>
                <a:cubicBezTo>
                  <a:pt x="359662" y="2268810"/>
                  <a:pt x="358570" y="2254188"/>
                  <a:pt x="357479" y="2239784"/>
                </a:cubicBezTo>
                <a:cubicBezTo>
                  <a:pt x="357043" y="2233019"/>
                  <a:pt x="360316" y="2230836"/>
                  <a:pt x="366645" y="2231054"/>
                </a:cubicBezTo>
                <a:cubicBezTo>
                  <a:pt x="374284" y="2231273"/>
                  <a:pt x="381922" y="2231054"/>
                  <a:pt x="389561" y="2231054"/>
                </a:cubicBezTo>
                <a:cubicBezTo>
                  <a:pt x="389561" y="2231273"/>
                  <a:pt x="389561" y="2231709"/>
                  <a:pt x="389561" y="2231927"/>
                </a:cubicBezTo>
                <a:cubicBezTo>
                  <a:pt x="398290" y="2232364"/>
                  <a:pt x="407020" y="2233019"/>
                  <a:pt x="415749" y="2233455"/>
                </a:cubicBezTo>
                <a:cubicBezTo>
                  <a:pt x="422297" y="2233673"/>
                  <a:pt x="423824" y="2236511"/>
                  <a:pt x="421860" y="2242621"/>
                </a:cubicBezTo>
                <a:cubicBezTo>
                  <a:pt x="417495" y="2254843"/>
                  <a:pt x="412912" y="2265973"/>
                  <a:pt x="399381" y="2271429"/>
                </a:cubicBezTo>
                <a:cubicBezTo>
                  <a:pt x="389124" y="2275576"/>
                  <a:pt x="379521" y="2282123"/>
                  <a:pt x="369701" y="2287579"/>
                </a:cubicBezTo>
                <a:cubicBezTo>
                  <a:pt x="364245" y="2290852"/>
                  <a:pt x="361407" y="2289107"/>
                  <a:pt x="360753" y="2283214"/>
                </a:cubicBezTo>
                <a:close/>
                <a:moveTo>
                  <a:pt x="389997" y="2517387"/>
                </a:moveTo>
                <a:cubicBezTo>
                  <a:pt x="383886" y="2517387"/>
                  <a:pt x="374065" y="2520879"/>
                  <a:pt x="373411" y="2508875"/>
                </a:cubicBezTo>
                <a:cubicBezTo>
                  <a:pt x="371883" y="2473739"/>
                  <a:pt x="370574" y="2438602"/>
                  <a:pt x="369046" y="2403465"/>
                </a:cubicBezTo>
                <a:cubicBezTo>
                  <a:pt x="368828" y="2398227"/>
                  <a:pt x="370137" y="2394081"/>
                  <a:pt x="376684" y="2394299"/>
                </a:cubicBezTo>
                <a:cubicBezTo>
                  <a:pt x="383232" y="2394299"/>
                  <a:pt x="386942" y="2396481"/>
                  <a:pt x="386505" y="2403902"/>
                </a:cubicBezTo>
                <a:cubicBezTo>
                  <a:pt x="386069" y="2411104"/>
                  <a:pt x="386505" y="2418305"/>
                  <a:pt x="386505" y="2425726"/>
                </a:cubicBezTo>
                <a:cubicBezTo>
                  <a:pt x="386723" y="2453006"/>
                  <a:pt x="389997" y="2479850"/>
                  <a:pt x="393925" y="2506911"/>
                </a:cubicBezTo>
                <a:cubicBezTo>
                  <a:pt x="394580" y="2510840"/>
                  <a:pt x="397854" y="2517605"/>
                  <a:pt x="389997" y="2517387"/>
                </a:cubicBezTo>
                <a:close/>
                <a:moveTo>
                  <a:pt x="393271" y="2343449"/>
                </a:moveTo>
                <a:cubicBezTo>
                  <a:pt x="392179" y="2350432"/>
                  <a:pt x="393271" y="2360253"/>
                  <a:pt x="383232" y="2358289"/>
                </a:cubicBezTo>
                <a:cubicBezTo>
                  <a:pt x="374720" y="2357416"/>
                  <a:pt x="367518" y="2359162"/>
                  <a:pt x="365990" y="2349559"/>
                </a:cubicBezTo>
                <a:cubicBezTo>
                  <a:pt x="364463" y="2340830"/>
                  <a:pt x="363372" y="2332973"/>
                  <a:pt x="374065" y="2329045"/>
                </a:cubicBezTo>
                <a:cubicBezTo>
                  <a:pt x="381486" y="2326426"/>
                  <a:pt x="389997" y="2317260"/>
                  <a:pt x="395235" y="2321188"/>
                </a:cubicBezTo>
                <a:cubicBezTo>
                  <a:pt x="400909" y="2325335"/>
                  <a:pt x="394362" y="2335810"/>
                  <a:pt x="393271" y="2343449"/>
                </a:cubicBezTo>
                <a:close/>
                <a:moveTo>
                  <a:pt x="454378" y="2513240"/>
                </a:moveTo>
                <a:cubicBezTo>
                  <a:pt x="446740" y="2512804"/>
                  <a:pt x="439756" y="2514332"/>
                  <a:pt x="432554" y="2518042"/>
                </a:cubicBezTo>
                <a:cubicBezTo>
                  <a:pt x="420114" y="2524371"/>
                  <a:pt x="408111" y="2517387"/>
                  <a:pt x="405929" y="2503638"/>
                </a:cubicBezTo>
                <a:cubicBezTo>
                  <a:pt x="401127" y="2472429"/>
                  <a:pt x="397417" y="2441221"/>
                  <a:pt x="398072" y="2409576"/>
                </a:cubicBezTo>
                <a:cubicBezTo>
                  <a:pt x="398290" y="2399318"/>
                  <a:pt x="402219" y="2395172"/>
                  <a:pt x="412476" y="2396263"/>
                </a:cubicBezTo>
                <a:cubicBezTo>
                  <a:pt x="426225" y="2397791"/>
                  <a:pt x="439974" y="2398445"/>
                  <a:pt x="453723" y="2399100"/>
                </a:cubicBezTo>
                <a:cubicBezTo>
                  <a:pt x="460925" y="2399537"/>
                  <a:pt x="464199" y="2402810"/>
                  <a:pt x="464199" y="2410012"/>
                </a:cubicBezTo>
                <a:cubicBezTo>
                  <a:pt x="463981" y="2425507"/>
                  <a:pt x="464199" y="2441221"/>
                  <a:pt x="464199" y="2456716"/>
                </a:cubicBezTo>
                <a:cubicBezTo>
                  <a:pt x="464636" y="2456716"/>
                  <a:pt x="465072" y="2456716"/>
                  <a:pt x="465290" y="2456716"/>
                </a:cubicBezTo>
                <a:cubicBezTo>
                  <a:pt x="465290" y="2471556"/>
                  <a:pt x="465072" y="2486397"/>
                  <a:pt x="465290" y="2501237"/>
                </a:cubicBezTo>
                <a:cubicBezTo>
                  <a:pt x="465945" y="2509748"/>
                  <a:pt x="463108" y="2513895"/>
                  <a:pt x="454378" y="2513240"/>
                </a:cubicBezTo>
                <a:close/>
                <a:moveTo>
                  <a:pt x="462671" y="1987497"/>
                </a:moveTo>
                <a:cubicBezTo>
                  <a:pt x="459834" y="1960435"/>
                  <a:pt x="457215" y="1933373"/>
                  <a:pt x="454815" y="1906093"/>
                </a:cubicBezTo>
                <a:cubicBezTo>
                  <a:pt x="453723" y="1893217"/>
                  <a:pt x="454815" y="1891908"/>
                  <a:pt x="467691" y="1892999"/>
                </a:cubicBezTo>
                <a:cubicBezTo>
                  <a:pt x="490606" y="1894745"/>
                  <a:pt x="513303" y="1897145"/>
                  <a:pt x="536219" y="1898891"/>
                </a:cubicBezTo>
                <a:cubicBezTo>
                  <a:pt x="543639" y="1899546"/>
                  <a:pt x="547131" y="1902820"/>
                  <a:pt x="548004" y="1910240"/>
                </a:cubicBezTo>
                <a:cubicBezTo>
                  <a:pt x="549968" y="1930100"/>
                  <a:pt x="552150" y="1949960"/>
                  <a:pt x="554333" y="1969820"/>
                </a:cubicBezTo>
                <a:cubicBezTo>
                  <a:pt x="554769" y="1973748"/>
                  <a:pt x="553460" y="1976803"/>
                  <a:pt x="551932" y="1980295"/>
                </a:cubicBezTo>
                <a:cubicBezTo>
                  <a:pt x="546912" y="1991644"/>
                  <a:pt x="541238" y="2002556"/>
                  <a:pt x="537092" y="2014123"/>
                </a:cubicBezTo>
                <a:cubicBezTo>
                  <a:pt x="533818" y="2023071"/>
                  <a:pt x="528362" y="2026781"/>
                  <a:pt x="518978" y="2025253"/>
                </a:cubicBezTo>
                <a:cubicBezTo>
                  <a:pt x="512867" y="2024162"/>
                  <a:pt x="506756" y="2024380"/>
                  <a:pt x="498026" y="2023725"/>
                </a:cubicBezTo>
                <a:cubicBezTo>
                  <a:pt x="489515" y="2021979"/>
                  <a:pt x="475548" y="2026999"/>
                  <a:pt x="468127" y="2019142"/>
                </a:cubicBezTo>
                <a:cubicBezTo>
                  <a:pt x="460707" y="2011722"/>
                  <a:pt x="463763" y="1998191"/>
                  <a:pt x="462671" y="1987497"/>
                </a:cubicBezTo>
                <a:close/>
                <a:moveTo>
                  <a:pt x="469219" y="2067155"/>
                </a:moveTo>
                <a:cubicBezTo>
                  <a:pt x="468782" y="2060390"/>
                  <a:pt x="470965" y="2056680"/>
                  <a:pt x="478385" y="2057334"/>
                </a:cubicBezTo>
                <a:cubicBezTo>
                  <a:pt x="487769" y="2058207"/>
                  <a:pt x="497153" y="2058644"/>
                  <a:pt x="506538" y="2059517"/>
                </a:cubicBezTo>
                <a:cubicBezTo>
                  <a:pt x="509811" y="2059735"/>
                  <a:pt x="513958" y="2060608"/>
                  <a:pt x="511557" y="2065409"/>
                </a:cubicBezTo>
                <a:cubicBezTo>
                  <a:pt x="500209" y="2087888"/>
                  <a:pt x="488642" y="2110367"/>
                  <a:pt x="475766" y="2135465"/>
                </a:cubicBezTo>
                <a:cubicBezTo>
                  <a:pt x="471401" y="2122807"/>
                  <a:pt x="472056" y="2113423"/>
                  <a:pt x="471619" y="2104256"/>
                </a:cubicBezTo>
                <a:cubicBezTo>
                  <a:pt x="470746" y="2091598"/>
                  <a:pt x="470092" y="2079377"/>
                  <a:pt x="469219" y="2067155"/>
                </a:cubicBezTo>
                <a:close/>
                <a:moveTo>
                  <a:pt x="502610" y="2512149"/>
                </a:moveTo>
                <a:cubicBezTo>
                  <a:pt x="496935" y="2512367"/>
                  <a:pt x="492134" y="2512367"/>
                  <a:pt x="492134" y="2504947"/>
                </a:cubicBezTo>
                <a:cubicBezTo>
                  <a:pt x="492134" y="2488143"/>
                  <a:pt x="492134" y="2471556"/>
                  <a:pt x="492134" y="2454752"/>
                </a:cubicBezTo>
                <a:cubicBezTo>
                  <a:pt x="491261" y="2454752"/>
                  <a:pt x="490606" y="2454752"/>
                  <a:pt x="489733" y="2454752"/>
                </a:cubicBezTo>
                <a:cubicBezTo>
                  <a:pt x="489733" y="2439911"/>
                  <a:pt x="489733" y="2425071"/>
                  <a:pt x="489733" y="2410012"/>
                </a:cubicBezTo>
                <a:cubicBezTo>
                  <a:pt x="489733" y="2406739"/>
                  <a:pt x="489297" y="2402592"/>
                  <a:pt x="493880" y="2402592"/>
                </a:cubicBezTo>
                <a:cubicBezTo>
                  <a:pt x="498681" y="2402374"/>
                  <a:pt x="498026" y="2406957"/>
                  <a:pt x="498026" y="2410012"/>
                </a:cubicBezTo>
                <a:cubicBezTo>
                  <a:pt x="498681" y="2441221"/>
                  <a:pt x="501955" y="2472211"/>
                  <a:pt x="508066" y="2502983"/>
                </a:cubicBezTo>
                <a:cubicBezTo>
                  <a:pt x="508720" y="2507566"/>
                  <a:pt x="509811" y="2511931"/>
                  <a:pt x="502610" y="2512149"/>
                </a:cubicBezTo>
                <a:close/>
                <a:moveTo>
                  <a:pt x="508502" y="2264445"/>
                </a:moveTo>
                <a:cubicBezTo>
                  <a:pt x="505010" y="2297182"/>
                  <a:pt x="501955" y="2327299"/>
                  <a:pt x="498899" y="2357634"/>
                </a:cubicBezTo>
                <a:cubicBezTo>
                  <a:pt x="498463" y="2360908"/>
                  <a:pt x="498245" y="2364618"/>
                  <a:pt x="493662" y="2364618"/>
                </a:cubicBezTo>
                <a:cubicBezTo>
                  <a:pt x="488424" y="2364618"/>
                  <a:pt x="488206" y="2360471"/>
                  <a:pt x="487987" y="2356980"/>
                </a:cubicBezTo>
                <a:cubicBezTo>
                  <a:pt x="486241" y="2331227"/>
                  <a:pt x="484714" y="2305693"/>
                  <a:pt x="483186" y="2279940"/>
                </a:cubicBezTo>
                <a:cubicBezTo>
                  <a:pt x="482750" y="2273393"/>
                  <a:pt x="501082" y="2259426"/>
                  <a:pt x="506756" y="2261390"/>
                </a:cubicBezTo>
                <a:cubicBezTo>
                  <a:pt x="509811" y="2262481"/>
                  <a:pt x="508720" y="2265100"/>
                  <a:pt x="508502" y="2264445"/>
                </a:cubicBezTo>
                <a:close/>
                <a:moveTo>
                  <a:pt x="502391" y="2202247"/>
                </a:moveTo>
                <a:cubicBezTo>
                  <a:pt x="477294" y="2199846"/>
                  <a:pt x="477512" y="2206175"/>
                  <a:pt x="475984" y="2174094"/>
                </a:cubicBezTo>
                <a:cubicBezTo>
                  <a:pt x="473802" y="2165582"/>
                  <a:pt x="477512" y="2156852"/>
                  <a:pt x="482313" y="2147905"/>
                </a:cubicBezTo>
                <a:cubicBezTo>
                  <a:pt x="496062" y="2122370"/>
                  <a:pt x="509375" y="2096618"/>
                  <a:pt x="522906" y="2070865"/>
                </a:cubicBezTo>
                <a:cubicBezTo>
                  <a:pt x="524215" y="2068246"/>
                  <a:pt x="525525" y="2065628"/>
                  <a:pt x="527271" y="2063445"/>
                </a:cubicBezTo>
                <a:cubicBezTo>
                  <a:pt x="530981" y="2059080"/>
                  <a:pt x="536000" y="2060390"/>
                  <a:pt x="540365" y="2061481"/>
                </a:cubicBezTo>
                <a:cubicBezTo>
                  <a:pt x="545167" y="2062790"/>
                  <a:pt x="544294" y="2067155"/>
                  <a:pt x="543639" y="2070647"/>
                </a:cubicBezTo>
                <a:cubicBezTo>
                  <a:pt x="536000" y="2112113"/>
                  <a:pt x="528144" y="2153361"/>
                  <a:pt x="520505" y="2194608"/>
                </a:cubicBezTo>
                <a:cubicBezTo>
                  <a:pt x="519414" y="2200719"/>
                  <a:pt x="516140" y="2203338"/>
                  <a:pt x="509811" y="2202683"/>
                </a:cubicBezTo>
                <a:cubicBezTo>
                  <a:pt x="507411" y="2202465"/>
                  <a:pt x="504792" y="2202465"/>
                  <a:pt x="502391" y="2202247"/>
                </a:cubicBezTo>
                <a:close/>
                <a:moveTo>
                  <a:pt x="596017" y="2500801"/>
                </a:moveTo>
                <a:cubicBezTo>
                  <a:pt x="596235" y="2508002"/>
                  <a:pt x="593834" y="2511495"/>
                  <a:pt x="586196" y="2511495"/>
                </a:cubicBezTo>
                <a:cubicBezTo>
                  <a:pt x="567427" y="2511495"/>
                  <a:pt x="548440" y="2511713"/>
                  <a:pt x="529671" y="2512149"/>
                </a:cubicBezTo>
                <a:cubicBezTo>
                  <a:pt x="524434" y="2512367"/>
                  <a:pt x="522469" y="2509530"/>
                  <a:pt x="521596" y="2505165"/>
                </a:cubicBezTo>
                <a:cubicBezTo>
                  <a:pt x="514395" y="2473957"/>
                  <a:pt x="510903" y="2442094"/>
                  <a:pt x="510684" y="2410012"/>
                </a:cubicBezTo>
                <a:cubicBezTo>
                  <a:pt x="510684" y="2403683"/>
                  <a:pt x="513958" y="2401719"/>
                  <a:pt x="519632" y="2401937"/>
                </a:cubicBezTo>
                <a:cubicBezTo>
                  <a:pt x="541020" y="2402810"/>
                  <a:pt x="562408" y="2403902"/>
                  <a:pt x="584013" y="2404775"/>
                </a:cubicBezTo>
                <a:cubicBezTo>
                  <a:pt x="591434" y="2404993"/>
                  <a:pt x="594271" y="2408703"/>
                  <a:pt x="594489" y="2415687"/>
                </a:cubicBezTo>
                <a:cubicBezTo>
                  <a:pt x="594926" y="2430309"/>
                  <a:pt x="595799" y="2444713"/>
                  <a:pt x="596453" y="2459335"/>
                </a:cubicBezTo>
                <a:cubicBezTo>
                  <a:pt x="596235" y="2459335"/>
                  <a:pt x="596235" y="2459335"/>
                  <a:pt x="596017" y="2459335"/>
                </a:cubicBezTo>
                <a:cubicBezTo>
                  <a:pt x="595799" y="2473302"/>
                  <a:pt x="595580" y="2487051"/>
                  <a:pt x="596017" y="2500801"/>
                </a:cubicBezTo>
                <a:close/>
                <a:moveTo>
                  <a:pt x="592525" y="2108403"/>
                </a:moveTo>
                <a:cubicBezTo>
                  <a:pt x="591652" y="2097927"/>
                  <a:pt x="590561" y="2087452"/>
                  <a:pt x="589470" y="2075012"/>
                </a:cubicBezTo>
                <a:cubicBezTo>
                  <a:pt x="589033" y="2065846"/>
                  <a:pt x="590342" y="2064536"/>
                  <a:pt x="601909" y="2066064"/>
                </a:cubicBezTo>
                <a:cubicBezTo>
                  <a:pt x="621987" y="2068683"/>
                  <a:pt x="642066" y="2071738"/>
                  <a:pt x="662362" y="2073921"/>
                </a:cubicBezTo>
                <a:cubicBezTo>
                  <a:pt x="670437" y="2074794"/>
                  <a:pt x="672183" y="2078067"/>
                  <a:pt x="669564" y="2085269"/>
                </a:cubicBezTo>
                <a:cubicBezTo>
                  <a:pt x="661926" y="2105566"/>
                  <a:pt x="654505" y="2126080"/>
                  <a:pt x="646867" y="2146595"/>
                </a:cubicBezTo>
                <a:cubicBezTo>
                  <a:pt x="644903" y="2152269"/>
                  <a:pt x="641193" y="2152706"/>
                  <a:pt x="635300" y="2153361"/>
                </a:cubicBezTo>
                <a:cubicBezTo>
                  <a:pt x="618277" y="2155107"/>
                  <a:pt x="611512" y="2146595"/>
                  <a:pt x="608456" y="2131755"/>
                </a:cubicBezTo>
                <a:cubicBezTo>
                  <a:pt x="608020" y="2129572"/>
                  <a:pt x="605619" y="2126517"/>
                  <a:pt x="603655" y="2126299"/>
                </a:cubicBezTo>
                <a:cubicBezTo>
                  <a:pt x="592743" y="2124553"/>
                  <a:pt x="593180" y="2116260"/>
                  <a:pt x="592525" y="2108403"/>
                </a:cubicBezTo>
                <a:close/>
                <a:moveTo>
                  <a:pt x="658870" y="2439038"/>
                </a:moveTo>
                <a:cubicBezTo>
                  <a:pt x="659088" y="2459335"/>
                  <a:pt x="657124" y="2479631"/>
                  <a:pt x="656470" y="2499928"/>
                </a:cubicBezTo>
                <a:cubicBezTo>
                  <a:pt x="656251" y="2507784"/>
                  <a:pt x="653196" y="2510622"/>
                  <a:pt x="645339" y="2510840"/>
                </a:cubicBezTo>
                <a:cubicBezTo>
                  <a:pt x="621333" y="2511713"/>
                  <a:pt x="620460" y="2511058"/>
                  <a:pt x="620460" y="2487051"/>
                </a:cubicBezTo>
                <a:cubicBezTo>
                  <a:pt x="620460" y="2478977"/>
                  <a:pt x="620460" y="2471120"/>
                  <a:pt x="620460" y="2463045"/>
                </a:cubicBezTo>
                <a:cubicBezTo>
                  <a:pt x="621987" y="2448423"/>
                  <a:pt x="622424" y="2434019"/>
                  <a:pt x="620460" y="2419397"/>
                </a:cubicBezTo>
                <a:cubicBezTo>
                  <a:pt x="619369" y="2410231"/>
                  <a:pt x="622424" y="2406520"/>
                  <a:pt x="632027" y="2408485"/>
                </a:cubicBezTo>
                <a:cubicBezTo>
                  <a:pt x="640974" y="2410231"/>
                  <a:pt x="651887" y="2408921"/>
                  <a:pt x="658434" y="2413504"/>
                </a:cubicBezTo>
                <a:cubicBezTo>
                  <a:pt x="666727" y="2419615"/>
                  <a:pt x="658652" y="2430309"/>
                  <a:pt x="658870" y="2439038"/>
                </a:cubicBezTo>
                <a:close/>
                <a:moveTo>
                  <a:pt x="703828" y="2341921"/>
                </a:moveTo>
                <a:cubicBezTo>
                  <a:pt x="694444" y="2349996"/>
                  <a:pt x="686369" y="2359380"/>
                  <a:pt x="680258" y="2370292"/>
                </a:cubicBezTo>
                <a:cubicBezTo>
                  <a:pt x="676766" y="2376621"/>
                  <a:pt x="671965" y="2378367"/>
                  <a:pt x="664981" y="2377276"/>
                </a:cubicBezTo>
                <a:cubicBezTo>
                  <a:pt x="653851" y="2375530"/>
                  <a:pt x="642720" y="2374003"/>
                  <a:pt x="631372" y="2373566"/>
                </a:cubicBezTo>
                <a:cubicBezTo>
                  <a:pt x="620678" y="2373130"/>
                  <a:pt x="616968" y="2367674"/>
                  <a:pt x="616095" y="2357853"/>
                </a:cubicBezTo>
                <a:cubicBezTo>
                  <a:pt x="613912" y="2332100"/>
                  <a:pt x="611512" y="2306566"/>
                  <a:pt x="609111" y="2280813"/>
                </a:cubicBezTo>
                <a:cubicBezTo>
                  <a:pt x="608238" y="2271429"/>
                  <a:pt x="607584" y="2262045"/>
                  <a:pt x="606056" y="2252660"/>
                </a:cubicBezTo>
                <a:cubicBezTo>
                  <a:pt x="604746" y="2245022"/>
                  <a:pt x="607584" y="2241748"/>
                  <a:pt x="615222" y="2241967"/>
                </a:cubicBezTo>
                <a:cubicBezTo>
                  <a:pt x="625043" y="2242185"/>
                  <a:pt x="634864" y="2241967"/>
                  <a:pt x="644685" y="2241967"/>
                </a:cubicBezTo>
                <a:cubicBezTo>
                  <a:pt x="644685" y="2242403"/>
                  <a:pt x="644685" y="2242839"/>
                  <a:pt x="644685" y="2243276"/>
                </a:cubicBezTo>
                <a:cubicBezTo>
                  <a:pt x="654942" y="2243276"/>
                  <a:pt x="664981" y="2243276"/>
                  <a:pt x="675238" y="2243276"/>
                </a:cubicBezTo>
                <a:cubicBezTo>
                  <a:pt x="678948" y="2243276"/>
                  <a:pt x="683968" y="2243058"/>
                  <a:pt x="685059" y="2246550"/>
                </a:cubicBezTo>
                <a:cubicBezTo>
                  <a:pt x="689642" y="2261390"/>
                  <a:pt x="704701" y="2270556"/>
                  <a:pt x="705574" y="2287361"/>
                </a:cubicBezTo>
                <a:cubicBezTo>
                  <a:pt x="706229" y="2300455"/>
                  <a:pt x="707974" y="2313331"/>
                  <a:pt x="709502" y="2326426"/>
                </a:cubicBezTo>
                <a:cubicBezTo>
                  <a:pt x="710375" y="2332973"/>
                  <a:pt x="708847" y="2337556"/>
                  <a:pt x="703828" y="2341921"/>
                </a:cubicBezTo>
                <a:close/>
                <a:moveTo>
                  <a:pt x="769737" y="2322279"/>
                </a:moveTo>
                <a:cubicBezTo>
                  <a:pt x="768427" y="2325771"/>
                  <a:pt x="764935" y="2324898"/>
                  <a:pt x="762317" y="2325116"/>
                </a:cubicBezTo>
                <a:cubicBezTo>
                  <a:pt x="759043" y="2325335"/>
                  <a:pt x="755769" y="2325116"/>
                  <a:pt x="752496" y="2325116"/>
                </a:cubicBezTo>
                <a:cubicBezTo>
                  <a:pt x="735255" y="2325553"/>
                  <a:pt x="730017" y="2319006"/>
                  <a:pt x="733072" y="2300892"/>
                </a:cubicBezTo>
                <a:cubicBezTo>
                  <a:pt x="733727" y="2297182"/>
                  <a:pt x="735036" y="2295217"/>
                  <a:pt x="738746" y="2297400"/>
                </a:cubicBezTo>
                <a:cubicBezTo>
                  <a:pt x="748131" y="2302638"/>
                  <a:pt x="757515" y="2308094"/>
                  <a:pt x="766681" y="2313768"/>
                </a:cubicBezTo>
                <a:cubicBezTo>
                  <a:pt x="769300" y="2315514"/>
                  <a:pt x="770828" y="2318787"/>
                  <a:pt x="769737" y="2322279"/>
                </a:cubicBezTo>
                <a:close/>
                <a:moveTo>
                  <a:pt x="769300" y="2016523"/>
                </a:moveTo>
                <a:cubicBezTo>
                  <a:pt x="766027" y="2019142"/>
                  <a:pt x="763190" y="2016523"/>
                  <a:pt x="760352" y="2014777"/>
                </a:cubicBezTo>
                <a:cubicBezTo>
                  <a:pt x="751623" y="2009758"/>
                  <a:pt x="742675" y="2004738"/>
                  <a:pt x="733945" y="1999719"/>
                </a:cubicBezTo>
                <a:cubicBezTo>
                  <a:pt x="727834" y="1996227"/>
                  <a:pt x="721069" y="1994044"/>
                  <a:pt x="714303" y="1996882"/>
                </a:cubicBezTo>
                <a:cubicBezTo>
                  <a:pt x="708847" y="1999064"/>
                  <a:pt x="706883" y="1996445"/>
                  <a:pt x="706229" y="1991862"/>
                </a:cubicBezTo>
                <a:cubicBezTo>
                  <a:pt x="703173" y="1966328"/>
                  <a:pt x="700336" y="1940794"/>
                  <a:pt x="697281" y="1915259"/>
                </a:cubicBezTo>
                <a:cubicBezTo>
                  <a:pt x="696626" y="1909585"/>
                  <a:pt x="699245" y="1908276"/>
                  <a:pt x="704483" y="1909149"/>
                </a:cubicBezTo>
                <a:cubicBezTo>
                  <a:pt x="728053" y="1913295"/>
                  <a:pt x="751623" y="1917442"/>
                  <a:pt x="774975" y="1921370"/>
                </a:cubicBezTo>
                <a:cubicBezTo>
                  <a:pt x="780649" y="1922461"/>
                  <a:pt x="782176" y="1926390"/>
                  <a:pt x="782613" y="1931627"/>
                </a:cubicBezTo>
                <a:cubicBezTo>
                  <a:pt x="783704" y="1947559"/>
                  <a:pt x="784795" y="1963491"/>
                  <a:pt x="786105" y="1981605"/>
                </a:cubicBezTo>
                <a:cubicBezTo>
                  <a:pt x="786105" y="1982259"/>
                  <a:pt x="785450" y="1985315"/>
                  <a:pt x="786323" y="1988152"/>
                </a:cubicBezTo>
                <a:cubicBezTo>
                  <a:pt x="790906" y="2003647"/>
                  <a:pt x="778466" y="2009103"/>
                  <a:pt x="769300" y="2016523"/>
                </a:cubicBezTo>
                <a:close/>
                <a:moveTo>
                  <a:pt x="786323" y="1766419"/>
                </a:moveTo>
                <a:cubicBezTo>
                  <a:pt x="794180" y="1782132"/>
                  <a:pt x="802909" y="1796973"/>
                  <a:pt x="813603" y="1810504"/>
                </a:cubicBezTo>
                <a:cubicBezTo>
                  <a:pt x="816004" y="1813559"/>
                  <a:pt x="814476" y="1815305"/>
                  <a:pt x="811203" y="1817051"/>
                </a:cubicBezTo>
                <a:cubicBezTo>
                  <a:pt x="807056" y="1819233"/>
                  <a:pt x="803346" y="1822070"/>
                  <a:pt x="797890" y="1825562"/>
                </a:cubicBezTo>
                <a:cubicBezTo>
                  <a:pt x="793961" y="1804829"/>
                  <a:pt x="790251" y="1785624"/>
                  <a:pt x="786323" y="1766419"/>
                </a:cubicBezTo>
                <a:close/>
                <a:moveTo>
                  <a:pt x="802691" y="1863754"/>
                </a:moveTo>
                <a:cubicBezTo>
                  <a:pt x="802255" y="1860917"/>
                  <a:pt x="802036" y="1858080"/>
                  <a:pt x="801382" y="1855243"/>
                </a:cubicBezTo>
                <a:cubicBezTo>
                  <a:pt x="800291" y="1848696"/>
                  <a:pt x="799854" y="1843458"/>
                  <a:pt x="809675" y="1846950"/>
                </a:cubicBezTo>
                <a:cubicBezTo>
                  <a:pt x="815131" y="1848914"/>
                  <a:pt x="821242" y="1847605"/>
                  <a:pt x="826916" y="1846513"/>
                </a:cubicBezTo>
                <a:cubicBezTo>
                  <a:pt x="837610" y="1844549"/>
                  <a:pt x="841756" y="1850223"/>
                  <a:pt x="842629" y="1859390"/>
                </a:cubicBezTo>
                <a:cubicBezTo>
                  <a:pt x="843284" y="1866155"/>
                  <a:pt x="842411" y="1873139"/>
                  <a:pt x="844157" y="1879031"/>
                </a:cubicBezTo>
                <a:cubicBezTo>
                  <a:pt x="844375" y="1891471"/>
                  <a:pt x="842629" y="1892999"/>
                  <a:pt x="831062" y="1891471"/>
                </a:cubicBezTo>
                <a:cubicBezTo>
                  <a:pt x="800291" y="1887106"/>
                  <a:pt x="806183" y="1890598"/>
                  <a:pt x="802691" y="1863754"/>
                </a:cubicBezTo>
                <a:close/>
                <a:moveTo>
                  <a:pt x="811203" y="2007139"/>
                </a:moveTo>
                <a:cubicBezTo>
                  <a:pt x="810766" y="1994481"/>
                  <a:pt x="811203" y="1981823"/>
                  <a:pt x="811203" y="1968947"/>
                </a:cubicBezTo>
                <a:cubicBezTo>
                  <a:pt x="810766" y="1968947"/>
                  <a:pt x="810111" y="1968947"/>
                  <a:pt x="809675" y="1968947"/>
                </a:cubicBezTo>
                <a:cubicBezTo>
                  <a:pt x="809675" y="1956943"/>
                  <a:pt x="809675" y="1944940"/>
                  <a:pt x="809675" y="1932937"/>
                </a:cubicBezTo>
                <a:cubicBezTo>
                  <a:pt x="809675" y="1927263"/>
                  <a:pt x="811639" y="1924644"/>
                  <a:pt x="817532" y="1927263"/>
                </a:cubicBezTo>
                <a:cubicBezTo>
                  <a:pt x="826698" y="1931409"/>
                  <a:pt x="836082" y="1935556"/>
                  <a:pt x="845248" y="1939921"/>
                </a:cubicBezTo>
                <a:cubicBezTo>
                  <a:pt x="850268" y="1942539"/>
                  <a:pt x="854196" y="1961090"/>
                  <a:pt x="850049" y="1966764"/>
                </a:cubicBezTo>
                <a:cubicBezTo>
                  <a:pt x="844157" y="1975057"/>
                  <a:pt x="844593" y="1983132"/>
                  <a:pt x="848085" y="1991426"/>
                </a:cubicBezTo>
                <a:cubicBezTo>
                  <a:pt x="850268" y="1996663"/>
                  <a:pt x="849395" y="1999282"/>
                  <a:pt x="843721" y="2001028"/>
                </a:cubicBezTo>
                <a:cubicBezTo>
                  <a:pt x="835864" y="2003211"/>
                  <a:pt x="829317" y="2007794"/>
                  <a:pt x="822769" y="2012377"/>
                </a:cubicBezTo>
                <a:cubicBezTo>
                  <a:pt x="814913" y="2017833"/>
                  <a:pt x="811421" y="2014996"/>
                  <a:pt x="811203" y="2007139"/>
                </a:cubicBezTo>
                <a:close/>
                <a:moveTo>
                  <a:pt x="840665" y="2506257"/>
                </a:moveTo>
                <a:cubicBezTo>
                  <a:pt x="838264" y="2506039"/>
                  <a:pt x="836519" y="2504074"/>
                  <a:pt x="836519" y="2501892"/>
                </a:cubicBezTo>
                <a:cubicBezTo>
                  <a:pt x="837173" y="2486833"/>
                  <a:pt x="837828" y="2471993"/>
                  <a:pt x="838701" y="2456934"/>
                </a:cubicBezTo>
                <a:cubicBezTo>
                  <a:pt x="840010" y="2456934"/>
                  <a:pt x="841320" y="2456934"/>
                  <a:pt x="842629" y="2456934"/>
                </a:cubicBezTo>
                <a:cubicBezTo>
                  <a:pt x="843284" y="2471556"/>
                  <a:pt x="844157" y="2486178"/>
                  <a:pt x="844812" y="2501019"/>
                </a:cubicBezTo>
                <a:cubicBezTo>
                  <a:pt x="844812" y="2503419"/>
                  <a:pt x="844157" y="2506475"/>
                  <a:pt x="840665" y="2506257"/>
                </a:cubicBezTo>
                <a:close/>
                <a:moveTo>
                  <a:pt x="857033" y="2036820"/>
                </a:moveTo>
                <a:cubicBezTo>
                  <a:pt x="854633" y="2040312"/>
                  <a:pt x="851141" y="2036602"/>
                  <a:pt x="848740" y="2035074"/>
                </a:cubicBezTo>
                <a:cubicBezTo>
                  <a:pt x="843939" y="2032237"/>
                  <a:pt x="838046" y="2030491"/>
                  <a:pt x="834773" y="2025471"/>
                </a:cubicBezTo>
                <a:cubicBezTo>
                  <a:pt x="838701" y="2020670"/>
                  <a:pt x="844593" y="2022852"/>
                  <a:pt x="848958" y="2019579"/>
                </a:cubicBezTo>
                <a:cubicBezTo>
                  <a:pt x="852450" y="2017178"/>
                  <a:pt x="855724" y="2021543"/>
                  <a:pt x="857470" y="2024380"/>
                </a:cubicBezTo>
                <a:cubicBezTo>
                  <a:pt x="859870" y="2028090"/>
                  <a:pt x="859216" y="2033328"/>
                  <a:pt x="857033" y="2036820"/>
                </a:cubicBezTo>
                <a:close/>
                <a:moveTo>
                  <a:pt x="874056" y="2450605"/>
                </a:moveTo>
                <a:cubicBezTo>
                  <a:pt x="872528" y="2466973"/>
                  <a:pt x="874056" y="2483778"/>
                  <a:pt x="869255" y="2500146"/>
                </a:cubicBezTo>
                <a:cubicBezTo>
                  <a:pt x="868382" y="2483996"/>
                  <a:pt x="867509" y="2467846"/>
                  <a:pt x="866636" y="2451478"/>
                </a:cubicBezTo>
                <a:cubicBezTo>
                  <a:pt x="866418" y="2448859"/>
                  <a:pt x="867072" y="2446022"/>
                  <a:pt x="870564" y="2446022"/>
                </a:cubicBezTo>
                <a:cubicBezTo>
                  <a:pt x="873183" y="2446022"/>
                  <a:pt x="874274" y="2448205"/>
                  <a:pt x="874056" y="2450605"/>
                </a:cubicBezTo>
                <a:close/>
                <a:moveTo>
                  <a:pt x="1014385" y="431001"/>
                </a:moveTo>
                <a:cubicBezTo>
                  <a:pt x="1003037" y="446932"/>
                  <a:pt x="984050" y="453916"/>
                  <a:pt x="972265" y="468975"/>
                </a:cubicBezTo>
                <a:cubicBezTo>
                  <a:pt x="969209" y="472903"/>
                  <a:pt x="964190" y="476395"/>
                  <a:pt x="960043" y="473776"/>
                </a:cubicBezTo>
                <a:cubicBezTo>
                  <a:pt x="950440" y="468102"/>
                  <a:pt x="943020" y="472685"/>
                  <a:pt x="935818" y="477050"/>
                </a:cubicBezTo>
                <a:cubicBezTo>
                  <a:pt x="922942" y="484906"/>
                  <a:pt x="910284" y="493418"/>
                  <a:pt x="912248" y="511532"/>
                </a:cubicBezTo>
                <a:cubicBezTo>
                  <a:pt x="912685" y="516551"/>
                  <a:pt x="909848" y="519389"/>
                  <a:pt x="905483" y="521571"/>
                </a:cubicBezTo>
                <a:cubicBezTo>
                  <a:pt x="896098" y="526154"/>
                  <a:pt x="886714" y="530955"/>
                  <a:pt x="877548" y="536193"/>
                </a:cubicBezTo>
                <a:cubicBezTo>
                  <a:pt x="870346" y="540121"/>
                  <a:pt x="867945" y="537721"/>
                  <a:pt x="867291" y="530082"/>
                </a:cubicBezTo>
                <a:cubicBezTo>
                  <a:pt x="865981" y="513933"/>
                  <a:pt x="868600" y="498219"/>
                  <a:pt x="872310" y="482506"/>
                </a:cubicBezTo>
                <a:cubicBezTo>
                  <a:pt x="876238" y="465265"/>
                  <a:pt x="878857" y="447587"/>
                  <a:pt x="882349" y="430128"/>
                </a:cubicBezTo>
                <a:cubicBezTo>
                  <a:pt x="884095" y="421398"/>
                  <a:pt x="887151" y="413323"/>
                  <a:pt x="891734" y="405903"/>
                </a:cubicBezTo>
                <a:cubicBezTo>
                  <a:pt x="896098" y="398483"/>
                  <a:pt x="901773" y="393682"/>
                  <a:pt x="910502" y="390844"/>
                </a:cubicBezTo>
                <a:cubicBezTo>
                  <a:pt x="928616" y="384952"/>
                  <a:pt x="940620" y="369675"/>
                  <a:pt x="945857" y="353089"/>
                </a:cubicBezTo>
                <a:cubicBezTo>
                  <a:pt x="952405" y="332356"/>
                  <a:pt x="963098" y="313151"/>
                  <a:pt x="967463" y="291545"/>
                </a:cubicBezTo>
                <a:cubicBezTo>
                  <a:pt x="970737" y="275831"/>
                  <a:pt x="966372" y="270594"/>
                  <a:pt x="949349" y="272340"/>
                </a:cubicBezTo>
                <a:cubicBezTo>
                  <a:pt x="960261" y="245932"/>
                  <a:pt x="970082" y="220180"/>
                  <a:pt x="971173" y="190936"/>
                </a:cubicBezTo>
                <a:cubicBezTo>
                  <a:pt x="990815" y="210795"/>
                  <a:pt x="1010457" y="202502"/>
                  <a:pt x="1030317" y="192681"/>
                </a:cubicBezTo>
                <a:cubicBezTo>
                  <a:pt x="1033590" y="190936"/>
                  <a:pt x="1037082" y="186789"/>
                  <a:pt x="1041011" y="190063"/>
                </a:cubicBezTo>
                <a:cubicBezTo>
                  <a:pt x="1045375" y="193336"/>
                  <a:pt x="1045157" y="199010"/>
                  <a:pt x="1042975" y="203157"/>
                </a:cubicBezTo>
                <a:cubicBezTo>
                  <a:pt x="1037082" y="214506"/>
                  <a:pt x="1038828" y="224108"/>
                  <a:pt x="1045812" y="234584"/>
                </a:cubicBezTo>
                <a:cubicBezTo>
                  <a:pt x="1051268" y="242659"/>
                  <a:pt x="1053669" y="252480"/>
                  <a:pt x="1054323" y="262519"/>
                </a:cubicBezTo>
                <a:cubicBezTo>
                  <a:pt x="1054760" y="272558"/>
                  <a:pt x="1058252" y="281724"/>
                  <a:pt x="1062835" y="290454"/>
                </a:cubicBezTo>
                <a:cubicBezTo>
                  <a:pt x="1065017" y="294600"/>
                  <a:pt x="1068727" y="298528"/>
                  <a:pt x="1069600" y="302893"/>
                </a:cubicBezTo>
                <a:cubicBezTo>
                  <a:pt x="1075274" y="329519"/>
                  <a:pt x="1096880" y="333011"/>
                  <a:pt x="1118050" y="336939"/>
                </a:cubicBezTo>
                <a:cubicBezTo>
                  <a:pt x="1119577" y="337157"/>
                  <a:pt x="1120887" y="337157"/>
                  <a:pt x="1122415" y="337594"/>
                </a:cubicBezTo>
                <a:cubicBezTo>
                  <a:pt x="1128089" y="339340"/>
                  <a:pt x="1135509" y="337157"/>
                  <a:pt x="1138564" y="344359"/>
                </a:cubicBezTo>
                <a:cubicBezTo>
                  <a:pt x="1141620" y="351779"/>
                  <a:pt x="1134636" y="355271"/>
                  <a:pt x="1131144" y="360072"/>
                </a:cubicBezTo>
                <a:cubicBezTo>
                  <a:pt x="1129398" y="362473"/>
                  <a:pt x="1127216" y="364437"/>
                  <a:pt x="1125688" y="366838"/>
                </a:cubicBezTo>
                <a:cubicBezTo>
                  <a:pt x="1117395" y="380151"/>
                  <a:pt x="1106919" y="387353"/>
                  <a:pt x="1089897" y="388880"/>
                </a:cubicBezTo>
                <a:cubicBezTo>
                  <a:pt x="1072219" y="390408"/>
                  <a:pt x="1056942" y="400884"/>
                  <a:pt x="1042975" y="412232"/>
                </a:cubicBezTo>
                <a:cubicBezTo>
                  <a:pt x="1034027" y="419216"/>
                  <a:pt x="1021369" y="421398"/>
                  <a:pt x="1014385" y="431001"/>
                </a:cubicBezTo>
                <a:close/>
                <a:moveTo>
                  <a:pt x="1061089" y="1509985"/>
                </a:moveTo>
                <a:cubicBezTo>
                  <a:pt x="1056724" y="1509331"/>
                  <a:pt x="1053232" y="1507585"/>
                  <a:pt x="1058033" y="1503438"/>
                </a:cubicBezTo>
                <a:cubicBezTo>
                  <a:pt x="1075929" y="1487943"/>
                  <a:pt x="1094261" y="1472884"/>
                  <a:pt x="1112375" y="1457608"/>
                </a:cubicBezTo>
                <a:cubicBezTo>
                  <a:pt x="1113248" y="1458044"/>
                  <a:pt x="1114121" y="1458699"/>
                  <a:pt x="1114994" y="1459135"/>
                </a:cubicBezTo>
                <a:cubicBezTo>
                  <a:pt x="1109757" y="1475067"/>
                  <a:pt x="1104737" y="1490998"/>
                  <a:pt x="1099499" y="1506930"/>
                </a:cubicBezTo>
                <a:cubicBezTo>
                  <a:pt x="1098190" y="1510640"/>
                  <a:pt x="1094698" y="1511077"/>
                  <a:pt x="1091424" y="1511295"/>
                </a:cubicBezTo>
                <a:cubicBezTo>
                  <a:pt x="1081167" y="1512168"/>
                  <a:pt x="1071128" y="1511295"/>
                  <a:pt x="1061089" y="1509985"/>
                </a:cubicBezTo>
                <a:close/>
                <a:moveTo>
                  <a:pt x="1086841" y="1544249"/>
                </a:moveTo>
                <a:cubicBezTo>
                  <a:pt x="1085532" y="1554725"/>
                  <a:pt x="1081822" y="1563673"/>
                  <a:pt x="1078766" y="1572621"/>
                </a:cubicBezTo>
                <a:cubicBezTo>
                  <a:pt x="1075056" y="1583969"/>
                  <a:pt x="1071346" y="1595318"/>
                  <a:pt x="1067636" y="1606666"/>
                </a:cubicBezTo>
                <a:cubicBezTo>
                  <a:pt x="1066108" y="1611249"/>
                  <a:pt x="1064144" y="1614305"/>
                  <a:pt x="1058470" y="1613432"/>
                </a:cubicBezTo>
                <a:cubicBezTo>
                  <a:pt x="1046685" y="1611686"/>
                  <a:pt x="1045594" y="1610376"/>
                  <a:pt x="1050395" y="1599028"/>
                </a:cubicBezTo>
                <a:cubicBezTo>
                  <a:pt x="1056506" y="1583969"/>
                  <a:pt x="1062616" y="1568911"/>
                  <a:pt x="1072219" y="1555598"/>
                </a:cubicBezTo>
                <a:cubicBezTo>
                  <a:pt x="1075493" y="1550796"/>
                  <a:pt x="1078985" y="1545559"/>
                  <a:pt x="1086841" y="1544249"/>
                </a:cubicBezTo>
                <a:close/>
                <a:moveTo>
                  <a:pt x="982958" y="1119770"/>
                </a:moveTo>
                <a:cubicBezTo>
                  <a:pt x="981431" y="1119115"/>
                  <a:pt x="980558" y="1116278"/>
                  <a:pt x="980121" y="1114314"/>
                </a:cubicBezTo>
                <a:cubicBezTo>
                  <a:pt x="974883" y="1092708"/>
                  <a:pt x="972701" y="1070666"/>
                  <a:pt x="973356" y="1050588"/>
                </a:cubicBezTo>
                <a:cubicBezTo>
                  <a:pt x="972919" y="1019816"/>
                  <a:pt x="976411" y="992099"/>
                  <a:pt x="985359" y="964819"/>
                </a:cubicBezTo>
                <a:cubicBezTo>
                  <a:pt x="993216" y="941031"/>
                  <a:pt x="1007183" y="921607"/>
                  <a:pt x="1025734" y="905021"/>
                </a:cubicBezTo>
                <a:cubicBezTo>
                  <a:pt x="1030535" y="900656"/>
                  <a:pt x="1035555" y="897164"/>
                  <a:pt x="1042102" y="901529"/>
                </a:cubicBezTo>
                <a:cubicBezTo>
                  <a:pt x="1042320" y="901747"/>
                  <a:pt x="1042756" y="901747"/>
                  <a:pt x="1043193" y="901747"/>
                </a:cubicBezTo>
                <a:cubicBezTo>
                  <a:pt x="1058688" y="898692"/>
                  <a:pt x="1066108" y="905021"/>
                  <a:pt x="1066981" y="920734"/>
                </a:cubicBezTo>
                <a:cubicBezTo>
                  <a:pt x="1067200" y="925099"/>
                  <a:pt x="1072219" y="926408"/>
                  <a:pt x="1076147" y="927500"/>
                </a:cubicBezTo>
                <a:cubicBezTo>
                  <a:pt x="1078548" y="928154"/>
                  <a:pt x="1081167" y="928373"/>
                  <a:pt x="1083568" y="928591"/>
                </a:cubicBezTo>
                <a:cubicBezTo>
                  <a:pt x="1108011" y="930555"/>
                  <a:pt x="1109102" y="932301"/>
                  <a:pt x="1099063" y="954780"/>
                </a:cubicBezTo>
                <a:cubicBezTo>
                  <a:pt x="1096007" y="961764"/>
                  <a:pt x="1091424" y="967874"/>
                  <a:pt x="1089897" y="975513"/>
                </a:cubicBezTo>
                <a:cubicBezTo>
                  <a:pt x="1089024" y="980096"/>
                  <a:pt x="1084441" y="981842"/>
                  <a:pt x="1080076" y="983369"/>
                </a:cubicBezTo>
                <a:cubicBezTo>
                  <a:pt x="1069382" y="986861"/>
                  <a:pt x="1058906" y="991226"/>
                  <a:pt x="1049522" y="997337"/>
                </a:cubicBezTo>
                <a:cubicBezTo>
                  <a:pt x="1035555" y="1006721"/>
                  <a:pt x="1025297" y="1018506"/>
                  <a:pt x="1020714" y="1035529"/>
                </a:cubicBezTo>
                <a:cubicBezTo>
                  <a:pt x="1017222" y="1049060"/>
                  <a:pt x="1008274" y="1062155"/>
                  <a:pt x="1007838" y="1075685"/>
                </a:cubicBezTo>
                <a:cubicBezTo>
                  <a:pt x="1007401" y="1093145"/>
                  <a:pt x="995180" y="1102747"/>
                  <a:pt x="988414" y="1115624"/>
                </a:cubicBezTo>
                <a:cubicBezTo>
                  <a:pt x="987323" y="1117806"/>
                  <a:pt x="985796" y="1121080"/>
                  <a:pt x="982958" y="1119770"/>
                </a:cubicBezTo>
                <a:close/>
                <a:moveTo>
                  <a:pt x="1010457" y="1605575"/>
                </a:moveTo>
                <a:cubicBezTo>
                  <a:pt x="1005655" y="1602520"/>
                  <a:pt x="999545" y="1598373"/>
                  <a:pt x="1005219" y="1590735"/>
                </a:cubicBezTo>
                <a:cubicBezTo>
                  <a:pt x="1015695" y="1576549"/>
                  <a:pt x="1021369" y="1560836"/>
                  <a:pt x="1021151" y="1543158"/>
                </a:cubicBezTo>
                <a:cubicBezTo>
                  <a:pt x="1020932" y="1536611"/>
                  <a:pt x="1024206" y="1534865"/>
                  <a:pt x="1030098" y="1535956"/>
                </a:cubicBezTo>
                <a:cubicBezTo>
                  <a:pt x="1035773" y="1536829"/>
                  <a:pt x="1042320" y="1535738"/>
                  <a:pt x="1047340" y="1540539"/>
                </a:cubicBezTo>
                <a:cubicBezTo>
                  <a:pt x="1046030" y="1542940"/>
                  <a:pt x="1045157" y="1544686"/>
                  <a:pt x="1044284" y="1546213"/>
                </a:cubicBezTo>
                <a:cubicBezTo>
                  <a:pt x="1034245" y="1563018"/>
                  <a:pt x="1026388" y="1580914"/>
                  <a:pt x="1018968" y="1599028"/>
                </a:cubicBezTo>
                <a:cubicBezTo>
                  <a:pt x="1017222" y="1602083"/>
                  <a:pt x="1016786" y="1609285"/>
                  <a:pt x="1010457" y="1605575"/>
                </a:cubicBezTo>
                <a:close/>
                <a:moveTo>
                  <a:pt x="1025297" y="1721898"/>
                </a:moveTo>
                <a:cubicBezTo>
                  <a:pt x="1025297" y="1709021"/>
                  <a:pt x="1024642" y="1695927"/>
                  <a:pt x="1025515" y="1683269"/>
                </a:cubicBezTo>
                <a:cubicBezTo>
                  <a:pt x="1025952" y="1675849"/>
                  <a:pt x="1033809" y="1673666"/>
                  <a:pt x="1039483" y="1674321"/>
                </a:cubicBezTo>
                <a:cubicBezTo>
                  <a:pt x="1046467" y="1675194"/>
                  <a:pt x="1043193" y="1681523"/>
                  <a:pt x="1041883" y="1685888"/>
                </a:cubicBezTo>
                <a:cubicBezTo>
                  <a:pt x="1037955" y="1698109"/>
                  <a:pt x="1035118" y="1710986"/>
                  <a:pt x="1029226" y="1722552"/>
                </a:cubicBezTo>
                <a:cubicBezTo>
                  <a:pt x="1027916" y="1722334"/>
                  <a:pt x="1026607" y="1722116"/>
                  <a:pt x="1025297" y="1721898"/>
                </a:cubicBezTo>
                <a:close/>
                <a:moveTo>
                  <a:pt x="1040792" y="1882741"/>
                </a:moveTo>
                <a:cubicBezTo>
                  <a:pt x="1036427" y="1881432"/>
                  <a:pt x="1037955" y="1877285"/>
                  <a:pt x="1038828" y="1874448"/>
                </a:cubicBezTo>
                <a:cubicBezTo>
                  <a:pt x="1050395" y="1838875"/>
                  <a:pt x="1061743" y="1803520"/>
                  <a:pt x="1073529" y="1767947"/>
                </a:cubicBezTo>
                <a:cubicBezTo>
                  <a:pt x="1074401" y="1765109"/>
                  <a:pt x="1075056" y="1760745"/>
                  <a:pt x="1079857" y="1762272"/>
                </a:cubicBezTo>
                <a:cubicBezTo>
                  <a:pt x="1082913" y="1763145"/>
                  <a:pt x="1082913" y="1765982"/>
                  <a:pt x="1082476" y="1769911"/>
                </a:cubicBezTo>
                <a:cubicBezTo>
                  <a:pt x="1078112" y="1785842"/>
                  <a:pt x="1073965" y="1803083"/>
                  <a:pt x="1068727" y="1819888"/>
                </a:cubicBezTo>
                <a:cubicBezTo>
                  <a:pt x="1062835" y="1839311"/>
                  <a:pt x="1055851" y="1858298"/>
                  <a:pt x="1047121" y="1876631"/>
                </a:cubicBezTo>
                <a:cubicBezTo>
                  <a:pt x="1045812" y="1879468"/>
                  <a:pt x="1044721" y="1884051"/>
                  <a:pt x="1040792" y="1882741"/>
                </a:cubicBezTo>
                <a:close/>
                <a:moveTo>
                  <a:pt x="1099063" y="2518478"/>
                </a:moveTo>
                <a:cubicBezTo>
                  <a:pt x="1086187" y="2517605"/>
                  <a:pt x="1073092" y="2516078"/>
                  <a:pt x="1060216" y="2515205"/>
                </a:cubicBezTo>
                <a:cubicBezTo>
                  <a:pt x="1052796" y="2514768"/>
                  <a:pt x="1049740" y="2511495"/>
                  <a:pt x="1050395" y="2504292"/>
                </a:cubicBezTo>
                <a:cubicBezTo>
                  <a:pt x="1052796" y="2478322"/>
                  <a:pt x="1049086" y="2478322"/>
                  <a:pt x="1071783" y="2492071"/>
                </a:cubicBezTo>
                <a:cubicBezTo>
                  <a:pt x="1084877" y="2499928"/>
                  <a:pt x="1098844" y="2506257"/>
                  <a:pt x="1111284" y="2516296"/>
                </a:cubicBezTo>
                <a:cubicBezTo>
                  <a:pt x="1106919" y="2520224"/>
                  <a:pt x="1102773" y="2518915"/>
                  <a:pt x="1099063" y="2518478"/>
                </a:cubicBezTo>
                <a:close/>
                <a:moveTo>
                  <a:pt x="1408310" y="2063009"/>
                </a:moveTo>
                <a:cubicBezTo>
                  <a:pt x="1395653" y="2069119"/>
                  <a:pt x="1391506" y="2080904"/>
                  <a:pt x="1388669" y="2092908"/>
                </a:cubicBezTo>
                <a:cubicBezTo>
                  <a:pt x="1386050" y="2104038"/>
                  <a:pt x="1381030" y="2108185"/>
                  <a:pt x="1369027" y="2107312"/>
                </a:cubicBezTo>
                <a:cubicBezTo>
                  <a:pt x="1290024" y="2102074"/>
                  <a:pt x="1210802" y="2097709"/>
                  <a:pt x="1131799" y="2093126"/>
                </a:cubicBezTo>
                <a:cubicBezTo>
                  <a:pt x="1121978" y="2092471"/>
                  <a:pt x="1114558" y="2089416"/>
                  <a:pt x="1110193" y="2079595"/>
                </a:cubicBezTo>
                <a:cubicBezTo>
                  <a:pt x="1107356" y="2073048"/>
                  <a:pt x="1104082" y="2066064"/>
                  <a:pt x="1099063" y="2060826"/>
                </a:cubicBezTo>
                <a:cubicBezTo>
                  <a:pt x="1085532" y="2046641"/>
                  <a:pt x="1075056" y="2030054"/>
                  <a:pt x="1061743" y="2015869"/>
                </a:cubicBezTo>
                <a:cubicBezTo>
                  <a:pt x="1056069" y="2009758"/>
                  <a:pt x="1049740" y="2005611"/>
                  <a:pt x="1049304" y="1996227"/>
                </a:cubicBezTo>
                <a:cubicBezTo>
                  <a:pt x="1049086" y="1990771"/>
                  <a:pt x="1049304" y="1986188"/>
                  <a:pt x="1053450" y="1982478"/>
                </a:cubicBezTo>
                <a:cubicBezTo>
                  <a:pt x="1065235" y="1971784"/>
                  <a:pt x="1069164" y="1956943"/>
                  <a:pt x="1063489" y="1943631"/>
                </a:cubicBezTo>
                <a:cubicBezTo>
                  <a:pt x="1055196" y="1923771"/>
                  <a:pt x="1062616" y="1908494"/>
                  <a:pt x="1070910" y="1892344"/>
                </a:cubicBezTo>
                <a:cubicBezTo>
                  <a:pt x="1090333" y="1855025"/>
                  <a:pt x="1100372" y="1814432"/>
                  <a:pt x="1110411" y="1773839"/>
                </a:cubicBezTo>
                <a:cubicBezTo>
                  <a:pt x="1114994" y="1755725"/>
                  <a:pt x="1110193" y="1747214"/>
                  <a:pt x="1093388" y="1737829"/>
                </a:cubicBezTo>
                <a:cubicBezTo>
                  <a:pt x="1087714" y="1734774"/>
                  <a:pt x="1084877" y="1729973"/>
                  <a:pt x="1087278" y="1723207"/>
                </a:cubicBezTo>
                <a:cubicBezTo>
                  <a:pt x="1090770" y="1712077"/>
                  <a:pt x="1094480" y="1701165"/>
                  <a:pt x="1097753" y="1690034"/>
                </a:cubicBezTo>
                <a:cubicBezTo>
                  <a:pt x="1099717" y="1683705"/>
                  <a:pt x="1102555" y="1681523"/>
                  <a:pt x="1109538" y="1683269"/>
                </a:cubicBezTo>
                <a:cubicBezTo>
                  <a:pt x="1116086" y="1684797"/>
                  <a:pt x="1123724" y="1687197"/>
                  <a:pt x="1128962" y="1678686"/>
                </a:cubicBezTo>
                <a:cubicBezTo>
                  <a:pt x="1135072" y="1668210"/>
                  <a:pt x="1131581" y="1658171"/>
                  <a:pt x="1119796" y="1655116"/>
                </a:cubicBezTo>
                <a:cubicBezTo>
                  <a:pt x="1118704" y="1654898"/>
                  <a:pt x="1117613" y="1654898"/>
                  <a:pt x="1116522" y="1654679"/>
                </a:cubicBezTo>
                <a:cubicBezTo>
                  <a:pt x="1113903" y="1654243"/>
                  <a:pt x="1111066" y="1653588"/>
                  <a:pt x="1111939" y="1650096"/>
                </a:cubicBezTo>
                <a:cubicBezTo>
                  <a:pt x="1112812" y="1647041"/>
                  <a:pt x="1115431" y="1648569"/>
                  <a:pt x="1117395" y="1648787"/>
                </a:cubicBezTo>
                <a:cubicBezTo>
                  <a:pt x="1120887" y="1649223"/>
                  <a:pt x="1124597" y="1649660"/>
                  <a:pt x="1128089" y="1649878"/>
                </a:cubicBezTo>
                <a:cubicBezTo>
                  <a:pt x="1136600" y="1650315"/>
                  <a:pt x="1141838" y="1646386"/>
                  <a:pt x="1143366" y="1637875"/>
                </a:cubicBezTo>
                <a:cubicBezTo>
                  <a:pt x="1144893" y="1628927"/>
                  <a:pt x="1140092" y="1622816"/>
                  <a:pt x="1132454" y="1621725"/>
                </a:cubicBezTo>
                <a:cubicBezTo>
                  <a:pt x="1120887" y="1619761"/>
                  <a:pt x="1121978" y="1614959"/>
                  <a:pt x="1125252" y="1606230"/>
                </a:cubicBezTo>
                <a:cubicBezTo>
                  <a:pt x="1132454" y="1587243"/>
                  <a:pt x="1138564" y="1567819"/>
                  <a:pt x="1144675" y="1548396"/>
                </a:cubicBezTo>
                <a:cubicBezTo>
                  <a:pt x="1147076" y="1540757"/>
                  <a:pt x="1150349" y="1537484"/>
                  <a:pt x="1158643" y="1539012"/>
                </a:cubicBezTo>
                <a:cubicBezTo>
                  <a:pt x="1165845" y="1540321"/>
                  <a:pt x="1173483" y="1540321"/>
                  <a:pt x="1178503" y="1533556"/>
                </a:cubicBezTo>
                <a:cubicBezTo>
                  <a:pt x="1185923" y="1523298"/>
                  <a:pt x="1181121" y="1511731"/>
                  <a:pt x="1167590" y="1509331"/>
                </a:cubicBezTo>
                <a:cubicBezTo>
                  <a:pt x="1158861" y="1507803"/>
                  <a:pt x="1158643" y="1503875"/>
                  <a:pt x="1161043" y="1497327"/>
                </a:cubicBezTo>
                <a:cubicBezTo>
                  <a:pt x="1164099" y="1488161"/>
                  <a:pt x="1167154" y="1478995"/>
                  <a:pt x="1170209" y="1469829"/>
                </a:cubicBezTo>
                <a:cubicBezTo>
                  <a:pt x="1171082" y="1469829"/>
                  <a:pt x="1171955" y="1469829"/>
                  <a:pt x="1172828" y="1469829"/>
                </a:cubicBezTo>
                <a:cubicBezTo>
                  <a:pt x="1174574" y="1475940"/>
                  <a:pt x="1176538" y="1482051"/>
                  <a:pt x="1178284" y="1488161"/>
                </a:cubicBezTo>
                <a:cubicBezTo>
                  <a:pt x="1192034" y="1537920"/>
                  <a:pt x="1206001" y="1587679"/>
                  <a:pt x="1228698" y="1634165"/>
                </a:cubicBezTo>
                <a:cubicBezTo>
                  <a:pt x="1245939" y="1669738"/>
                  <a:pt x="1266890" y="1703565"/>
                  <a:pt x="1284350" y="1739139"/>
                </a:cubicBezTo>
                <a:cubicBezTo>
                  <a:pt x="1310538" y="1791953"/>
                  <a:pt x="1340438" y="1842585"/>
                  <a:pt x="1363571" y="1896927"/>
                </a:cubicBezTo>
                <a:cubicBezTo>
                  <a:pt x="1364662" y="1899546"/>
                  <a:pt x="1366190" y="1902165"/>
                  <a:pt x="1367718" y="1904566"/>
                </a:cubicBezTo>
                <a:cubicBezTo>
                  <a:pt x="1384304" y="1927917"/>
                  <a:pt x="1390196" y="1954543"/>
                  <a:pt x="1392379" y="1982478"/>
                </a:cubicBezTo>
                <a:cubicBezTo>
                  <a:pt x="1393470" y="1997755"/>
                  <a:pt x="1395434" y="2012813"/>
                  <a:pt x="1397398" y="2028090"/>
                </a:cubicBezTo>
                <a:cubicBezTo>
                  <a:pt x="1398490" y="2037256"/>
                  <a:pt x="1401982" y="2045549"/>
                  <a:pt x="1408092" y="2052751"/>
                </a:cubicBezTo>
                <a:cubicBezTo>
                  <a:pt x="1411148" y="2055807"/>
                  <a:pt x="1414858" y="2059953"/>
                  <a:pt x="1408310" y="2063009"/>
                </a:cubicBezTo>
                <a:close/>
                <a:moveTo>
                  <a:pt x="1430135" y="976822"/>
                </a:moveTo>
                <a:cubicBezTo>
                  <a:pt x="1429480" y="971803"/>
                  <a:pt x="1428607" y="966783"/>
                  <a:pt x="1427952" y="961982"/>
                </a:cubicBezTo>
                <a:cubicBezTo>
                  <a:pt x="1429043" y="961764"/>
                  <a:pt x="1429916" y="961764"/>
                  <a:pt x="1431008" y="961545"/>
                </a:cubicBezTo>
                <a:cubicBezTo>
                  <a:pt x="1432535" y="966347"/>
                  <a:pt x="1433845" y="971366"/>
                  <a:pt x="1430135" y="976822"/>
                </a:cubicBezTo>
                <a:close/>
                <a:moveTo>
                  <a:pt x="1445193" y="1018070"/>
                </a:moveTo>
                <a:cubicBezTo>
                  <a:pt x="1440610" y="1016542"/>
                  <a:pt x="1441047" y="1010213"/>
                  <a:pt x="1440610" y="1005630"/>
                </a:cubicBezTo>
                <a:cubicBezTo>
                  <a:pt x="1438864" y="990571"/>
                  <a:pt x="1437337" y="975513"/>
                  <a:pt x="1435372" y="956526"/>
                </a:cubicBezTo>
                <a:cubicBezTo>
                  <a:pt x="1435372" y="951288"/>
                  <a:pt x="1442793" y="949324"/>
                  <a:pt x="1448903" y="947360"/>
                </a:cubicBezTo>
                <a:cubicBezTo>
                  <a:pt x="1452832" y="946050"/>
                  <a:pt x="1452395" y="950415"/>
                  <a:pt x="1451741" y="952597"/>
                </a:cubicBezTo>
                <a:cubicBezTo>
                  <a:pt x="1448467" y="968311"/>
                  <a:pt x="1449776" y="982933"/>
                  <a:pt x="1462653" y="994500"/>
                </a:cubicBezTo>
                <a:cubicBezTo>
                  <a:pt x="1465708" y="997337"/>
                  <a:pt x="1463525" y="1000610"/>
                  <a:pt x="1461780" y="1003448"/>
                </a:cubicBezTo>
                <a:cubicBezTo>
                  <a:pt x="1460252" y="1005848"/>
                  <a:pt x="1457851" y="1007594"/>
                  <a:pt x="1456105" y="1009995"/>
                </a:cubicBezTo>
                <a:cubicBezTo>
                  <a:pt x="1453486" y="1013923"/>
                  <a:pt x="1451086" y="1020034"/>
                  <a:pt x="1445193" y="1018070"/>
                </a:cubicBezTo>
                <a:close/>
                <a:moveTo>
                  <a:pt x="1579630" y="2114077"/>
                </a:moveTo>
                <a:cubicBezTo>
                  <a:pt x="1578757" y="2113859"/>
                  <a:pt x="1577884" y="2113641"/>
                  <a:pt x="1577011" y="2113423"/>
                </a:cubicBezTo>
                <a:cubicBezTo>
                  <a:pt x="1578102" y="2101637"/>
                  <a:pt x="1582031" y="2090289"/>
                  <a:pt x="1588578" y="2080031"/>
                </a:cubicBezTo>
                <a:cubicBezTo>
                  <a:pt x="1585522" y="2091380"/>
                  <a:pt x="1582467" y="2102729"/>
                  <a:pt x="1579630" y="2114077"/>
                </a:cubicBezTo>
                <a:close/>
                <a:moveTo>
                  <a:pt x="1578539" y="1885142"/>
                </a:moveTo>
                <a:cubicBezTo>
                  <a:pt x="1579412" y="1877067"/>
                  <a:pt x="1580066" y="1868992"/>
                  <a:pt x="1580939" y="1859826"/>
                </a:cubicBezTo>
                <a:cubicBezTo>
                  <a:pt x="1585959" y="1867901"/>
                  <a:pt x="1585741" y="1871611"/>
                  <a:pt x="1578539" y="1885142"/>
                </a:cubicBezTo>
                <a:close/>
                <a:moveTo>
                  <a:pt x="1683731" y="1947996"/>
                </a:moveTo>
                <a:cubicBezTo>
                  <a:pt x="1673910" y="1971784"/>
                  <a:pt x="1663653" y="1995572"/>
                  <a:pt x="1653614" y="2019360"/>
                </a:cubicBezTo>
                <a:cubicBezTo>
                  <a:pt x="1648594" y="2031364"/>
                  <a:pt x="1645539" y="2033110"/>
                  <a:pt x="1633972" y="2027654"/>
                </a:cubicBezTo>
                <a:cubicBezTo>
                  <a:pt x="1628516" y="2025035"/>
                  <a:pt x="1624151" y="2024598"/>
                  <a:pt x="1618477" y="2025908"/>
                </a:cubicBezTo>
                <a:cubicBezTo>
                  <a:pt x="1606037" y="2028745"/>
                  <a:pt x="1605819" y="2028527"/>
                  <a:pt x="1606255" y="2010631"/>
                </a:cubicBezTo>
                <a:cubicBezTo>
                  <a:pt x="1608001" y="1995790"/>
                  <a:pt x="1614767" y="1977240"/>
                  <a:pt x="1619568" y="1958253"/>
                </a:cubicBezTo>
                <a:cubicBezTo>
                  <a:pt x="1623933" y="1941012"/>
                  <a:pt x="1628952" y="1923989"/>
                  <a:pt x="1633535" y="1906748"/>
                </a:cubicBezTo>
                <a:cubicBezTo>
                  <a:pt x="1635281" y="1900201"/>
                  <a:pt x="1637246" y="1897364"/>
                  <a:pt x="1644666" y="1901292"/>
                </a:cubicBezTo>
                <a:cubicBezTo>
                  <a:pt x="1653614" y="1905875"/>
                  <a:pt x="1662343" y="1911113"/>
                  <a:pt x="1672819" y="1912422"/>
                </a:cubicBezTo>
                <a:cubicBezTo>
                  <a:pt x="1679366" y="1913295"/>
                  <a:pt x="1679366" y="1917224"/>
                  <a:pt x="1675438" y="1921588"/>
                </a:cubicBezTo>
                <a:cubicBezTo>
                  <a:pt x="1673255" y="1923989"/>
                  <a:pt x="1670636" y="1926826"/>
                  <a:pt x="1673037" y="1930100"/>
                </a:cubicBezTo>
                <a:cubicBezTo>
                  <a:pt x="1675219" y="1933373"/>
                  <a:pt x="1678057" y="1930973"/>
                  <a:pt x="1680894" y="1929882"/>
                </a:cubicBezTo>
                <a:cubicBezTo>
                  <a:pt x="1685913" y="1928136"/>
                  <a:pt x="1686132" y="1932282"/>
                  <a:pt x="1686786" y="1935338"/>
                </a:cubicBezTo>
                <a:cubicBezTo>
                  <a:pt x="1687659" y="1940139"/>
                  <a:pt x="1685259" y="1944067"/>
                  <a:pt x="1683731" y="1947996"/>
                </a:cubicBezTo>
                <a:close/>
                <a:moveTo>
                  <a:pt x="1677838" y="1856771"/>
                </a:moveTo>
                <a:cubicBezTo>
                  <a:pt x="1675656" y="1846950"/>
                  <a:pt x="1669982" y="1840403"/>
                  <a:pt x="1661689" y="1835601"/>
                </a:cubicBezTo>
                <a:cubicBezTo>
                  <a:pt x="1657978" y="1833419"/>
                  <a:pt x="1655360" y="1830800"/>
                  <a:pt x="1656669" y="1825999"/>
                </a:cubicBezTo>
                <a:cubicBezTo>
                  <a:pt x="1663434" y="1803302"/>
                  <a:pt x="1670418" y="1780386"/>
                  <a:pt x="1678493" y="1757471"/>
                </a:cubicBezTo>
                <a:cubicBezTo>
                  <a:pt x="1683513" y="1768165"/>
                  <a:pt x="1688532" y="1779513"/>
                  <a:pt x="1686350" y="1790862"/>
                </a:cubicBezTo>
                <a:cubicBezTo>
                  <a:pt x="1682422" y="1812686"/>
                  <a:pt x="1680239" y="1834510"/>
                  <a:pt x="1677838" y="1856771"/>
                </a:cubicBezTo>
                <a:close/>
                <a:moveTo>
                  <a:pt x="1674565" y="1897364"/>
                </a:moveTo>
                <a:cubicBezTo>
                  <a:pt x="1674128" y="1897800"/>
                  <a:pt x="1671946" y="1897145"/>
                  <a:pt x="1671728" y="1896709"/>
                </a:cubicBezTo>
                <a:cubicBezTo>
                  <a:pt x="1669109" y="1890162"/>
                  <a:pt x="1675438" y="1886670"/>
                  <a:pt x="1677184" y="1881432"/>
                </a:cubicBezTo>
                <a:cubicBezTo>
                  <a:pt x="1678057" y="1887106"/>
                  <a:pt x="1680239" y="1893217"/>
                  <a:pt x="1674565" y="1897364"/>
                </a:cubicBezTo>
                <a:close/>
                <a:moveTo>
                  <a:pt x="1657978" y="1848041"/>
                </a:moveTo>
                <a:cubicBezTo>
                  <a:pt x="1666272" y="1853061"/>
                  <a:pt x="1666490" y="1865064"/>
                  <a:pt x="1658197" y="1870083"/>
                </a:cubicBezTo>
                <a:cubicBezTo>
                  <a:pt x="1651868" y="1873793"/>
                  <a:pt x="1648812" y="1879904"/>
                  <a:pt x="1643138" y="1884924"/>
                </a:cubicBezTo>
                <a:cubicBezTo>
                  <a:pt x="1642702" y="1871829"/>
                  <a:pt x="1647066" y="1859826"/>
                  <a:pt x="1651431" y="1847823"/>
                </a:cubicBezTo>
                <a:cubicBezTo>
                  <a:pt x="1652522" y="1844986"/>
                  <a:pt x="1655796" y="1846732"/>
                  <a:pt x="1657978" y="1848041"/>
                </a:cubicBezTo>
                <a:close/>
                <a:moveTo>
                  <a:pt x="1673255" y="1504093"/>
                </a:moveTo>
                <a:cubicBezTo>
                  <a:pt x="1676311" y="1506930"/>
                  <a:pt x="1679366" y="1509331"/>
                  <a:pt x="1683076" y="1510640"/>
                </a:cubicBezTo>
                <a:cubicBezTo>
                  <a:pt x="1686132" y="1511731"/>
                  <a:pt x="1687659" y="1513695"/>
                  <a:pt x="1687005" y="1517187"/>
                </a:cubicBezTo>
                <a:cubicBezTo>
                  <a:pt x="1682640" y="1541630"/>
                  <a:pt x="1675656" y="1565200"/>
                  <a:pt x="1668454" y="1588989"/>
                </a:cubicBezTo>
                <a:cubicBezTo>
                  <a:pt x="1648594" y="1654461"/>
                  <a:pt x="1629171" y="1719933"/>
                  <a:pt x="1609529" y="1785188"/>
                </a:cubicBezTo>
                <a:cubicBezTo>
                  <a:pt x="1608438" y="1788679"/>
                  <a:pt x="1608874" y="1794135"/>
                  <a:pt x="1604073" y="1794790"/>
                </a:cubicBezTo>
                <a:cubicBezTo>
                  <a:pt x="1600145" y="1795227"/>
                  <a:pt x="1598617" y="1790644"/>
                  <a:pt x="1595998" y="1788243"/>
                </a:cubicBezTo>
                <a:cubicBezTo>
                  <a:pt x="1592724" y="1784969"/>
                  <a:pt x="1589669" y="1781259"/>
                  <a:pt x="1586395" y="1777767"/>
                </a:cubicBezTo>
                <a:cubicBezTo>
                  <a:pt x="1563916" y="1753979"/>
                  <a:pt x="1543620" y="1730191"/>
                  <a:pt x="1535327" y="1696145"/>
                </a:cubicBezTo>
                <a:cubicBezTo>
                  <a:pt x="1528125" y="1666028"/>
                  <a:pt x="1511757" y="1638529"/>
                  <a:pt x="1496480" y="1611031"/>
                </a:cubicBezTo>
                <a:cubicBezTo>
                  <a:pt x="1486659" y="1593135"/>
                  <a:pt x="1481640" y="1574803"/>
                  <a:pt x="1485568" y="1552761"/>
                </a:cubicBezTo>
                <a:cubicBezTo>
                  <a:pt x="1493425" y="1509549"/>
                  <a:pt x="1493425" y="1465246"/>
                  <a:pt x="1497135" y="1421598"/>
                </a:cubicBezTo>
                <a:cubicBezTo>
                  <a:pt x="1498444" y="1406976"/>
                  <a:pt x="1495607" y="1393226"/>
                  <a:pt x="1486659" y="1381441"/>
                </a:cubicBezTo>
                <a:cubicBezTo>
                  <a:pt x="1479894" y="1372494"/>
                  <a:pt x="1479239" y="1363109"/>
                  <a:pt x="1482076" y="1352634"/>
                </a:cubicBezTo>
                <a:cubicBezTo>
                  <a:pt x="1484913" y="1342594"/>
                  <a:pt x="1486223" y="1331901"/>
                  <a:pt x="1488623" y="1321862"/>
                </a:cubicBezTo>
                <a:cubicBezTo>
                  <a:pt x="1490369" y="1315096"/>
                  <a:pt x="1489060" y="1310949"/>
                  <a:pt x="1481640" y="1308767"/>
                </a:cubicBezTo>
                <a:cubicBezTo>
                  <a:pt x="1474438" y="1306803"/>
                  <a:pt x="1470073" y="1298728"/>
                  <a:pt x="1461125" y="1299601"/>
                </a:cubicBezTo>
                <a:cubicBezTo>
                  <a:pt x="1458506" y="1299819"/>
                  <a:pt x="1456324" y="1295891"/>
                  <a:pt x="1456105" y="1293054"/>
                </a:cubicBezTo>
                <a:cubicBezTo>
                  <a:pt x="1455014" y="1273194"/>
                  <a:pt x="1445848" y="1254425"/>
                  <a:pt x="1446721" y="1234129"/>
                </a:cubicBezTo>
                <a:cubicBezTo>
                  <a:pt x="1446939" y="1227581"/>
                  <a:pt x="1449340" y="1224308"/>
                  <a:pt x="1455014" y="1221689"/>
                </a:cubicBezTo>
                <a:cubicBezTo>
                  <a:pt x="1481421" y="1210340"/>
                  <a:pt x="1505210" y="1195718"/>
                  <a:pt x="1525288" y="1174767"/>
                </a:cubicBezTo>
                <a:cubicBezTo>
                  <a:pt x="1529216" y="1170839"/>
                  <a:pt x="1533144" y="1168874"/>
                  <a:pt x="1536855" y="1174549"/>
                </a:cubicBezTo>
                <a:cubicBezTo>
                  <a:pt x="1542311" y="1182842"/>
                  <a:pt x="1547548" y="1180659"/>
                  <a:pt x="1553659" y="1175203"/>
                </a:cubicBezTo>
                <a:cubicBezTo>
                  <a:pt x="1557588" y="1171712"/>
                  <a:pt x="1561079" y="1163855"/>
                  <a:pt x="1567845" y="1167783"/>
                </a:cubicBezTo>
                <a:cubicBezTo>
                  <a:pt x="1576793" y="1173021"/>
                  <a:pt x="1589014" y="1175203"/>
                  <a:pt x="1592070" y="1187861"/>
                </a:cubicBezTo>
                <a:cubicBezTo>
                  <a:pt x="1593161" y="1192445"/>
                  <a:pt x="1594470" y="1197028"/>
                  <a:pt x="1595125" y="1201611"/>
                </a:cubicBezTo>
                <a:cubicBezTo>
                  <a:pt x="1597962" y="1227581"/>
                  <a:pt x="1614767" y="1241767"/>
                  <a:pt x="1637027" y="1250715"/>
                </a:cubicBezTo>
                <a:cubicBezTo>
                  <a:pt x="1650777" y="1256171"/>
                  <a:pt x="1661470" y="1263373"/>
                  <a:pt x="1666926" y="1278213"/>
                </a:cubicBezTo>
                <a:cubicBezTo>
                  <a:pt x="1669327" y="1284542"/>
                  <a:pt x="1668454" y="1290217"/>
                  <a:pt x="1669109" y="1296109"/>
                </a:cubicBezTo>
                <a:cubicBezTo>
                  <a:pt x="1666272" y="1320552"/>
                  <a:pt x="1680239" y="1337793"/>
                  <a:pt x="1695516" y="1353725"/>
                </a:cubicBezTo>
                <a:cubicBezTo>
                  <a:pt x="1702063" y="1360490"/>
                  <a:pt x="1701627" y="1364419"/>
                  <a:pt x="1697262" y="1371184"/>
                </a:cubicBezTo>
                <a:cubicBezTo>
                  <a:pt x="1685477" y="1389953"/>
                  <a:pt x="1669982" y="1406103"/>
                  <a:pt x="1659724" y="1425963"/>
                </a:cubicBezTo>
                <a:cubicBezTo>
                  <a:pt x="1644884" y="1455425"/>
                  <a:pt x="1649031" y="1481614"/>
                  <a:pt x="1673255" y="1504093"/>
                </a:cubicBezTo>
                <a:close/>
                <a:moveTo>
                  <a:pt x="1745057" y="2227344"/>
                </a:moveTo>
                <a:cubicBezTo>
                  <a:pt x="1729998" y="2218396"/>
                  <a:pt x="1715376" y="2210103"/>
                  <a:pt x="1700972" y="2201374"/>
                </a:cubicBezTo>
                <a:cubicBezTo>
                  <a:pt x="1697698" y="2199409"/>
                  <a:pt x="1697917" y="2195699"/>
                  <a:pt x="1698353" y="2192426"/>
                </a:cubicBezTo>
                <a:cubicBezTo>
                  <a:pt x="1699226" y="2187188"/>
                  <a:pt x="1699881" y="2181950"/>
                  <a:pt x="1698135" y="2173221"/>
                </a:cubicBezTo>
                <a:cubicBezTo>
                  <a:pt x="1707956" y="2181732"/>
                  <a:pt x="1717995" y="2185006"/>
                  <a:pt x="1719523" y="2197445"/>
                </a:cubicBezTo>
                <a:cubicBezTo>
                  <a:pt x="1720832" y="2207484"/>
                  <a:pt x="1731744" y="2208794"/>
                  <a:pt x="1738291" y="2213813"/>
                </a:cubicBezTo>
                <a:cubicBezTo>
                  <a:pt x="1742656" y="2217305"/>
                  <a:pt x="1746584" y="2219706"/>
                  <a:pt x="1745057" y="2227344"/>
                </a:cubicBezTo>
                <a:close/>
                <a:moveTo>
                  <a:pt x="2472018" y="2063663"/>
                </a:moveTo>
                <a:cubicBezTo>
                  <a:pt x="2477474" y="2088543"/>
                  <a:pt x="2484240" y="2113204"/>
                  <a:pt x="2485549" y="2138520"/>
                </a:cubicBezTo>
                <a:cubicBezTo>
                  <a:pt x="2486204" y="2151178"/>
                  <a:pt x="2481403" y="2163400"/>
                  <a:pt x="2478129" y="2175839"/>
                </a:cubicBezTo>
                <a:cubicBezTo>
                  <a:pt x="2476601" y="2181514"/>
                  <a:pt x="2473328" y="2181077"/>
                  <a:pt x="2468963" y="2178895"/>
                </a:cubicBezTo>
                <a:cubicBezTo>
                  <a:pt x="2459578" y="2174094"/>
                  <a:pt x="2451722" y="2167110"/>
                  <a:pt x="2442556" y="2161872"/>
                </a:cubicBezTo>
                <a:cubicBezTo>
                  <a:pt x="2417240" y="2146813"/>
                  <a:pt x="2392578" y="2130227"/>
                  <a:pt x="2367699" y="2114077"/>
                </a:cubicBezTo>
                <a:cubicBezTo>
                  <a:pt x="2361588" y="2110149"/>
                  <a:pt x="2358314" y="2105566"/>
                  <a:pt x="2362025" y="2097927"/>
                </a:cubicBezTo>
                <a:cubicBezTo>
                  <a:pt x="2372282" y="2076976"/>
                  <a:pt x="2382103" y="2056025"/>
                  <a:pt x="2391705" y="2034856"/>
                </a:cubicBezTo>
                <a:cubicBezTo>
                  <a:pt x="2394761" y="2027872"/>
                  <a:pt x="2398689" y="2025908"/>
                  <a:pt x="2406109" y="2028527"/>
                </a:cubicBezTo>
                <a:cubicBezTo>
                  <a:pt x="2412657" y="2030927"/>
                  <a:pt x="2420513" y="2030054"/>
                  <a:pt x="2426624" y="2037474"/>
                </a:cubicBezTo>
                <a:cubicBezTo>
                  <a:pt x="2423569" y="2038566"/>
                  <a:pt x="2422041" y="2039220"/>
                  <a:pt x="2420295" y="2039875"/>
                </a:cubicBezTo>
                <a:cubicBezTo>
                  <a:pt x="2415494" y="2041403"/>
                  <a:pt x="2411129" y="2043367"/>
                  <a:pt x="2412875" y="2049696"/>
                </a:cubicBezTo>
                <a:cubicBezTo>
                  <a:pt x="2414403" y="2055152"/>
                  <a:pt x="2418986" y="2059735"/>
                  <a:pt x="2424005" y="2057771"/>
                </a:cubicBezTo>
                <a:cubicBezTo>
                  <a:pt x="2435572" y="2053406"/>
                  <a:pt x="2447793" y="2057116"/>
                  <a:pt x="2459578" y="2053188"/>
                </a:cubicBezTo>
                <a:cubicBezTo>
                  <a:pt x="2466780" y="2050351"/>
                  <a:pt x="2470927" y="2058644"/>
                  <a:pt x="2472018" y="2063663"/>
                </a:cubicBezTo>
                <a:close/>
                <a:moveTo>
                  <a:pt x="2265344" y="1815523"/>
                </a:moveTo>
                <a:cubicBezTo>
                  <a:pt x="2213402" y="1759653"/>
                  <a:pt x="2161243" y="1703784"/>
                  <a:pt x="2109301" y="1648132"/>
                </a:cubicBezTo>
                <a:cubicBezTo>
                  <a:pt x="2107119" y="1645731"/>
                  <a:pt x="2104500" y="1643767"/>
                  <a:pt x="2102972" y="1637220"/>
                </a:cubicBezTo>
                <a:cubicBezTo>
                  <a:pt x="2119559" y="1649442"/>
                  <a:pt x="2136363" y="1656425"/>
                  <a:pt x="2152513" y="1663409"/>
                </a:cubicBezTo>
                <a:cubicBezTo>
                  <a:pt x="2162552" y="1667556"/>
                  <a:pt x="2172591" y="1672793"/>
                  <a:pt x="2182194" y="1677595"/>
                </a:cubicBezTo>
                <a:cubicBezTo>
                  <a:pt x="2191796" y="1682396"/>
                  <a:pt x="2202054" y="1686979"/>
                  <a:pt x="2211875" y="1691126"/>
                </a:cubicBezTo>
                <a:cubicBezTo>
                  <a:pt x="2222350" y="1695491"/>
                  <a:pt x="2230207" y="1704438"/>
                  <a:pt x="2242210" y="1705966"/>
                </a:cubicBezTo>
                <a:cubicBezTo>
                  <a:pt x="2249412" y="1706839"/>
                  <a:pt x="2255305" y="1712513"/>
                  <a:pt x="2261852" y="1715787"/>
                </a:cubicBezTo>
                <a:cubicBezTo>
                  <a:pt x="2270800" y="1720152"/>
                  <a:pt x="2280621" y="1724080"/>
                  <a:pt x="2289568" y="1728227"/>
                </a:cubicBezTo>
                <a:cubicBezTo>
                  <a:pt x="2300262" y="1733246"/>
                  <a:pt x="2309428" y="1741758"/>
                  <a:pt x="2322086" y="1743285"/>
                </a:cubicBezTo>
                <a:cubicBezTo>
                  <a:pt x="2329289" y="1744158"/>
                  <a:pt x="2335181" y="1750051"/>
                  <a:pt x="2341510" y="1753106"/>
                </a:cubicBezTo>
                <a:cubicBezTo>
                  <a:pt x="2350458" y="1757689"/>
                  <a:pt x="2360279" y="1760745"/>
                  <a:pt x="2368790" y="1766855"/>
                </a:cubicBezTo>
                <a:cubicBezTo>
                  <a:pt x="2377520" y="1772966"/>
                  <a:pt x="2388214" y="1777113"/>
                  <a:pt x="2398689" y="1779732"/>
                </a:cubicBezTo>
                <a:cubicBezTo>
                  <a:pt x="2405891" y="1781477"/>
                  <a:pt x="2408947" y="1788679"/>
                  <a:pt x="2416148" y="1789771"/>
                </a:cubicBezTo>
                <a:cubicBezTo>
                  <a:pt x="2426842" y="1791517"/>
                  <a:pt x="2421604" y="1800683"/>
                  <a:pt x="2423132" y="1806575"/>
                </a:cubicBezTo>
                <a:cubicBezTo>
                  <a:pt x="2426187" y="1820106"/>
                  <a:pt x="2423569" y="1832764"/>
                  <a:pt x="2417458" y="1845422"/>
                </a:cubicBezTo>
                <a:cubicBezTo>
                  <a:pt x="2404800" y="1871611"/>
                  <a:pt x="2393015" y="1898237"/>
                  <a:pt x="2381230" y="1924862"/>
                </a:cubicBezTo>
                <a:cubicBezTo>
                  <a:pt x="2377083" y="1934246"/>
                  <a:pt x="2373810" y="1934465"/>
                  <a:pt x="2367044" y="1927263"/>
                </a:cubicBezTo>
                <a:cubicBezTo>
                  <a:pt x="2333653" y="1889943"/>
                  <a:pt x="2299608" y="1852624"/>
                  <a:pt x="2265344" y="1815523"/>
                </a:cubicBezTo>
                <a:close/>
                <a:moveTo>
                  <a:pt x="2345220" y="2004084"/>
                </a:moveTo>
                <a:cubicBezTo>
                  <a:pt x="2335399" y="2025253"/>
                  <a:pt x="2325360" y="2046204"/>
                  <a:pt x="2315757" y="2067373"/>
                </a:cubicBezTo>
                <a:cubicBezTo>
                  <a:pt x="2312702" y="2073921"/>
                  <a:pt x="2310738" y="2075012"/>
                  <a:pt x="2304191" y="2069992"/>
                </a:cubicBezTo>
                <a:cubicBezTo>
                  <a:pt x="2288259" y="2058207"/>
                  <a:pt x="2272109" y="2046641"/>
                  <a:pt x="2254650" y="2037256"/>
                </a:cubicBezTo>
                <a:cubicBezTo>
                  <a:pt x="2245702" y="2032455"/>
                  <a:pt x="2237845" y="2026126"/>
                  <a:pt x="2229552" y="2020233"/>
                </a:cubicBezTo>
                <a:cubicBezTo>
                  <a:pt x="2207292" y="2004084"/>
                  <a:pt x="2183940" y="1989461"/>
                  <a:pt x="2162552" y="1972220"/>
                </a:cubicBezTo>
                <a:cubicBezTo>
                  <a:pt x="2149239" y="1961526"/>
                  <a:pt x="2135272" y="1951487"/>
                  <a:pt x="2121523" y="1941448"/>
                </a:cubicBezTo>
                <a:cubicBezTo>
                  <a:pt x="2137018" y="1942321"/>
                  <a:pt x="2152077" y="1942539"/>
                  <a:pt x="2166699" y="1944940"/>
                </a:cubicBezTo>
                <a:cubicBezTo>
                  <a:pt x="2186340" y="1947996"/>
                  <a:pt x="2206200" y="1947559"/>
                  <a:pt x="2226060" y="1950833"/>
                </a:cubicBezTo>
                <a:cubicBezTo>
                  <a:pt x="2242428" y="1953670"/>
                  <a:pt x="2259451" y="1954106"/>
                  <a:pt x="2276256" y="1956289"/>
                </a:cubicBezTo>
                <a:cubicBezTo>
                  <a:pt x="2292624" y="1958471"/>
                  <a:pt x="2309210" y="1959781"/>
                  <a:pt x="2325360" y="1963054"/>
                </a:cubicBezTo>
                <a:cubicBezTo>
                  <a:pt x="2342165" y="1966328"/>
                  <a:pt x="2352422" y="1988588"/>
                  <a:pt x="2345220" y="2004084"/>
                </a:cubicBezTo>
                <a:close/>
                <a:moveTo>
                  <a:pt x="2428806" y="1979422"/>
                </a:moveTo>
                <a:cubicBezTo>
                  <a:pt x="2432080" y="1984660"/>
                  <a:pt x="2435572" y="1991426"/>
                  <a:pt x="2427715" y="1995136"/>
                </a:cubicBezTo>
                <a:cubicBezTo>
                  <a:pt x="2418767" y="1999501"/>
                  <a:pt x="2410911" y="2004738"/>
                  <a:pt x="2405236" y="2013468"/>
                </a:cubicBezTo>
                <a:cubicBezTo>
                  <a:pt x="2406982" y="1999719"/>
                  <a:pt x="2412657" y="1987279"/>
                  <a:pt x="2419640" y="1975930"/>
                </a:cubicBezTo>
                <a:cubicBezTo>
                  <a:pt x="2422696" y="1971129"/>
                  <a:pt x="2427060" y="1976367"/>
                  <a:pt x="2428806" y="1979422"/>
                </a:cubicBezTo>
                <a:close/>
                <a:moveTo>
                  <a:pt x="2435572" y="2018051"/>
                </a:moveTo>
                <a:cubicBezTo>
                  <a:pt x="2436445" y="2013031"/>
                  <a:pt x="2439282" y="2007794"/>
                  <a:pt x="2444956" y="2007357"/>
                </a:cubicBezTo>
                <a:cubicBezTo>
                  <a:pt x="2451504" y="2006702"/>
                  <a:pt x="2451940" y="2013031"/>
                  <a:pt x="2451940" y="2017396"/>
                </a:cubicBezTo>
                <a:cubicBezTo>
                  <a:pt x="2452376" y="2024816"/>
                  <a:pt x="2445611" y="2020888"/>
                  <a:pt x="2442337" y="2022416"/>
                </a:cubicBezTo>
                <a:cubicBezTo>
                  <a:pt x="2439064" y="2022198"/>
                  <a:pt x="2434699" y="2022852"/>
                  <a:pt x="2435572" y="2018051"/>
                </a:cubicBezTo>
                <a:close/>
                <a:moveTo>
                  <a:pt x="2133526" y="1369220"/>
                </a:moveTo>
                <a:cubicBezTo>
                  <a:pt x="2136581" y="1377731"/>
                  <a:pt x="2139637" y="1385806"/>
                  <a:pt x="2148148" y="1390826"/>
                </a:cubicBezTo>
                <a:cubicBezTo>
                  <a:pt x="2154259" y="1394318"/>
                  <a:pt x="2160151" y="1395409"/>
                  <a:pt x="2166917" y="1394099"/>
                </a:cubicBezTo>
                <a:cubicBezTo>
                  <a:pt x="2174337" y="1392572"/>
                  <a:pt x="2177611" y="1388643"/>
                  <a:pt x="2175647" y="1381005"/>
                </a:cubicBezTo>
                <a:cubicBezTo>
                  <a:pt x="2174774" y="1377513"/>
                  <a:pt x="2173682" y="1373585"/>
                  <a:pt x="2174337" y="1370311"/>
                </a:cubicBezTo>
                <a:cubicBezTo>
                  <a:pt x="2178702" y="1348923"/>
                  <a:pt x="2172809" y="1327536"/>
                  <a:pt x="2174992" y="1306366"/>
                </a:cubicBezTo>
                <a:cubicBezTo>
                  <a:pt x="2176083" y="1296327"/>
                  <a:pt x="2171500" y="1286943"/>
                  <a:pt x="2163862" y="1280396"/>
                </a:cubicBezTo>
                <a:cubicBezTo>
                  <a:pt x="2159497" y="1276686"/>
                  <a:pt x="2160370" y="1274067"/>
                  <a:pt x="2162116" y="1270357"/>
                </a:cubicBezTo>
                <a:cubicBezTo>
                  <a:pt x="2172155" y="1248532"/>
                  <a:pt x="2182630" y="1227145"/>
                  <a:pt x="2195070" y="1206412"/>
                </a:cubicBezTo>
                <a:cubicBezTo>
                  <a:pt x="2198125" y="1201174"/>
                  <a:pt x="2200090" y="1200301"/>
                  <a:pt x="2204018" y="1205975"/>
                </a:cubicBezTo>
                <a:cubicBezTo>
                  <a:pt x="2219731" y="1229327"/>
                  <a:pt x="2215803" y="1229546"/>
                  <a:pt x="2245702" y="1215578"/>
                </a:cubicBezTo>
                <a:cubicBezTo>
                  <a:pt x="2261852" y="1208158"/>
                  <a:pt x="2274073" y="1208158"/>
                  <a:pt x="2288695" y="1217979"/>
                </a:cubicBezTo>
                <a:cubicBezTo>
                  <a:pt x="2306155" y="1229764"/>
                  <a:pt x="2325142" y="1239148"/>
                  <a:pt x="2343474" y="1249624"/>
                </a:cubicBezTo>
                <a:cubicBezTo>
                  <a:pt x="2348712" y="1252461"/>
                  <a:pt x="2352858" y="1255734"/>
                  <a:pt x="2353950" y="1262282"/>
                </a:cubicBezTo>
                <a:cubicBezTo>
                  <a:pt x="2359187" y="1294363"/>
                  <a:pt x="2369227" y="1325135"/>
                  <a:pt x="2380575" y="1355252"/>
                </a:cubicBezTo>
                <a:cubicBezTo>
                  <a:pt x="2390178" y="1380568"/>
                  <a:pt x="2392142" y="1406757"/>
                  <a:pt x="2392142" y="1433383"/>
                </a:cubicBezTo>
                <a:cubicBezTo>
                  <a:pt x="2392142" y="1470047"/>
                  <a:pt x="2393888" y="1506712"/>
                  <a:pt x="2399562" y="1543158"/>
                </a:cubicBezTo>
                <a:cubicBezTo>
                  <a:pt x="2401526" y="1556034"/>
                  <a:pt x="2407855" y="1565855"/>
                  <a:pt x="2414621" y="1576331"/>
                </a:cubicBezTo>
                <a:cubicBezTo>
                  <a:pt x="2398907" y="1568038"/>
                  <a:pt x="2383194" y="1559963"/>
                  <a:pt x="2367699" y="1551670"/>
                </a:cubicBezTo>
                <a:cubicBezTo>
                  <a:pt x="2293497" y="1512386"/>
                  <a:pt x="2219513" y="1472884"/>
                  <a:pt x="2145311" y="1433819"/>
                </a:cubicBezTo>
                <a:cubicBezTo>
                  <a:pt x="2136581" y="1429236"/>
                  <a:pt x="2132653" y="1424217"/>
                  <a:pt x="2133526" y="1413741"/>
                </a:cubicBezTo>
                <a:cubicBezTo>
                  <a:pt x="2134399" y="1401956"/>
                  <a:pt x="2132435" y="1389953"/>
                  <a:pt x="2131780" y="1377950"/>
                </a:cubicBezTo>
                <a:cubicBezTo>
                  <a:pt x="2131562" y="1375112"/>
                  <a:pt x="2129598" y="1372057"/>
                  <a:pt x="2133526" y="1369220"/>
                </a:cubicBezTo>
                <a:close/>
                <a:moveTo>
                  <a:pt x="2096643" y="1594663"/>
                </a:moveTo>
                <a:cubicBezTo>
                  <a:pt x="2105591" y="1577640"/>
                  <a:pt x="2110393" y="1559526"/>
                  <a:pt x="2109083" y="1540103"/>
                </a:cubicBezTo>
                <a:cubicBezTo>
                  <a:pt x="2108865" y="1535956"/>
                  <a:pt x="2109083" y="1531155"/>
                  <a:pt x="2113230" y="1529627"/>
                </a:cubicBezTo>
                <a:cubicBezTo>
                  <a:pt x="2127197" y="1525262"/>
                  <a:pt x="2128070" y="1513259"/>
                  <a:pt x="2130034" y="1501911"/>
                </a:cubicBezTo>
                <a:cubicBezTo>
                  <a:pt x="2130689" y="1498200"/>
                  <a:pt x="2130907" y="1494054"/>
                  <a:pt x="2135490" y="1492526"/>
                </a:cubicBezTo>
                <a:cubicBezTo>
                  <a:pt x="2139200" y="1494272"/>
                  <a:pt x="2142692" y="1495800"/>
                  <a:pt x="2145748" y="1497546"/>
                </a:cubicBezTo>
                <a:cubicBezTo>
                  <a:pt x="2226715" y="1540976"/>
                  <a:pt x="2307683" y="1584406"/>
                  <a:pt x="2388868" y="1627836"/>
                </a:cubicBezTo>
                <a:cubicBezTo>
                  <a:pt x="2409383" y="1638748"/>
                  <a:pt x="2429679" y="1650096"/>
                  <a:pt x="2450412" y="1660790"/>
                </a:cubicBezTo>
                <a:cubicBezTo>
                  <a:pt x="2457396" y="1664500"/>
                  <a:pt x="2459578" y="1668429"/>
                  <a:pt x="2455432" y="1675412"/>
                </a:cubicBezTo>
                <a:cubicBezTo>
                  <a:pt x="2449103" y="1686106"/>
                  <a:pt x="2442774" y="1696582"/>
                  <a:pt x="2436663" y="1707275"/>
                </a:cubicBezTo>
                <a:cubicBezTo>
                  <a:pt x="2429025" y="1720806"/>
                  <a:pt x="2425533" y="1735429"/>
                  <a:pt x="2427060" y="1751360"/>
                </a:cubicBezTo>
                <a:cubicBezTo>
                  <a:pt x="2428152" y="1763145"/>
                  <a:pt x="2426624" y="1764455"/>
                  <a:pt x="2415494" y="1759435"/>
                </a:cubicBezTo>
                <a:cubicBezTo>
                  <a:pt x="2398689" y="1751797"/>
                  <a:pt x="2382321" y="1743504"/>
                  <a:pt x="2365517" y="1735429"/>
                </a:cubicBezTo>
                <a:cubicBezTo>
                  <a:pt x="2341073" y="1723644"/>
                  <a:pt x="2316630" y="1711640"/>
                  <a:pt x="2292188" y="1700074"/>
                </a:cubicBezTo>
                <a:cubicBezTo>
                  <a:pt x="2254214" y="1682178"/>
                  <a:pt x="2216021" y="1665155"/>
                  <a:pt x="2178484" y="1646168"/>
                </a:cubicBezTo>
                <a:cubicBezTo>
                  <a:pt x="2152950" y="1633073"/>
                  <a:pt x="2127197" y="1620634"/>
                  <a:pt x="2101226" y="1608412"/>
                </a:cubicBezTo>
                <a:cubicBezTo>
                  <a:pt x="2094243" y="1605139"/>
                  <a:pt x="2093370" y="1600992"/>
                  <a:pt x="2096643" y="1594663"/>
                </a:cubicBezTo>
                <a:close/>
                <a:moveTo>
                  <a:pt x="1964171" y="1844331"/>
                </a:moveTo>
                <a:cubicBezTo>
                  <a:pt x="1963080" y="1828181"/>
                  <a:pt x="1971155" y="1815741"/>
                  <a:pt x="1979666" y="1803520"/>
                </a:cubicBezTo>
                <a:cubicBezTo>
                  <a:pt x="1991451" y="1786934"/>
                  <a:pt x="1999526" y="1768820"/>
                  <a:pt x="2003891" y="1749178"/>
                </a:cubicBezTo>
                <a:cubicBezTo>
                  <a:pt x="2007164" y="1733683"/>
                  <a:pt x="2018949" y="1726044"/>
                  <a:pt x="2030298" y="1717969"/>
                </a:cubicBezTo>
                <a:cubicBezTo>
                  <a:pt x="2032262" y="1716660"/>
                  <a:pt x="2035754" y="1716660"/>
                  <a:pt x="2035754" y="1713605"/>
                </a:cubicBezTo>
                <a:cubicBezTo>
                  <a:pt x="2035972" y="1701165"/>
                  <a:pt x="2046011" y="1693090"/>
                  <a:pt x="2049285" y="1681960"/>
                </a:cubicBezTo>
                <a:cubicBezTo>
                  <a:pt x="2052340" y="1671702"/>
                  <a:pt x="2056269" y="1671484"/>
                  <a:pt x="2063471" y="1679341"/>
                </a:cubicBezTo>
                <a:cubicBezTo>
                  <a:pt x="2139419" y="1760526"/>
                  <a:pt x="2215148" y="1841930"/>
                  <a:pt x="2290878" y="1923334"/>
                </a:cubicBezTo>
                <a:cubicBezTo>
                  <a:pt x="2292188" y="1924862"/>
                  <a:pt x="2294370" y="1926171"/>
                  <a:pt x="2293497" y="1929663"/>
                </a:cubicBezTo>
                <a:cubicBezTo>
                  <a:pt x="2279966" y="1932937"/>
                  <a:pt x="2266653" y="1927917"/>
                  <a:pt x="2253122" y="1926826"/>
                </a:cubicBezTo>
                <a:cubicBezTo>
                  <a:pt x="2207292" y="1923116"/>
                  <a:pt x="2161461" y="1918533"/>
                  <a:pt x="2115630" y="1913950"/>
                </a:cubicBezTo>
                <a:cubicBezTo>
                  <a:pt x="2101226" y="1912422"/>
                  <a:pt x="2086822" y="1910022"/>
                  <a:pt x="2072637" y="1907621"/>
                </a:cubicBezTo>
                <a:cubicBezTo>
                  <a:pt x="2067617" y="1906748"/>
                  <a:pt x="2063471" y="1903693"/>
                  <a:pt x="2059106" y="1900637"/>
                </a:cubicBezTo>
                <a:cubicBezTo>
                  <a:pt x="2040337" y="1887106"/>
                  <a:pt x="2020259" y="1876194"/>
                  <a:pt x="1998435" y="1867901"/>
                </a:cubicBezTo>
                <a:cubicBezTo>
                  <a:pt x="1988614" y="1864191"/>
                  <a:pt x="1979666" y="1858735"/>
                  <a:pt x="1969627" y="1855243"/>
                </a:cubicBezTo>
                <a:cubicBezTo>
                  <a:pt x="1965262" y="1853279"/>
                  <a:pt x="1964389" y="1849351"/>
                  <a:pt x="1964171" y="1844331"/>
                </a:cubicBezTo>
                <a:close/>
                <a:moveTo>
                  <a:pt x="2210783" y="2291507"/>
                </a:moveTo>
                <a:cubicBezTo>
                  <a:pt x="2199653" y="2315514"/>
                  <a:pt x="2188086" y="2339520"/>
                  <a:pt x="2176956" y="2363527"/>
                </a:cubicBezTo>
                <a:cubicBezTo>
                  <a:pt x="2168663" y="2381423"/>
                  <a:pt x="2160588" y="2399318"/>
                  <a:pt x="2152950" y="2417214"/>
                </a:cubicBezTo>
                <a:cubicBezTo>
                  <a:pt x="2149894" y="2424198"/>
                  <a:pt x="2147057" y="2426599"/>
                  <a:pt x="2142256" y="2418960"/>
                </a:cubicBezTo>
                <a:cubicBezTo>
                  <a:pt x="2138327" y="2412413"/>
                  <a:pt x="2132871" y="2408703"/>
                  <a:pt x="2125888" y="2405648"/>
                </a:cubicBezTo>
                <a:cubicBezTo>
                  <a:pt x="2112793" y="2399973"/>
                  <a:pt x="2106246" y="2380113"/>
                  <a:pt x="2112793" y="2367237"/>
                </a:cubicBezTo>
                <a:cubicBezTo>
                  <a:pt x="2120213" y="2352397"/>
                  <a:pt x="2120650" y="2336902"/>
                  <a:pt x="2110611" y="2324243"/>
                </a:cubicBezTo>
                <a:cubicBezTo>
                  <a:pt x="2099262" y="2310276"/>
                  <a:pt x="2099262" y="2295217"/>
                  <a:pt x="2100572" y="2279068"/>
                </a:cubicBezTo>
                <a:cubicBezTo>
                  <a:pt x="2100790" y="2275794"/>
                  <a:pt x="2101226" y="2272520"/>
                  <a:pt x="2101445" y="2270120"/>
                </a:cubicBezTo>
                <a:cubicBezTo>
                  <a:pt x="2101008" y="2261608"/>
                  <a:pt x="2099480" y="2254406"/>
                  <a:pt x="2095989" y="2247204"/>
                </a:cubicBezTo>
                <a:cubicBezTo>
                  <a:pt x="2094897" y="2245022"/>
                  <a:pt x="2092060" y="2241967"/>
                  <a:pt x="2095116" y="2239348"/>
                </a:cubicBezTo>
                <a:cubicBezTo>
                  <a:pt x="2097516" y="2237383"/>
                  <a:pt x="2101008" y="2237602"/>
                  <a:pt x="2103409" y="2239129"/>
                </a:cubicBezTo>
                <a:cubicBezTo>
                  <a:pt x="2118904" y="2248514"/>
                  <a:pt x="2136800" y="2252442"/>
                  <a:pt x="2153168" y="2259207"/>
                </a:cubicBezTo>
                <a:cubicBezTo>
                  <a:pt x="2165389" y="2264227"/>
                  <a:pt x="2178265" y="2268156"/>
                  <a:pt x="2191142" y="2271647"/>
                </a:cubicBezTo>
                <a:cubicBezTo>
                  <a:pt x="2198344" y="2273612"/>
                  <a:pt x="2203582" y="2278849"/>
                  <a:pt x="2210565" y="2281032"/>
                </a:cubicBezTo>
                <a:cubicBezTo>
                  <a:pt x="2216239" y="2283214"/>
                  <a:pt x="2212093" y="2288234"/>
                  <a:pt x="2210783" y="2291507"/>
                </a:cubicBezTo>
                <a:close/>
                <a:moveTo>
                  <a:pt x="2238282" y="2233019"/>
                </a:moveTo>
                <a:cubicBezTo>
                  <a:pt x="2235881" y="2237820"/>
                  <a:pt x="2233044" y="2242621"/>
                  <a:pt x="2231298" y="2247859"/>
                </a:cubicBezTo>
                <a:cubicBezTo>
                  <a:pt x="2227588" y="2258335"/>
                  <a:pt x="2221477" y="2258116"/>
                  <a:pt x="2212529" y="2254188"/>
                </a:cubicBezTo>
                <a:cubicBezTo>
                  <a:pt x="2192015" y="2245240"/>
                  <a:pt x="2170627" y="2238475"/>
                  <a:pt x="2149458" y="2231054"/>
                </a:cubicBezTo>
                <a:cubicBezTo>
                  <a:pt x="2130034" y="2224289"/>
                  <a:pt x="2111047" y="2216214"/>
                  <a:pt x="2092060" y="2208357"/>
                </a:cubicBezTo>
                <a:cubicBezTo>
                  <a:pt x="2088350" y="2206830"/>
                  <a:pt x="2084640" y="2205520"/>
                  <a:pt x="2080712" y="2204647"/>
                </a:cubicBezTo>
                <a:cubicBezTo>
                  <a:pt x="2076129" y="2203556"/>
                  <a:pt x="2072855" y="2200937"/>
                  <a:pt x="2072200" y="2195918"/>
                </a:cubicBezTo>
                <a:cubicBezTo>
                  <a:pt x="2067617" y="2162745"/>
                  <a:pt x="2051467" y="2134374"/>
                  <a:pt x="2035317" y="2105784"/>
                </a:cubicBezTo>
                <a:cubicBezTo>
                  <a:pt x="2034663" y="2104475"/>
                  <a:pt x="2033572" y="2103383"/>
                  <a:pt x="2035099" y="2101201"/>
                </a:cubicBezTo>
                <a:cubicBezTo>
                  <a:pt x="2050376" y="2107312"/>
                  <a:pt x="2064125" y="2116478"/>
                  <a:pt x="2078529" y="2124553"/>
                </a:cubicBezTo>
                <a:cubicBezTo>
                  <a:pt x="2129161" y="2152706"/>
                  <a:pt x="2179575" y="2181295"/>
                  <a:pt x="2230207" y="2209230"/>
                </a:cubicBezTo>
                <a:cubicBezTo>
                  <a:pt x="2245702" y="2217960"/>
                  <a:pt x="2245920" y="2217523"/>
                  <a:pt x="2238282" y="2233019"/>
                </a:cubicBezTo>
                <a:close/>
                <a:moveTo>
                  <a:pt x="2255523" y="2195263"/>
                </a:moveTo>
                <a:cubicBezTo>
                  <a:pt x="2252686" y="2201374"/>
                  <a:pt x="2248539" y="2202465"/>
                  <a:pt x="2243301" y="2198973"/>
                </a:cubicBezTo>
                <a:cubicBezTo>
                  <a:pt x="2223660" y="2185006"/>
                  <a:pt x="2201399" y="2175403"/>
                  <a:pt x="2181103" y="2162745"/>
                </a:cubicBezTo>
                <a:cubicBezTo>
                  <a:pt x="2162989" y="2151615"/>
                  <a:pt x="2143565" y="2142449"/>
                  <a:pt x="2125015" y="2131973"/>
                </a:cubicBezTo>
                <a:cubicBezTo>
                  <a:pt x="2102318" y="2119097"/>
                  <a:pt x="2080057" y="2105784"/>
                  <a:pt x="2057360" y="2092908"/>
                </a:cubicBezTo>
                <a:cubicBezTo>
                  <a:pt x="2046011" y="2086360"/>
                  <a:pt x="2034445" y="2079813"/>
                  <a:pt x="2022878" y="2074139"/>
                </a:cubicBezTo>
                <a:cubicBezTo>
                  <a:pt x="2018731" y="2072175"/>
                  <a:pt x="2017203" y="2069338"/>
                  <a:pt x="2016112" y="2065409"/>
                </a:cubicBezTo>
                <a:cubicBezTo>
                  <a:pt x="2009128" y="2041185"/>
                  <a:pt x="2003891" y="2016523"/>
                  <a:pt x="1991014" y="1993826"/>
                </a:cubicBezTo>
                <a:cubicBezTo>
                  <a:pt x="1984686" y="1982478"/>
                  <a:pt x="1985122" y="1967201"/>
                  <a:pt x="1983158" y="1953452"/>
                </a:cubicBezTo>
                <a:cubicBezTo>
                  <a:pt x="1981630" y="1942976"/>
                  <a:pt x="1980975" y="1932500"/>
                  <a:pt x="1976611" y="1922680"/>
                </a:cubicBezTo>
                <a:cubicBezTo>
                  <a:pt x="1974646" y="1918097"/>
                  <a:pt x="1975519" y="1914823"/>
                  <a:pt x="1982940" y="1914605"/>
                </a:cubicBezTo>
                <a:cubicBezTo>
                  <a:pt x="1989050" y="1920715"/>
                  <a:pt x="1998435" y="1919406"/>
                  <a:pt x="2006728" y="1922243"/>
                </a:cubicBezTo>
                <a:cubicBezTo>
                  <a:pt x="2013057" y="1924425"/>
                  <a:pt x="2019168" y="1924862"/>
                  <a:pt x="2025497" y="1926171"/>
                </a:cubicBezTo>
                <a:cubicBezTo>
                  <a:pt x="2046666" y="1930536"/>
                  <a:pt x="2067181" y="1934901"/>
                  <a:pt x="2085731" y="1949305"/>
                </a:cubicBezTo>
                <a:cubicBezTo>
                  <a:pt x="2101008" y="1961090"/>
                  <a:pt x="2117158" y="1972657"/>
                  <a:pt x="2133308" y="1983569"/>
                </a:cubicBezTo>
                <a:cubicBezTo>
                  <a:pt x="2148148" y="1993608"/>
                  <a:pt x="2162770" y="2004302"/>
                  <a:pt x="2176956" y="2015650"/>
                </a:cubicBezTo>
                <a:cubicBezTo>
                  <a:pt x="2185468" y="2022416"/>
                  <a:pt x="2193979" y="2030491"/>
                  <a:pt x="2205109" y="2034856"/>
                </a:cubicBezTo>
                <a:cubicBezTo>
                  <a:pt x="2214712" y="2038784"/>
                  <a:pt x="2222350" y="2047295"/>
                  <a:pt x="2231298" y="2052751"/>
                </a:cubicBezTo>
                <a:cubicBezTo>
                  <a:pt x="2242647" y="2059735"/>
                  <a:pt x="2252031" y="2068901"/>
                  <a:pt x="2264689" y="2074794"/>
                </a:cubicBezTo>
                <a:cubicBezTo>
                  <a:pt x="2276692" y="2080468"/>
                  <a:pt x="2288477" y="2088979"/>
                  <a:pt x="2298080" y="2099019"/>
                </a:cubicBezTo>
                <a:cubicBezTo>
                  <a:pt x="2300481" y="2101419"/>
                  <a:pt x="2298516" y="2104475"/>
                  <a:pt x="2297425" y="2107093"/>
                </a:cubicBezTo>
                <a:cubicBezTo>
                  <a:pt x="2283021" y="2136774"/>
                  <a:pt x="2269054" y="2166019"/>
                  <a:pt x="2255523" y="2195263"/>
                </a:cubicBezTo>
                <a:close/>
                <a:moveTo>
                  <a:pt x="2379047" y="2309403"/>
                </a:moveTo>
                <a:cubicBezTo>
                  <a:pt x="2349148" y="2299801"/>
                  <a:pt x="2319468" y="2289107"/>
                  <a:pt x="2289568" y="2279504"/>
                </a:cubicBezTo>
                <a:cubicBezTo>
                  <a:pt x="2281494" y="2276885"/>
                  <a:pt x="2280184" y="2273830"/>
                  <a:pt x="2283458" y="2266410"/>
                </a:cubicBezTo>
                <a:cubicBezTo>
                  <a:pt x="2292624" y="2245895"/>
                  <a:pt x="2292624" y="2245677"/>
                  <a:pt x="2312702" y="2256589"/>
                </a:cubicBezTo>
                <a:cubicBezTo>
                  <a:pt x="2351113" y="2277540"/>
                  <a:pt x="2389305" y="2298709"/>
                  <a:pt x="2427715" y="2319660"/>
                </a:cubicBezTo>
                <a:cubicBezTo>
                  <a:pt x="2428588" y="2320097"/>
                  <a:pt x="2429025" y="2321188"/>
                  <a:pt x="2430989" y="2323807"/>
                </a:cubicBezTo>
                <a:cubicBezTo>
                  <a:pt x="2412002" y="2318569"/>
                  <a:pt x="2395415" y="2314641"/>
                  <a:pt x="2379047" y="2309403"/>
                </a:cubicBezTo>
                <a:close/>
                <a:moveTo>
                  <a:pt x="2491223" y="2335810"/>
                </a:moveTo>
                <a:cubicBezTo>
                  <a:pt x="2480311" y="2330573"/>
                  <a:pt x="2469836" y="2324243"/>
                  <a:pt x="2459142" y="2318351"/>
                </a:cubicBezTo>
                <a:cubicBezTo>
                  <a:pt x="2439719" y="2307657"/>
                  <a:pt x="2420295" y="2296745"/>
                  <a:pt x="2400871" y="2286051"/>
                </a:cubicBezTo>
                <a:cubicBezTo>
                  <a:pt x="2382976" y="2276012"/>
                  <a:pt x="2365298" y="2265755"/>
                  <a:pt x="2347402" y="2255934"/>
                </a:cubicBezTo>
                <a:cubicBezTo>
                  <a:pt x="2334745" y="2248950"/>
                  <a:pt x="2322305" y="2241967"/>
                  <a:pt x="2309428" y="2235856"/>
                </a:cubicBezTo>
                <a:cubicBezTo>
                  <a:pt x="2302663" y="2232582"/>
                  <a:pt x="2301135" y="2228654"/>
                  <a:pt x="2304191" y="2222107"/>
                </a:cubicBezTo>
                <a:cubicBezTo>
                  <a:pt x="2317067" y="2194390"/>
                  <a:pt x="2330161" y="2166892"/>
                  <a:pt x="2342819" y="2138957"/>
                </a:cubicBezTo>
                <a:cubicBezTo>
                  <a:pt x="2345220" y="2133719"/>
                  <a:pt x="2347402" y="2133501"/>
                  <a:pt x="2352640" y="2136120"/>
                </a:cubicBezTo>
                <a:cubicBezTo>
                  <a:pt x="2372064" y="2146159"/>
                  <a:pt x="2389523" y="2159035"/>
                  <a:pt x="2407855" y="2170820"/>
                </a:cubicBezTo>
                <a:cubicBezTo>
                  <a:pt x="2415712" y="2175839"/>
                  <a:pt x="2423569" y="2180422"/>
                  <a:pt x="2431425" y="2185442"/>
                </a:cubicBezTo>
                <a:cubicBezTo>
                  <a:pt x="2443865" y="2193299"/>
                  <a:pt x="2455650" y="2201810"/>
                  <a:pt x="2467435" y="2210540"/>
                </a:cubicBezTo>
                <a:cubicBezTo>
                  <a:pt x="2470054" y="2212504"/>
                  <a:pt x="2471364" y="2214905"/>
                  <a:pt x="2470927" y="2217960"/>
                </a:cubicBezTo>
                <a:cubicBezTo>
                  <a:pt x="2467435" y="2247859"/>
                  <a:pt x="2481839" y="2272957"/>
                  <a:pt x="2491878" y="2299364"/>
                </a:cubicBezTo>
                <a:cubicBezTo>
                  <a:pt x="2495806" y="2309403"/>
                  <a:pt x="2501917" y="2319006"/>
                  <a:pt x="2501481" y="2330354"/>
                </a:cubicBezTo>
                <a:cubicBezTo>
                  <a:pt x="2503663" y="2342139"/>
                  <a:pt x="2495806" y="2337993"/>
                  <a:pt x="2491223" y="2335810"/>
                </a:cubicBezTo>
                <a:close/>
                <a:moveTo>
                  <a:pt x="2892132" y="2338647"/>
                </a:moveTo>
                <a:cubicBezTo>
                  <a:pt x="2892787" y="2353706"/>
                  <a:pt x="2900207" y="2367674"/>
                  <a:pt x="2889077" y="2381641"/>
                </a:cubicBezTo>
                <a:cubicBezTo>
                  <a:pt x="2883839" y="2388188"/>
                  <a:pt x="2885585" y="2395390"/>
                  <a:pt x="2891260" y="2401283"/>
                </a:cubicBezTo>
                <a:cubicBezTo>
                  <a:pt x="2893005" y="2403028"/>
                  <a:pt x="2895188" y="2404556"/>
                  <a:pt x="2896716" y="2406520"/>
                </a:cubicBezTo>
                <a:cubicBezTo>
                  <a:pt x="2901735" y="2412631"/>
                  <a:pt x="2903699" y="2420488"/>
                  <a:pt x="2900207" y="2426599"/>
                </a:cubicBezTo>
                <a:cubicBezTo>
                  <a:pt x="2896934" y="2432273"/>
                  <a:pt x="2890387" y="2426817"/>
                  <a:pt x="2885585" y="2425289"/>
                </a:cubicBezTo>
                <a:cubicBezTo>
                  <a:pt x="2882530" y="2424416"/>
                  <a:pt x="2879693" y="2422670"/>
                  <a:pt x="2876637" y="2421361"/>
                </a:cubicBezTo>
                <a:cubicBezTo>
                  <a:pt x="2868344" y="2417651"/>
                  <a:pt x="2866598" y="2411976"/>
                  <a:pt x="2869654" y="2403028"/>
                </a:cubicBezTo>
                <a:cubicBezTo>
                  <a:pt x="2875764" y="2385569"/>
                  <a:pt x="2880348" y="2367674"/>
                  <a:pt x="2885804" y="2350214"/>
                </a:cubicBezTo>
                <a:cubicBezTo>
                  <a:pt x="2886895" y="2346504"/>
                  <a:pt x="2886895" y="2342139"/>
                  <a:pt x="2892132" y="2338647"/>
                </a:cubicBezTo>
                <a:close/>
                <a:moveTo>
                  <a:pt x="2795233" y="2201592"/>
                </a:moveTo>
                <a:cubicBezTo>
                  <a:pt x="2803745" y="2166237"/>
                  <a:pt x="2810510" y="2130663"/>
                  <a:pt x="2808983" y="2093781"/>
                </a:cubicBezTo>
                <a:cubicBezTo>
                  <a:pt x="2808764" y="2090943"/>
                  <a:pt x="2809201" y="2087670"/>
                  <a:pt x="2810510" y="2085269"/>
                </a:cubicBezTo>
                <a:cubicBezTo>
                  <a:pt x="2822950" y="2062354"/>
                  <a:pt x="2832116" y="2037693"/>
                  <a:pt x="2848266" y="2016741"/>
                </a:cubicBezTo>
                <a:cubicBezTo>
                  <a:pt x="2849575" y="2014996"/>
                  <a:pt x="2850448" y="2012377"/>
                  <a:pt x="2852849" y="2012813"/>
                </a:cubicBezTo>
                <a:cubicBezTo>
                  <a:pt x="2856341" y="2013468"/>
                  <a:pt x="2855468" y="2016741"/>
                  <a:pt x="2855686" y="2019142"/>
                </a:cubicBezTo>
                <a:cubicBezTo>
                  <a:pt x="2858087" y="2038347"/>
                  <a:pt x="2860051" y="2057334"/>
                  <a:pt x="2862452" y="2076540"/>
                </a:cubicBezTo>
                <a:cubicBezTo>
                  <a:pt x="2863106" y="2081341"/>
                  <a:pt x="2861142" y="2084833"/>
                  <a:pt x="2858742" y="2088543"/>
                </a:cubicBezTo>
                <a:cubicBezTo>
                  <a:pt x="2851321" y="2099673"/>
                  <a:pt x="2852194" y="2105348"/>
                  <a:pt x="2862015" y="2113641"/>
                </a:cubicBezTo>
                <a:cubicBezTo>
                  <a:pt x="2864852" y="2116041"/>
                  <a:pt x="2867253" y="2118660"/>
                  <a:pt x="2867689" y="2122589"/>
                </a:cubicBezTo>
                <a:cubicBezTo>
                  <a:pt x="2869872" y="2142012"/>
                  <a:pt x="2872054" y="2161654"/>
                  <a:pt x="2874455" y="2181950"/>
                </a:cubicBezTo>
                <a:cubicBezTo>
                  <a:pt x="2870527" y="2201155"/>
                  <a:pt x="2863761" y="2220361"/>
                  <a:pt x="2857650" y="2239566"/>
                </a:cubicBezTo>
                <a:cubicBezTo>
                  <a:pt x="2855904" y="2245458"/>
                  <a:pt x="2850885" y="2243494"/>
                  <a:pt x="2847830" y="2241748"/>
                </a:cubicBezTo>
                <a:cubicBezTo>
                  <a:pt x="2831680" y="2232582"/>
                  <a:pt x="2815748" y="2222761"/>
                  <a:pt x="2799598" y="2213377"/>
                </a:cubicBezTo>
                <a:cubicBezTo>
                  <a:pt x="2794360" y="2210540"/>
                  <a:pt x="2793924" y="2207048"/>
                  <a:pt x="2795233" y="2201592"/>
                </a:cubicBezTo>
                <a:close/>
                <a:moveTo>
                  <a:pt x="2810510" y="2385569"/>
                </a:moveTo>
                <a:cubicBezTo>
                  <a:pt x="2805927" y="2384915"/>
                  <a:pt x="2806800" y="2379895"/>
                  <a:pt x="2807018" y="2376403"/>
                </a:cubicBezTo>
                <a:cubicBezTo>
                  <a:pt x="2807455" y="2351742"/>
                  <a:pt x="2807891" y="2327081"/>
                  <a:pt x="2805054" y="2302419"/>
                </a:cubicBezTo>
                <a:cubicBezTo>
                  <a:pt x="2802217" y="2278631"/>
                  <a:pt x="2800253" y="2254843"/>
                  <a:pt x="2792614" y="2231927"/>
                </a:cubicBezTo>
                <a:cubicBezTo>
                  <a:pt x="2793487" y="2231273"/>
                  <a:pt x="2794360" y="2230400"/>
                  <a:pt x="2795233" y="2229745"/>
                </a:cubicBezTo>
                <a:cubicBezTo>
                  <a:pt x="2812474" y="2240002"/>
                  <a:pt x="2829934" y="2250041"/>
                  <a:pt x="2847175" y="2260517"/>
                </a:cubicBezTo>
                <a:cubicBezTo>
                  <a:pt x="2851976" y="2263354"/>
                  <a:pt x="2849357" y="2267501"/>
                  <a:pt x="2848266" y="2271211"/>
                </a:cubicBezTo>
                <a:cubicBezTo>
                  <a:pt x="2837572" y="2306566"/>
                  <a:pt x="2827097" y="2342139"/>
                  <a:pt x="2816403" y="2377494"/>
                </a:cubicBezTo>
                <a:cubicBezTo>
                  <a:pt x="2815312" y="2380986"/>
                  <a:pt x="2815312" y="2386224"/>
                  <a:pt x="2810510" y="2385569"/>
                </a:cubicBezTo>
                <a:close/>
                <a:moveTo>
                  <a:pt x="2897807" y="2539211"/>
                </a:moveTo>
                <a:cubicBezTo>
                  <a:pt x="2894315" y="2539647"/>
                  <a:pt x="2888859" y="2540084"/>
                  <a:pt x="2883621" y="2540957"/>
                </a:cubicBezTo>
                <a:cubicBezTo>
                  <a:pt x="2848703" y="2546631"/>
                  <a:pt x="2838663" y="2519351"/>
                  <a:pt x="2842592" y="2495126"/>
                </a:cubicBezTo>
                <a:cubicBezTo>
                  <a:pt x="2844992" y="2480941"/>
                  <a:pt x="2850667" y="2467410"/>
                  <a:pt x="2854813" y="2453442"/>
                </a:cubicBezTo>
                <a:cubicBezTo>
                  <a:pt x="2855904" y="2450169"/>
                  <a:pt x="2857214" y="2446677"/>
                  <a:pt x="2861360" y="2447768"/>
                </a:cubicBezTo>
                <a:cubicBezTo>
                  <a:pt x="2869872" y="2450169"/>
                  <a:pt x="2879475" y="2449514"/>
                  <a:pt x="2887113" y="2455406"/>
                </a:cubicBezTo>
                <a:cubicBezTo>
                  <a:pt x="2888641" y="2456498"/>
                  <a:pt x="2890168" y="2458025"/>
                  <a:pt x="2891696" y="2458244"/>
                </a:cubicBezTo>
                <a:cubicBezTo>
                  <a:pt x="2907409" y="2458898"/>
                  <a:pt x="2907846" y="2470247"/>
                  <a:pt x="2908937" y="2481814"/>
                </a:cubicBezTo>
                <a:cubicBezTo>
                  <a:pt x="2910246" y="2496218"/>
                  <a:pt x="2912211" y="2510622"/>
                  <a:pt x="2913738" y="2525025"/>
                </a:cubicBezTo>
                <a:cubicBezTo>
                  <a:pt x="2914830" y="2538775"/>
                  <a:pt x="2913738" y="2539866"/>
                  <a:pt x="2897807" y="2539211"/>
                </a:cubicBezTo>
                <a:close/>
                <a:moveTo>
                  <a:pt x="2946474" y="1952142"/>
                </a:moveTo>
                <a:cubicBezTo>
                  <a:pt x="2942328" y="1953888"/>
                  <a:pt x="2940145" y="1949742"/>
                  <a:pt x="2938618" y="1946686"/>
                </a:cubicBezTo>
                <a:cubicBezTo>
                  <a:pt x="2934471" y="1938611"/>
                  <a:pt x="2930761" y="1930536"/>
                  <a:pt x="2926178" y="1920715"/>
                </a:cubicBezTo>
                <a:cubicBezTo>
                  <a:pt x="2942764" y="1924644"/>
                  <a:pt x="2949094" y="1930755"/>
                  <a:pt x="2950185" y="1942758"/>
                </a:cubicBezTo>
                <a:cubicBezTo>
                  <a:pt x="2950403" y="1946468"/>
                  <a:pt x="2949748" y="1950833"/>
                  <a:pt x="2946474" y="1952142"/>
                </a:cubicBezTo>
                <a:close/>
                <a:moveTo>
                  <a:pt x="3316830" y="2051442"/>
                </a:moveTo>
                <a:cubicBezTo>
                  <a:pt x="3327305" y="2051005"/>
                  <a:pt x="3332761" y="2056461"/>
                  <a:pt x="3334944" y="2068246"/>
                </a:cubicBezTo>
                <a:cubicBezTo>
                  <a:pt x="3326214" y="2066719"/>
                  <a:pt x="3320322" y="2061917"/>
                  <a:pt x="3313775" y="2058426"/>
                </a:cubicBezTo>
                <a:cubicBezTo>
                  <a:pt x="3312028" y="2057553"/>
                  <a:pt x="3311155" y="2055807"/>
                  <a:pt x="3311592" y="2053842"/>
                </a:cubicBezTo>
                <a:cubicBezTo>
                  <a:pt x="3312247" y="2051224"/>
                  <a:pt x="3314648" y="2051660"/>
                  <a:pt x="3316830" y="2051442"/>
                </a:cubicBezTo>
                <a:close/>
                <a:moveTo>
                  <a:pt x="3307445" y="1995354"/>
                </a:moveTo>
                <a:cubicBezTo>
                  <a:pt x="3309410" y="2001246"/>
                  <a:pt x="3311374" y="2007139"/>
                  <a:pt x="3313120" y="2013250"/>
                </a:cubicBezTo>
                <a:cubicBezTo>
                  <a:pt x="3313556" y="2014996"/>
                  <a:pt x="3313775" y="2017178"/>
                  <a:pt x="3311810" y="2017833"/>
                </a:cubicBezTo>
                <a:cubicBezTo>
                  <a:pt x="3309192" y="2018924"/>
                  <a:pt x="3307664" y="2016741"/>
                  <a:pt x="3307445" y="2014559"/>
                </a:cubicBezTo>
                <a:cubicBezTo>
                  <a:pt x="3306354" y="2008448"/>
                  <a:pt x="3305699" y="2002119"/>
                  <a:pt x="3304827" y="1996009"/>
                </a:cubicBezTo>
                <a:cubicBezTo>
                  <a:pt x="3305699" y="1995790"/>
                  <a:pt x="3306572" y="1995572"/>
                  <a:pt x="3307445" y="1995354"/>
                </a:cubicBezTo>
                <a:close/>
                <a:moveTo>
                  <a:pt x="3203781" y="1884051"/>
                </a:moveTo>
                <a:cubicBezTo>
                  <a:pt x="3210546" y="1887324"/>
                  <a:pt x="3219931" y="1887761"/>
                  <a:pt x="3223204" y="1896709"/>
                </a:cubicBezTo>
                <a:cubicBezTo>
                  <a:pt x="3228879" y="1896491"/>
                  <a:pt x="3229315" y="1889289"/>
                  <a:pt x="3234335" y="1888197"/>
                </a:cubicBezTo>
                <a:cubicBezTo>
                  <a:pt x="3235862" y="1888197"/>
                  <a:pt x="3237172" y="1887979"/>
                  <a:pt x="3238700" y="1888197"/>
                </a:cubicBezTo>
                <a:cubicBezTo>
                  <a:pt x="3258996" y="1889943"/>
                  <a:pt x="3259432" y="1890380"/>
                  <a:pt x="3261178" y="1910240"/>
                </a:cubicBezTo>
                <a:cubicBezTo>
                  <a:pt x="3263797" y="1939702"/>
                  <a:pt x="3265980" y="1969383"/>
                  <a:pt x="3268817" y="1999064"/>
                </a:cubicBezTo>
                <a:cubicBezTo>
                  <a:pt x="3269690" y="2008448"/>
                  <a:pt x="3266634" y="2011722"/>
                  <a:pt x="3257250" y="2009540"/>
                </a:cubicBezTo>
                <a:cubicBezTo>
                  <a:pt x="3246338" y="2007139"/>
                  <a:pt x="3235208" y="2005611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24077" y="2003647"/>
                  <a:pt x="3224077" y="2003647"/>
                  <a:pt x="3224077" y="2003647"/>
                </a:cubicBezTo>
                <a:cubicBezTo>
                  <a:pt x="3214257" y="2004738"/>
                  <a:pt x="3205527" y="2001901"/>
                  <a:pt x="3197234" y="1997100"/>
                </a:cubicBezTo>
                <a:cubicBezTo>
                  <a:pt x="3193960" y="1993826"/>
                  <a:pt x="3193087" y="1989680"/>
                  <a:pt x="3192869" y="1985097"/>
                </a:cubicBezTo>
                <a:cubicBezTo>
                  <a:pt x="3190686" y="1955416"/>
                  <a:pt x="3188286" y="1925953"/>
                  <a:pt x="3186322" y="1896272"/>
                </a:cubicBezTo>
                <a:cubicBezTo>
                  <a:pt x="3185449" y="1882523"/>
                  <a:pt x="3191123" y="1877940"/>
                  <a:pt x="3203781" y="1884051"/>
                </a:cubicBezTo>
                <a:close/>
                <a:moveTo>
                  <a:pt x="3184576" y="2138738"/>
                </a:moveTo>
                <a:cubicBezTo>
                  <a:pt x="3187195" y="2143540"/>
                  <a:pt x="3187413" y="2148341"/>
                  <a:pt x="3184357" y="2152924"/>
                </a:cubicBezTo>
                <a:cubicBezTo>
                  <a:pt x="3184139" y="2153361"/>
                  <a:pt x="3181739" y="2153361"/>
                  <a:pt x="3181520" y="2152924"/>
                </a:cubicBezTo>
                <a:cubicBezTo>
                  <a:pt x="3178247" y="2147686"/>
                  <a:pt x="3180429" y="2142885"/>
                  <a:pt x="3182830" y="2138302"/>
                </a:cubicBezTo>
                <a:cubicBezTo>
                  <a:pt x="3183921" y="2138520"/>
                  <a:pt x="3184576" y="2138520"/>
                  <a:pt x="3184576" y="2138738"/>
                </a:cubicBezTo>
                <a:close/>
                <a:moveTo>
                  <a:pt x="3177592" y="2058862"/>
                </a:moveTo>
                <a:cubicBezTo>
                  <a:pt x="3179556" y="2082650"/>
                  <a:pt x="3183921" y="2106002"/>
                  <a:pt x="3176937" y="2130009"/>
                </a:cubicBezTo>
                <a:cubicBezTo>
                  <a:pt x="3170172" y="2153361"/>
                  <a:pt x="3177374" y="2154888"/>
                  <a:pt x="3147475" y="2149869"/>
                </a:cubicBezTo>
                <a:cubicBezTo>
                  <a:pt x="3138963" y="2148559"/>
                  <a:pt x="3130234" y="2146813"/>
                  <a:pt x="3121722" y="2145722"/>
                </a:cubicBezTo>
                <a:cubicBezTo>
                  <a:pt x="3112993" y="2144849"/>
                  <a:pt x="3109064" y="2140048"/>
                  <a:pt x="3108191" y="2131537"/>
                </a:cubicBezTo>
                <a:cubicBezTo>
                  <a:pt x="3105136" y="2101637"/>
                  <a:pt x="3101644" y="2071738"/>
                  <a:pt x="3099025" y="2041621"/>
                </a:cubicBezTo>
                <a:cubicBezTo>
                  <a:pt x="3097498" y="2025253"/>
                  <a:pt x="3098152" y="2025253"/>
                  <a:pt x="3114738" y="2025471"/>
                </a:cubicBezTo>
                <a:cubicBezTo>
                  <a:pt x="3137872" y="2026781"/>
                  <a:pt x="3155331" y="2041403"/>
                  <a:pt x="3174537" y="2051878"/>
                </a:cubicBezTo>
                <a:cubicBezTo>
                  <a:pt x="3176937" y="2053406"/>
                  <a:pt x="3177374" y="2056461"/>
                  <a:pt x="3177592" y="2058862"/>
                </a:cubicBezTo>
                <a:close/>
                <a:moveTo>
                  <a:pt x="3066289" y="2207048"/>
                </a:moveTo>
                <a:cubicBezTo>
                  <a:pt x="3066071" y="2232582"/>
                  <a:pt x="3069781" y="2257680"/>
                  <a:pt x="3075892" y="2282559"/>
                </a:cubicBezTo>
                <a:cubicBezTo>
                  <a:pt x="3076983" y="2286488"/>
                  <a:pt x="3080038" y="2291725"/>
                  <a:pt x="3074364" y="2293690"/>
                </a:cubicBezTo>
                <a:cubicBezTo>
                  <a:pt x="3068471" y="2295872"/>
                  <a:pt x="3065198" y="2291507"/>
                  <a:pt x="3063670" y="2286051"/>
                </a:cubicBezTo>
                <a:cubicBezTo>
                  <a:pt x="3053194" y="2251351"/>
                  <a:pt x="3042501" y="2216432"/>
                  <a:pt x="3031807" y="2181732"/>
                </a:cubicBezTo>
                <a:cubicBezTo>
                  <a:pt x="3029843" y="2175185"/>
                  <a:pt x="3031589" y="2171911"/>
                  <a:pt x="3038791" y="2172348"/>
                </a:cubicBezTo>
                <a:cubicBezTo>
                  <a:pt x="3039227" y="2172348"/>
                  <a:pt x="3039445" y="2172348"/>
                  <a:pt x="3039882" y="2172348"/>
                </a:cubicBezTo>
                <a:cubicBezTo>
                  <a:pt x="3066944" y="2171911"/>
                  <a:pt x="3066944" y="2171911"/>
                  <a:pt x="3066507" y="2199409"/>
                </a:cubicBezTo>
                <a:cubicBezTo>
                  <a:pt x="3066289" y="2202028"/>
                  <a:pt x="3066289" y="2204429"/>
                  <a:pt x="3066289" y="2207048"/>
                </a:cubicBezTo>
                <a:close/>
                <a:moveTo>
                  <a:pt x="3042282" y="2253751"/>
                </a:moveTo>
                <a:cubicBezTo>
                  <a:pt x="3044683" y="2261827"/>
                  <a:pt x="3047302" y="2269683"/>
                  <a:pt x="3049266" y="2277758"/>
                </a:cubicBezTo>
                <a:cubicBezTo>
                  <a:pt x="3050139" y="2281468"/>
                  <a:pt x="3054286" y="2287361"/>
                  <a:pt x="3048393" y="2288888"/>
                </a:cubicBezTo>
                <a:cubicBezTo>
                  <a:pt x="3042719" y="2290634"/>
                  <a:pt x="3035953" y="2289325"/>
                  <a:pt x="3032680" y="2282559"/>
                </a:cubicBezTo>
                <a:cubicBezTo>
                  <a:pt x="3032462" y="2281905"/>
                  <a:pt x="3032243" y="2281250"/>
                  <a:pt x="3032025" y="2280377"/>
                </a:cubicBezTo>
                <a:cubicBezTo>
                  <a:pt x="3028752" y="2253751"/>
                  <a:pt x="3025260" y="2227126"/>
                  <a:pt x="3021986" y="2200501"/>
                </a:cubicBezTo>
                <a:cubicBezTo>
                  <a:pt x="3023077" y="2200282"/>
                  <a:pt x="3024387" y="2200064"/>
                  <a:pt x="3025478" y="2199628"/>
                </a:cubicBezTo>
                <a:cubicBezTo>
                  <a:pt x="3031152" y="2217960"/>
                  <a:pt x="3036826" y="2235856"/>
                  <a:pt x="3042282" y="2253751"/>
                </a:cubicBezTo>
                <a:close/>
                <a:moveTo>
                  <a:pt x="3038572" y="2326862"/>
                </a:moveTo>
                <a:cubicBezTo>
                  <a:pt x="3039227" y="2324462"/>
                  <a:pt x="3040536" y="2323370"/>
                  <a:pt x="3042937" y="2322716"/>
                </a:cubicBezTo>
                <a:cubicBezTo>
                  <a:pt x="3052976" y="2320315"/>
                  <a:pt x="3064325" y="2326426"/>
                  <a:pt x="3067598" y="2336247"/>
                </a:cubicBezTo>
                <a:cubicBezTo>
                  <a:pt x="3071745" y="2348686"/>
                  <a:pt x="3075673" y="2361344"/>
                  <a:pt x="3080038" y="2374657"/>
                </a:cubicBezTo>
                <a:cubicBezTo>
                  <a:pt x="3068035" y="2371602"/>
                  <a:pt x="3059742" y="2364400"/>
                  <a:pt x="3050139" y="2359817"/>
                </a:cubicBezTo>
                <a:cubicBezTo>
                  <a:pt x="3042282" y="2356107"/>
                  <a:pt x="3036172" y="2335374"/>
                  <a:pt x="3038572" y="2326862"/>
                </a:cubicBezTo>
                <a:close/>
                <a:moveTo>
                  <a:pt x="3080038" y="2338429"/>
                </a:moveTo>
                <a:cubicBezTo>
                  <a:pt x="3079165" y="2335592"/>
                  <a:pt x="3076328" y="2331664"/>
                  <a:pt x="3080038" y="2329481"/>
                </a:cubicBezTo>
                <a:cubicBezTo>
                  <a:pt x="3083530" y="2327299"/>
                  <a:pt x="3089641" y="2327735"/>
                  <a:pt x="3090950" y="2331009"/>
                </a:cubicBezTo>
                <a:cubicBezTo>
                  <a:pt x="3099680" y="2352397"/>
                  <a:pt x="3119103" y="2369201"/>
                  <a:pt x="3118449" y="2394735"/>
                </a:cubicBezTo>
                <a:cubicBezTo>
                  <a:pt x="3118449" y="2394954"/>
                  <a:pt x="3118012" y="2395390"/>
                  <a:pt x="3117794" y="2395827"/>
                </a:cubicBezTo>
                <a:cubicBezTo>
                  <a:pt x="3103390" y="2393644"/>
                  <a:pt x="3095097" y="2385133"/>
                  <a:pt x="3090950" y="2371384"/>
                </a:cubicBezTo>
                <a:cubicBezTo>
                  <a:pt x="3087677" y="2360253"/>
                  <a:pt x="3083530" y="2349559"/>
                  <a:pt x="3080038" y="2338429"/>
                </a:cubicBezTo>
                <a:close/>
                <a:moveTo>
                  <a:pt x="3111247" y="2349996"/>
                </a:moveTo>
                <a:cubicBezTo>
                  <a:pt x="3106882" y="2346286"/>
                  <a:pt x="3105572" y="2342139"/>
                  <a:pt x="3104045" y="2338211"/>
                </a:cubicBezTo>
                <a:cubicBezTo>
                  <a:pt x="3103172" y="2336247"/>
                  <a:pt x="3102954" y="2333846"/>
                  <a:pt x="3105572" y="2332755"/>
                </a:cubicBezTo>
                <a:cubicBezTo>
                  <a:pt x="3107973" y="2331882"/>
                  <a:pt x="3109719" y="2333191"/>
                  <a:pt x="3110592" y="2335374"/>
                </a:cubicBezTo>
                <a:cubicBezTo>
                  <a:pt x="3112338" y="2339957"/>
                  <a:pt x="3113211" y="2344540"/>
                  <a:pt x="3111247" y="2349996"/>
                </a:cubicBezTo>
                <a:close/>
                <a:moveTo>
                  <a:pt x="3097716" y="1935119"/>
                </a:moveTo>
                <a:cubicBezTo>
                  <a:pt x="3101862" y="1898891"/>
                  <a:pt x="3106445" y="1892562"/>
                  <a:pt x="3139400" y="1878158"/>
                </a:cubicBezTo>
                <a:cubicBezTo>
                  <a:pt x="3151839" y="1872702"/>
                  <a:pt x="3163843" y="1879686"/>
                  <a:pt x="3164716" y="1892999"/>
                </a:cubicBezTo>
                <a:cubicBezTo>
                  <a:pt x="3166462" y="1919406"/>
                  <a:pt x="3168426" y="1945813"/>
                  <a:pt x="3170172" y="1972220"/>
                </a:cubicBezTo>
                <a:cubicBezTo>
                  <a:pt x="3171263" y="1979640"/>
                  <a:pt x="3168644" y="1981823"/>
                  <a:pt x="3161879" y="1978113"/>
                </a:cubicBezTo>
                <a:cubicBezTo>
                  <a:pt x="3142455" y="1967637"/>
                  <a:pt x="3122813" y="1957162"/>
                  <a:pt x="3103390" y="1946686"/>
                </a:cubicBezTo>
                <a:cubicBezTo>
                  <a:pt x="3098589" y="1944067"/>
                  <a:pt x="3097061" y="1940575"/>
                  <a:pt x="3097716" y="1935119"/>
                </a:cubicBezTo>
                <a:close/>
                <a:moveTo>
                  <a:pt x="3092696" y="2183696"/>
                </a:moveTo>
                <a:cubicBezTo>
                  <a:pt x="3095533" y="2207703"/>
                  <a:pt x="3098370" y="2231927"/>
                  <a:pt x="3101208" y="2255934"/>
                </a:cubicBezTo>
                <a:cubicBezTo>
                  <a:pt x="3102299" y="2265755"/>
                  <a:pt x="3103608" y="2275357"/>
                  <a:pt x="3104263" y="2285178"/>
                </a:cubicBezTo>
                <a:cubicBezTo>
                  <a:pt x="3104699" y="2289761"/>
                  <a:pt x="3108410" y="2296308"/>
                  <a:pt x="3100771" y="2297618"/>
                </a:cubicBezTo>
                <a:cubicBezTo>
                  <a:pt x="3093787" y="2298928"/>
                  <a:pt x="3087458" y="2296963"/>
                  <a:pt x="3085276" y="2288015"/>
                </a:cubicBezTo>
                <a:cubicBezTo>
                  <a:pt x="3080693" y="2270338"/>
                  <a:pt x="3076765" y="2252879"/>
                  <a:pt x="3075237" y="2234765"/>
                </a:cubicBezTo>
                <a:cubicBezTo>
                  <a:pt x="3074582" y="2227126"/>
                  <a:pt x="3074364" y="2219488"/>
                  <a:pt x="3073709" y="2208794"/>
                </a:cubicBezTo>
                <a:cubicBezTo>
                  <a:pt x="3073927" y="2202465"/>
                  <a:pt x="3074364" y="2193081"/>
                  <a:pt x="3074800" y="2183696"/>
                </a:cubicBezTo>
                <a:cubicBezTo>
                  <a:pt x="3075019" y="2178022"/>
                  <a:pt x="3076546" y="2173875"/>
                  <a:pt x="3083530" y="2174094"/>
                </a:cubicBezTo>
                <a:cubicBezTo>
                  <a:pt x="3090077" y="2174312"/>
                  <a:pt x="3092042" y="2178022"/>
                  <a:pt x="3092696" y="2183696"/>
                </a:cubicBezTo>
                <a:close/>
                <a:moveTo>
                  <a:pt x="3079820" y="2134155"/>
                </a:moveTo>
                <a:cubicBezTo>
                  <a:pt x="3080693" y="2128699"/>
                  <a:pt x="3080475" y="2122807"/>
                  <a:pt x="3085712" y="2117569"/>
                </a:cubicBezTo>
                <a:cubicBezTo>
                  <a:pt x="3085931" y="2123025"/>
                  <a:pt x="3086585" y="2128699"/>
                  <a:pt x="3086585" y="2134155"/>
                </a:cubicBezTo>
                <a:cubicBezTo>
                  <a:pt x="3086585" y="2136556"/>
                  <a:pt x="3086367" y="2139830"/>
                  <a:pt x="3083093" y="2139830"/>
                </a:cubicBezTo>
                <a:cubicBezTo>
                  <a:pt x="3080038" y="2139611"/>
                  <a:pt x="3079602" y="2136774"/>
                  <a:pt x="3079820" y="2134155"/>
                </a:cubicBezTo>
                <a:close/>
                <a:moveTo>
                  <a:pt x="3077201" y="2033546"/>
                </a:moveTo>
                <a:cubicBezTo>
                  <a:pt x="3082875" y="2067155"/>
                  <a:pt x="3078729" y="2100110"/>
                  <a:pt x="3072618" y="2133064"/>
                </a:cubicBezTo>
                <a:cubicBezTo>
                  <a:pt x="3071527" y="2138738"/>
                  <a:pt x="3068471" y="2141139"/>
                  <a:pt x="3062797" y="2140921"/>
                </a:cubicBezTo>
                <a:cubicBezTo>
                  <a:pt x="3057341" y="2140703"/>
                  <a:pt x="3051885" y="2140921"/>
                  <a:pt x="3046429" y="2140921"/>
                </a:cubicBezTo>
                <a:cubicBezTo>
                  <a:pt x="3014347" y="2138084"/>
                  <a:pt x="3014347" y="2138084"/>
                  <a:pt x="3009983" y="2106002"/>
                </a:cubicBezTo>
                <a:cubicBezTo>
                  <a:pt x="3006273" y="2078722"/>
                  <a:pt x="3002781" y="2051224"/>
                  <a:pt x="2998852" y="2023944"/>
                </a:cubicBezTo>
                <a:cubicBezTo>
                  <a:pt x="2997543" y="2014996"/>
                  <a:pt x="2999944" y="2012158"/>
                  <a:pt x="3009328" y="2013686"/>
                </a:cubicBezTo>
                <a:cubicBezTo>
                  <a:pt x="3028315" y="2016960"/>
                  <a:pt x="3047302" y="2019797"/>
                  <a:pt x="3066507" y="2022198"/>
                </a:cubicBezTo>
                <a:cubicBezTo>
                  <a:pt x="3073709" y="2023071"/>
                  <a:pt x="3076110" y="2026781"/>
                  <a:pt x="3077201" y="2033546"/>
                </a:cubicBezTo>
                <a:close/>
                <a:moveTo>
                  <a:pt x="3015439" y="2337120"/>
                </a:moveTo>
                <a:cubicBezTo>
                  <a:pt x="3013256" y="2338211"/>
                  <a:pt x="3011292" y="2337120"/>
                  <a:pt x="3009328" y="2336029"/>
                </a:cubicBezTo>
                <a:cubicBezTo>
                  <a:pt x="3002344" y="2331882"/>
                  <a:pt x="2995361" y="2327517"/>
                  <a:pt x="2988159" y="2323370"/>
                </a:cubicBezTo>
                <a:cubicBezTo>
                  <a:pt x="2985976" y="2322061"/>
                  <a:pt x="2982266" y="2322061"/>
                  <a:pt x="2983139" y="2319006"/>
                </a:cubicBezTo>
                <a:cubicBezTo>
                  <a:pt x="2984012" y="2315296"/>
                  <a:pt x="2987940" y="2316823"/>
                  <a:pt x="2990559" y="2316823"/>
                </a:cubicBezTo>
                <a:cubicBezTo>
                  <a:pt x="2992742" y="2316823"/>
                  <a:pt x="2994924" y="2317041"/>
                  <a:pt x="2997107" y="2317260"/>
                </a:cubicBezTo>
                <a:cubicBezTo>
                  <a:pt x="3006491" y="2317696"/>
                  <a:pt x="3016966" y="2316605"/>
                  <a:pt x="3017403" y="2330573"/>
                </a:cubicBezTo>
                <a:cubicBezTo>
                  <a:pt x="3017621" y="2332755"/>
                  <a:pt x="3018276" y="2335592"/>
                  <a:pt x="3015439" y="2337120"/>
                </a:cubicBezTo>
                <a:close/>
                <a:moveTo>
                  <a:pt x="2999944" y="1968947"/>
                </a:moveTo>
                <a:cubicBezTo>
                  <a:pt x="3001908" y="1963927"/>
                  <a:pt x="3005618" y="1961308"/>
                  <a:pt x="3011074" y="1964145"/>
                </a:cubicBezTo>
                <a:cubicBezTo>
                  <a:pt x="3023950" y="1970911"/>
                  <a:pt x="3036608" y="1977676"/>
                  <a:pt x="3049484" y="1984442"/>
                </a:cubicBezTo>
                <a:cubicBezTo>
                  <a:pt x="3049048" y="1985533"/>
                  <a:pt x="3048830" y="1986843"/>
                  <a:pt x="3048393" y="1987934"/>
                </a:cubicBezTo>
                <a:cubicBezTo>
                  <a:pt x="3033989" y="1985315"/>
                  <a:pt x="3019367" y="1983132"/>
                  <a:pt x="3004963" y="1980077"/>
                </a:cubicBezTo>
                <a:cubicBezTo>
                  <a:pt x="2999289" y="1978768"/>
                  <a:pt x="2997761" y="1974184"/>
                  <a:pt x="2999944" y="1968947"/>
                </a:cubicBezTo>
                <a:close/>
                <a:moveTo>
                  <a:pt x="3028533" y="1741539"/>
                </a:moveTo>
                <a:cubicBezTo>
                  <a:pt x="3038791" y="1738048"/>
                  <a:pt x="3043810" y="1741321"/>
                  <a:pt x="3047302" y="1751797"/>
                </a:cubicBezTo>
                <a:cubicBezTo>
                  <a:pt x="3047738" y="1753106"/>
                  <a:pt x="3048175" y="1754634"/>
                  <a:pt x="3048611" y="1755943"/>
                </a:cubicBezTo>
                <a:cubicBezTo>
                  <a:pt x="3054068" y="1775367"/>
                  <a:pt x="3048611" y="1782787"/>
                  <a:pt x="3028097" y="1781259"/>
                </a:cubicBezTo>
                <a:cubicBezTo>
                  <a:pt x="3014784" y="1780386"/>
                  <a:pt x="3001471" y="1777549"/>
                  <a:pt x="2988377" y="1774930"/>
                </a:cubicBezTo>
                <a:cubicBezTo>
                  <a:pt x="2981830" y="1773621"/>
                  <a:pt x="2981830" y="1772748"/>
                  <a:pt x="2982702" y="1756598"/>
                </a:cubicBezTo>
                <a:cubicBezTo>
                  <a:pt x="2982702" y="1753761"/>
                  <a:pt x="2982484" y="1750706"/>
                  <a:pt x="2982702" y="1747868"/>
                </a:cubicBezTo>
                <a:cubicBezTo>
                  <a:pt x="2983357" y="1736738"/>
                  <a:pt x="2990341" y="1732592"/>
                  <a:pt x="3000380" y="1738266"/>
                </a:cubicBezTo>
                <a:cubicBezTo>
                  <a:pt x="3009546" y="1743504"/>
                  <a:pt x="3018494" y="1745031"/>
                  <a:pt x="3028533" y="1741539"/>
                </a:cubicBezTo>
                <a:close/>
                <a:moveTo>
                  <a:pt x="3016966" y="1637438"/>
                </a:moveTo>
                <a:cubicBezTo>
                  <a:pt x="2990123" y="1640494"/>
                  <a:pt x="2965462" y="1626308"/>
                  <a:pt x="2963061" y="1606230"/>
                </a:cubicBezTo>
                <a:cubicBezTo>
                  <a:pt x="2972663" y="1608412"/>
                  <a:pt x="3011729" y="1631109"/>
                  <a:pt x="3016966" y="1637438"/>
                </a:cubicBezTo>
                <a:close/>
                <a:moveTo>
                  <a:pt x="2952804" y="2129136"/>
                </a:moveTo>
                <a:cubicBezTo>
                  <a:pt x="2959133" y="2107530"/>
                  <a:pt x="2965680" y="2086142"/>
                  <a:pt x="2972009" y="2064755"/>
                </a:cubicBezTo>
                <a:cubicBezTo>
                  <a:pt x="2972445" y="2063009"/>
                  <a:pt x="2973100" y="2061045"/>
                  <a:pt x="2975501" y="2061045"/>
                </a:cubicBezTo>
                <a:cubicBezTo>
                  <a:pt x="2977683" y="2061263"/>
                  <a:pt x="2978119" y="2063227"/>
                  <a:pt x="2978338" y="2064973"/>
                </a:cubicBezTo>
                <a:cubicBezTo>
                  <a:pt x="2981393" y="2086142"/>
                  <a:pt x="2984230" y="2107312"/>
                  <a:pt x="2987286" y="2128481"/>
                </a:cubicBezTo>
                <a:cubicBezTo>
                  <a:pt x="2987940" y="2133282"/>
                  <a:pt x="2985540" y="2135901"/>
                  <a:pt x="2980520" y="2136338"/>
                </a:cubicBezTo>
                <a:cubicBezTo>
                  <a:pt x="2976592" y="2136556"/>
                  <a:pt x="2972663" y="2136993"/>
                  <a:pt x="2968517" y="2137211"/>
                </a:cubicBezTo>
                <a:cubicBezTo>
                  <a:pt x="2968517" y="2137211"/>
                  <a:pt x="2968517" y="2136993"/>
                  <a:pt x="2968517" y="2136993"/>
                </a:cubicBezTo>
                <a:cubicBezTo>
                  <a:pt x="2965243" y="2136993"/>
                  <a:pt x="2961970" y="2136993"/>
                  <a:pt x="2958696" y="2136993"/>
                </a:cubicBezTo>
                <a:cubicBezTo>
                  <a:pt x="2953677" y="2136556"/>
                  <a:pt x="2951276" y="2134155"/>
                  <a:pt x="2952804" y="2129136"/>
                </a:cubicBezTo>
                <a:close/>
                <a:moveTo>
                  <a:pt x="2963716" y="2252879"/>
                </a:moveTo>
                <a:cubicBezTo>
                  <a:pt x="2962406" y="2240221"/>
                  <a:pt x="2960878" y="2227563"/>
                  <a:pt x="2959569" y="2214905"/>
                </a:cubicBezTo>
                <a:cubicBezTo>
                  <a:pt x="2959569" y="2214250"/>
                  <a:pt x="2959569" y="2213377"/>
                  <a:pt x="2959569" y="2210322"/>
                </a:cubicBezTo>
                <a:cubicBezTo>
                  <a:pt x="2961751" y="2200282"/>
                  <a:pt x="2963716" y="2187625"/>
                  <a:pt x="2967426" y="2175621"/>
                </a:cubicBezTo>
                <a:cubicBezTo>
                  <a:pt x="2969826" y="2167546"/>
                  <a:pt x="2977901" y="2171038"/>
                  <a:pt x="2983575" y="2171038"/>
                </a:cubicBezTo>
                <a:cubicBezTo>
                  <a:pt x="2988813" y="2171038"/>
                  <a:pt x="2993615" y="2172566"/>
                  <a:pt x="2994488" y="2179113"/>
                </a:cubicBezTo>
                <a:cubicBezTo>
                  <a:pt x="2999507" y="2210322"/>
                  <a:pt x="3004308" y="2241530"/>
                  <a:pt x="3009546" y="2272520"/>
                </a:cubicBezTo>
                <a:cubicBezTo>
                  <a:pt x="3011074" y="2281686"/>
                  <a:pt x="3007800" y="2284742"/>
                  <a:pt x="2998852" y="2282559"/>
                </a:cubicBezTo>
                <a:cubicBezTo>
                  <a:pt x="2995361" y="2281686"/>
                  <a:pt x="2991869" y="2280813"/>
                  <a:pt x="2988159" y="2280159"/>
                </a:cubicBezTo>
                <a:cubicBezTo>
                  <a:pt x="2966989" y="2276667"/>
                  <a:pt x="2966334" y="2279940"/>
                  <a:pt x="2963716" y="2252879"/>
                </a:cubicBezTo>
                <a:close/>
                <a:moveTo>
                  <a:pt x="2982484" y="2413068"/>
                </a:moveTo>
                <a:cubicBezTo>
                  <a:pt x="2979647" y="2389716"/>
                  <a:pt x="2977028" y="2366364"/>
                  <a:pt x="2974191" y="2342794"/>
                </a:cubicBezTo>
                <a:cubicBezTo>
                  <a:pt x="2973536" y="2336683"/>
                  <a:pt x="2975719" y="2335374"/>
                  <a:pt x="2980739" y="2338211"/>
                </a:cubicBezTo>
                <a:cubicBezTo>
                  <a:pt x="2992742" y="2344976"/>
                  <a:pt x="3004527" y="2351960"/>
                  <a:pt x="3016312" y="2358944"/>
                </a:cubicBezTo>
                <a:cubicBezTo>
                  <a:pt x="3019367" y="2360690"/>
                  <a:pt x="3021113" y="2363309"/>
                  <a:pt x="3021550" y="2366801"/>
                </a:cubicBezTo>
                <a:cubicBezTo>
                  <a:pt x="3024168" y="2386879"/>
                  <a:pt x="3026569" y="2407175"/>
                  <a:pt x="3028970" y="2427253"/>
                </a:cubicBezTo>
                <a:cubicBezTo>
                  <a:pt x="3029624" y="2433582"/>
                  <a:pt x="3027442" y="2435765"/>
                  <a:pt x="3020676" y="2434455"/>
                </a:cubicBezTo>
                <a:cubicBezTo>
                  <a:pt x="3009328" y="2432273"/>
                  <a:pt x="2999507" y="2425071"/>
                  <a:pt x="2987722" y="2423980"/>
                </a:cubicBezTo>
                <a:cubicBezTo>
                  <a:pt x="2983575" y="2423543"/>
                  <a:pt x="2983139" y="2417214"/>
                  <a:pt x="2982484" y="2413068"/>
                </a:cubicBezTo>
                <a:close/>
                <a:moveTo>
                  <a:pt x="3039882" y="2529608"/>
                </a:moveTo>
                <a:cubicBezTo>
                  <a:pt x="3032462" y="2538993"/>
                  <a:pt x="3025260" y="2548596"/>
                  <a:pt x="3017621" y="2557980"/>
                </a:cubicBezTo>
                <a:cubicBezTo>
                  <a:pt x="3015439" y="2560817"/>
                  <a:pt x="3012383" y="2563872"/>
                  <a:pt x="3008455" y="2562781"/>
                </a:cubicBezTo>
                <a:cubicBezTo>
                  <a:pt x="3004527" y="2561690"/>
                  <a:pt x="3003872" y="2557543"/>
                  <a:pt x="3003217" y="2553833"/>
                </a:cubicBezTo>
                <a:cubicBezTo>
                  <a:pt x="2999944" y="2536810"/>
                  <a:pt x="2996888" y="2519569"/>
                  <a:pt x="2993833" y="2502546"/>
                </a:cubicBezTo>
                <a:cubicBezTo>
                  <a:pt x="2992087" y="2492507"/>
                  <a:pt x="2996888" y="2485960"/>
                  <a:pt x="3007364" y="2484651"/>
                </a:cubicBezTo>
                <a:cubicBezTo>
                  <a:pt x="3014129" y="2483778"/>
                  <a:pt x="3019803" y="2481595"/>
                  <a:pt x="3024605" y="2476576"/>
                </a:cubicBezTo>
                <a:cubicBezTo>
                  <a:pt x="3030716" y="2470247"/>
                  <a:pt x="3034862" y="2471120"/>
                  <a:pt x="3036390" y="2480504"/>
                </a:cubicBezTo>
                <a:cubicBezTo>
                  <a:pt x="3038791" y="2494035"/>
                  <a:pt x="3040100" y="2507784"/>
                  <a:pt x="3042064" y="2521534"/>
                </a:cubicBezTo>
                <a:cubicBezTo>
                  <a:pt x="3042282" y="2524371"/>
                  <a:pt x="3041628" y="2527208"/>
                  <a:pt x="3039882" y="2529608"/>
                </a:cubicBezTo>
                <a:close/>
                <a:moveTo>
                  <a:pt x="3063452" y="2498836"/>
                </a:moveTo>
                <a:cubicBezTo>
                  <a:pt x="3057341" y="2495781"/>
                  <a:pt x="3059960" y="2489452"/>
                  <a:pt x="3058432" y="2485524"/>
                </a:cubicBezTo>
                <a:cubicBezTo>
                  <a:pt x="3057996" y="2479413"/>
                  <a:pt x="3059960" y="2475703"/>
                  <a:pt x="3065634" y="2477231"/>
                </a:cubicBezTo>
                <a:cubicBezTo>
                  <a:pt x="3069999" y="2478322"/>
                  <a:pt x="3076546" y="2476576"/>
                  <a:pt x="3077637" y="2483560"/>
                </a:cubicBezTo>
                <a:cubicBezTo>
                  <a:pt x="3078074" y="2486178"/>
                  <a:pt x="3065198" y="2499709"/>
                  <a:pt x="3063452" y="2498836"/>
                </a:cubicBezTo>
                <a:close/>
                <a:moveTo>
                  <a:pt x="3099243" y="2449950"/>
                </a:moveTo>
                <a:cubicBezTo>
                  <a:pt x="3086367" y="2448205"/>
                  <a:pt x="3073273" y="2446459"/>
                  <a:pt x="3060833" y="2442749"/>
                </a:cubicBezTo>
                <a:cubicBezTo>
                  <a:pt x="3056686" y="2441657"/>
                  <a:pt x="3053413" y="2439911"/>
                  <a:pt x="3052758" y="2435328"/>
                </a:cubicBezTo>
                <a:cubicBezTo>
                  <a:pt x="3050357" y="2418087"/>
                  <a:pt x="3047957" y="2400846"/>
                  <a:pt x="3045774" y="2385787"/>
                </a:cubicBezTo>
                <a:cubicBezTo>
                  <a:pt x="3045120" y="2377058"/>
                  <a:pt x="3048175" y="2376840"/>
                  <a:pt x="3052758" y="2379459"/>
                </a:cubicBezTo>
                <a:cubicBezTo>
                  <a:pt x="3063670" y="2385787"/>
                  <a:pt x="3074582" y="2392335"/>
                  <a:pt x="3085712" y="2398445"/>
                </a:cubicBezTo>
                <a:cubicBezTo>
                  <a:pt x="3089422" y="2400628"/>
                  <a:pt x="3091387" y="2403683"/>
                  <a:pt x="3092914" y="2407612"/>
                </a:cubicBezTo>
                <a:cubicBezTo>
                  <a:pt x="3097279" y="2418742"/>
                  <a:pt x="3102081" y="2429654"/>
                  <a:pt x="3106664" y="2440784"/>
                </a:cubicBezTo>
                <a:cubicBezTo>
                  <a:pt x="3110374" y="2450387"/>
                  <a:pt x="3109719" y="2451478"/>
                  <a:pt x="3099243" y="2449950"/>
                </a:cubicBezTo>
                <a:close/>
                <a:moveTo>
                  <a:pt x="3115611" y="2431182"/>
                </a:moveTo>
                <a:cubicBezTo>
                  <a:pt x="3112774" y="2424634"/>
                  <a:pt x="3108191" y="2421143"/>
                  <a:pt x="3110810" y="2415468"/>
                </a:cubicBezTo>
                <a:cubicBezTo>
                  <a:pt x="3111028" y="2415032"/>
                  <a:pt x="3114302" y="2415687"/>
                  <a:pt x="3115611" y="2416560"/>
                </a:cubicBezTo>
                <a:cubicBezTo>
                  <a:pt x="3120849" y="2420270"/>
                  <a:pt x="3118885" y="2424416"/>
                  <a:pt x="3115611" y="2431182"/>
                </a:cubicBezTo>
                <a:close/>
                <a:moveTo>
                  <a:pt x="3127833" y="2291725"/>
                </a:moveTo>
                <a:cubicBezTo>
                  <a:pt x="3126305" y="2281032"/>
                  <a:pt x="3124778" y="2270338"/>
                  <a:pt x="3123250" y="2259426"/>
                </a:cubicBezTo>
                <a:cubicBezTo>
                  <a:pt x="3123250" y="2259426"/>
                  <a:pt x="3123250" y="2259426"/>
                  <a:pt x="3123250" y="2259426"/>
                </a:cubicBezTo>
                <a:cubicBezTo>
                  <a:pt x="3117139" y="2246550"/>
                  <a:pt x="3114520" y="2232800"/>
                  <a:pt x="3114520" y="2218396"/>
                </a:cubicBezTo>
                <a:cubicBezTo>
                  <a:pt x="3114520" y="2214686"/>
                  <a:pt x="3115175" y="2210976"/>
                  <a:pt x="3114302" y="2207703"/>
                </a:cubicBezTo>
                <a:cubicBezTo>
                  <a:pt x="3110810" y="2195699"/>
                  <a:pt x="3113429" y="2186097"/>
                  <a:pt x="3123686" y="2178895"/>
                </a:cubicBezTo>
                <a:cubicBezTo>
                  <a:pt x="3137217" y="2181077"/>
                  <a:pt x="3150748" y="2183260"/>
                  <a:pt x="3164497" y="2185224"/>
                </a:cubicBezTo>
                <a:cubicBezTo>
                  <a:pt x="3171700" y="2183260"/>
                  <a:pt x="3178465" y="2183478"/>
                  <a:pt x="3185012" y="2186752"/>
                </a:cubicBezTo>
                <a:cubicBezTo>
                  <a:pt x="3185449" y="2186970"/>
                  <a:pt x="3186103" y="2187188"/>
                  <a:pt x="3186540" y="2187406"/>
                </a:cubicBezTo>
                <a:cubicBezTo>
                  <a:pt x="3189377" y="2190025"/>
                  <a:pt x="3191123" y="2192862"/>
                  <a:pt x="3191778" y="2196791"/>
                </a:cubicBezTo>
                <a:cubicBezTo>
                  <a:pt x="3195924" y="2229527"/>
                  <a:pt x="3200071" y="2262481"/>
                  <a:pt x="3204436" y="2295217"/>
                </a:cubicBezTo>
                <a:cubicBezTo>
                  <a:pt x="3205527" y="2303729"/>
                  <a:pt x="3201817" y="2306566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3960" y="2305038"/>
                  <a:pt x="3193960" y="2305038"/>
                  <a:pt x="3193960" y="2305038"/>
                </a:cubicBezTo>
                <a:cubicBezTo>
                  <a:pt x="3190032" y="2301983"/>
                  <a:pt x="3186103" y="2300673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cubicBezTo>
                  <a:pt x="3182175" y="2305038"/>
                  <a:pt x="3182175" y="2305038"/>
                  <a:pt x="3182175" y="2305038"/>
                </a:cubicBezTo>
                <a:lnTo>
                  <a:pt x="3182175" y="2305038"/>
                </a:lnTo>
                <a:lnTo>
                  <a:pt x="3182175" y="2305038"/>
                </a:lnTo>
                <a:cubicBezTo>
                  <a:pt x="3178901" y="2305038"/>
                  <a:pt x="3175628" y="2305038"/>
                  <a:pt x="3172136" y="2304820"/>
                </a:cubicBezTo>
                <a:cubicBezTo>
                  <a:pt x="3161224" y="2305257"/>
                  <a:pt x="3150312" y="2305257"/>
                  <a:pt x="3139618" y="2303511"/>
                </a:cubicBezTo>
                <a:cubicBezTo>
                  <a:pt x="3132198" y="2302419"/>
                  <a:pt x="3127833" y="2299364"/>
                  <a:pt x="3127833" y="2291725"/>
                </a:cubicBezTo>
                <a:cubicBezTo>
                  <a:pt x="3127833" y="2291725"/>
                  <a:pt x="3127833" y="2291725"/>
                  <a:pt x="3127833" y="2291725"/>
                </a:cubicBezTo>
                <a:close/>
                <a:moveTo>
                  <a:pt x="3208801" y="2370292"/>
                </a:moveTo>
                <a:cubicBezTo>
                  <a:pt x="3204654" y="2380331"/>
                  <a:pt x="3200289" y="2389934"/>
                  <a:pt x="3188286" y="2393426"/>
                </a:cubicBezTo>
                <a:cubicBezTo>
                  <a:pt x="3182830" y="2395172"/>
                  <a:pt x="3179556" y="2400846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5628" y="2404993"/>
                  <a:pt x="3175628" y="2404993"/>
                  <a:pt x="3175628" y="2404993"/>
                </a:cubicBezTo>
                <a:cubicBezTo>
                  <a:pt x="3174973" y="2405648"/>
                  <a:pt x="3174318" y="2406084"/>
                  <a:pt x="3173664" y="2406302"/>
                </a:cubicBezTo>
                <a:cubicBezTo>
                  <a:pt x="3171700" y="2408048"/>
                  <a:pt x="3170827" y="2410667"/>
                  <a:pt x="3170172" y="2413286"/>
                </a:cubicBezTo>
                <a:cubicBezTo>
                  <a:pt x="3170390" y="2414159"/>
                  <a:pt x="3170172" y="2415250"/>
                  <a:pt x="3169081" y="2416778"/>
                </a:cubicBezTo>
                <a:cubicBezTo>
                  <a:pt x="3166025" y="2418524"/>
                  <a:pt x="3164279" y="2424853"/>
                  <a:pt x="3159914" y="2422016"/>
                </a:cubicBezTo>
                <a:cubicBezTo>
                  <a:pt x="3153804" y="2418087"/>
                  <a:pt x="3144856" y="2418305"/>
                  <a:pt x="3141582" y="2410231"/>
                </a:cubicBezTo>
                <a:cubicBezTo>
                  <a:pt x="3140927" y="2408921"/>
                  <a:pt x="3141364" y="2406520"/>
                  <a:pt x="3142237" y="2405211"/>
                </a:cubicBezTo>
                <a:cubicBezTo>
                  <a:pt x="3143328" y="2403465"/>
                  <a:pt x="3145292" y="2404120"/>
                  <a:pt x="3147038" y="2404775"/>
                </a:cubicBezTo>
                <a:cubicBezTo>
                  <a:pt x="3150094" y="2405866"/>
                  <a:pt x="3152931" y="2406957"/>
                  <a:pt x="3155986" y="2408048"/>
                </a:cubicBezTo>
                <a:cubicBezTo>
                  <a:pt x="3158823" y="2407612"/>
                  <a:pt x="3161879" y="2407393"/>
                  <a:pt x="3162751" y="2403683"/>
                </a:cubicBezTo>
                <a:cubicBezTo>
                  <a:pt x="3141582" y="2396263"/>
                  <a:pt x="3139836" y="2394081"/>
                  <a:pt x="3138309" y="2372693"/>
                </a:cubicBezTo>
                <a:cubicBezTo>
                  <a:pt x="3137436" y="2361999"/>
                  <a:pt x="3140709" y="2351960"/>
                  <a:pt x="3142673" y="2341485"/>
                </a:cubicBezTo>
                <a:cubicBezTo>
                  <a:pt x="3143546" y="2336683"/>
                  <a:pt x="3146383" y="2334937"/>
                  <a:pt x="3151185" y="2335156"/>
                </a:cubicBezTo>
                <a:cubicBezTo>
                  <a:pt x="3166462" y="2336247"/>
                  <a:pt x="3181520" y="2337120"/>
                  <a:pt x="3196797" y="2338647"/>
                </a:cubicBezTo>
                <a:cubicBezTo>
                  <a:pt x="3206182" y="2339739"/>
                  <a:pt x="3213384" y="2359162"/>
                  <a:pt x="3208801" y="2370292"/>
                </a:cubicBezTo>
                <a:close/>
                <a:moveTo>
                  <a:pt x="3207928" y="2147905"/>
                </a:moveTo>
                <a:cubicBezTo>
                  <a:pt x="3206182" y="2124116"/>
                  <a:pt x="3203345" y="2100110"/>
                  <a:pt x="3200944" y="2076321"/>
                </a:cubicBezTo>
                <a:cubicBezTo>
                  <a:pt x="3200071" y="2068683"/>
                  <a:pt x="3202253" y="2065846"/>
                  <a:pt x="3209892" y="2069992"/>
                </a:cubicBezTo>
                <a:cubicBezTo>
                  <a:pt x="3230188" y="2081123"/>
                  <a:pt x="3250703" y="2092035"/>
                  <a:pt x="3271217" y="2102947"/>
                </a:cubicBezTo>
                <a:cubicBezTo>
                  <a:pt x="3275801" y="2105348"/>
                  <a:pt x="3278419" y="2108403"/>
                  <a:pt x="3278856" y="2113859"/>
                </a:cubicBezTo>
                <a:cubicBezTo>
                  <a:pt x="3279947" y="2126517"/>
                  <a:pt x="3281693" y="2139175"/>
                  <a:pt x="3282348" y="2145722"/>
                </a:cubicBezTo>
                <a:cubicBezTo>
                  <a:pt x="3283439" y="2165800"/>
                  <a:pt x="3282784" y="2166673"/>
                  <a:pt x="3268380" y="2165364"/>
                </a:cubicBezTo>
                <a:cubicBezTo>
                  <a:pt x="3252449" y="2163836"/>
                  <a:pt x="3236517" y="2161872"/>
                  <a:pt x="3220804" y="2160563"/>
                </a:cubicBezTo>
                <a:cubicBezTo>
                  <a:pt x="3212729" y="2159908"/>
                  <a:pt x="3208801" y="2156634"/>
                  <a:pt x="3207928" y="2147905"/>
                </a:cubicBezTo>
                <a:close/>
                <a:moveTo>
                  <a:pt x="3279729" y="2320315"/>
                </a:moveTo>
                <a:cubicBezTo>
                  <a:pt x="3264015" y="2317914"/>
                  <a:pt x="3248302" y="2313986"/>
                  <a:pt x="3232807" y="2310713"/>
                </a:cubicBezTo>
                <a:cubicBezTo>
                  <a:pt x="3226041" y="2309185"/>
                  <a:pt x="3224732" y="2303729"/>
                  <a:pt x="3224077" y="2298273"/>
                </a:cubicBezTo>
                <a:cubicBezTo>
                  <a:pt x="3220149" y="2266846"/>
                  <a:pt x="3216439" y="2235419"/>
                  <a:pt x="3212729" y="2204211"/>
                </a:cubicBezTo>
                <a:cubicBezTo>
                  <a:pt x="3211638" y="2195263"/>
                  <a:pt x="3215348" y="2192426"/>
                  <a:pt x="3224296" y="2193517"/>
                </a:cubicBezTo>
                <a:cubicBezTo>
                  <a:pt x="3241537" y="2195481"/>
                  <a:pt x="3258996" y="2197227"/>
                  <a:pt x="3276455" y="2198537"/>
                </a:cubicBezTo>
                <a:cubicBezTo>
                  <a:pt x="3283875" y="2199191"/>
                  <a:pt x="3287804" y="2202028"/>
                  <a:pt x="3288459" y="2209667"/>
                </a:cubicBezTo>
                <a:cubicBezTo>
                  <a:pt x="3291732" y="2241748"/>
                  <a:pt x="3295224" y="2274048"/>
                  <a:pt x="3298498" y="2306129"/>
                </a:cubicBezTo>
                <a:cubicBezTo>
                  <a:pt x="3299152" y="2314204"/>
                  <a:pt x="3289986" y="2321843"/>
                  <a:pt x="3279729" y="2320315"/>
                </a:cubicBezTo>
                <a:close/>
                <a:moveTo>
                  <a:pt x="3296315" y="2014996"/>
                </a:moveTo>
                <a:cubicBezTo>
                  <a:pt x="3292823" y="2015650"/>
                  <a:pt x="3291514" y="2012595"/>
                  <a:pt x="3290423" y="2009758"/>
                </a:cubicBezTo>
                <a:cubicBezTo>
                  <a:pt x="3290204" y="2009103"/>
                  <a:pt x="3289986" y="2008448"/>
                  <a:pt x="3289986" y="2007575"/>
                </a:cubicBezTo>
                <a:cubicBezTo>
                  <a:pt x="3287367" y="1973312"/>
                  <a:pt x="3284748" y="1939048"/>
                  <a:pt x="3282130" y="1904784"/>
                </a:cubicBezTo>
                <a:cubicBezTo>
                  <a:pt x="3283221" y="1904784"/>
                  <a:pt x="3284312" y="1904784"/>
                  <a:pt x="3285621" y="1904566"/>
                </a:cubicBezTo>
                <a:cubicBezTo>
                  <a:pt x="3288895" y="1929009"/>
                  <a:pt x="3292387" y="1953233"/>
                  <a:pt x="3295660" y="1977676"/>
                </a:cubicBezTo>
                <a:cubicBezTo>
                  <a:pt x="3296970" y="1987715"/>
                  <a:pt x="3298279" y="1997755"/>
                  <a:pt x="3299371" y="2008012"/>
                </a:cubicBezTo>
                <a:cubicBezTo>
                  <a:pt x="3299589" y="2010849"/>
                  <a:pt x="3300025" y="2014341"/>
                  <a:pt x="3296315" y="2014996"/>
                </a:cubicBezTo>
                <a:close/>
                <a:moveTo>
                  <a:pt x="3306136" y="2165146"/>
                </a:moveTo>
                <a:cubicBezTo>
                  <a:pt x="3303299" y="2152051"/>
                  <a:pt x="3302644" y="2138738"/>
                  <a:pt x="3301771" y="2125644"/>
                </a:cubicBezTo>
                <a:cubicBezTo>
                  <a:pt x="3301553" y="2123680"/>
                  <a:pt x="3302644" y="2121934"/>
                  <a:pt x="3304827" y="2122152"/>
                </a:cubicBezTo>
                <a:cubicBezTo>
                  <a:pt x="3308100" y="2122589"/>
                  <a:pt x="3310064" y="2124989"/>
                  <a:pt x="3310283" y="2128045"/>
                </a:cubicBezTo>
                <a:cubicBezTo>
                  <a:pt x="3310937" y="2134592"/>
                  <a:pt x="3310937" y="2140921"/>
                  <a:pt x="3311374" y="2147468"/>
                </a:cubicBezTo>
                <a:cubicBezTo>
                  <a:pt x="3311592" y="2147468"/>
                  <a:pt x="3311810" y="2147468"/>
                  <a:pt x="3312028" y="2147468"/>
                </a:cubicBezTo>
                <a:cubicBezTo>
                  <a:pt x="3312028" y="2152924"/>
                  <a:pt x="3312028" y="2158162"/>
                  <a:pt x="3312028" y="2163618"/>
                </a:cubicBezTo>
                <a:cubicBezTo>
                  <a:pt x="3312028" y="2165364"/>
                  <a:pt x="3312028" y="2167546"/>
                  <a:pt x="3309846" y="2168201"/>
                </a:cubicBezTo>
                <a:cubicBezTo>
                  <a:pt x="3307445" y="2168856"/>
                  <a:pt x="3306354" y="2166892"/>
                  <a:pt x="3306136" y="2165146"/>
                </a:cubicBezTo>
                <a:close/>
                <a:moveTo>
                  <a:pt x="3313775" y="2247204"/>
                </a:moveTo>
                <a:cubicBezTo>
                  <a:pt x="3312247" y="2234110"/>
                  <a:pt x="3310937" y="2221015"/>
                  <a:pt x="3309410" y="2207921"/>
                </a:cubicBezTo>
                <a:cubicBezTo>
                  <a:pt x="3310937" y="2207703"/>
                  <a:pt x="3312683" y="2207703"/>
                  <a:pt x="3314211" y="2207484"/>
                </a:cubicBezTo>
                <a:cubicBezTo>
                  <a:pt x="3315084" y="2220579"/>
                  <a:pt x="3315957" y="2233673"/>
                  <a:pt x="3316830" y="2246768"/>
                </a:cubicBezTo>
                <a:cubicBezTo>
                  <a:pt x="3315957" y="2246986"/>
                  <a:pt x="3314866" y="2247204"/>
                  <a:pt x="3313775" y="2247204"/>
                </a:cubicBezTo>
                <a:close/>
                <a:moveTo>
                  <a:pt x="3344546" y="2276230"/>
                </a:moveTo>
                <a:cubicBezTo>
                  <a:pt x="3329706" y="2282996"/>
                  <a:pt x="3326214" y="2281032"/>
                  <a:pt x="3324905" y="2264445"/>
                </a:cubicBezTo>
                <a:cubicBezTo>
                  <a:pt x="3323595" y="2247859"/>
                  <a:pt x="3322722" y="2231054"/>
                  <a:pt x="3321849" y="2214468"/>
                </a:cubicBezTo>
                <a:cubicBezTo>
                  <a:pt x="3321631" y="2210758"/>
                  <a:pt x="3321849" y="2206611"/>
                  <a:pt x="3326869" y="2206393"/>
                </a:cubicBezTo>
                <a:cubicBezTo>
                  <a:pt x="3330579" y="2206175"/>
                  <a:pt x="3334726" y="2206611"/>
                  <a:pt x="3336035" y="2210758"/>
                </a:cubicBezTo>
                <a:cubicBezTo>
                  <a:pt x="3339527" y="2221888"/>
                  <a:pt x="3342364" y="2233019"/>
                  <a:pt x="3345638" y="2244585"/>
                </a:cubicBezTo>
                <a:cubicBezTo>
                  <a:pt x="3343237" y="2253533"/>
                  <a:pt x="3341928" y="2262700"/>
                  <a:pt x="3347820" y="2271647"/>
                </a:cubicBezTo>
                <a:cubicBezTo>
                  <a:pt x="3349348" y="2273830"/>
                  <a:pt x="3346729" y="2275357"/>
                  <a:pt x="3344546" y="2276230"/>
                </a:cubicBezTo>
                <a:close/>
                <a:moveTo>
                  <a:pt x="3370081" y="2168419"/>
                </a:moveTo>
                <a:cubicBezTo>
                  <a:pt x="3367898" y="2175403"/>
                  <a:pt x="3357859" y="2177149"/>
                  <a:pt x="3350439" y="2177149"/>
                </a:cubicBezTo>
                <a:cubicBezTo>
                  <a:pt x="3342582" y="2177149"/>
                  <a:pt x="3334726" y="2174966"/>
                  <a:pt x="3326869" y="2173657"/>
                </a:cubicBezTo>
                <a:cubicBezTo>
                  <a:pt x="3322286" y="2172784"/>
                  <a:pt x="3319885" y="2169947"/>
                  <a:pt x="3319885" y="2165364"/>
                </a:cubicBezTo>
                <a:cubicBezTo>
                  <a:pt x="3319667" y="2160344"/>
                  <a:pt x="3319449" y="2155107"/>
                  <a:pt x="3319231" y="2149432"/>
                </a:cubicBezTo>
                <a:cubicBezTo>
                  <a:pt x="3320322" y="2143758"/>
                  <a:pt x="3314866" y="2135465"/>
                  <a:pt x="3321195" y="2131973"/>
                </a:cubicBezTo>
                <a:cubicBezTo>
                  <a:pt x="3326214" y="2129136"/>
                  <a:pt x="3332107" y="2136120"/>
                  <a:pt x="3337563" y="2138738"/>
                </a:cubicBezTo>
                <a:cubicBezTo>
                  <a:pt x="3344765" y="2142230"/>
                  <a:pt x="3351530" y="2146813"/>
                  <a:pt x="3358732" y="2150087"/>
                </a:cubicBezTo>
                <a:cubicBezTo>
                  <a:pt x="3366807" y="2153579"/>
                  <a:pt x="3372481" y="2160563"/>
                  <a:pt x="3370081" y="2168419"/>
                </a:cubicBezTo>
                <a:close/>
                <a:moveTo>
                  <a:pt x="4133052" y="2157944"/>
                </a:moveTo>
                <a:cubicBezTo>
                  <a:pt x="4134361" y="2174312"/>
                  <a:pt x="4135889" y="2190462"/>
                  <a:pt x="4137417" y="2206830"/>
                </a:cubicBezTo>
                <a:cubicBezTo>
                  <a:pt x="4138290" y="2214686"/>
                  <a:pt x="4135234" y="2215996"/>
                  <a:pt x="4128687" y="2212286"/>
                </a:cubicBezTo>
                <a:cubicBezTo>
                  <a:pt x="4109482" y="2201155"/>
                  <a:pt x="4090495" y="2189807"/>
                  <a:pt x="4071290" y="2178895"/>
                </a:cubicBezTo>
                <a:cubicBezTo>
                  <a:pt x="4066488" y="2176058"/>
                  <a:pt x="4063869" y="2172348"/>
                  <a:pt x="4063651" y="2166673"/>
                </a:cubicBezTo>
                <a:cubicBezTo>
                  <a:pt x="4063433" y="2160563"/>
                  <a:pt x="4062996" y="2154452"/>
                  <a:pt x="4062560" y="2148123"/>
                </a:cubicBezTo>
                <a:cubicBezTo>
                  <a:pt x="4062124" y="2142012"/>
                  <a:pt x="4064524" y="2138957"/>
                  <a:pt x="4068452" y="2139830"/>
                </a:cubicBezTo>
                <a:cubicBezTo>
                  <a:pt x="4088749" y="2142667"/>
                  <a:pt x="4106208" y="2145504"/>
                  <a:pt x="4123886" y="2147905"/>
                </a:cubicBezTo>
                <a:cubicBezTo>
                  <a:pt x="4129997" y="2148559"/>
                  <a:pt x="4132397" y="2152051"/>
                  <a:pt x="4133052" y="2157944"/>
                </a:cubicBezTo>
                <a:close/>
                <a:moveTo>
                  <a:pt x="4119739" y="2000810"/>
                </a:moveTo>
                <a:cubicBezTo>
                  <a:pt x="4122576" y="2035947"/>
                  <a:pt x="4125632" y="2071084"/>
                  <a:pt x="4128251" y="2102510"/>
                </a:cubicBezTo>
                <a:cubicBezTo>
                  <a:pt x="4129778" y="2113641"/>
                  <a:pt x="4127159" y="2117133"/>
                  <a:pt x="4119085" y="2115823"/>
                </a:cubicBezTo>
                <a:cubicBezTo>
                  <a:pt x="4102935" y="2113204"/>
                  <a:pt x="4086785" y="2110804"/>
                  <a:pt x="4070635" y="2108839"/>
                </a:cubicBezTo>
                <a:cubicBezTo>
                  <a:pt x="4062996" y="2107748"/>
                  <a:pt x="4058850" y="2104256"/>
                  <a:pt x="4058195" y="2096400"/>
                </a:cubicBezTo>
                <a:cubicBezTo>
                  <a:pt x="4055576" y="2063009"/>
                  <a:pt x="4052739" y="2029836"/>
                  <a:pt x="4050339" y="1996445"/>
                </a:cubicBezTo>
                <a:cubicBezTo>
                  <a:pt x="4049684" y="1989025"/>
                  <a:pt x="4052521" y="1984442"/>
                  <a:pt x="4061032" y="1985315"/>
                </a:cubicBezTo>
                <a:cubicBezTo>
                  <a:pt x="4076964" y="1986843"/>
                  <a:pt x="4092896" y="1988588"/>
                  <a:pt x="4108827" y="1990116"/>
                </a:cubicBezTo>
                <a:cubicBezTo>
                  <a:pt x="4115156" y="1990771"/>
                  <a:pt x="4119085" y="1993608"/>
                  <a:pt x="4119739" y="2000810"/>
                </a:cubicBezTo>
                <a:close/>
                <a:moveTo>
                  <a:pt x="4042482" y="1869210"/>
                </a:moveTo>
                <a:cubicBezTo>
                  <a:pt x="4051212" y="1865937"/>
                  <a:pt x="4061032" y="1860481"/>
                  <a:pt x="4071726" y="1865937"/>
                </a:cubicBezTo>
                <a:cubicBezTo>
                  <a:pt x="4076746" y="1868556"/>
                  <a:pt x="4082638" y="1869865"/>
                  <a:pt x="4088094" y="1871611"/>
                </a:cubicBezTo>
                <a:cubicBezTo>
                  <a:pt x="4092896" y="1873139"/>
                  <a:pt x="4096169" y="1876194"/>
                  <a:pt x="4097915" y="1880996"/>
                </a:cubicBezTo>
                <a:cubicBezTo>
                  <a:pt x="4105772" y="1902601"/>
                  <a:pt x="4111009" y="1924644"/>
                  <a:pt x="4112101" y="1947777"/>
                </a:cubicBezTo>
                <a:cubicBezTo>
                  <a:pt x="4112319" y="1955634"/>
                  <a:pt x="4109918" y="1959344"/>
                  <a:pt x="4101625" y="1958253"/>
                </a:cubicBezTo>
                <a:cubicBezTo>
                  <a:pt x="4086567" y="1956289"/>
                  <a:pt x="4071290" y="1954761"/>
                  <a:pt x="4056231" y="1953233"/>
                </a:cubicBezTo>
                <a:cubicBezTo>
                  <a:pt x="4050120" y="1952579"/>
                  <a:pt x="4047283" y="1949305"/>
                  <a:pt x="4046410" y="1943631"/>
                </a:cubicBezTo>
                <a:cubicBezTo>
                  <a:pt x="4043355" y="1926171"/>
                  <a:pt x="4040081" y="1908494"/>
                  <a:pt x="4040300" y="1890598"/>
                </a:cubicBezTo>
                <a:cubicBezTo>
                  <a:pt x="4040300" y="1889507"/>
                  <a:pt x="4040081" y="1888416"/>
                  <a:pt x="4040300" y="1887324"/>
                </a:cubicBezTo>
                <a:cubicBezTo>
                  <a:pt x="4041172" y="1880996"/>
                  <a:pt x="4036371" y="1871393"/>
                  <a:pt x="4042482" y="1869210"/>
                </a:cubicBezTo>
                <a:close/>
                <a:moveTo>
                  <a:pt x="4042482" y="2157289"/>
                </a:moveTo>
                <a:cubicBezTo>
                  <a:pt x="4040954" y="2159908"/>
                  <a:pt x="4038990" y="2159471"/>
                  <a:pt x="4037026" y="2158162"/>
                </a:cubicBezTo>
                <a:cubicBezTo>
                  <a:pt x="4020003" y="2148123"/>
                  <a:pt x="4002762" y="2138302"/>
                  <a:pt x="3985739" y="2128263"/>
                </a:cubicBezTo>
                <a:cubicBezTo>
                  <a:pt x="3986176" y="2126953"/>
                  <a:pt x="3986612" y="2125644"/>
                  <a:pt x="3987267" y="2124335"/>
                </a:cubicBezTo>
                <a:cubicBezTo>
                  <a:pt x="4003417" y="2127608"/>
                  <a:pt x="4019785" y="2130445"/>
                  <a:pt x="4035935" y="2134155"/>
                </a:cubicBezTo>
                <a:cubicBezTo>
                  <a:pt x="4040518" y="2135247"/>
                  <a:pt x="4045101" y="2152706"/>
                  <a:pt x="4042482" y="2157289"/>
                </a:cubicBezTo>
                <a:close/>
                <a:moveTo>
                  <a:pt x="4029169" y="1992517"/>
                </a:moveTo>
                <a:cubicBezTo>
                  <a:pt x="4031788" y="2023944"/>
                  <a:pt x="4034625" y="2055589"/>
                  <a:pt x="4037244" y="2085487"/>
                </a:cubicBezTo>
                <a:cubicBezTo>
                  <a:pt x="4037899" y="2102292"/>
                  <a:pt x="4037462" y="2102947"/>
                  <a:pt x="4022622" y="2100110"/>
                </a:cubicBezTo>
                <a:cubicBezTo>
                  <a:pt x="4006472" y="2097054"/>
                  <a:pt x="3990540" y="2093781"/>
                  <a:pt x="3974391" y="2090943"/>
                </a:cubicBezTo>
                <a:cubicBezTo>
                  <a:pt x="3966316" y="2089634"/>
                  <a:pt x="3962387" y="2085269"/>
                  <a:pt x="3961733" y="2077194"/>
                </a:cubicBezTo>
                <a:cubicBezTo>
                  <a:pt x="3958895" y="2045331"/>
                  <a:pt x="3955840" y="2013468"/>
                  <a:pt x="3952785" y="1981823"/>
                </a:cubicBezTo>
                <a:cubicBezTo>
                  <a:pt x="3951912" y="1972875"/>
                  <a:pt x="3955840" y="1969820"/>
                  <a:pt x="3964351" y="1971566"/>
                </a:cubicBezTo>
                <a:cubicBezTo>
                  <a:pt x="3983338" y="1975276"/>
                  <a:pt x="4002107" y="1978986"/>
                  <a:pt x="4021094" y="1982478"/>
                </a:cubicBezTo>
                <a:cubicBezTo>
                  <a:pt x="4026768" y="1983569"/>
                  <a:pt x="4028733" y="1987497"/>
                  <a:pt x="4029169" y="1992517"/>
                </a:cubicBezTo>
                <a:close/>
                <a:moveTo>
                  <a:pt x="3963697" y="1853497"/>
                </a:moveTo>
                <a:cubicBezTo>
                  <a:pt x="3966534" y="1854370"/>
                  <a:pt x="3969371" y="1854807"/>
                  <a:pt x="3972208" y="1855461"/>
                </a:cubicBezTo>
                <a:cubicBezTo>
                  <a:pt x="3973518" y="1855679"/>
                  <a:pt x="3975045" y="1856334"/>
                  <a:pt x="3976355" y="1856334"/>
                </a:cubicBezTo>
                <a:cubicBezTo>
                  <a:pt x="3998397" y="1857644"/>
                  <a:pt x="4008000" y="1870956"/>
                  <a:pt x="4012801" y="1891035"/>
                </a:cubicBezTo>
                <a:cubicBezTo>
                  <a:pt x="4016729" y="1907403"/>
                  <a:pt x="4019785" y="1923771"/>
                  <a:pt x="4021967" y="1940139"/>
                </a:cubicBezTo>
                <a:cubicBezTo>
                  <a:pt x="4023058" y="1947777"/>
                  <a:pt x="4020876" y="1951051"/>
                  <a:pt x="4012365" y="1949305"/>
                </a:cubicBezTo>
                <a:cubicBezTo>
                  <a:pt x="3994905" y="1945813"/>
                  <a:pt x="3977446" y="1942758"/>
                  <a:pt x="3959768" y="1939921"/>
                </a:cubicBezTo>
                <a:cubicBezTo>
                  <a:pt x="3952130" y="1938611"/>
                  <a:pt x="3948420" y="1934683"/>
                  <a:pt x="3947329" y="1927263"/>
                </a:cubicBezTo>
                <a:cubicBezTo>
                  <a:pt x="3944273" y="1908930"/>
                  <a:pt x="3939909" y="1890816"/>
                  <a:pt x="3939690" y="1872266"/>
                </a:cubicBezTo>
                <a:cubicBezTo>
                  <a:pt x="3938817" y="1851315"/>
                  <a:pt x="3943182" y="1847823"/>
                  <a:pt x="3963697" y="1853497"/>
                </a:cubicBezTo>
                <a:close/>
                <a:moveTo>
                  <a:pt x="3874000" y="1841930"/>
                </a:moveTo>
                <a:cubicBezTo>
                  <a:pt x="3896479" y="1844331"/>
                  <a:pt x="3907172" y="1856771"/>
                  <a:pt x="3913065" y="1877067"/>
                </a:cubicBezTo>
                <a:cubicBezTo>
                  <a:pt x="3917648" y="1893217"/>
                  <a:pt x="3921576" y="1909367"/>
                  <a:pt x="3923759" y="1925953"/>
                </a:cubicBezTo>
                <a:cubicBezTo>
                  <a:pt x="3924850" y="1934246"/>
                  <a:pt x="3921794" y="1937302"/>
                  <a:pt x="3913501" y="1936211"/>
                </a:cubicBezTo>
                <a:cubicBezTo>
                  <a:pt x="3897788" y="1934028"/>
                  <a:pt x="3881856" y="1932064"/>
                  <a:pt x="3865925" y="1930318"/>
                </a:cubicBezTo>
                <a:cubicBezTo>
                  <a:pt x="3859159" y="1929663"/>
                  <a:pt x="3855667" y="1926390"/>
                  <a:pt x="3854140" y="1919842"/>
                </a:cubicBezTo>
                <a:cubicBezTo>
                  <a:pt x="3849775" y="1901510"/>
                  <a:pt x="3846065" y="1882960"/>
                  <a:pt x="3845628" y="1863100"/>
                </a:cubicBezTo>
                <a:cubicBezTo>
                  <a:pt x="3841918" y="1843895"/>
                  <a:pt x="3853921" y="1839748"/>
                  <a:pt x="3874000" y="1841930"/>
                </a:cubicBezTo>
                <a:close/>
                <a:moveTo>
                  <a:pt x="3850866" y="2123025"/>
                </a:moveTo>
                <a:cubicBezTo>
                  <a:pt x="3847811" y="2125426"/>
                  <a:pt x="3845628" y="2122152"/>
                  <a:pt x="3843446" y="2120843"/>
                </a:cubicBezTo>
                <a:cubicBezTo>
                  <a:pt x="3840609" y="2119097"/>
                  <a:pt x="3836462" y="2118442"/>
                  <a:pt x="3835589" y="2114077"/>
                </a:cubicBezTo>
                <a:cubicBezTo>
                  <a:pt x="3838863" y="2111458"/>
                  <a:pt x="3842573" y="2113204"/>
                  <a:pt x="3845846" y="2113641"/>
                </a:cubicBezTo>
                <a:cubicBezTo>
                  <a:pt x="3848902" y="2113859"/>
                  <a:pt x="3851084" y="2115823"/>
                  <a:pt x="3851521" y="2119097"/>
                </a:cubicBezTo>
                <a:cubicBezTo>
                  <a:pt x="3851739" y="2120188"/>
                  <a:pt x="3851739" y="2122370"/>
                  <a:pt x="3850866" y="2123025"/>
                </a:cubicBezTo>
                <a:close/>
                <a:moveTo>
                  <a:pt x="3792159" y="1901510"/>
                </a:moveTo>
                <a:cubicBezTo>
                  <a:pt x="3792814" y="1889070"/>
                  <a:pt x="3793250" y="1876849"/>
                  <a:pt x="3793687" y="1864409"/>
                </a:cubicBezTo>
                <a:cubicBezTo>
                  <a:pt x="3793905" y="1854807"/>
                  <a:pt x="3793687" y="1845422"/>
                  <a:pt x="3788231" y="1837129"/>
                </a:cubicBezTo>
                <a:cubicBezTo>
                  <a:pt x="3787140" y="1835383"/>
                  <a:pt x="3786267" y="1832982"/>
                  <a:pt x="3788012" y="1831236"/>
                </a:cubicBezTo>
                <a:cubicBezTo>
                  <a:pt x="3789759" y="1829491"/>
                  <a:pt x="3791286" y="1831455"/>
                  <a:pt x="3792814" y="1831891"/>
                </a:cubicBezTo>
                <a:cubicBezTo>
                  <a:pt x="3803944" y="1835165"/>
                  <a:pt x="3810928" y="1841712"/>
                  <a:pt x="3815074" y="1853279"/>
                </a:cubicBezTo>
                <a:cubicBezTo>
                  <a:pt x="3821622" y="1871611"/>
                  <a:pt x="3827078" y="1889725"/>
                  <a:pt x="3829260" y="1909149"/>
                </a:cubicBezTo>
                <a:cubicBezTo>
                  <a:pt x="3831224" y="1926390"/>
                  <a:pt x="3831661" y="1926171"/>
                  <a:pt x="3814638" y="1925517"/>
                </a:cubicBezTo>
                <a:cubicBezTo>
                  <a:pt x="3790850" y="1924425"/>
                  <a:pt x="3790850" y="1924644"/>
                  <a:pt x="3792159" y="1901510"/>
                </a:cubicBezTo>
                <a:close/>
                <a:moveTo>
                  <a:pt x="3809400" y="2008667"/>
                </a:moveTo>
                <a:cubicBezTo>
                  <a:pt x="3807873" y="1993826"/>
                  <a:pt x="3805035" y="1978549"/>
                  <a:pt x="3799579" y="1964145"/>
                </a:cubicBezTo>
                <a:cubicBezTo>
                  <a:pt x="3797179" y="1957598"/>
                  <a:pt x="3800452" y="1955416"/>
                  <a:pt x="3806563" y="1956289"/>
                </a:cubicBezTo>
                <a:cubicBezTo>
                  <a:pt x="3814856" y="1957598"/>
                  <a:pt x="3822931" y="1958908"/>
                  <a:pt x="3831224" y="1960217"/>
                </a:cubicBezTo>
                <a:cubicBezTo>
                  <a:pt x="3838426" y="1961308"/>
                  <a:pt x="3837772" y="1967419"/>
                  <a:pt x="3838208" y="1972002"/>
                </a:cubicBezTo>
                <a:cubicBezTo>
                  <a:pt x="3840390" y="1992299"/>
                  <a:pt x="3841918" y="2012377"/>
                  <a:pt x="3843664" y="2032673"/>
                </a:cubicBezTo>
                <a:cubicBezTo>
                  <a:pt x="3844101" y="2043149"/>
                  <a:pt x="3842791" y="2044022"/>
                  <a:pt x="3833625" y="2039657"/>
                </a:cubicBezTo>
                <a:cubicBezTo>
                  <a:pt x="3820530" y="2033328"/>
                  <a:pt x="3811146" y="2025471"/>
                  <a:pt x="3809400" y="2008667"/>
                </a:cubicBezTo>
                <a:close/>
                <a:moveTo>
                  <a:pt x="3828387" y="2184351"/>
                </a:moveTo>
                <a:cubicBezTo>
                  <a:pt x="3837990" y="2188279"/>
                  <a:pt x="3840390" y="2194826"/>
                  <a:pt x="3840827" y="2204211"/>
                </a:cubicBezTo>
                <a:cubicBezTo>
                  <a:pt x="3832097" y="2199409"/>
                  <a:pt x="3831006" y="2192426"/>
                  <a:pt x="3828387" y="2184351"/>
                </a:cubicBezTo>
                <a:close/>
                <a:moveTo>
                  <a:pt x="3856104" y="2233237"/>
                </a:moveTo>
                <a:cubicBezTo>
                  <a:pt x="3851084" y="2232800"/>
                  <a:pt x="3853048" y="2227999"/>
                  <a:pt x="3852830" y="2224507"/>
                </a:cubicBezTo>
                <a:cubicBezTo>
                  <a:pt x="3851957" y="2210540"/>
                  <a:pt x="3851302" y="2196354"/>
                  <a:pt x="3840609" y="2185224"/>
                </a:cubicBezTo>
                <a:cubicBezTo>
                  <a:pt x="3837553" y="2182168"/>
                  <a:pt x="3835589" y="2178240"/>
                  <a:pt x="3832752" y="2174966"/>
                </a:cubicBezTo>
                <a:cubicBezTo>
                  <a:pt x="3827951" y="2169510"/>
                  <a:pt x="3827951" y="2165146"/>
                  <a:pt x="3835371" y="2162745"/>
                </a:cubicBezTo>
                <a:cubicBezTo>
                  <a:pt x="3843664" y="2160126"/>
                  <a:pt x="3846719" y="2152269"/>
                  <a:pt x="3853703" y="2144849"/>
                </a:cubicBezTo>
                <a:cubicBezTo>
                  <a:pt x="3855013" y="2159471"/>
                  <a:pt x="3856104" y="2171911"/>
                  <a:pt x="3857413" y="2184351"/>
                </a:cubicBezTo>
                <a:cubicBezTo>
                  <a:pt x="3858723" y="2197664"/>
                  <a:pt x="3860032" y="2211195"/>
                  <a:pt x="3861123" y="2224507"/>
                </a:cubicBezTo>
                <a:cubicBezTo>
                  <a:pt x="3861123" y="2228217"/>
                  <a:pt x="3861996" y="2233673"/>
                  <a:pt x="3856104" y="2233237"/>
                </a:cubicBezTo>
                <a:close/>
                <a:moveTo>
                  <a:pt x="3860032" y="1991644"/>
                </a:moveTo>
                <a:cubicBezTo>
                  <a:pt x="3857413" y="1960217"/>
                  <a:pt x="3854795" y="1960872"/>
                  <a:pt x="3884475" y="1964364"/>
                </a:cubicBezTo>
                <a:cubicBezTo>
                  <a:pt x="3897133" y="1965673"/>
                  <a:pt x="3909791" y="1966983"/>
                  <a:pt x="3922449" y="1968292"/>
                </a:cubicBezTo>
                <a:cubicBezTo>
                  <a:pt x="3929433" y="1968947"/>
                  <a:pt x="3932488" y="1972439"/>
                  <a:pt x="3932925" y="1979422"/>
                </a:cubicBezTo>
                <a:cubicBezTo>
                  <a:pt x="3935325" y="2010631"/>
                  <a:pt x="3938381" y="2041621"/>
                  <a:pt x="3941000" y="2072611"/>
                </a:cubicBezTo>
                <a:cubicBezTo>
                  <a:pt x="3942091" y="2085924"/>
                  <a:pt x="3940563" y="2086142"/>
                  <a:pt x="3927687" y="2086797"/>
                </a:cubicBezTo>
                <a:cubicBezTo>
                  <a:pt x="3910446" y="2087452"/>
                  <a:pt x="3899097" y="2075885"/>
                  <a:pt x="3885130" y="2069556"/>
                </a:cubicBezTo>
                <a:cubicBezTo>
                  <a:pt x="3870508" y="2063009"/>
                  <a:pt x="3864179" y="2052970"/>
                  <a:pt x="3864179" y="2036820"/>
                </a:cubicBezTo>
                <a:cubicBezTo>
                  <a:pt x="3863961" y="2020670"/>
                  <a:pt x="3861342" y="2004302"/>
                  <a:pt x="3860032" y="1991644"/>
                </a:cubicBezTo>
                <a:close/>
                <a:moveTo>
                  <a:pt x="3880547" y="2224507"/>
                </a:moveTo>
                <a:cubicBezTo>
                  <a:pt x="3878583" y="2204647"/>
                  <a:pt x="3876837" y="2184787"/>
                  <a:pt x="3874873" y="2164927"/>
                </a:cubicBezTo>
                <a:cubicBezTo>
                  <a:pt x="3874873" y="2164927"/>
                  <a:pt x="3874873" y="2164927"/>
                  <a:pt x="3875091" y="2164927"/>
                </a:cubicBezTo>
                <a:cubicBezTo>
                  <a:pt x="3874436" y="2156198"/>
                  <a:pt x="3874000" y="2147468"/>
                  <a:pt x="3873127" y="2138738"/>
                </a:cubicBezTo>
                <a:cubicBezTo>
                  <a:pt x="3872472" y="2131755"/>
                  <a:pt x="3874218" y="2128699"/>
                  <a:pt x="3881638" y="2133064"/>
                </a:cubicBezTo>
                <a:cubicBezTo>
                  <a:pt x="3901935" y="2145286"/>
                  <a:pt x="3922231" y="2157289"/>
                  <a:pt x="3942746" y="2169074"/>
                </a:cubicBezTo>
                <a:cubicBezTo>
                  <a:pt x="3947765" y="2171911"/>
                  <a:pt x="3949511" y="2176058"/>
                  <a:pt x="3949948" y="2181514"/>
                </a:cubicBezTo>
                <a:cubicBezTo>
                  <a:pt x="3951257" y="2199191"/>
                  <a:pt x="3952348" y="2217087"/>
                  <a:pt x="3953876" y="2234765"/>
                </a:cubicBezTo>
                <a:cubicBezTo>
                  <a:pt x="3954531" y="2242839"/>
                  <a:pt x="3951257" y="2245240"/>
                  <a:pt x="3943837" y="2244367"/>
                </a:cubicBezTo>
                <a:cubicBezTo>
                  <a:pt x="3926159" y="2241967"/>
                  <a:pt x="3908482" y="2239566"/>
                  <a:pt x="3890804" y="2237602"/>
                </a:cubicBezTo>
                <a:cubicBezTo>
                  <a:pt x="3882511" y="2236511"/>
                  <a:pt x="3881202" y="2230836"/>
                  <a:pt x="3880547" y="2224507"/>
                </a:cubicBezTo>
                <a:close/>
                <a:moveTo>
                  <a:pt x="3904772" y="2452569"/>
                </a:moveTo>
                <a:cubicBezTo>
                  <a:pt x="3902808" y="2452569"/>
                  <a:pt x="3901280" y="2451478"/>
                  <a:pt x="3901062" y="2449514"/>
                </a:cubicBezTo>
                <a:cubicBezTo>
                  <a:pt x="3900843" y="2447332"/>
                  <a:pt x="3902371" y="2446459"/>
                  <a:pt x="3904335" y="2446895"/>
                </a:cubicBezTo>
                <a:cubicBezTo>
                  <a:pt x="3906081" y="2447332"/>
                  <a:pt x="3907609" y="2448205"/>
                  <a:pt x="3907609" y="2450387"/>
                </a:cubicBezTo>
                <a:cubicBezTo>
                  <a:pt x="3907609" y="2451915"/>
                  <a:pt x="3906299" y="2452569"/>
                  <a:pt x="3904772" y="2452569"/>
                </a:cubicBezTo>
                <a:close/>
                <a:moveTo>
                  <a:pt x="3964351" y="2394081"/>
                </a:moveTo>
                <a:cubicBezTo>
                  <a:pt x="3955622" y="2399318"/>
                  <a:pt x="3943619" y="2398009"/>
                  <a:pt x="3933798" y="2394081"/>
                </a:cubicBezTo>
                <a:cubicBezTo>
                  <a:pt x="3922449" y="2389498"/>
                  <a:pt x="3911974" y="2382514"/>
                  <a:pt x="3901062" y="2376840"/>
                </a:cubicBezTo>
                <a:cubicBezTo>
                  <a:pt x="3894296" y="2373348"/>
                  <a:pt x="3895824" y="2367455"/>
                  <a:pt x="3899316" y="2364182"/>
                </a:cubicBezTo>
                <a:cubicBezTo>
                  <a:pt x="3904335" y="2359380"/>
                  <a:pt x="3903026" y="2354579"/>
                  <a:pt x="3902371" y="2349123"/>
                </a:cubicBezTo>
                <a:cubicBezTo>
                  <a:pt x="3901062" y="2336683"/>
                  <a:pt x="3897133" y="2324898"/>
                  <a:pt x="3891459" y="2313986"/>
                </a:cubicBezTo>
                <a:cubicBezTo>
                  <a:pt x="3885785" y="2302638"/>
                  <a:pt x="3885348" y="2291071"/>
                  <a:pt x="3885130" y="2279068"/>
                </a:cubicBezTo>
                <a:cubicBezTo>
                  <a:pt x="3884912" y="2272520"/>
                  <a:pt x="3887749" y="2269683"/>
                  <a:pt x="3894296" y="2270338"/>
                </a:cubicBezTo>
                <a:cubicBezTo>
                  <a:pt x="3913065" y="2272520"/>
                  <a:pt x="3931833" y="2274921"/>
                  <a:pt x="3950602" y="2277103"/>
                </a:cubicBezTo>
                <a:cubicBezTo>
                  <a:pt x="3957586" y="2277976"/>
                  <a:pt x="3958459" y="2283432"/>
                  <a:pt x="3959114" y="2289107"/>
                </a:cubicBezTo>
                <a:cubicBezTo>
                  <a:pt x="3961514" y="2315514"/>
                  <a:pt x="3964133" y="2341921"/>
                  <a:pt x="3966752" y="2368328"/>
                </a:cubicBezTo>
                <a:cubicBezTo>
                  <a:pt x="3966534" y="2368328"/>
                  <a:pt x="3966534" y="2368328"/>
                  <a:pt x="3966316" y="2368328"/>
                </a:cubicBezTo>
                <a:cubicBezTo>
                  <a:pt x="3966316" y="2368983"/>
                  <a:pt x="3966534" y="2369856"/>
                  <a:pt x="3966534" y="2370510"/>
                </a:cubicBezTo>
                <a:cubicBezTo>
                  <a:pt x="3966098" y="2378586"/>
                  <a:pt x="3971990" y="2389498"/>
                  <a:pt x="3964351" y="2394081"/>
                </a:cubicBezTo>
                <a:close/>
                <a:moveTo>
                  <a:pt x="3975700" y="2239129"/>
                </a:moveTo>
                <a:cubicBezTo>
                  <a:pt x="3974609" y="2224289"/>
                  <a:pt x="3972863" y="2209449"/>
                  <a:pt x="3971554" y="2194608"/>
                </a:cubicBezTo>
                <a:cubicBezTo>
                  <a:pt x="3970899" y="2188279"/>
                  <a:pt x="3973081" y="2186533"/>
                  <a:pt x="3978974" y="2190025"/>
                </a:cubicBezTo>
                <a:cubicBezTo>
                  <a:pt x="4000579" y="2202683"/>
                  <a:pt x="4022185" y="2215123"/>
                  <a:pt x="4043791" y="2227999"/>
                </a:cubicBezTo>
                <a:cubicBezTo>
                  <a:pt x="4049902" y="2231709"/>
                  <a:pt x="4053176" y="2244149"/>
                  <a:pt x="4050339" y="2250260"/>
                </a:cubicBezTo>
                <a:cubicBezTo>
                  <a:pt x="4048593" y="2253970"/>
                  <a:pt x="4045319" y="2254188"/>
                  <a:pt x="4042045" y="2253970"/>
                </a:cubicBezTo>
                <a:cubicBezTo>
                  <a:pt x="4037026" y="2253751"/>
                  <a:pt x="4032006" y="2253315"/>
                  <a:pt x="4026768" y="2252879"/>
                </a:cubicBezTo>
                <a:cubicBezTo>
                  <a:pt x="4026768" y="2252879"/>
                  <a:pt x="4026768" y="2252879"/>
                  <a:pt x="4026768" y="2253097"/>
                </a:cubicBezTo>
                <a:cubicBezTo>
                  <a:pt x="4013456" y="2251787"/>
                  <a:pt x="4000143" y="2250478"/>
                  <a:pt x="3986612" y="2249387"/>
                </a:cubicBezTo>
                <a:cubicBezTo>
                  <a:pt x="3980065" y="2249168"/>
                  <a:pt x="3976355" y="2246331"/>
                  <a:pt x="3975700" y="2239129"/>
                </a:cubicBezTo>
                <a:close/>
                <a:moveTo>
                  <a:pt x="3989013" y="2386224"/>
                </a:moveTo>
                <a:cubicBezTo>
                  <a:pt x="3985957" y="2354361"/>
                  <a:pt x="3982684" y="2322716"/>
                  <a:pt x="3979628" y="2290852"/>
                </a:cubicBezTo>
                <a:cubicBezTo>
                  <a:pt x="3978974" y="2283869"/>
                  <a:pt x="3981811" y="2280595"/>
                  <a:pt x="3989013" y="2281468"/>
                </a:cubicBezTo>
                <a:cubicBezTo>
                  <a:pt x="3995123" y="2282123"/>
                  <a:pt x="4001234" y="2282341"/>
                  <a:pt x="4007563" y="2282778"/>
                </a:cubicBezTo>
                <a:cubicBezTo>
                  <a:pt x="4007563" y="2282559"/>
                  <a:pt x="4007563" y="2282559"/>
                  <a:pt x="4007563" y="2282341"/>
                </a:cubicBezTo>
                <a:cubicBezTo>
                  <a:pt x="4020221" y="2283432"/>
                  <a:pt x="4032879" y="2284742"/>
                  <a:pt x="4045537" y="2285615"/>
                </a:cubicBezTo>
                <a:cubicBezTo>
                  <a:pt x="4051866" y="2286051"/>
                  <a:pt x="4055358" y="2289107"/>
                  <a:pt x="4056013" y="2295654"/>
                </a:cubicBezTo>
                <a:cubicBezTo>
                  <a:pt x="4059068" y="2330791"/>
                  <a:pt x="4062342" y="2365709"/>
                  <a:pt x="4065397" y="2400846"/>
                </a:cubicBezTo>
                <a:cubicBezTo>
                  <a:pt x="4066052" y="2406957"/>
                  <a:pt x="4063651" y="2409576"/>
                  <a:pt x="4057104" y="2408266"/>
                </a:cubicBezTo>
                <a:cubicBezTo>
                  <a:pt x="4038553" y="2404993"/>
                  <a:pt x="4020003" y="2401719"/>
                  <a:pt x="4001234" y="2398882"/>
                </a:cubicBezTo>
                <a:cubicBezTo>
                  <a:pt x="3993378" y="2398009"/>
                  <a:pt x="3989667" y="2393862"/>
                  <a:pt x="3989013" y="2386224"/>
                </a:cubicBezTo>
                <a:close/>
                <a:moveTo>
                  <a:pt x="4070635" y="2466100"/>
                </a:moveTo>
                <a:cubicBezTo>
                  <a:pt x="4069107" y="2467846"/>
                  <a:pt x="4067361" y="2467410"/>
                  <a:pt x="4065615" y="2466537"/>
                </a:cubicBezTo>
                <a:cubicBezTo>
                  <a:pt x="4047065" y="2456498"/>
                  <a:pt x="4028514" y="2446240"/>
                  <a:pt x="4009746" y="2435983"/>
                </a:cubicBezTo>
                <a:cubicBezTo>
                  <a:pt x="4010182" y="2435110"/>
                  <a:pt x="4010400" y="2434019"/>
                  <a:pt x="4010837" y="2433146"/>
                </a:cubicBezTo>
                <a:cubicBezTo>
                  <a:pt x="4028514" y="2434237"/>
                  <a:pt x="4045537" y="2438384"/>
                  <a:pt x="4062996" y="2441439"/>
                </a:cubicBezTo>
                <a:cubicBezTo>
                  <a:pt x="4068671" y="2442312"/>
                  <a:pt x="4074127" y="2461954"/>
                  <a:pt x="4070635" y="2466100"/>
                </a:cubicBezTo>
                <a:close/>
                <a:moveTo>
                  <a:pt x="4073254" y="2253097"/>
                </a:moveTo>
                <a:cubicBezTo>
                  <a:pt x="4072381" y="2251569"/>
                  <a:pt x="4072163" y="2248514"/>
                  <a:pt x="4073908" y="2248295"/>
                </a:cubicBezTo>
                <a:cubicBezTo>
                  <a:pt x="4081329" y="2247423"/>
                  <a:pt x="4086130" y="2252660"/>
                  <a:pt x="4092677" y="2257898"/>
                </a:cubicBezTo>
                <a:cubicBezTo>
                  <a:pt x="4083729" y="2260080"/>
                  <a:pt x="4077182" y="2260299"/>
                  <a:pt x="4073254" y="2253097"/>
                </a:cubicBezTo>
                <a:close/>
                <a:moveTo>
                  <a:pt x="4146583" y="2421797"/>
                </a:moveTo>
                <a:cubicBezTo>
                  <a:pt x="4130870" y="2419397"/>
                  <a:pt x="4114938" y="2416996"/>
                  <a:pt x="4099006" y="2415468"/>
                </a:cubicBezTo>
                <a:cubicBezTo>
                  <a:pt x="4090058" y="2414595"/>
                  <a:pt x="4086130" y="2410012"/>
                  <a:pt x="4085694" y="2401501"/>
                </a:cubicBezTo>
                <a:cubicBezTo>
                  <a:pt x="4083948" y="2368547"/>
                  <a:pt x="4080674" y="2335592"/>
                  <a:pt x="4076964" y="2305257"/>
                </a:cubicBezTo>
                <a:cubicBezTo>
                  <a:pt x="4076309" y="2290634"/>
                  <a:pt x="4077619" y="2289543"/>
                  <a:pt x="4089622" y="2290852"/>
                </a:cubicBezTo>
                <a:cubicBezTo>
                  <a:pt x="4104681" y="2292380"/>
                  <a:pt x="4119958" y="2294126"/>
                  <a:pt x="4135016" y="2295436"/>
                </a:cubicBezTo>
                <a:cubicBezTo>
                  <a:pt x="4142436" y="2296090"/>
                  <a:pt x="4145710" y="2299582"/>
                  <a:pt x="4146365" y="2307221"/>
                </a:cubicBezTo>
                <a:cubicBezTo>
                  <a:pt x="4149420" y="2342358"/>
                  <a:pt x="4152694" y="2377276"/>
                  <a:pt x="4156186" y="2412413"/>
                </a:cubicBezTo>
                <a:cubicBezTo>
                  <a:pt x="4157277" y="2420488"/>
                  <a:pt x="4154221" y="2422888"/>
                  <a:pt x="4146583" y="2421797"/>
                </a:cubicBezTo>
                <a:close/>
              </a:path>
            </a:pathLst>
          </a:custGeom>
          <a:solidFill>
            <a:srgbClr val="000000"/>
          </a:solidFill>
          <a:ln w="21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3F617C-E0AC-43C7-8E2C-10BE9DFD2DC1}"/>
              </a:ext>
            </a:extLst>
          </p:cNvPr>
          <p:cNvSpPr/>
          <p:nvPr/>
        </p:nvSpPr>
        <p:spPr>
          <a:xfrm>
            <a:off x="3418718" y="2094580"/>
            <a:ext cx="1690329" cy="4242503"/>
          </a:xfrm>
          <a:custGeom>
            <a:avLst/>
            <a:gdLst>
              <a:gd name="connsiteX0" fmla="*/ 1604175 w 1610764"/>
              <a:gd name="connsiteY0" fmla="*/ 1423366 h 4042808"/>
              <a:gd name="connsiteX1" fmla="*/ 1605234 w 1610764"/>
              <a:gd name="connsiteY1" fmla="*/ 1270768 h 4042808"/>
              <a:gd name="connsiteX2" fmla="*/ 1596227 w 1610764"/>
              <a:gd name="connsiteY2" fmla="*/ 1258581 h 4042808"/>
              <a:gd name="connsiteX3" fmla="*/ 1604704 w 1610764"/>
              <a:gd name="connsiteY3" fmla="*/ 1223610 h 4042808"/>
              <a:gd name="connsiteX4" fmla="*/ 1603645 w 1610764"/>
              <a:gd name="connsiteY4" fmla="*/ 1156319 h 4042808"/>
              <a:gd name="connsiteX5" fmla="*/ 1606824 w 1610764"/>
              <a:gd name="connsiteY5" fmla="*/ 1139363 h 4042808"/>
              <a:gd name="connsiteX6" fmla="*/ 1604175 w 1610764"/>
              <a:gd name="connsiteY6" fmla="*/ 1096445 h 4042808"/>
              <a:gd name="connsiteX7" fmla="*/ 1597287 w 1610764"/>
              <a:gd name="connsiteY7" fmla="*/ 1072071 h 4042808"/>
              <a:gd name="connsiteX8" fmla="*/ 1587749 w 1610764"/>
              <a:gd name="connsiteY8" fmla="*/ 1031272 h 4042808"/>
              <a:gd name="connsiteX9" fmla="*/ 1573973 w 1610764"/>
              <a:gd name="connsiteY9" fmla="*/ 1023324 h 4042808"/>
              <a:gd name="connsiteX10" fmla="*/ 1573973 w 1610764"/>
              <a:gd name="connsiteY10" fmla="*/ 1023324 h 4042808"/>
              <a:gd name="connsiteX11" fmla="*/ 1571853 w 1610764"/>
              <a:gd name="connsiteY11" fmla="*/ 1019086 h 4042808"/>
              <a:gd name="connsiteX12" fmla="*/ 1543771 w 1610764"/>
              <a:gd name="connsiteY12" fmla="*/ 937488 h 4042808"/>
              <a:gd name="connsiteX13" fmla="*/ 1541122 w 1610764"/>
              <a:gd name="connsiteY13" fmla="*/ 937488 h 4042808"/>
              <a:gd name="connsiteX14" fmla="*/ 1541122 w 1610764"/>
              <a:gd name="connsiteY14" fmla="*/ 938018 h 4042808"/>
              <a:gd name="connsiteX15" fmla="*/ 1540592 w 1610764"/>
              <a:gd name="connsiteY15" fmla="*/ 938018 h 4042808"/>
              <a:gd name="connsiteX16" fmla="*/ 1540592 w 1610764"/>
              <a:gd name="connsiteY16" fmla="*/ 937488 h 4042808"/>
              <a:gd name="connsiteX17" fmla="*/ 1546950 w 1610764"/>
              <a:gd name="connsiteY17" fmla="*/ 933249 h 4042808"/>
              <a:gd name="connsiteX18" fmla="*/ 1545360 w 1610764"/>
              <a:gd name="connsiteY18" fmla="*/ 917883 h 4042808"/>
              <a:gd name="connsiteX19" fmla="*/ 1532644 w 1610764"/>
              <a:gd name="connsiteY19" fmla="*/ 892980 h 4042808"/>
              <a:gd name="connsiteX20" fmla="*/ 1524166 w 1610764"/>
              <a:gd name="connsiteY20" fmla="*/ 875494 h 4042808"/>
              <a:gd name="connsiteX21" fmla="*/ 1502972 w 1610764"/>
              <a:gd name="connsiteY21" fmla="*/ 825688 h 4042808"/>
              <a:gd name="connsiteX22" fmla="*/ 1495554 w 1610764"/>
              <a:gd name="connsiteY22" fmla="*/ 811912 h 4042808"/>
              <a:gd name="connsiteX23" fmla="*/ 1488136 w 1610764"/>
              <a:gd name="connsiteY23" fmla="*/ 792837 h 4042808"/>
              <a:gd name="connsiteX24" fmla="*/ 1480718 w 1610764"/>
              <a:gd name="connsiteY24" fmla="*/ 784889 h 4042808"/>
              <a:gd name="connsiteX25" fmla="*/ 1480188 w 1610764"/>
              <a:gd name="connsiteY25" fmla="*/ 783299 h 4042808"/>
              <a:gd name="connsiteX26" fmla="*/ 1480718 w 1610764"/>
              <a:gd name="connsiteY26" fmla="*/ 782769 h 4042808"/>
              <a:gd name="connsiteX27" fmla="*/ 1477009 w 1610764"/>
              <a:gd name="connsiteY27" fmla="*/ 754157 h 4042808"/>
              <a:gd name="connsiteX28" fmla="*/ 1436210 w 1610764"/>
              <a:gd name="connsiteY28" fmla="*/ 752038 h 4042808"/>
              <a:gd name="connsiteX29" fmla="*/ 1417135 w 1610764"/>
              <a:gd name="connsiteY29" fmla="*/ 735612 h 4042808"/>
              <a:gd name="connsiteX30" fmla="*/ 1383224 w 1610764"/>
              <a:gd name="connsiteY30" fmla="*/ 723426 h 4042808"/>
              <a:gd name="connsiteX31" fmla="*/ 1339776 w 1610764"/>
              <a:gd name="connsiteY31" fmla="*/ 732433 h 4042808"/>
              <a:gd name="connsiteX32" fmla="*/ 1338716 w 1610764"/>
              <a:gd name="connsiteY32" fmla="*/ 732433 h 4042808"/>
              <a:gd name="connsiteX33" fmla="*/ 1310104 w 1610764"/>
              <a:gd name="connsiteY33" fmla="*/ 702231 h 4042808"/>
              <a:gd name="connsiteX34" fmla="*/ 1267186 w 1610764"/>
              <a:gd name="connsiteY34" fmla="*/ 676268 h 4042808"/>
              <a:gd name="connsiteX35" fmla="*/ 1252880 w 1610764"/>
              <a:gd name="connsiteY35" fmla="*/ 666731 h 4042808"/>
              <a:gd name="connsiteX36" fmla="*/ 1174461 w 1610764"/>
              <a:gd name="connsiteY36" fmla="*/ 613215 h 4042808"/>
              <a:gd name="connsiteX37" fmla="*/ 1160684 w 1610764"/>
              <a:gd name="connsiteY37" fmla="*/ 612685 h 4042808"/>
              <a:gd name="connsiteX38" fmla="*/ 1138430 w 1610764"/>
              <a:gd name="connsiteY38" fmla="*/ 589372 h 4042808"/>
              <a:gd name="connsiteX39" fmla="*/ 1141610 w 1610764"/>
              <a:gd name="connsiteY39" fmla="*/ 579304 h 4042808"/>
              <a:gd name="connsiteX40" fmla="*/ 1140550 w 1610764"/>
              <a:gd name="connsiteY40" fmla="*/ 570827 h 4042808"/>
              <a:gd name="connsiteX41" fmla="*/ 1125714 w 1610764"/>
              <a:gd name="connsiteY41" fmla="*/ 512542 h 4042808"/>
              <a:gd name="connsiteX42" fmla="*/ 1128363 w 1610764"/>
              <a:gd name="connsiteY42" fmla="*/ 509363 h 4042808"/>
              <a:gd name="connsiteX43" fmla="*/ 1149558 w 1610764"/>
              <a:gd name="connsiteY43" fmla="*/ 457437 h 4042808"/>
              <a:gd name="connsiteX44" fmla="*/ 1185058 w 1610764"/>
              <a:gd name="connsiteY44" fmla="*/ 327622 h 4042808"/>
              <a:gd name="connsiteX45" fmla="*/ 1151677 w 1610764"/>
              <a:gd name="connsiteY45" fmla="*/ 274107 h 4042808"/>
              <a:gd name="connsiteX46" fmla="*/ 1144259 w 1610764"/>
              <a:gd name="connsiteY46" fmla="*/ 176613 h 4042808"/>
              <a:gd name="connsiteX47" fmla="*/ 1111408 w 1610764"/>
              <a:gd name="connsiteY47" fmla="*/ 160717 h 4042808"/>
              <a:gd name="connsiteX48" fmla="*/ 1059482 w 1610764"/>
              <a:gd name="connsiteY48" fmla="*/ 97665 h 4042808"/>
              <a:gd name="connsiteX49" fmla="*/ 1022922 w 1610764"/>
              <a:gd name="connsiteY49" fmla="*/ 59515 h 4042808"/>
              <a:gd name="connsiteX50" fmla="*/ 1021332 w 1610764"/>
              <a:gd name="connsiteY50" fmla="*/ 47328 h 4042808"/>
              <a:gd name="connsiteX51" fmla="*/ 988481 w 1610764"/>
              <a:gd name="connsiteY51" fmla="*/ 33552 h 4042808"/>
              <a:gd name="connsiteX52" fmla="*/ 957219 w 1610764"/>
              <a:gd name="connsiteY52" fmla="*/ 6529 h 4042808"/>
              <a:gd name="connsiteX53" fmla="*/ 948742 w 1610764"/>
              <a:gd name="connsiteY53" fmla="*/ 10768 h 4042808"/>
              <a:gd name="connsiteX54" fmla="*/ 904764 w 1610764"/>
              <a:gd name="connsiteY54" fmla="*/ 57925 h 4042808"/>
              <a:gd name="connsiteX55" fmla="*/ 904764 w 1610764"/>
              <a:gd name="connsiteY55" fmla="*/ 57925 h 4042808"/>
              <a:gd name="connsiteX56" fmla="*/ 904764 w 1610764"/>
              <a:gd name="connsiteY56" fmla="*/ 57925 h 4042808"/>
              <a:gd name="connsiteX57" fmla="*/ 856546 w 1610764"/>
              <a:gd name="connsiteY57" fmla="*/ 149590 h 4042808"/>
              <a:gd name="connsiteX58" fmla="*/ 818397 w 1610764"/>
              <a:gd name="connsiteY58" fmla="*/ 264569 h 4042808"/>
              <a:gd name="connsiteX59" fmla="*/ 753754 w 1610764"/>
              <a:gd name="connsiteY59" fmla="*/ 301130 h 4042808"/>
              <a:gd name="connsiteX60" fmla="*/ 701298 w 1610764"/>
              <a:gd name="connsiteY60" fmla="*/ 338749 h 4042808"/>
              <a:gd name="connsiteX61" fmla="*/ 677985 w 1610764"/>
              <a:gd name="connsiteY61" fmla="*/ 340869 h 4042808"/>
              <a:gd name="connsiteX62" fmla="*/ 599566 w 1610764"/>
              <a:gd name="connsiteY62" fmla="*/ 389616 h 4042808"/>
              <a:gd name="connsiteX63" fmla="*/ 576252 w 1610764"/>
              <a:gd name="connsiteY63" fmla="*/ 402862 h 4042808"/>
              <a:gd name="connsiteX64" fmla="*/ 489356 w 1610764"/>
              <a:gd name="connsiteY64" fmla="*/ 454258 h 4042808"/>
              <a:gd name="connsiteX65" fmla="*/ 485117 w 1610764"/>
              <a:gd name="connsiteY65" fmla="*/ 462206 h 4042808"/>
              <a:gd name="connsiteX66" fmla="*/ 388153 w 1610764"/>
              <a:gd name="connsiteY66" fmla="*/ 452139 h 4042808"/>
              <a:gd name="connsiteX67" fmla="*/ 334638 w 1610764"/>
              <a:gd name="connsiteY67" fmla="*/ 479691 h 4042808"/>
              <a:gd name="connsiteX68" fmla="*/ 334638 w 1610764"/>
              <a:gd name="connsiteY68" fmla="*/ 479691 h 4042808"/>
              <a:gd name="connsiteX69" fmla="*/ 322451 w 1610764"/>
              <a:gd name="connsiteY69" fmla="*/ 483400 h 4042808"/>
              <a:gd name="connsiteX70" fmla="*/ 256749 w 1610764"/>
              <a:gd name="connsiteY70" fmla="*/ 542744 h 4042808"/>
              <a:gd name="connsiteX71" fmla="*/ 231845 w 1610764"/>
              <a:gd name="connsiteY71" fmla="*/ 555991 h 4042808"/>
              <a:gd name="connsiteX72" fmla="*/ 156076 w 1610764"/>
              <a:gd name="connsiteY72" fmla="*/ 620103 h 4042808"/>
              <a:gd name="connsiteX73" fmla="*/ 129583 w 1610764"/>
              <a:gd name="connsiteY73" fmla="*/ 645007 h 4042808"/>
              <a:gd name="connsiteX74" fmla="*/ 22022 w 1610764"/>
              <a:gd name="connsiteY74" fmla="*/ 737202 h 4042808"/>
              <a:gd name="connsiteX75" fmla="*/ 70239 w 1610764"/>
              <a:gd name="connsiteY75" fmla="*/ 910465 h 4042808"/>
              <a:gd name="connsiteX76" fmla="*/ 88254 w 1610764"/>
              <a:gd name="connsiteY76" fmla="*/ 913644 h 4042808"/>
              <a:gd name="connsiteX77" fmla="*/ 88254 w 1610764"/>
              <a:gd name="connsiteY77" fmla="*/ 913644 h 4042808"/>
              <a:gd name="connsiteX78" fmla="*/ 244032 w 1610764"/>
              <a:gd name="connsiteY78" fmla="*/ 976167 h 4042808"/>
              <a:gd name="connsiteX79" fmla="*/ 246681 w 1610764"/>
              <a:gd name="connsiteY79" fmla="*/ 980936 h 4042808"/>
              <a:gd name="connsiteX80" fmla="*/ 264696 w 1610764"/>
              <a:gd name="connsiteY80" fmla="*/ 989414 h 4042808"/>
              <a:gd name="connsiteX81" fmla="*/ 281122 w 1610764"/>
              <a:gd name="connsiteY81" fmla="*/ 989944 h 4042808"/>
              <a:gd name="connsiteX82" fmla="*/ 372257 w 1610764"/>
              <a:gd name="connsiteY82" fmla="*/ 1013257 h 4042808"/>
              <a:gd name="connsiteX83" fmla="*/ 442728 w 1610764"/>
              <a:gd name="connsiteY83" fmla="*/ 1040280 h 4042808"/>
              <a:gd name="connsiteX84" fmla="*/ 480878 w 1610764"/>
              <a:gd name="connsiteY84" fmla="*/ 1038690 h 4042808"/>
              <a:gd name="connsiteX85" fmla="*/ 497833 w 1610764"/>
              <a:gd name="connsiteY85" fmla="*/ 1030743 h 4042808"/>
              <a:gd name="connsiteX86" fmla="*/ 499423 w 1610764"/>
              <a:gd name="connsiteY86" fmla="*/ 1028093 h 4042808"/>
              <a:gd name="connsiteX87" fmla="*/ 501543 w 1610764"/>
              <a:gd name="connsiteY87" fmla="*/ 1028093 h 4042808"/>
              <a:gd name="connsiteX88" fmla="*/ 541282 w 1610764"/>
              <a:gd name="connsiteY88" fmla="*/ 1038690 h 4042808"/>
              <a:gd name="connsiteX89" fmla="*/ 544461 w 1610764"/>
              <a:gd name="connsiteY89" fmla="*/ 1041869 h 4042808"/>
              <a:gd name="connsiteX90" fmla="*/ 568305 w 1610764"/>
              <a:gd name="connsiteY90" fmla="*/ 1062534 h 4042808"/>
              <a:gd name="connsiteX91" fmla="*/ 606984 w 1610764"/>
              <a:gd name="connsiteY91" fmla="*/ 1101743 h 4042808"/>
              <a:gd name="connsiteX92" fmla="*/ 616521 w 1610764"/>
              <a:gd name="connsiteY92" fmla="*/ 1110221 h 4042808"/>
              <a:gd name="connsiteX93" fmla="*/ 624999 w 1610764"/>
              <a:gd name="connsiteY93" fmla="*/ 1128236 h 4042808"/>
              <a:gd name="connsiteX94" fmla="*/ 629238 w 1610764"/>
              <a:gd name="connsiteY94" fmla="*/ 1142542 h 4042808"/>
              <a:gd name="connsiteX95" fmla="*/ 644604 w 1610764"/>
              <a:gd name="connsiteY95" fmla="*/ 1182811 h 4042808"/>
              <a:gd name="connsiteX96" fmla="*/ 668447 w 1610764"/>
              <a:gd name="connsiteY96" fmla="*/ 1216722 h 4042808"/>
              <a:gd name="connsiteX97" fmla="*/ 672686 w 1610764"/>
              <a:gd name="connsiteY97" fmla="*/ 1269178 h 4042808"/>
              <a:gd name="connsiteX98" fmla="*/ 674806 w 1610764"/>
              <a:gd name="connsiteY98" fmla="*/ 1348657 h 4042808"/>
              <a:gd name="connsiteX99" fmla="*/ 687522 w 1610764"/>
              <a:gd name="connsiteY99" fmla="*/ 1392635 h 4042808"/>
              <a:gd name="connsiteX100" fmla="*/ 665268 w 1610764"/>
              <a:gd name="connsiteY100" fmla="*/ 1427605 h 4042808"/>
              <a:gd name="connsiteX101" fmla="*/ 617051 w 1610764"/>
              <a:gd name="connsiteY101" fmla="*/ 1508144 h 4042808"/>
              <a:gd name="connsiteX102" fmla="*/ 605395 w 1610764"/>
              <a:gd name="connsiteY102" fmla="*/ 1558480 h 4042808"/>
              <a:gd name="connsiteX103" fmla="*/ 614402 w 1610764"/>
              <a:gd name="connsiteY103" fmla="*/ 1572786 h 4042808"/>
              <a:gd name="connsiteX104" fmla="*/ 616521 w 1610764"/>
              <a:gd name="connsiteY104" fmla="*/ 1572786 h 4042808"/>
              <a:gd name="connsiteX105" fmla="*/ 615462 w 1610764"/>
              <a:gd name="connsiteY105" fmla="*/ 1577025 h 4042808"/>
              <a:gd name="connsiteX106" fmla="*/ 615462 w 1610764"/>
              <a:gd name="connsiteY106" fmla="*/ 1651735 h 4042808"/>
              <a:gd name="connsiteX107" fmla="*/ 582081 w 1610764"/>
              <a:gd name="connsiteY107" fmla="*/ 1739691 h 4042808"/>
              <a:gd name="connsiteX108" fmla="*/ 582611 w 1610764"/>
              <a:gd name="connsiteY108" fmla="*/ 1744460 h 4042808"/>
              <a:gd name="connsiteX109" fmla="*/ 553468 w 1610764"/>
              <a:gd name="connsiteY109" fmla="*/ 1845133 h 4042808"/>
              <a:gd name="connsiteX110" fmla="*/ 560886 w 1610764"/>
              <a:gd name="connsiteY110" fmla="*/ 1852551 h 4042808"/>
              <a:gd name="connsiteX111" fmla="*/ 535453 w 1610764"/>
              <a:gd name="connsiteY111" fmla="*/ 1954283 h 4042808"/>
              <a:gd name="connsiteX112" fmla="*/ 535453 w 1610764"/>
              <a:gd name="connsiteY112" fmla="*/ 1954283 h 4042808"/>
              <a:gd name="connsiteX113" fmla="*/ 510550 w 1610764"/>
              <a:gd name="connsiteY113" fmla="*/ 1954813 h 4042808"/>
              <a:gd name="connsiteX114" fmla="*/ 510550 w 1610764"/>
              <a:gd name="connsiteY114" fmla="*/ 1954813 h 4042808"/>
              <a:gd name="connsiteX115" fmla="*/ 510550 w 1610764"/>
              <a:gd name="connsiteY115" fmla="*/ 1954813 h 4042808"/>
              <a:gd name="connsiteX116" fmla="*/ 522207 w 1610764"/>
              <a:gd name="connsiteY116" fmla="*/ 1864207 h 4042808"/>
              <a:gd name="connsiteX117" fmla="*/ 500483 w 1610764"/>
              <a:gd name="connsiteY117" fmla="*/ 1904477 h 4042808"/>
              <a:gd name="connsiteX118" fmla="*/ 472400 w 1610764"/>
              <a:gd name="connsiteY118" fmla="*/ 1974947 h 4042808"/>
              <a:gd name="connsiteX119" fmla="*/ 476109 w 1610764"/>
              <a:gd name="connsiteY119" fmla="*/ 1993492 h 4042808"/>
              <a:gd name="connsiteX120" fmla="*/ 471341 w 1610764"/>
              <a:gd name="connsiteY120" fmla="*/ 2000381 h 4042808"/>
              <a:gd name="connsiteX121" fmla="*/ 471871 w 1610764"/>
              <a:gd name="connsiteY121" fmla="*/ 2033232 h 4042808"/>
              <a:gd name="connsiteX122" fmla="*/ 468161 w 1610764"/>
              <a:gd name="connsiteY122" fmla="*/ 2036411 h 4042808"/>
              <a:gd name="connsiteX123" fmla="*/ 468691 w 1610764"/>
              <a:gd name="connsiteY123" fmla="*/ 2053366 h 4042808"/>
              <a:gd name="connsiteX124" fmla="*/ 497833 w 1610764"/>
              <a:gd name="connsiteY124" fmla="*/ 2070852 h 4042808"/>
              <a:gd name="connsiteX125" fmla="*/ 548170 w 1610764"/>
              <a:gd name="connsiteY125" fmla="*/ 2072441 h 4042808"/>
              <a:gd name="connsiteX126" fmla="*/ 552939 w 1610764"/>
              <a:gd name="connsiteY126" fmla="*/ 2071911 h 4042808"/>
              <a:gd name="connsiteX127" fmla="*/ 565125 w 1610764"/>
              <a:gd name="connsiteY127" fmla="*/ 2081449 h 4042808"/>
              <a:gd name="connsiteX128" fmla="*/ 605924 w 1610764"/>
              <a:gd name="connsiteY128" fmla="*/ 2085158 h 4042808"/>
              <a:gd name="connsiteX129" fmla="*/ 597976 w 1610764"/>
              <a:gd name="connsiteY129" fmla="*/ 2131785 h 4042808"/>
              <a:gd name="connsiteX130" fmla="*/ 601685 w 1610764"/>
              <a:gd name="connsiteY130" fmla="*/ 2151390 h 4042808"/>
              <a:gd name="connsiteX131" fmla="*/ 607514 w 1610764"/>
              <a:gd name="connsiteY131" fmla="*/ 2248884 h 4042808"/>
              <a:gd name="connsiteX132" fmla="*/ 613342 w 1610764"/>
              <a:gd name="connsiteY132" fmla="*/ 2288623 h 4042808"/>
              <a:gd name="connsiteX133" fmla="*/ 620230 w 1610764"/>
              <a:gd name="connsiteY133" fmla="*/ 2429565 h 4042808"/>
              <a:gd name="connsiteX134" fmla="*/ 624999 w 1610764"/>
              <a:gd name="connsiteY134" fmla="*/ 2458707 h 4042808"/>
              <a:gd name="connsiteX135" fmla="*/ 633477 w 1610764"/>
              <a:gd name="connsiteY135" fmla="*/ 2504275 h 4042808"/>
              <a:gd name="connsiteX136" fmla="*/ 648843 w 1610764"/>
              <a:gd name="connsiteY136" fmla="*/ 2585872 h 4042808"/>
              <a:gd name="connsiteX137" fmla="*/ 657320 w 1610764"/>
              <a:gd name="connsiteY137" fmla="*/ 2602298 h 4042808"/>
              <a:gd name="connsiteX138" fmla="*/ 659970 w 1610764"/>
              <a:gd name="connsiteY138" fmla="*/ 2603888 h 4042808"/>
              <a:gd name="connsiteX139" fmla="*/ 663149 w 1610764"/>
              <a:gd name="connsiteY139" fmla="*/ 2618194 h 4042808"/>
              <a:gd name="connsiteX140" fmla="*/ 664738 w 1610764"/>
              <a:gd name="connsiteY140" fmla="*/ 2628791 h 4042808"/>
              <a:gd name="connsiteX141" fmla="*/ 658910 w 1610764"/>
              <a:gd name="connsiteY141" fmla="*/ 2652634 h 4042808"/>
              <a:gd name="connsiteX142" fmla="*/ 658380 w 1610764"/>
              <a:gd name="connsiteY142" fmla="*/ 2683896 h 4042808"/>
              <a:gd name="connsiteX143" fmla="*/ 664208 w 1610764"/>
              <a:gd name="connsiteY143" fmla="*/ 2725225 h 4042808"/>
              <a:gd name="connsiteX144" fmla="*/ 669507 w 1610764"/>
              <a:gd name="connsiteY144" fmla="*/ 2874644 h 4042808"/>
              <a:gd name="connsiteX145" fmla="*/ 671627 w 1610764"/>
              <a:gd name="connsiteY145" fmla="*/ 3041549 h 4042808"/>
              <a:gd name="connsiteX146" fmla="*/ 683813 w 1610764"/>
              <a:gd name="connsiteY146" fmla="*/ 3177193 h 4042808"/>
              <a:gd name="connsiteX147" fmla="*/ 689642 w 1610764"/>
              <a:gd name="connsiteY147" fmla="*/ 3207395 h 4042808"/>
              <a:gd name="connsiteX148" fmla="*/ 710306 w 1610764"/>
              <a:gd name="connsiteY148" fmla="*/ 3234947 h 4042808"/>
              <a:gd name="connsiteX149" fmla="*/ 692291 w 1610764"/>
              <a:gd name="connsiteY149" fmla="*/ 3255612 h 4042808"/>
              <a:gd name="connsiteX150" fmla="*/ 697590 w 1610764"/>
              <a:gd name="connsiteY150" fmla="*/ 3363702 h 4042808"/>
              <a:gd name="connsiteX151" fmla="*/ 724082 w 1610764"/>
              <a:gd name="connsiteY151" fmla="*/ 3436823 h 4042808"/>
              <a:gd name="connsiteX152" fmla="*/ 735739 w 1610764"/>
              <a:gd name="connsiteY152" fmla="*/ 3497226 h 4042808"/>
              <a:gd name="connsiteX153" fmla="*/ 735739 w 1610764"/>
              <a:gd name="connsiteY153" fmla="*/ 3497226 h 4042808"/>
              <a:gd name="connsiteX154" fmla="*/ 738388 w 1610764"/>
              <a:gd name="connsiteY154" fmla="*/ 3530077 h 4042808"/>
              <a:gd name="connsiteX155" fmla="*/ 738388 w 1610764"/>
              <a:gd name="connsiteY155" fmla="*/ 3530077 h 4042808"/>
              <a:gd name="connsiteX156" fmla="*/ 737329 w 1610764"/>
              <a:gd name="connsiteY156" fmla="*/ 3580944 h 4042808"/>
              <a:gd name="connsiteX157" fmla="*/ 738388 w 1610764"/>
              <a:gd name="connsiteY157" fmla="*/ 3593660 h 4042808"/>
              <a:gd name="connsiteX158" fmla="*/ 748456 w 1610764"/>
              <a:gd name="connsiteY158" fmla="*/ 3662012 h 4042808"/>
              <a:gd name="connsiteX159" fmla="*/ 751635 w 1610764"/>
              <a:gd name="connsiteY159" fmla="*/ 3708109 h 4042808"/>
              <a:gd name="connsiteX160" fmla="*/ 787135 w 1610764"/>
              <a:gd name="connsiteY160" fmla="*/ 3826797 h 4042808"/>
              <a:gd name="connsiteX161" fmla="*/ 789255 w 1610764"/>
              <a:gd name="connsiteY161" fmla="*/ 3835805 h 4042808"/>
              <a:gd name="connsiteX162" fmla="*/ 786606 w 1610764"/>
              <a:gd name="connsiteY162" fmla="*/ 3856469 h 4042808"/>
              <a:gd name="connsiteX163" fmla="*/ 737859 w 1610764"/>
              <a:gd name="connsiteY163" fmla="*/ 3898328 h 4042808"/>
              <a:gd name="connsiteX164" fmla="*/ 711896 w 1610764"/>
              <a:gd name="connsiteY164" fmla="*/ 3923231 h 4042808"/>
              <a:gd name="connsiteX165" fmla="*/ 686992 w 1610764"/>
              <a:gd name="connsiteY165" fmla="*/ 3963500 h 4042808"/>
              <a:gd name="connsiteX166" fmla="*/ 676395 w 1610764"/>
              <a:gd name="connsiteY166" fmla="*/ 4002180 h 4042808"/>
              <a:gd name="connsiteX167" fmla="*/ 676925 w 1610764"/>
              <a:gd name="connsiteY167" fmla="*/ 4036621 h 4042808"/>
              <a:gd name="connsiteX168" fmla="*/ 751105 w 1610764"/>
              <a:gd name="connsiteY168" fmla="*/ 4040860 h 4042808"/>
              <a:gd name="connsiteX169" fmla="*/ 763822 w 1610764"/>
              <a:gd name="connsiteY169" fmla="*/ 4040330 h 4042808"/>
              <a:gd name="connsiteX170" fmla="*/ 825815 w 1610764"/>
              <a:gd name="connsiteY170" fmla="*/ 4038210 h 4042808"/>
              <a:gd name="connsiteX171" fmla="*/ 888868 w 1610764"/>
              <a:gd name="connsiteY171" fmla="*/ 4010658 h 4042808"/>
              <a:gd name="connsiteX172" fmla="*/ 903174 w 1610764"/>
              <a:gd name="connsiteY172" fmla="*/ 4001650 h 4042808"/>
              <a:gd name="connsiteX173" fmla="*/ 935495 w 1610764"/>
              <a:gd name="connsiteY173" fmla="*/ 3953963 h 4042808"/>
              <a:gd name="connsiteX174" fmla="*/ 966757 w 1610764"/>
              <a:gd name="connsiteY174" fmla="*/ 3938597 h 4042808"/>
              <a:gd name="connsiteX175" fmla="*/ 1001727 w 1610764"/>
              <a:gd name="connsiteY175" fmla="*/ 3924821 h 4042808"/>
              <a:gd name="connsiteX176" fmla="*/ 1028750 w 1610764"/>
              <a:gd name="connsiteY176" fmla="*/ 3859118 h 4042808"/>
              <a:gd name="connsiteX177" fmla="*/ 1030340 w 1610764"/>
              <a:gd name="connsiteY177" fmla="*/ 3836865 h 4042808"/>
              <a:gd name="connsiteX178" fmla="*/ 1080676 w 1610764"/>
              <a:gd name="connsiteY178" fmla="*/ 3914224 h 4042808"/>
              <a:gd name="connsiteX179" fmla="*/ 1172871 w 1610764"/>
              <a:gd name="connsiteY179" fmla="*/ 3950784 h 4042808"/>
              <a:gd name="connsiteX180" fmla="*/ 1221618 w 1610764"/>
              <a:gd name="connsiteY180" fmla="*/ 4013837 h 4042808"/>
              <a:gd name="connsiteX181" fmla="*/ 1234864 w 1610764"/>
              <a:gd name="connsiteY181" fmla="*/ 4012777 h 4042808"/>
              <a:gd name="connsiteX182" fmla="*/ 1399120 w 1610764"/>
              <a:gd name="connsiteY182" fmla="*/ 4028143 h 4042808"/>
              <a:gd name="connsiteX183" fmla="*/ 1400180 w 1610764"/>
              <a:gd name="connsiteY183" fmla="*/ 3962971 h 4042808"/>
              <a:gd name="connsiteX184" fmla="*/ 1400180 w 1610764"/>
              <a:gd name="connsiteY184" fmla="*/ 3962971 h 4042808"/>
              <a:gd name="connsiteX185" fmla="*/ 1400180 w 1610764"/>
              <a:gd name="connsiteY185" fmla="*/ 3962971 h 4042808"/>
              <a:gd name="connsiteX186" fmla="*/ 1400180 w 1610764"/>
              <a:gd name="connsiteY186" fmla="*/ 3962971 h 4042808"/>
              <a:gd name="connsiteX187" fmla="*/ 1395941 w 1610764"/>
              <a:gd name="connsiteY187" fmla="*/ 3940717 h 4042808"/>
              <a:gd name="connsiteX188" fmla="*/ 1385874 w 1610764"/>
              <a:gd name="connsiteY188" fmla="*/ 3939657 h 4042808"/>
              <a:gd name="connsiteX189" fmla="*/ 1373157 w 1610764"/>
              <a:gd name="connsiteY189" fmla="*/ 3926410 h 4042808"/>
              <a:gd name="connsiteX190" fmla="*/ 1321761 w 1610764"/>
              <a:gd name="connsiteY190" fmla="*/ 3877663 h 4042808"/>
              <a:gd name="connsiteX191" fmla="*/ 1321761 w 1610764"/>
              <a:gd name="connsiteY191" fmla="*/ 3877663 h 4042808"/>
              <a:gd name="connsiteX192" fmla="*/ 1288380 w 1610764"/>
              <a:gd name="connsiteY192" fmla="*/ 3848521 h 4042808"/>
              <a:gd name="connsiteX193" fmla="*/ 1286261 w 1610764"/>
              <a:gd name="connsiteY193" fmla="*/ 3813551 h 4042808"/>
              <a:gd name="connsiteX194" fmla="*/ 1286261 w 1610764"/>
              <a:gd name="connsiteY194" fmla="*/ 3813551 h 4042808"/>
              <a:gd name="connsiteX195" fmla="*/ 1297917 w 1610764"/>
              <a:gd name="connsiteY195" fmla="*/ 3757386 h 4042808"/>
              <a:gd name="connsiteX196" fmla="*/ 1307985 w 1610764"/>
              <a:gd name="connsiteY196" fmla="*/ 3532727 h 4042808"/>
              <a:gd name="connsiteX197" fmla="*/ 1310634 w 1610764"/>
              <a:gd name="connsiteY197" fmla="*/ 3507294 h 4042808"/>
              <a:gd name="connsiteX198" fmla="*/ 1324410 w 1610764"/>
              <a:gd name="connsiteY198" fmla="*/ 3434174 h 4042808"/>
              <a:gd name="connsiteX199" fmla="*/ 1324410 w 1610764"/>
              <a:gd name="connsiteY199" fmla="*/ 3237067 h 4042808"/>
              <a:gd name="connsiteX200" fmla="*/ 1324410 w 1610764"/>
              <a:gd name="connsiteY200" fmla="*/ 3237067 h 4042808"/>
              <a:gd name="connsiteX201" fmla="*/ 1328649 w 1610764"/>
              <a:gd name="connsiteY201" fmla="*/ 3162357 h 4042808"/>
              <a:gd name="connsiteX202" fmla="*/ 1330768 w 1610764"/>
              <a:gd name="connsiteY202" fmla="*/ 3141692 h 4042808"/>
              <a:gd name="connsiteX203" fmla="*/ 1311694 w 1610764"/>
              <a:gd name="connsiteY203" fmla="*/ 2975317 h 4042808"/>
              <a:gd name="connsiteX204" fmla="*/ 1315403 w 1610764"/>
              <a:gd name="connsiteY204" fmla="*/ 2946175 h 4042808"/>
              <a:gd name="connsiteX205" fmla="*/ 1322291 w 1610764"/>
              <a:gd name="connsiteY205" fmla="*/ 2869876 h 4042808"/>
              <a:gd name="connsiteX206" fmla="*/ 1318582 w 1610764"/>
              <a:gd name="connsiteY206" fmla="*/ 2856099 h 4042808"/>
              <a:gd name="connsiteX207" fmla="*/ 1332358 w 1610764"/>
              <a:gd name="connsiteY207" fmla="*/ 2728404 h 4042808"/>
              <a:gd name="connsiteX208" fmla="*/ 1335007 w 1610764"/>
              <a:gd name="connsiteY208" fmla="*/ 2697672 h 4042808"/>
              <a:gd name="connsiteX209" fmla="*/ 1340306 w 1610764"/>
              <a:gd name="connsiteY209" fmla="*/ 2577925 h 4042808"/>
              <a:gd name="connsiteX210" fmla="*/ 1347724 w 1610764"/>
              <a:gd name="connsiteY210" fmla="*/ 2488379 h 4042808"/>
              <a:gd name="connsiteX211" fmla="*/ 1347194 w 1610764"/>
              <a:gd name="connsiteY211" fmla="*/ 2404662 h 4042808"/>
              <a:gd name="connsiteX212" fmla="*/ 1353022 w 1610764"/>
              <a:gd name="connsiteY212" fmla="*/ 2402012 h 4042808"/>
              <a:gd name="connsiteX213" fmla="*/ 1368918 w 1610764"/>
              <a:gd name="connsiteY213" fmla="*/ 2372870 h 4042808"/>
              <a:gd name="connsiteX214" fmla="*/ 1364150 w 1610764"/>
              <a:gd name="connsiteY214" fmla="*/ 2353265 h 4042808"/>
              <a:gd name="connsiteX215" fmla="*/ 1399120 w 1610764"/>
              <a:gd name="connsiteY215" fmla="*/ 2346377 h 4042808"/>
              <a:gd name="connsiteX216" fmla="*/ 1420314 w 1610764"/>
              <a:gd name="connsiteY216" fmla="*/ 2331011 h 4042808"/>
              <a:gd name="connsiteX217" fmla="*/ 1478599 w 1610764"/>
              <a:gd name="connsiteY217" fmla="*/ 2281735 h 4042808"/>
              <a:gd name="connsiteX218" fmla="*/ 1486017 w 1610764"/>
              <a:gd name="connsiteY218" fmla="*/ 2266369 h 4042808"/>
              <a:gd name="connsiteX219" fmla="*/ 1486017 w 1610764"/>
              <a:gd name="connsiteY219" fmla="*/ 2206495 h 4042808"/>
              <a:gd name="connsiteX220" fmla="*/ 1480188 w 1610764"/>
              <a:gd name="connsiteY220" fmla="*/ 2195898 h 4042808"/>
              <a:gd name="connsiteX221" fmla="*/ 1480188 w 1610764"/>
              <a:gd name="connsiteY221" fmla="*/ 2195898 h 4042808"/>
              <a:gd name="connsiteX222" fmla="*/ 1526286 w 1610764"/>
              <a:gd name="connsiteY222" fmla="*/ 2123307 h 4042808"/>
              <a:gd name="connsiteX223" fmla="*/ 1531055 w 1610764"/>
              <a:gd name="connsiteY223" fmla="*/ 1982895 h 4042808"/>
              <a:gd name="connsiteX224" fmla="*/ 1526815 w 1610764"/>
              <a:gd name="connsiteY224" fmla="*/ 1951104 h 4042808"/>
              <a:gd name="connsiteX225" fmla="*/ 1541652 w 1610764"/>
              <a:gd name="connsiteY225" fmla="*/ 1943156 h 4042808"/>
              <a:gd name="connsiteX226" fmla="*/ 1544831 w 1610764"/>
              <a:gd name="connsiteY226" fmla="*/ 1832946 h 4042808"/>
              <a:gd name="connsiteX227" fmla="*/ 1542711 w 1610764"/>
              <a:gd name="connsiteY227" fmla="*/ 1830826 h 4042808"/>
              <a:gd name="connsiteX228" fmla="*/ 1543241 w 1610764"/>
              <a:gd name="connsiteY228" fmla="*/ 1830297 h 4042808"/>
              <a:gd name="connsiteX229" fmla="*/ 1548540 w 1610764"/>
              <a:gd name="connsiteY229" fmla="*/ 1830826 h 4042808"/>
              <a:gd name="connsiteX230" fmla="*/ 1551719 w 1610764"/>
              <a:gd name="connsiteY230" fmla="*/ 1826588 h 4042808"/>
              <a:gd name="connsiteX231" fmla="*/ 1551719 w 1610764"/>
              <a:gd name="connsiteY231" fmla="*/ 1826588 h 4042808"/>
              <a:gd name="connsiteX232" fmla="*/ 1557547 w 1610764"/>
              <a:gd name="connsiteY232" fmla="*/ 1827117 h 4042808"/>
              <a:gd name="connsiteX233" fmla="*/ 1562846 w 1610764"/>
              <a:gd name="connsiteY233" fmla="*/ 1826058 h 4042808"/>
              <a:gd name="connsiteX234" fmla="*/ 1566025 w 1610764"/>
              <a:gd name="connsiteY234" fmla="*/ 1797445 h 4042808"/>
              <a:gd name="connsiteX235" fmla="*/ 1567085 w 1610764"/>
              <a:gd name="connsiteY235" fmla="*/ 1791087 h 4042808"/>
              <a:gd name="connsiteX236" fmla="*/ 1573443 w 1610764"/>
              <a:gd name="connsiteY236" fmla="*/ 1766714 h 4042808"/>
              <a:gd name="connsiteX237" fmla="*/ 1570264 w 1610764"/>
              <a:gd name="connsiteY237" fmla="*/ 1759826 h 4042808"/>
              <a:gd name="connsiteX238" fmla="*/ 1570794 w 1610764"/>
              <a:gd name="connsiteY238" fmla="*/ 1757706 h 4042808"/>
              <a:gd name="connsiteX239" fmla="*/ 1565495 w 1610764"/>
              <a:gd name="connsiteY239" fmla="*/ 1740751 h 4042808"/>
              <a:gd name="connsiteX240" fmla="*/ 1565495 w 1610764"/>
              <a:gd name="connsiteY240" fmla="*/ 1740751 h 4042808"/>
              <a:gd name="connsiteX241" fmla="*/ 1593048 w 1610764"/>
              <a:gd name="connsiteY241" fmla="*/ 1697303 h 4042808"/>
              <a:gd name="connsiteX242" fmla="*/ 1593578 w 1610764"/>
              <a:gd name="connsiteY242" fmla="*/ 1667630 h 4042808"/>
              <a:gd name="connsiteX243" fmla="*/ 1593578 w 1610764"/>
              <a:gd name="connsiteY243" fmla="*/ 1648556 h 4042808"/>
              <a:gd name="connsiteX244" fmla="*/ 1594107 w 1610764"/>
              <a:gd name="connsiteY244" fmla="*/ 1620473 h 4042808"/>
              <a:gd name="connsiteX245" fmla="*/ 1594107 w 1610764"/>
              <a:gd name="connsiteY245" fmla="*/ 1601398 h 4042808"/>
              <a:gd name="connsiteX246" fmla="*/ 1595697 w 1610764"/>
              <a:gd name="connsiteY246" fmla="*/ 1459397 h 4042808"/>
              <a:gd name="connsiteX247" fmla="*/ 1595167 w 1610764"/>
              <a:gd name="connsiteY247" fmla="*/ 1440322 h 4042808"/>
              <a:gd name="connsiteX248" fmla="*/ 1590928 w 1610764"/>
              <a:gd name="connsiteY248" fmla="*/ 1432374 h 4042808"/>
              <a:gd name="connsiteX249" fmla="*/ 1604175 w 1610764"/>
              <a:gd name="connsiteY249" fmla="*/ 1423366 h 4042808"/>
              <a:gd name="connsiteX250" fmla="*/ 540222 w 1610764"/>
              <a:gd name="connsiteY250" fmla="*/ 2045948 h 4042808"/>
              <a:gd name="connsiteX251" fmla="*/ 538633 w 1610764"/>
              <a:gd name="connsiteY251" fmla="*/ 2044889 h 4042808"/>
              <a:gd name="connsiteX252" fmla="*/ 540222 w 1610764"/>
              <a:gd name="connsiteY252" fmla="*/ 2044359 h 4042808"/>
              <a:gd name="connsiteX253" fmla="*/ 540222 w 1610764"/>
              <a:gd name="connsiteY253" fmla="*/ 2045948 h 4042808"/>
              <a:gd name="connsiteX254" fmla="*/ 743687 w 1610764"/>
              <a:gd name="connsiteY254" fmla="*/ 3531667 h 4042808"/>
              <a:gd name="connsiteX255" fmla="*/ 750575 w 1610764"/>
              <a:gd name="connsiteY255" fmla="*/ 3537496 h 4042808"/>
              <a:gd name="connsiteX256" fmla="*/ 743687 w 1610764"/>
              <a:gd name="connsiteY256" fmla="*/ 3531667 h 4042808"/>
              <a:gd name="connsiteX257" fmla="*/ 860256 w 1610764"/>
              <a:gd name="connsiteY257" fmla="*/ 619574 h 4042808"/>
              <a:gd name="connsiteX258" fmla="*/ 781307 w 1610764"/>
              <a:gd name="connsiteY258" fmla="*/ 727135 h 4042808"/>
              <a:gd name="connsiteX259" fmla="*/ 769650 w 1610764"/>
              <a:gd name="connsiteY259" fmla="*/ 718127 h 4042808"/>
              <a:gd name="connsiteX260" fmla="*/ 757993 w 1610764"/>
              <a:gd name="connsiteY260" fmla="*/ 712828 h 4042808"/>
              <a:gd name="connsiteX261" fmla="*/ 744217 w 1610764"/>
              <a:gd name="connsiteY261" fmla="*/ 698522 h 4042808"/>
              <a:gd name="connsiteX262" fmla="*/ 674276 w 1610764"/>
              <a:gd name="connsiteY262" fmla="*/ 689515 h 4042808"/>
              <a:gd name="connsiteX263" fmla="*/ 666328 w 1610764"/>
              <a:gd name="connsiteY263" fmla="*/ 696933 h 4042808"/>
              <a:gd name="connsiteX264" fmla="*/ 665268 w 1610764"/>
              <a:gd name="connsiteY264" fmla="*/ 699582 h 4042808"/>
              <a:gd name="connsiteX265" fmla="*/ 665798 w 1610764"/>
              <a:gd name="connsiteY265" fmla="*/ 702761 h 4042808"/>
              <a:gd name="connsiteX266" fmla="*/ 664208 w 1610764"/>
              <a:gd name="connsiteY266" fmla="*/ 708590 h 4042808"/>
              <a:gd name="connsiteX267" fmla="*/ 615462 w 1610764"/>
              <a:gd name="connsiteY267" fmla="*/ 747269 h 4042808"/>
              <a:gd name="connsiteX268" fmla="*/ 566185 w 1610764"/>
              <a:gd name="connsiteY268" fmla="*/ 755747 h 4042808"/>
              <a:gd name="connsiteX269" fmla="*/ 437960 w 1610764"/>
              <a:gd name="connsiteY269" fmla="*/ 747269 h 4042808"/>
              <a:gd name="connsiteX270" fmla="*/ 353183 w 1610764"/>
              <a:gd name="connsiteY270" fmla="*/ 734552 h 4042808"/>
              <a:gd name="connsiteX271" fmla="*/ 436900 w 1610764"/>
              <a:gd name="connsiteY271" fmla="*/ 669910 h 4042808"/>
              <a:gd name="connsiteX272" fmla="*/ 442198 w 1610764"/>
              <a:gd name="connsiteY272" fmla="*/ 676798 h 4042808"/>
              <a:gd name="connsiteX273" fmla="*/ 442198 w 1610764"/>
              <a:gd name="connsiteY273" fmla="*/ 677328 h 4042808"/>
              <a:gd name="connsiteX274" fmla="*/ 494654 w 1610764"/>
              <a:gd name="connsiteY274" fmla="*/ 610566 h 4042808"/>
              <a:gd name="connsiteX275" fmla="*/ 535453 w 1610764"/>
              <a:gd name="connsiteY275" fmla="*/ 584073 h 4042808"/>
              <a:gd name="connsiteX276" fmla="*/ 627648 w 1610764"/>
              <a:gd name="connsiteY276" fmla="*/ 516251 h 4042808"/>
              <a:gd name="connsiteX277" fmla="*/ 630298 w 1610764"/>
              <a:gd name="connsiteY277" fmla="*/ 516251 h 4042808"/>
              <a:gd name="connsiteX278" fmla="*/ 668447 w 1610764"/>
              <a:gd name="connsiteY278" fmla="*/ 495057 h 4042808"/>
              <a:gd name="connsiteX279" fmla="*/ 666858 w 1610764"/>
              <a:gd name="connsiteY279" fmla="*/ 491348 h 4042808"/>
              <a:gd name="connsiteX280" fmla="*/ 755344 w 1610764"/>
              <a:gd name="connsiteY280" fmla="*/ 399683 h 4042808"/>
              <a:gd name="connsiteX281" fmla="*/ 764352 w 1610764"/>
              <a:gd name="connsiteY281" fmla="*/ 389616 h 4042808"/>
              <a:gd name="connsiteX282" fmla="*/ 774949 w 1610764"/>
              <a:gd name="connsiteY282" fmla="*/ 360474 h 4042808"/>
              <a:gd name="connsiteX283" fmla="*/ 800382 w 1610764"/>
              <a:gd name="connsiteY283" fmla="*/ 382728 h 4042808"/>
              <a:gd name="connsiteX284" fmla="*/ 823696 w 1610764"/>
              <a:gd name="connsiteY284" fmla="*/ 442071 h 4042808"/>
              <a:gd name="connsiteX285" fmla="*/ 855487 w 1610764"/>
              <a:gd name="connsiteY285" fmla="*/ 499296 h 4042808"/>
              <a:gd name="connsiteX286" fmla="*/ 877211 w 1610764"/>
              <a:gd name="connsiteY286" fmla="*/ 535326 h 4042808"/>
              <a:gd name="connsiteX287" fmla="*/ 880920 w 1610764"/>
              <a:gd name="connsiteY287" fmla="*/ 535326 h 4042808"/>
              <a:gd name="connsiteX288" fmla="*/ 888338 w 1610764"/>
              <a:gd name="connsiteY288" fmla="*/ 590431 h 4042808"/>
              <a:gd name="connsiteX289" fmla="*/ 860256 w 1610764"/>
              <a:gd name="connsiteY289" fmla="*/ 619574 h 4042808"/>
              <a:gd name="connsiteX290" fmla="*/ 996959 w 1610764"/>
              <a:gd name="connsiteY290" fmla="*/ 3086587 h 4042808"/>
              <a:gd name="connsiteX291" fmla="*/ 983182 w 1610764"/>
              <a:gd name="connsiteY291" fmla="*/ 3048968 h 4042808"/>
              <a:gd name="connsiteX292" fmla="*/ 986361 w 1610764"/>
              <a:gd name="connsiteY292" fmla="*/ 3047908 h 4042808"/>
              <a:gd name="connsiteX293" fmla="*/ 985832 w 1610764"/>
              <a:gd name="connsiteY293" fmla="*/ 2946705 h 4042808"/>
              <a:gd name="connsiteX294" fmla="*/ 985832 w 1610764"/>
              <a:gd name="connsiteY294" fmla="*/ 2946705 h 4042808"/>
              <a:gd name="connsiteX295" fmla="*/ 983182 w 1610764"/>
              <a:gd name="connsiteY295" fmla="*/ 2946705 h 4042808"/>
              <a:gd name="connsiteX296" fmla="*/ 983182 w 1610764"/>
              <a:gd name="connsiteY296" fmla="*/ 2870935 h 4042808"/>
              <a:gd name="connsiteX297" fmla="*/ 983182 w 1610764"/>
              <a:gd name="connsiteY297" fmla="*/ 2870935 h 4042808"/>
              <a:gd name="connsiteX298" fmla="*/ 983182 w 1610764"/>
              <a:gd name="connsiteY298" fmla="*/ 2870935 h 4042808"/>
              <a:gd name="connsiteX299" fmla="*/ 985832 w 1610764"/>
              <a:gd name="connsiteY299" fmla="*/ 2807883 h 4042808"/>
              <a:gd name="connsiteX300" fmla="*/ 984242 w 1610764"/>
              <a:gd name="connsiteY300" fmla="*/ 2781920 h 4042808"/>
              <a:gd name="connsiteX301" fmla="*/ 987421 w 1610764"/>
              <a:gd name="connsiteY301" fmla="*/ 2778210 h 4042808"/>
              <a:gd name="connsiteX302" fmla="*/ 984242 w 1610764"/>
              <a:gd name="connsiteY302" fmla="*/ 2781920 h 4042808"/>
              <a:gd name="connsiteX303" fmla="*/ 1000138 w 1610764"/>
              <a:gd name="connsiteY303" fmla="*/ 2740591 h 4042808"/>
              <a:gd name="connsiteX304" fmla="*/ 1021862 w 1610764"/>
              <a:gd name="connsiteY304" fmla="*/ 2781920 h 4042808"/>
              <a:gd name="connsiteX305" fmla="*/ 1022392 w 1610764"/>
              <a:gd name="connsiteY305" fmla="*/ 2946705 h 4042808"/>
              <a:gd name="connsiteX306" fmla="*/ 1021332 w 1610764"/>
              <a:gd name="connsiteY306" fmla="*/ 3046848 h 4042808"/>
              <a:gd name="connsiteX307" fmla="*/ 996959 w 1610764"/>
              <a:gd name="connsiteY307" fmla="*/ 3086587 h 4042808"/>
              <a:gd name="connsiteX308" fmla="*/ 1394351 w 1610764"/>
              <a:gd name="connsiteY308" fmla="*/ 1797445 h 4042808"/>
              <a:gd name="connsiteX309" fmla="*/ 1390112 w 1610764"/>
              <a:gd name="connsiteY309" fmla="*/ 1840894 h 4042808"/>
              <a:gd name="connsiteX310" fmla="*/ 1351963 w 1610764"/>
              <a:gd name="connsiteY310" fmla="*/ 1816520 h 4042808"/>
              <a:gd name="connsiteX311" fmla="*/ 1353552 w 1610764"/>
              <a:gd name="connsiteY311" fmla="*/ 1802214 h 4042808"/>
              <a:gd name="connsiteX312" fmla="*/ 1353552 w 1610764"/>
              <a:gd name="connsiteY312" fmla="*/ 1802214 h 4042808"/>
              <a:gd name="connsiteX313" fmla="*/ 1337657 w 1610764"/>
              <a:gd name="connsiteY313" fmla="*/ 1740751 h 4042808"/>
              <a:gd name="connsiteX314" fmla="*/ 1337657 w 1610764"/>
              <a:gd name="connsiteY314" fmla="*/ 1740751 h 4042808"/>
              <a:gd name="connsiteX315" fmla="*/ 1337657 w 1610764"/>
              <a:gd name="connsiteY315" fmla="*/ 1740751 h 4042808"/>
              <a:gd name="connsiteX316" fmla="*/ 1330768 w 1610764"/>
              <a:gd name="connsiteY316" fmla="*/ 1636899 h 4042808"/>
              <a:gd name="connsiteX317" fmla="*/ 1330768 w 1610764"/>
              <a:gd name="connsiteY317" fmla="*/ 1636899 h 4042808"/>
              <a:gd name="connsiteX318" fmla="*/ 1316462 w 1610764"/>
              <a:gd name="connsiteY318" fmla="*/ 1587092 h 4042808"/>
              <a:gd name="connsiteX319" fmla="*/ 1311694 w 1610764"/>
              <a:gd name="connsiteY319" fmla="*/ 1574906 h 4042808"/>
              <a:gd name="connsiteX320" fmla="*/ 1319112 w 1610764"/>
              <a:gd name="connsiteY320" fmla="*/ 1492778 h 4042808"/>
              <a:gd name="connsiteX321" fmla="*/ 1313283 w 1610764"/>
              <a:gd name="connsiteY321" fmla="*/ 1458867 h 4042808"/>
              <a:gd name="connsiteX322" fmla="*/ 1310634 w 1610764"/>
              <a:gd name="connsiteY322" fmla="*/ 1424426 h 4042808"/>
              <a:gd name="connsiteX323" fmla="*/ 1310634 w 1610764"/>
              <a:gd name="connsiteY323" fmla="*/ 1424426 h 4042808"/>
              <a:gd name="connsiteX324" fmla="*/ 1310634 w 1610764"/>
              <a:gd name="connsiteY324" fmla="*/ 1424426 h 4042808"/>
              <a:gd name="connsiteX325" fmla="*/ 1326000 w 1610764"/>
              <a:gd name="connsiteY325" fmla="*/ 1331171 h 4042808"/>
              <a:gd name="connsiteX326" fmla="*/ 1326000 w 1610764"/>
              <a:gd name="connsiteY326" fmla="*/ 1331171 h 4042808"/>
              <a:gd name="connsiteX327" fmla="*/ 1313813 w 1610764"/>
              <a:gd name="connsiteY327" fmla="*/ 1320574 h 4042808"/>
              <a:gd name="connsiteX328" fmla="*/ 1342955 w 1610764"/>
              <a:gd name="connsiteY328" fmla="*/ 1287723 h 4042808"/>
              <a:gd name="connsiteX329" fmla="*/ 1364679 w 1610764"/>
              <a:gd name="connsiteY329" fmla="*/ 1327462 h 4042808"/>
              <a:gd name="connsiteX330" fmla="*/ 1363090 w 1610764"/>
              <a:gd name="connsiteY330" fmla="*/ 1434493 h 4042808"/>
              <a:gd name="connsiteX331" fmla="*/ 1363090 w 1610764"/>
              <a:gd name="connsiteY331" fmla="*/ 1434493 h 4042808"/>
              <a:gd name="connsiteX332" fmla="*/ 1363090 w 1610764"/>
              <a:gd name="connsiteY332" fmla="*/ 1434493 h 4042808"/>
              <a:gd name="connsiteX333" fmla="*/ 1362030 w 1610764"/>
              <a:gd name="connsiteY333" fmla="*/ 1456218 h 4042808"/>
              <a:gd name="connsiteX334" fmla="*/ 1375276 w 1610764"/>
              <a:gd name="connsiteY334" fmla="*/ 1617294 h 4042808"/>
              <a:gd name="connsiteX335" fmla="*/ 1378986 w 1610764"/>
              <a:gd name="connsiteY335" fmla="*/ 1650145 h 4042808"/>
              <a:gd name="connsiteX336" fmla="*/ 1378986 w 1610764"/>
              <a:gd name="connsiteY336" fmla="*/ 1650145 h 4042808"/>
              <a:gd name="connsiteX337" fmla="*/ 1378986 w 1610764"/>
              <a:gd name="connsiteY337" fmla="*/ 1650145 h 4042808"/>
              <a:gd name="connsiteX338" fmla="*/ 1394351 w 1610764"/>
              <a:gd name="connsiteY338" fmla="*/ 1797445 h 4042808"/>
              <a:gd name="connsiteX339" fmla="*/ 1480718 w 1610764"/>
              <a:gd name="connsiteY339" fmla="*/ 785949 h 4042808"/>
              <a:gd name="connsiteX340" fmla="*/ 1480718 w 1610764"/>
              <a:gd name="connsiteY340" fmla="*/ 785949 h 4042808"/>
              <a:gd name="connsiteX341" fmla="*/ 1480718 w 1610764"/>
              <a:gd name="connsiteY341" fmla="*/ 785949 h 4042808"/>
              <a:gd name="connsiteX342" fmla="*/ 1480718 w 1610764"/>
              <a:gd name="connsiteY342" fmla="*/ 785949 h 4042808"/>
              <a:gd name="connsiteX343" fmla="*/ 1527875 w 1610764"/>
              <a:gd name="connsiteY343" fmla="*/ 1888051 h 4042808"/>
              <a:gd name="connsiteX344" fmla="*/ 1529465 w 1610764"/>
              <a:gd name="connsiteY344" fmla="*/ 1883812 h 4042808"/>
              <a:gd name="connsiteX345" fmla="*/ 1527875 w 1610764"/>
              <a:gd name="connsiteY345" fmla="*/ 1888051 h 40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1610764" h="4042808">
                <a:moveTo>
                  <a:pt x="1604175" y="1423366"/>
                </a:moveTo>
                <a:cubicBezTo>
                  <a:pt x="1619540" y="1372500"/>
                  <a:pt x="1619540" y="1321634"/>
                  <a:pt x="1605234" y="1270768"/>
                </a:cubicBezTo>
                <a:cubicBezTo>
                  <a:pt x="1603115" y="1265999"/>
                  <a:pt x="1599936" y="1261760"/>
                  <a:pt x="1596227" y="1258581"/>
                </a:cubicBezTo>
                <a:cubicBezTo>
                  <a:pt x="1605234" y="1248514"/>
                  <a:pt x="1606294" y="1236327"/>
                  <a:pt x="1604704" y="1223610"/>
                </a:cubicBezTo>
                <a:cubicBezTo>
                  <a:pt x="1598876" y="1201356"/>
                  <a:pt x="1595167" y="1179102"/>
                  <a:pt x="1603645" y="1156319"/>
                </a:cubicBezTo>
                <a:cubicBezTo>
                  <a:pt x="1605234" y="1151020"/>
                  <a:pt x="1606294" y="1145192"/>
                  <a:pt x="1606824" y="1139363"/>
                </a:cubicBezTo>
                <a:cubicBezTo>
                  <a:pt x="1608413" y="1125057"/>
                  <a:pt x="1607884" y="1110751"/>
                  <a:pt x="1604175" y="1096445"/>
                </a:cubicBezTo>
                <a:cubicBezTo>
                  <a:pt x="1602055" y="1088497"/>
                  <a:pt x="1599936" y="1080019"/>
                  <a:pt x="1597287" y="1072071"/>
                </a:cubicBezTo>
                <a:cubicBezTo>
                  <a:pt x="1594637" y="1058295"/>
                  <a:pt x="1594107" y="1044519"/>
                  <a:pt x="1587749" y="1031272"/>
                </a:cubicBezTo>
                <a:cubicBezTo>
                  <a:pt x="1584570" y="1026504"/>
                  <a:pt x="1579801" y="1023854"/>
                  <a:pt x="1573973" y="1023324"/>
                </a:cubicBezTo>
                <a:cubicBezTo>
                  <a:pt x="1573973" y="1023324"/>
                  <a:pt x="1573973" y="1023324"/>
                  <a:pt x="1573973" y="1023324"/>
                </a:cubicBezTo>
                <a:cubicBezTo>
                  <a:pt x="1572913" y="1021735"/>
                  <a:pt x="1572383" y="1020675"/>
                  <a:pt x="1571853" y="1019086"/>
                </a:cubicBezTo>
                <a:cubicBezTo>
                  <a:pt x="1584040" y="985705"/>
                  <a:pt x="1581921" y="956563"/>
                  <a:pt x="1543771" y="937488"/>
                </a:cubicBezTo>
                <a:cubicBezTo>
                  <a:pt x="1543771" y="937488"/>
                  <a:pt x="1541122" y="937488"/>
                  <a:pt x="1541122" y="937488"/>
                </a:cubicBezTo>
                <a:cubicBezTo>
                  <a:pt x="1541122" y="937488"/>
                  <a:pt x="1541122" y="938018"/>
                  <a:pt x="1541122" y="938018"/>
                </a:cubicBezTo>
                <a:cubicBezTo>
                  <a:pt x="1541122" y="938018"/>
                  <a:pt x="1541122" y="938018"/>
                  <a:pt x="1540592" y="938018"/>
                </a:cubicBezTo>
                <a:cubicBezTo>
                  <a:pt x="1540592" y="938018"/>
                  <a:pt x="1540592" y="938018"/>
                  <a:pt x="1540592" y="937488"/>
                </a:cubicBezTo>
                <a:cubicBezTo>
                  <a:pt x="1542711" y="935898"/>
                  <a:pt x="1544831" y="934309"/>
                  <a:pt x="1546950" y="933249"/>
                </a:cubicBezTo>
                <a:cubicBezTo>
                  <a:pt x="1548010" y="927950"/>
                  <a:pt x="1547480" y="923182"/>
                  <a:pt x="1545360" y="917883"/>
                </a:cubicBezTo>
                <a:cubicBezTo>
                  <a:pt x="1542711" y="908875"/>
                  <a:pt x="1538472" y="900398"/>
                  <a:pt x="1532644" y="892980"/>
                </a:cubicBezTo>
                <a:cubicBezTo>
                  <a:pt x="1537943" y="886092"/>
                  <a:pt x="1537943" y="879733"/>
                  <a:pt x="1524166" y="875494"/>
                </a:cubicBezTo>
                <a:cubicBezTo>
                  <a:pt x="1514099" y="860129"/>
                  <a:pt x="1502442" y="845293"/>
                  <a:pt x="1502972" y="825688"/>
                </a:cubicBezTo>
                <a:cubicBezTo>
                  <a:pt x="1500323" y="820919"/>
                  <a:pt x="1498203" y="816680"/>
                  <a:pt x="1495554" y="811912"/>
                </a:cubicBezTo>
                <a:cubicBezTo>
                  <a:pt x="1493434" y="805553"/>
                  <a:pt x="1490785" y="799195"/>
                  <a:pt x="1488136" y="792837"/>
                </a:cubicBezTo>
                <a:cubicBezTo>
                  <a:pt x="1486017" y="789658"/>
                  <a:pt x="1483897" y="787008"/>
                  <a:pt x="1480718" y="784889"/>
                </a:cubicBezTo>
                <a:cubicBezTo>
                  <a:pt x="1480718" y="784359"/>
                  <a:pt x="1480188" y="783829"/>
                  <a:pt x="1480188" y="783299"/>
                </a:cubicBezTo>
                <a:cubicBezTo>
                  <a:pt x="1480188" y="783299"/>
                  <a:pt x="1480718" y="782769"/>
                  <a:pt x="1480718" y="782769"/>
                </a:cubicBezTo>
                <a:cubicBezTo>
                  <a:pt x="1486017" y="772172"/>
                  <a:pt x="1485487" y="762635"/>
                  <a:pt x="1477009" y="754157"/>
                </a:cubicBezTo>
                <a:cubicBezTo>
                  <a:pt x="1462703" y="746209"/>
                  <a:pt x="1448927" y="744620"/>
                  <a:pt x="1436210" y="752038"/>
                </a:cubicBezTo>
                <a:cubicBezTo>
                  <a:pt x="1431441" y="745150"/>
                  <a:pt x="1425083" y="739321"/>
                  <a:pt x="1417135" y="735612"/>
                </a:cubicBezTo>
                <a:cubicBezTo>
                  <a:pt x="1406008" y="730314"/>
                  <a:pt x="1394881" y="726075"/>
                  <a:pt x="1383224" y="723426"/>
                </a:cubicBezTo>
                <a:cubicBezTo>
                  <a:pt x="1367329" y="720776"/>
                  <a:pt x="1351963" y="719717"/>
                  <a:pt x="1339776" y="732433"/>
                </a:cubicBezTo>
                <a:cubicBezTo>
                  <a:pt x="1339246" y="732433"/>
                  <a:pt x="1339246" y="732433"/>
                  <a:pt x="1338716" y="732433"/>
                </a:cubicBezTo>
                <a:cubicBezTo>
                  <a:pt x="1345075" y="711239"/>
                  <a:pt x="1321231" y="711239"/>
                  <a:pt x="1310104" y="702231"/>
                </a:cubicBezTo>
                <a:cubicBezTo>
                  <a:pt x="1294208" y="695873"/>
                  <a:pt x="1280432" y="686865"/>
                  <a:pt x="1267186" y="676268"/>
                </a:cubicBezTo>
                <a:cubicBezTo>
                  <a:pt x="1262417" y="673089"/>
                  <a:pt x="1258178" y="669910"/>
                  <a:pt x="1252880" y="666731"/>
                </a:cubicBezTo>
                <a:cubicBezTo>
                  <a:pt x="1226387" y="649246"/>
                  <a:pt x="1203073" y="626992"/>
                  <a:pt x="1174461" y="613215"/>
                </a:cubicBezTo>
                <a:cubicBezTo>
                  <a:pt x="1169692" y="612156"/>
                  <a:pt x="1164923" y="611626"/>
                  <a:pt x="1160684" y="612685"/>
                </a:cubicBezTo>
                <a:cubicBezTo>
                  <a:pt x="1154326" y="603678"/>
                  <a:pt x="1147438" y="595200"/>
                  <a:pt x="1138430" y="589372"/>
                </a:cubicBezTo>
                <a:cubicBezTo>
                  <a:pt x="1140020" y="586193"/>
                  <a:pt x="1141080" y="583013"/>
                  <a:pt x="1141610" y="579304"/>
                </a:cubicBezTo>
                <a:cubicBezTo>
                  <a:pt x="1141080" y="576125"/>
                  <a:pt x="1141080" y="573476"/>
                  <a:pt x="1140550" y="570827"/>
                </a:cubicBezTo>
                <a:cubicBezTo>
                  <a:pt x="1129423" y="552812"/>
                  <a:pt x="1132602" y="531617"/>
                  <a:pt x="1125714" y="512542"/>
                </a:cubicBezTo>
                <a:cubicBezTo>
                  <a:pt x="1126244" y="511483"/>
                  <a:pt x="1127304" y="510423"/>
                  <a:pt x="1128363" y="509363"/>
                </a:cubicBezTo>
                <a:cubicBezTo>
                  <a:pt x="1144789" y="496117"/>
                  <a:pt x="1136311" y="472273"/>
                  <a:pt x="1149558" y="457437"/>
                </a:cubicBezTo>
                <a:cubicBezTo>
                  <a:pt x="1200424" y="424586"/>
                  <a:pt x="1193536" y="376369"/>
                  <a:pt x="1185058" y="327622"/>
                </a:cubicBezTo>
                <a:cubicBezTo>
                  <a:pt x="1161744" y="317555"/>
                  <a:pt x="1145849" y="304309"/>
                  <a:pt x="1151677" y="274107"/>
                </a:cubicBezTo>
                <a:cubicBezTo>
                  <a:pt x="1158035" y="241256"/>
                  <a:pt x="1153266" y="208405"/>
                  <a:pt x="1144259" y="176613"/>
                </a:cubicBezTo>
                <a:cubicBezTo>
                  <a:pt x="1133132" y="171315"/>
                  <a:pt x="1122535" y="166016"/>
                  <a:pt x="1111408" y="160717"/>
                </a:cubicBezTo>
                <a:cubicBezTo>
                  <a:pt x="1093923" y="139523"/>
                  <a:pt x="1076967" y="118859"/>
                  <a:pt x="1059482" y="97665"/>
                </a:cubicBezTo>
                <a:cubicBezTo>
                  <a:pt x="1052594" y="79649"/>
                  <a:pt x="1039347" y="67993"/>
                  <a:pt x="1022922" y="59515"/>
                </a:cubicBezTo>
                <a:cubicBezTo>
                  <a:pt x="1022392" y="55276"/>
                  <a:pt x="1021862" y="51567"/>
                  <a:pt x="1021332" y="47328"/>
                </a:cubicBezTo>
                <a:cubicBezTo>
                  <a:pt x="1010205" y="42559"/>
                  <a:pt x="999078" y="37791"/>
                  <a:pt x="988481" y="33552"/>
                </a:cubicBezTo>
                <a:cubicBezTo>
                  <a:pt x="985302" y="16067"/>
                  <a:pt x="992190" y="-13076"/>
                  <a:pt x="957219" y="6529"/>
                </a:cubicBezTo>
                <a:cubicBezTo>
                  <a:pt x="955630" y="10238"/>
                  <a:pt x="952451" y="11828"/>
                  <a:pt x="948742" y="10768"/>
                </a:cubicBezTo>
                <a:cubicBezTo>
                  <a:pt x="923838" y="17126"/>
                  <a:pt x="911122" y="34612"/>
                  <a:pt x="904764" y="57925"/>
                </a:cubicBezTo>
                <a:lnTo>
                  <a:pt x="904764" y="57925"/>
                </a:lnTo>
                <a:cubicBezTo>
                  <a:pt x="904764" y="57925"/>
                  <a:pt x="904764" y="57925"/>
                  <a:pt x="904764" y="57925"/>
                </a:cubicBezTo>
                <a:cubicBezTo>
                  <a:pt x="881450" y="84948"/>
                  <a:pt x="853897" y="108791"/>
                  <a:pt x="856546" y="149590"/>
                </a:cubicBezTo>
                <a:cubicBezTo>
                  <a:pt x="835352" y="185091"/>
                  <a:pt x="832173" y="226420"/>
                  <a:pt x="818397" y="264569"/>
                </a:cubicBezTo>
                <a:cubicBezTo>
                  <a:pt x="796673" y="276756"/>
                  <a:pt x="775478" y="288943"/>
                  <a:pt x="753754" y="301130"/>
                </a:cubicBezTo>
                <a:cubicBezTo>
                  <a:pt x="730441" y="305368"/>
                  <a:pt x="711366" y="315966"/>
                  <a:pt x="701298" y="338749"/>
                </a:cubicBezTo>
                <a:cubicBezTo>
                  <a:pt x="693351" y="339279"/>
                  <a:pt x="685933" y="340339"/>
                  <a:pt x="677985" y="340869"/>
                </a:cubicBezTo>
                <a:cubicBezTo>
                  <a:pt x="645134" y="346697"/>
                  <a:pt x="622350" y="367892"/>
                  <a:pt x="599566" y="389616"/>
                </a:cubicBezTo>
                <a:cubicBezTo>
                  <a:pt x="591618" y="393855"/>
                  <a:pt x="584200" y="398623"/>
                  <a:pt x="576252" y="402862"/>
                </a:cubicBezTo>
                <a:cubicBezTo>
                  <a:pt x="543401" y="413459"/>
                  <a:pt x="510550" y="423526"/>
                  <a:pt x="489356" y="454258"/>
                </a:cubicBezTo>
                <a:cubicBezTo>
                  <a:pt x="485117" y="455318"/>
                  <a:pt x="483527" y="457967"/>
                  <a:pt x="485117" y="462206"/>
                </a:cubicBezTo>
                <a:cubicBezTo>
                  <a:pt x="451206" y="471743"/>
                  <a:pt x="418355" y="477572"/>
                  <a:pt x="388153" y="452139"/>
                </a:cubicBezTo>
                <a:cubicBezTo>
                  <a:pt x="352653" y="426706"/>
                  <a:pt x="345235" y="456378"/>
                  <a:pt x="334638" y="479691"/>
                </a:cubicBezTo>
                <a:cubicBezTo>
                  <a:pt x="334638" y="479691"/>
                  <a:pt x="334638" y="479691"/>
                  <a:pt x="334638" y="479691"/>
                </a:cubicBezTo>
                <a:cubicBezTo>
                  <a:pt x="330399" y="480751"/>
                  <a:pt x="326690" y="481811"/>
                  <a:pt x="322451" y="483400"/>
                </a:cubicBezTo>
                <a:cubicBezTo>
                  <a:pt x="294898" y="496647"/>
                  <a:pt x="274764" y="518371"/>
                  <a:pt x="256749" y="542744"/>
                </a:cubicBezTo>
                <a:cubicBezTo>
                  <a:pt x="248271" y="546983"/>
                  <a:pt x="240323" y="551222"/>
                  <a:pt x="231845" y="555991"/>
                </a:cubicBezTo>
                <a:cubicBezTo>
                  <a:pt x="183628" y="550692"/>
                  <a:pt x="166673" y="581424"/>
                  <a:pt x="156076" y="620103"/>
                </a:cubicBezTo>
                <a:cubicBezTo>
                  <a:pt x="147068" y="628581"/>
                  <a:pt x="138591" y="636529"/>
                  <a:pt x="129583" y="645007"/>
                </a:cubicBezTo>
                <a:cubicBezTo>
                  <a:pt x="81366" y="660902"/>
                  <a:pt x="48515" y="697992"/>
                  <a:pt x="22022" y="737202"/>
                </a:cubicBezTo>
                <a:cubicBezTo>
                  <a:pt x="-21426" y="802374"/>
                  <a:pt x="1887" y="875494"/>
                  <a:pt x="70239" y="910465"/>
                </a:cubicBezTo>
                <a:cubicBezTo>
                  <a:pt x="76067" y="911525"/>
                  <a:pt x="82426" y="912584"/>
                  <a:pt x="88254" y="913644"/>
                </a:cubicBezTo>
                <a:lnTo>
                  <a:pt x="88254" y="913644"/>
                </a:lnTo>
                <a:cubicBezTo>
                  <a:pt x="134352" y="949145"/>
                  <a:pt x="189457" y="962391"/>
                  <a:pt x="244032" y="976167"/>
                </a:cubicBezTo>
                <a:cubicBezTo>
                  <a:pt x="242972" y="978817"/>
                  <a:pt x="244032" y="980406"/>
                  <a:pt x="246681" y="980936"/>
                </a:cubicBezTo>
                <a:cubicBezTo>
                  <a:pt x="251980" y="985175"/>
                  <a:pt x="258338" y="987824"/>
                  <a:pt x="264696" y="989414"/>
                </a:cubicBezTo>
                <a:cubicBezTo>
                  <a:pt x="269995" y="989414"/>
                  <a:pt x="275823" y="989414"/>
                  <a:pt x="281122" y="989944"/>
                </a:cubicBezTo>
                <a:cubicBezTo>
                  <a:pt x="311324" y="998421"/>
                  <a:pt x="346294" y="991533"/>
                  <a:pt x="372257" y="1013257"/>
                </a:cubicBezTo>
                <a:cubicBezTo>
                  <a:pt x="391332" y="1033922"/>
                  <a:pt x="417825" y="1034451"/>
                  <a:pt x="442728" y="1040280"/>
                </a:cubicBezTo>
                <a:cubicBezTo>
                  <a:pt x="455445" y="1041340"/>
                  <a:pt x="468161" y="1041340"/>
                  <a:pt x="480878" y="1038690"/>
                </a:cubicBezTo>
                <a:cubicBezTo>
                  <a:pt x="487236" y="1037101"/>
                  <a:pt x="493065" y="1034451"/>
                  <a:pt x="497833" y="1030743"/>
                </a:cubicBezTo>
                <a:cubicBezTo>
                  <a:pt x="498363" y="1029683"/>
                  <a:pt x="499423" y="1028623"/>
                  <a:pt x="499423" y="1028093"/>
                </a:cubicBezTo>
                <a:cubicBezTo>
                  <a:pt x="499953" y="1028093"/>
                  <a:pt x="501013" y="1028093"/>
                  <a:pt x="501543" y="1028093"/>
                </a:cubicBezTo>
                <a:cubicBezTo>
                  <a:pt x="513729" y="1036571"/>
                  <a:pt x="526976" y="1040280"/>
                  <a:pt x="541282" y="1038690"/>
                </a:cubicBezTo>
                <a:cubicBezTo>
                  <a:pt x="542341" y="1039750"/>
                  <a:pt x="543401" y="1040810"/>
                  <a:pt x="544461" y="1041869"/>
                </a:cubicBezTo>
                <a:cubicBezTo>
                  <a:pt x="551879" y="1049288"/>
                  <a:pt x="560357" y="1055646"/>
                  <a:pt x="568305" y="1062534"/>
                </a:cubicBezTo>
                <a:cubicBezTo>
                  <a:pt x="581551" y="1075250"/>
                  <a:pt x="591618" y="1090616"/>
                  <a:pt x="606984" y="1101743"/>
                </a:cubicBezTo>
                <a:cubicBezTo>
                  <a:pt x="610693" y="1104393"/>
                  <a:pt x="613872" y="1107042"/>
                  <a:pt x="616521" y="1110221"/>
                </a:cubicBezTo>
                <a:cubicBezTo>
                  <a:pt x="618641" y="1116579"/>
                  <a:pt x="620760" y="1122938"/>
                  <a:pt x="624999" y="1128236"/>
                </a:cubicBezTo>
                <a:cubicBezTo>
                  <a:pt x="626589" y="1133005"/>
                  <a:pt x="627648" y="1137774"/>
                  <a:pt x="629238" y="1142542"/>
                </a:cubicBezTo>
                <a:cubicBezTo>
                  <a:pt x="634007" y="1156319"/>
                  <a:pt x="637716" y="1170095"/>
                  <a:pt x="644604" y="1182811"/>
                </a:cubicBezTo>
                <a:cubicBezTo>
                  <a:pt x="651492" y="1194998"/>
                  <a:pt x="660500" y="1205595"/>
                  <a:pt x="668447" y="1216722"/>
                </a:cubicBezTo>
                <a:cubicBezTo>
                  <a:pt x="660500" y="1233678"/>
                  <a:pt x="668977" y="1251693"/>
                  <a:pt x="672686" y="1269178"/>
                </a:cubicBezTo>
                <a:cubicBezTo>
                  <a:pt x="678515" y="1295671"/>
                  <a:pt x="682753" y="1321634"/>
                  <a:pt x="674806" y="1348657"/>
                </a:cubicBezTo>
                <a:cubicBezTo>
                  <a:pt x="674276" y="1365082"/>
                  <a:pt x="674276" y="1381508"/>
                  <a:pt x="687522" y="1392635"/>
                </a:cubicBezTo>
                <a:cubicBezTo>
                  <a:pt x="676395" y="1402172"/>
                  <a:pt x="672686" y="1415948"/>
                  <a:pt x="665268" y="1427605"/>
                </a:cubicBezTo>
                <a:cubicBezTo>
                  <a:pt x="649902" y="1455158"/>
                  <a:pt x="629768" y="1479531"/>
                  <a:pt x="617051" y="1508144"/>
                </a:cubicBezTo>
                <a:cubicBezTo>
                  <a:pt x="611223" y="1524569"/>
                  <a:pt x="604865" y="1540995"/>
                  <a:pt x="605395" y="1558480"/>
                </a:cubicBezTo>
                <a:cubicBezTo>
                  <a:pt x="606454" y="1564308"/>
                  <a:pt x="609633" y="1569077"/>
                  <a:pt x="614402" y="1572786"/>
                </a:cubicBezTo>
                <a:cubicBezTo>
                  <a:pt x="614932" y="1572786"/>
                  <a:pt x="615992" y="1572786"/>
                  <a:pt x="616521" y="1572786"/>
                </a:cubicBezTo>
                <a:cubicBezTo>
                  <a:pt x="615992" y="1574376"/>
                  <a:pt x="615992" y="1575435"/>
                  <a:pt x="615462" y="1577025"/>
                </a:cubicBezTo>
                <a:cubicBezTo>
                  <a:pt x="608044" y="1602458"/>
                  <a:pt x="646193" y="1632660"/>
                  <a:pt x="615462" y="1651735"/>
                </a:cubicBezTo>
                <a:cubicBezTo>
                  <a:pt x="578372" y="1675048"/>
                  <a:pt x="586850" y="1708430"/>
                  <a:pt x="582081" y="1739691"/>
                </a:cubicBezTo>
                <a:cubicBezTo>
                  <a:pt x="582081" y="1741281"/>
                  <a:pt x="582611" y="1742870"/>
                  <a:pt x="582611" y="1744460"/>
                </a:cubicBezTo>
                <a:cubicBezTo>
                  <a:pt x="542341" y="1764594"/>
                  <a:pt x="556648" y="1808572"/>
                  <a:pt x="553468" y="1845133"/>
                </a:cubicBezTo>
                <a:cubicBezTo>
                  <a:pt x="555588" y="1848842"/>
                  <a:pt x="557707" y="1850961"/>
                  <a:pt x="560886" y="1852551"/>
                </a:cubicBezTo>
                <a:cubicBezTo>
                  <a:pt x="528035" y="1880103"/>
                  <a:pt x="537043" y="1918253"/>
                  <a:pt x="535453" y="1954283"/>
                </a:cubicBezTo>
                <a:cubicBezTo>
                  <a:pt x="535453" y="1954283"/>
                  <a:pt x="535453" y="1954283"/>
                  <a:pt x="535453" y="1954283"/>
                </a:cubicBezTo>
                <a:cubicBezTo>
                  <a:pt x="526976" y="1954283"/>
                  <a:pt x="519028" y="1954283"/>
                  <a:pt x="510550" y="1954813"/>
                </a:cubicBezTo>
                <a:cubicBezTo>
                  <a:pt x="510550" y="1954813"/>
                  <a:pt x="510550" y="1954813"/>
                  <a:pt x="510550" y="1954813"/>
                </a:cubicBezTo>
                <a:cubicBezTo>
                  <a:pt x="510550" y="1954813"/>
                  <a:pt x="510550" y="1954813"/>
                  <a:pt x="510550" y="1954813"/>
                </a:cubicBezTo>
                <a:cubicBezTo>
                  <a:pt x="516378" y="1925141"/>
                  <a:pt x="529095" y="1895999"/>
                  <a:pt x="522207" y="1864207"/>
                </a:cubicBezTo>
                <a:cubicBezTo>
                  <a:pt x="514789" y="1877454"/>
                  <a:pt x="507371" y="1891230"/>
                  <a:pt x="500483" y="1904477"/>
                </a:cubicBezTo>
                <a:cubicBezTo>
                  <a:pt x="477169" y="1922492"/>
                  <a:pt x="476639" y="1949514"/>
                  <a:pt x="472400" y="1974947"/>
                </a:cubicBezTo>
                <a:cubicBezTo>
                  <a:pt x="472400" y="1981306"/>
                  <a:pt x="473460" y="1987664"/>
                  <a:pt x="476109" y="1993492"/>
                </a:cubicBezTo>
                <a:cubicBezTo>
                  <a:pt x="474520" y="1995612"/>
                  <a:pt x="473460" y="1998261"/>
                  <a:pt x="471341" y="2000381"/>
                </a:cubicBezTo>
                <a:cubicBezTo>
                  <a:pt x="465512" y="2011508"/>
                  <a:pt x="464453" y="2022635"/>
                  <a:pt x="471871" y="2033232"/>
                </a:cubicBezTo>
                <a:cubicBezTo>
                  <a:pt x="470811" y="2034292"/>
                  <a:pt x="469751" y="2035351"/>
                  <a:pt x="468161" y="2036411"/>
                </a:cubicBezTo>
                <a:cubicBezTo>
                  <a:pt x="466572" y="2042239"/>
                  <a:pt x="466572" y="2047538"/>
                  <a:pt x="468691" y="2053366"/>
                </a:cubicBezTo>
                <a:cubicBezTo>
                  <a:pt x="475580" y="2063963"/>
                  <a:pt x="486177" y="2067672"/>
                  <a:pt x="497833" y="2070852"/>
                </a:cubicBezTo>
                <a:cubicBezTo>
                  <a:pt x="514789" y="2074031"/>
                  <a:pt x="531215" y="2082508"/>
                  <a:pt x="548170" y="2072441"/>
                </a:cubicBezTo>
                <a:cubicBezTo>
                  <a:pt x="549760" y="2072441"/>
                  <a:pt x="551349" y="2071911"/>
                  <a:pt x="552939" y="2071911"/>
                </a:cubicBezTo>
                <a:cubicBezTo>
                  <a:pt x="557707" y="2074561"/>
                  <a:pt x="562476" y="2077210"/>
                  <a:pt x="565125" y="2081449"/>
                </a:cubicBezTo>
                <a:cubicBezTo>
                  <a:pt x="578372" y="2089926"/>
                  <a:pt x="592148" y="2094165"/>
                  <a:pt x="605924" y="2085158"/>
                </a:cubicBezTo>
                <a:cubicBezTo>
                  <a:pt x="596917" y="2099464"/>
                  <a:pt x="596917" y="2115360"/>
                  <a:pt x="597976" y="2131785"/>
                </a:cubicBezTo>
                <a:cubicBezTo>
                  <a:pt x="598506" y="2138143"/>
                  <a:pt x="600096" y="2145032"/>
                  <a:pt x="601685" y="2151390"/>
                </a:cubicBezTo>
                <a:cubicBezTo>
                  <a:pt x="611223" y="2183181"/>
                  <a:pt x="605924" y="2216032"/>
                  <a:pt x="607514" y="2248884"/>
                </a:cubicBezTo>
                <a:cubicBezTo>
                  <a:pt x="608044" y="2262130"/>
                  <a:pt x="609633" y="2275906"/>
                  <a:pt x="613342" y="2288623"/>
                </a:cubicBezTo>
                <a:cubicBezTo>
                  <a:pt x="624999" y="2335250"/>
                  <a:pt x="617051" y="2382407"/>
                  <a:pt x="620230" y="2429565"/>
                </a:cubicBezTo>
                <a:cubicBezTo>
                  <a:pt x="620760" y="2439632"/>
                  <a:pt x="622350" y="2449169"/>
                  <a:pt x="624999" y="2458707"/>
                </a:cubicBezTo>
                <a:cubicBezTo>
                  <a:pt x="629768" y="2473543"/>
                  <a:pt x="632947" y="2488909"/>
                  <a:pt x="633477" y="2504275"/>
                </a:cubicBezTo>
                <a:cubicBezTo>
                  <a:pt x="636126" y="2531827"/>
                  <a:pt x="645134" y="2558320"/>
                  <a:pt x="648843" y="2585872"/>
                </a:cubicBezTo>
                <a:cubicBezTo>
                  <a:pt x="650962" y="2591701"/>
                  <a:pt x="653611" y="2597529"/>
                  <a:pt x="657320" y="2602298"/>
                </a:cubicBezTo>
                <a:cubicBezTo>
                  <a:pt x="658380" y="2602828"/>
                  <a:pt x="658910" y="2603358"/>
                  <a:pt x="659970" y="2603888"/>
                </a:cubicBezTo>
                <a:cubicBezTo>
                  <a:pt x="660500" y="2608656"/>
                  <a:pt x="661559" y="2613425"/>
                  <a:pt x="663149" y="2618194"/>
                </a:cubicBezTo>
                <a:cubicBezTo>
                  <a:pt x="663679" y="2621903"/>
                  <a:pt x="664208" y="2625612"/>
                  <a:pt x="664738" y="2628791"/>
                </a:cubicBezTo>
                <a:cubicBezTo>
                  <a:pt x="661029" y="2636209"/>
                  <a:pt x="659970" y="2644157"/>
                  <a:pt x="658910" y="2652634"/>
                </a:cubicBezTo>
                <a:cubicBezTo>
                  <a:pt x="658380" y="2663232"/>
                  <a:pt x="657850" y="2673299"/>
                  <a:pt x="658380" y="2683896"/>
                </a:cubicBezTo>
                <a:cubicBezTo>
                  <a:pt x="658910" y="2698202"/>
                  <a:pt x="660500" y="2711979"/>
                  <a:pt x="664208" y="2725225"/>
                </a:cubicBezTo>
                <a:cubicBezTo>
                  <a:pt x="675336" y="2774502"/>
                  <a:pt x="667918" y="2824838"/>
                  <a:pt x="669507" y="2874644"/>
                </a:cubicBezTo>
                <a:cubicBezTo>
                  <a:pt x="670037" y="2930279"/>
                  <a:pt x="667918" y="2985914"/>
                  <a:pt x="671627" y="3041549"/>
                </a:cubicBezTo>
                <a:cubicBezTo>
                  <a:pt x="685933" y="3086057"/>
                  <a:pt x="682224" y="3131625"/>
                  <a:pt x="683813" y="3177193"/>
                </a:cubicBezTo>
                <a:cubicBezTo>
                  <a:pt x="684343" y="3187790"/>
                  <a:pt x="685933" y="3197857"/>
                  <a:pt x="689642" y="3207395"/>
                </a:cubicBezTo>
                <a:cubicBezTo>
                  <a:pt x="693881" y="3218522"/>
                  <a:pt x="699709" y="3228589"/>
                  <a:pt x="710306" y="3234947"/>
                </a:cubicBezTo>
                <a:cubicBezTo>
                  <a:pt x="701828" y="3239186"/>
                  <a:pt x="695470" y="3246074"/>
                  <a:pt x="692291" y="3255612"/>
                </a:cubicBezTo>
                <a:cubicBezTo>
                  <a:pt x="691231" y="3291642"/>
                  <a:pt x="698119" y="3327672"/>
                  <a:pt x="697590" y="3363702"/>
                </a:cubicBezTo>
                <a:cubicBezTo>
                  <a:pt x="700769" y="3390195"/>
                  <a:pt x="708717" y="3414569"/>
                  <a:pt x="724082" y="3436823"/>
                </a:cubicBezTo>
                <a:cubicBezTo>
                  <a:pt x="727791" y="3456957"/>
                  <a:pt x="732030" y="3477092"/>
                  <a:pt x="735739" y="3497226"/>
                </a:cubicBezTo>
                <a:cubicBezTo>
                  <a:pt x="735739" y="3497226"/>
                  <a:pt x="735739" y="3497226"/>
                  <a:pt x="735739" y="3497226"/>
                </a:cubicBezTo>
                <a:cubicBezTo>
                  <a:pt x="736799" y="3508353"/>
                  <a:pt x="737859" y="3519480"/>
                  <a:pt x="738388" y="3530077"/>
                </a:cubicBezTo>
                <a:lnTo>
                  <a:pt x="738388" y="3530077"/>
                </a:lnTo>
                <a:cubicBezTo>
                  <a:pt x="737859" y="3547033"/>
                  <a:pt x="737859" y="3563988"/>
                  <a:pt x="737329" y="3580944"/>
                </a:cubicBezTo>
                <a:cubicBezTo>
                  <a:pt x="737859" y="3585183"/>
                  <a:pt x="737859" y="3589422"/>
                  <a:pt x="738388" y="3593660"/>
                </a:cubicBezTo>
                <a:cubicBezTo>
                  <a:pt x="735739" y="3617504"/>
                  <a:pt x="737329" y="3640288"/>
                  <a:pt x="748456" y="3662012"/>
                </a:cubicBezTo>
                <a:cubicBezTo>
                  <a:pt x="743157" y="3677908"/>
                  <a:pt x="745277" y="3693273"/>
                  <a:pt x="751635" y="3708109"/>
                </a:cubicBezTo>
                <a:cubicBezTo>
                  <a:pt x="763292" y="3747849"/>
                  <a:pt x="775478" y="3787058"/>
                  <a:pt x="787135" y="3826797"/>
                </a:cubicBezTo>
                <a:cubicBezTo>
                  <a:pt x="785016" y="3830506"/>
                  <a:pt x="785546" y="3833156"/>
                  <a:pt x="789255" y="3835805"/>
                </a:cubicBezTo>
                <a:cubicBezTo>
                  <a:pt x="788195" y="3842693"/>
                  <a:pt x="787665" y="3849581"/>
                  <a:pt x="786606" y="3856469"/>
                </a:cubicBezTo>
                <a:cubicBezTo>
                  <a:pt x="765941" y="3864947"/>
                  <a:pt x="750575" y="3880313"/>
                  <a:pt x="737859" y="3898328"/>
                </a:cubicBezTo>
                <a:cubicBezTo>
                  <a:pt x="723553" y="3900977"/>
                  <a:pt x="716135" y="3910515"/>
                  <a:pt x="711896" y="3923231"/>
                </a:cubicBezTo>
                <a:cubicBezTo>
                  <a:pt x="698649" y="3933829"/>
                  <a:pt x="683813" y="3942836"/>
                  <a:pt x="686992" y="3963500"/>
                </a:cubicBezTo>
                <a:cubicBezTo>
                  <a:pt x="677985" y="3974628"/>
                  <a:pt x="670567" y="3986284"/>
                  <a:pt x="676395" y="4002180"/>
                </a:cubicBezTo>
                <a:cubicBezTo>
                  <a:pt x="676395" y="4013837"/>
                  <a:pt x="676395" y="4025494"/>
                  <a:pt x="676925" y="4036621"/>
                </a:cubicBezTo>
                <a:cubicBezTo>
                  <a:pt x="701298" y="4041389"/>
                  <a:pt x="726202" y="4049337"/>
                  <a:pt x="751105" y="4040860"/>
                </a:cubicBezTo>
                <a:cubicBezTo>
                  <a:pt x="755344" y="4040860"/>
                  <a:pt x="759583" y="4040860"/>
                  <a:pt x="763822" y="4040330"/>
                </a:cubicBezTo>
                <a:cubicBezTo>
                  <a:pt x="784486" y="4039800"/>
                  <a:pt x="805151" y="4038740"/>
                  <a:pt x="825815" y="4038210"/>
                </a:cubicBezTo>
                <a:cubicBezTo>
                  <a:pt x="846479" y="4028143"/>
                  <a:pt x="871912" y="4028673"/>
                  <a:pt x="888868" y="4010658"/>
                </a:cubicBezTo>
                <a:cubicBezTo>
                  <a:pt x="893636" y="4007478"/>
                  <a:pt x="898405" y="4004829"/>
                  <a:pt x="903174" y="4001650"/>
                </a:cubicBezTo>
                <a:cubicBezTo>
                  <a:pt x="920659" y="3989993"/>
                  <a:pt x="928607" y="3972508"/>
                  <a:pt x="935495" y="3953963"/>
                </a:cubicBezTo>
                <a:cubicBezTo>
                  <a:pt x="948212" y="3953963"/>
                  <a:pt x="956690" y="3944426"/>
                  <a:pt x="966757" y="3938597"/>
                </a:cubicBezTo>
                <a:cubicBezTo>
                  <a:pt x="977884" y="3932239"/>
                  <a:pt x="985832" y="3918463"/>
                  <a:pt x="1001727" y="3924821"/>
                </a:cubicBezTo>
                <a:cubicBezTo>
                  <a:pt x="1036698" y="3913694"/>
                  <a:pt x="1015504" y="3879253"/>
                  <a:pt x="1028750" y="3859118"/>
                </a:cubicBezTo>
                <a:cubicBezTo>
                  <a:pt x="1029280" y="3851701"/>
                  <a:pt x="1029810" y="3844283"/>
                  <a:pt x="1030340" y="3836865"/>
                </a:cubicBezTo>
                <a:cubicBezTo>
                  <a:pt x="1087564" y="3836335"/>
                  <a:pt x="1055773" y="3893559"/>
                  <a:pt x="1080676" y="3914224"/>
                </a:cubicBezTo>
                <a:cubicBezTo>
                  <a:pt x="1107699" y="3935418"/>
                  <a:pt x="1150087" y="3917403"/>
                  <a:pt x="1172871" y="3950784"/>
                </a:cubicBezTo>
                <a:cubicBezTo>
                  <a:pt x="1181879" y="3977277"/>
                  <a:pt x="1204133" y="3993702"/>
                  <a:pt x="1221618" y="4013837"/>
                </a:cubicBezTo>
                <a:cubicBezTo>
                  <a:pt x="1225857" y="4013307"/>
                  <a:pt x="1230096" y="4013307"/>
                  <a:pt x="1234864" y="4012777"/>
                </a:cubicBezTo>
                <a:cubicBezTo>
                  <a:pt x="1288380" y="4030263"/>
                  <a:pt x="1340836" y="4063113"/>
                  <a:pt x="1399120" y="4028143"/>
                </a:cubicBezTo>
                <a:cubicBezTo>
                  <a:pt x="1421904" y="4006949"/>
                  <a:pt x="1410247" y="3985225"/>
                  <a:pt x="1400180" y="3962971"/>
                </a:cubicBezTo>
                <a:cubicBezTo>
                  <a:pt x="1400180" y="3962971"/>
                  <a:pt x="1400180" y="3962971"/>
                  <a:pt x="1400180" y="3962971"/>
                </a:cubicBezTo>
                <a:lnTo>
                  <a:pt x="1400180" y="3962971"/>
                </a:lnTo>
                <a:lnTo>
                  <a:pt x="1400180" y="3962971"/>
                </a:lnTo>
                <a:cubicBezTo>
                  <a:pt x="1398590" y="3955553"/>
                  <a:pt x="1397000" y="3948135"/>
                  <a:pt x="1395941" y="3940717"/>
                </a:cubicBezTo>
                <a:cubicBezTo>
                  <a:pt x="1392762" y="3939127"/>
                  <a:pt x="1389583" y="3939127"/>
                  <a:pt x="1385874" y="3939657"/>
                </a:cubicBezTo>
                <a:cubicBezTo>
                  <a:pt x="1381635" y="3935418"/>
                  <a:pt x="1377396" y="3930649"/>
                  <a:pt x="1373157" y="3926410"/>
                </a:cubicBezTo>
                <a:cubicBezTo>
                  <a:pt x="1363090" y="3902567"/>
                  <a:pt x="1344545" y="3887731"/>
                  <a:pt x="1321761" y="3877663"/>
                </a:cubicBezTo>
                <a:cubicBezTo>
                  <a:pt x="1321761" y="3877663"/>
                  <a:pt x="1321761" y="3877663"/>
                  <a:pt x="1321761" y="3877663"/>
                </a:cubicBezTo>
                <a:cubicBezTo>
                  <a:pt x="1310634" y="3868126"/>
                  <a:pt x="1299507" y="3858059"/>
                  <a:pt x="1288380" y="3848521"/>
                </a:cubicBezTo>
                <a:cubicBezTo>
                  <a:pt x="1287850" y="3836865"/>
                  <a:pt x="1287320" y="3825208"/>
                  <a:pt x="1286261" y="3813551"/>
                </a:cubicBezTo>
                <a:cubicBezTo>
                  <a:pt x="1286261" y="3813551"/>
                  <a:pt x="1286261" y="3813551"/>
                  <a:pt x="1286261" y="3813551"/>
                </a:cubicBezTo>
                <a:cubicBezTo>
                  <a:pt x="1309574" y="3799245"/>
                  <a:pt x="1297387" y="3776461"/>
                  <a:pt x="1297917" y="3757386"/>
                </a:cubicBezTo>
                <a:cubicBezTo>
                  <a:pt x="1299507" y="3682146"/>
                  <a:pt x="1294738" y="3606907"/>
                  <a:pt x="1307985" y="3532727"/>
                </a:cubicBezTo>
                <a:cubicBezTo>
                  <a:pt x="1309044" y="3524249"/>
                  <a:pt x="1309574" y="3515771"/>
                  <a:pt x="1310634" y="3507294"/>
                </a:cubicBezTo>
                <a:cubicBezTo>
                  <a:pt x="1320701" y="3483980"/>
                  <a:pt x="1327589" y="3460136"/>
                  <a:pt x="1324410" y="3434174"/>
                </a:cubicBezTo>
                <a:cubicBezTo>
                  <a:pt x="1346664" y="3368471"/>
                  <a:pt x="1336067" y="3302769"/>
                  <a:pt x="1324410" y="3237067"/>
                </a:cubicBezTo>
                <a:cubicBezTo>
                  <a:pt x="1324410" y="3237067"/>
                  <a:pt x="1324410" y="3237067"/>
                  <a:pt x="1324410" y="3237067"/>
                </a:cubicBezTo>
                <a:cubicBezTo>
                  <a:pt x="1326000" y="3212163"/>
                  <a:pt x="1327060" y="3187260"/>
                  <a:pt x="1328649" y="3162357"/>
                </a:cubicBezTo>
                <a:cubicBezTo>
                  <a:pt x="1331298" y="3155469"/>
                  <a:pt x="1331828" y="3148581"/>
                  <a:pt x="1330768" y="3141692"/>
                </a:cubicBezTo>
                <a:cubicBezTo>
                  <a:pt x="1319642" y="3087117"/>
                  <a:pt x="1321231" y="3029892"/>
                  <a:pt x="1311694" y="2975317"/>
                </a:cubicBezTo>
                <a:cubicBezTo>
                  <a:pt x="1312223" y="2965780"/>
                  <a:pt x="1313283" y="2956243"/>
                  <a:pt x="1315403" y="2946175"/>
                </a:cubicBezTo>
                <a:cubicBezTo>
                  <a:pt x="1330768" y="2921802"/>
                  <a:pt x="1327060" y="2895839"/>
                  <a:pt x="1322291" y="2869876"/>
                </a:cubicBezTo>
                <a:cubicBezTo>
                  <a:pt x="1320701" y="2865107"/>
                  <a:pt x="1319642" y="2860868"/>
                  <a:pt x="1318582" y="2856099"/>
                </a:cubicBezTo>
                <a:cubicBezTo>
                  <a:pt x="1339246" y="2816360"/>
                  <a:pt x="1318052" y="2769203"/>
                  <a:pt x="1332358" y="2728404"/>
                </a:cubicBezTo>
                <a:cubicBezTo>
                  <a:pt x="1334477" y="2718337"/>
                  <a:pt x="1335007" y="2707740"/>
                  <a:pt x="1335007" y="2697672"/>
                </a:cubicBezTo>
                <a:cubicBezTo>
                  <a:pt x="1337657" y="2657933"/>
                  <a:pt x="1341366" y="2618194"/>
                  <a:pt x="1340306" y="2577925"/>
                </a:cubicBezTo>
                <a:cubicBezTo>
                  <a:pt x="1340836" y="2547723"/>
                  <a:pt x="1337657" y="2517521"/>
                  <a:pt x="1347724" y="2488379"/>
                </a:cubicBezTo>
                <a:cubicBezTo>
                  <a:pt x="1352493" y="2460296"/>
                  <a:pt x="1355142" y="2432744"/>
                  <a:pt x="1347194" y="2404662"/>
                </a:cubicBezTo>
                <a:cubicBezTo>
                  <a:pt x="1349313" y="2404132"/>
                  <a:pt x="1350903" y="2403602"/>
                  <a:pt x="1353022" y="2402012"/>
                </a:cubicBezTo>
                <a:cubicBezTo>
                  <a:pt x="1360970" y="2393534"/>
                  <a:pt x="1366269" y="2383997"/>
                  <a:pt x="1368918" y="2372870"/>
                </a:cubicBezTo>
                <a:cubicBezTo>
                  <a:pt x="1369978" y="2365452"/>
                  <a:pt x="1368918" y="2358564"/>
                  <a:pt x="1364150" y="2353265"/>
                </a:cubicBezTo>
                <a:cubicBezTo>
                  <a:pt x="1376336" y="2358034"/>
                  <a:pt x="1387463" y="2351676"/>
                  <a:pt x="1399120" y="2346377"/>
                </a:cubicBezTo>
                <a:cubicBezTo>
                  <a:pt x="1406538" y="2342138"/>
                  <a:pt x="1413426" y="2336840"/>
                  <a:pt x="1420314" y="2331011"/>
                </a:cubicBezTo>
                <a:cubicBezTo>
                  <a:pt x="1438859" y="2313526"/>
                  <a:pt x="1463233" y="2302399"/>
                  <a:pt x="1478599" y="2281735"/>
                </a:cubicBezTo>
                <a:cubicBezTo>
                  <a:pt x="1481778" y="2276966"/>
                  <a:pt x="1484427" y="2271667"/>
                  <a:pt x="1486017" y="2266369"/>
                </a:cubicBezTo>
                <a:cubicBezTo>
                  <a:pt x="1490255" y="2246234"/>
                  <a:pt x="1490785" y="2226100"/>
                  <a:pt x="1486017" y="2206495"/>
                </a:cubicBezTo>
                <a:cubicBezTo>
                  <a:pt x="1484427" y="2202786"/>
                  <a:pt x="1482308" y="2199077"/>
                  <a:pt x="1480188" y="2195898"/>
                </a:cubicBezTo>
                <a:cubicBezTo>
                  <a:pt x="1480188" y="2195898"/>
                  <a:pt x="1480188" y="2195898"/>
                  <a:pt x="1480188" y="2195898"/>
                </a:cubicBezTo>
                <a:cubicBezTo>
                  <a:pt x="1496084" y="2172054"/>
                  <a:pt x="1516218" y="2150860"/>
                  <a:pt x="1526286" y="2123307"/>
                </a:cubicBezTo>
                <a:cubicBezTo>
                  <a:pt x="1527345" y="2076680"/>
                  <a:pt x="1543771" y="2030053"/>
                  <a:pt x="1531055" y="1982895"/>
                </a:cubicBezTo>
                <a:cubicBezTo>
                  <a:pt x="1529465" y="1972298"/>
                  <a:pt x="1528405" y="1961701"/>
                  <a:pt x="1526815" y="1951104"/>
                </a:cubicBezTo>
                <a:cubicBezTo>
                  <a:pt x="1531055" y="1948455"/>
                  <a:pt x="1535823" y="1945805"/>
                  <a:pt x="1541652" y="1943156"/>
                </a:cubicBezTo>
                <a:cubicBezTo>
                  <a:pt x="1562316" y="1907126"/>
                  <a:pt x="1560726" y="1870036"/>
                  <a:pt x="1544831" y="1832946"/>
                </a:cubicBezTo>
                <a:cubicBezTo>
                  <a:pt x="1544301" y="1832416"/>
                  <a:pt x="1543241" y="1831356"/>
                  <a:pt x="1542711" y="1830826"/>
                </a:cubicBezTo>
                <a:cubicBezTo>
                  <a:pt x="1542711" y="1830826"/>
                  <a:pt x="1543241" y="1830826"/>
                  <a:pt x="1543241" y="1830297"/>
                </a:cubicBezTo>
                <a:lnTo>
                  <a:pt x="1548540" y="1830826"/>
                </a:lnTo>
                <a:lnTo>
                  <a:pt x="1551719" y="1826588"/>
                </a:lnTo>
                <a:cubicBezTo>
                  <a:pt x="1551719" y="1826588"/>
                  <a:pt x="1551719" y="1826588"/>
                  <a:pt x="1551719" y="1826588"/>
                </a:cubicBezTo>
                <a:cubicBezTo>
                  <a:pt x="1551719" y="1826588"/>
                  <a:pt x="1557547" y="1827117"/>
                  <a:pt x="1557547" y="1827117"/>
                </a:cubicBezTo>
                <a:cubicBezTo>
                  <a:pt x="1557547" y="1827117"/>
                  <a:pt x="1562846" y="1826058"/>
                  <a:pt x="1562846" y="1826058"/>
                </a:cubicBezTo>
                <a:cubicBezTo>
                  <a:pt x="1563905" y="1816520"/>
                  <a:pt x="1564965" y="1806983"/>
                  <a:pt x="1566025" y="1797445"/>
                </a:cubicBezTo>
                <a:cubicBezTo>
                  <a:pt x="1566555" y="1795326"/>
                  <a:pt x="1566555" y="1793207"/>
                  <a:pt x="1567085" y="1791087"/>
                </a:cubicBezTo>
                <a:cubicBezTo>
                  <a:pt x="1571853" y="1783669"/>
                  <a:pt x="1574503" y="1775721"/>
                  <a:pt x="1573443" y="1766714"/>
                </a:cubicBezTo>
                <a:cubicBezTo>
                  <a:pt x="1572913" y="1764065"/>
                  <a:pt x="1571853" y="1761945"/>
                  <a:pt x="1570264" y="1759826"/>
                </a:cubicBezTo>
                <a:cubicBezTo>
                  <a:pt x="1570264" y="1759296"/>
                  <a:pt x="1570264" y="1758236"/>
                  <a:pt x="1570794" y="1757706"/>
                </a:cubicBezTo>
                <a:cubicBezTo>
                  <a:pt x="1570794" y="1751348"/>
                  <a:pt x="1569204" y="1745520"/>
                  <a:pt x="1565495" y="1740751"/>
                </a:cubicBezTo>
                <a:cubicBezTo>
                  <a:pt x="1565495" y="1740751"/>
                  <a:pt x="1565495" y="1740751"/>
                  <a:pt x="1565495" y="1740751"/>
                </a:cubicBezTo>
                <a:cubicBezTo>
                  <a:pt x="1593578" y="1739691"/>
                  <a:pt x="1588809" y="1715318"/>
                  <a:pt x="1593048" y="1697303"/>
                </a:cubicBezTo>
                <a:cubicBezTo>
                  <a:pt x="1593578" y="1687235"/>
                  <a:pt x="1593578" y="1677698"/>
                  <a:pt x="1593578" y="1667630"/>
                </a:cubicBezTo>
                <a:cubicBezTo>
                  <a:pt x="1593578" y="1661272"/>
                  <a:pt x="1593578" y="1654914"/>
                  <a:pt x="1593578" y="1648556"/>
                </a:cubicBezTo>
                <a:cubicBezTo>
                  <a:pt x="1593578" y="1639018"/>
                  <a:pt x="1594107" y="1629481"/>
                  <a:pt x="1594107" y="1620473"/>
                </a:cubicBezTo>
                <a:cubicBezTo>
                  <a:pt x="1594107" y="1614115"/>
                  <a:pt x="1594637" y="1607757"/>
                  <a:pt x="1594107" y="1601398"/>
                </a:cubicBezTo>
                <a:cubicBezTo>
                  <a:pt x="1595167" y="1554241"/>
                  <a:pt x="1591988" y="1506554"/>
                  <a:pt x="1595697" y="1459397"/>
                </a:cubicBezTo>
                <a:cubicBezTo>
                  <a:pt x="1596227" y="1453038"/>
                  <a:pt x="1596227" y="1446680"/>
                  <a:pt x="1595167" y="1440322"/>
                </a:cubicBezTo>
                <a:cubicBezTo>
                  <a:pt x="1593578" y="1437673"/>
                  <a:pt x="1592518" y="1435023"/>
                  <a:pt x="1590928" y="1432374"/>
                </a:cubicBezTo>
                <a:cubicBezTo>
                  <a:pt x="1598876" y="1430784"/>
                  <a:pt x="1602055" y="1427605"/>
                  <a:pt x="1604175" y="1423366"/>
                </a:cubicBezTo>
                <a:close/>
                <a:moveTo>
                  <a:pt x="540222" y="2045948"/>
                </a:moveTo>
                <a:cubicBezTo>
                  <a:pt x="539692" y="2045418"/>
                  <a:pt x="539162" y="2045418"/>
                  <a:pt x="538633" y="2044889"/>
                </a:cubicBezTo>
                <a:cubicBezTo>
                  <a:pt x="539162" y="2044889"/>
                  <a:pt x="539692" y="2044359"/>
                  <a:pt x="540222" y="2044359"/>
                </a:cubicBezTo>
                <a:cubicBezTo>
                  <a:pt x="540752" y="2044889"/>
                  <a:pt x="540222" y="2045418"/>
                  <a:pt x="540222" y="2045948"/>
                </a:cubicBezTo>
                <a:close/>
                <a:moveTo>
                  <a:pt x="743687" y="3531667"/>
                </a:moveTo>
                <a:cubicBezTo>
                  <a:pt x="746336" y="3533787"/>
                  <a:pt x="748456" y="3535376"/>
                  <a:pt x="750575" y="3537496"/>
                </a:cubicBezTo>
                <a:cubicBezTo>
                  <a:pt x="747926" y="3536436"/>
                  <a:pt x="745277" y="3534846"/>
                  <a:pt x="743687" y="3531667"/>
                </a:cubicBezTo>
                <a:close/>
                <a:moveTo>
                  <a:pt x="860256" y="619574"/>
                </a:moveTo>
                <a:cubicBezTo>
                  <a:pt x="838001" y="658783"/>
                  <a:pt x="826875" y="707000"/>
                  <a:pt x="781307" y="727135"/>
                </a:cubicBezTo>
                <a:cubicBezTo>
                  <a:pt x="777598" y="723955"/>
                  <a:pt x="773889" y="720776"/>
                  <a:pt x="769650" y="718127"/>
                </a:cubicBezTo>
                <a:cubicBezTo>
                  <a:pt x="765941" y="716007"/>
                  <a:pt x="761702" y="713888"/>
                  <a:pt x="757993" y="712828"/>
                </a:cubicBezTo>
                <a:cubicBezTo>
                  <a:pt x="753225" y="708060"/>
                  <a:pt x="748986" y="703291"/>
                  <a:pt x="744217" y="698522"/>
                </a:cubicBezTo>
                <a:cubicBezTo>
                  <a:pt x="723553" y="676798"/>
                  <a:pt x="699179" y="679447"/>
                  <a:pt x="674276" y="689515"/>
                </a:cubicBezTo>
                <a:cubicBezTo>
                  <a:pt x="671627" y="692164"/>
                  <a:pt x="668977" y="694283"/>
                  <a:pt x="666328" y="696933"/>
                </a:cubicBezTo>
                <a:cubicBezTo>
                  <a:pt x="665798" y="697992"/>
                  <a:pt x="665798" y="698522"/>
                  <a:pt x="665268" y="699582"/>
                </a:cubicBezTo>
                <a:cubicBezTo>
                  <a:pt x="665798" y="700642"/>
                  <a:pt x="665798" y="701701"/>
                  <a:pt x="665798" y="702761"/>
                </a:cubicBezTo>
                <a:cubicBezTo>
                  <a:pt x="665798" y="706470"/>
                  <a:pt x="665268" y="708590"/>
                  <a:pt x="664208" y="708590"/>
                </a:cubicBezTo>
                <a:cubicBezTo>
                  <a:pt x="647783" y="721306"/>
                  <a:pt x="631357" y="734552"/>
                  <a:pt x="615462" y="747269"/>
                </a:cubicBezTo>
                <a:cubicBezTo>
                  <a:pt x="601156" y="761575"/>
                  <a:pt x="584730" y="763695"/>
                  <a:pt x="566185" y="755747"/>
                </a:cubicBezTo>
                <a:cubicBezTo>
                  <a:pt x="523796" y="749388"/>
                  <a:pt x="477699" y="797605"/>
                  <a:pt x="437960" y="747269"/>
                </a:cubicBezTo>
                <a:cubicBezTo>
                  <a:pt x="417295" y="713358"/>
                  <a:pt x="386034" y="747269"/>
                  <a:pt x="353183" y="734552"/>
                </a:cubicBezTo>
                <a:cubicBezTo>
                  <a:pt x="380735" y="705410"/>
                  <a:pt x="404049" y="682627"/>
                  <a:pt x="436900" y="669910"/>
                </a:cubicBezTo>
                <a:cubicBezTo>
                  <a:pt x="438490" y="672029"/>
                  <a:pt x="440609" y="674679"/>
                  <a:pt x="442198" y="676798"/>
                </a:cubicBezTo>
                <a:cubicBezTo>
                  <a:pt x="442198" y="676798"/>
                  <a:pt x="442198" y="677328"/>
                  <a:pt x="442198" y="677328"/>
                </a:cubicBezTo>
                <a:cubicBezTo>
                  <a:pt x="463923" y="658253"/>
                  <a:pt x="489356" y="642357"/>
                  <a:pt x="494654" y="610566"/>
                </a:cubicBezTo>
                <a:cubicBezTo>
                  <a:pt x="513729" y="611096"/>
                  <a:pt x="524326" y="597320"/>
                  <a:pt x="535453" y="584073"/>
                </a:cubicBezTo>
                <a:cubicBezTo>
                  <a:pt x="547640" y="537446"/>
                  <a:pt x="601156" y="544334"/>
                  <a:pt x="627648" y="516251"/>
                </a:cubicBezTo>
                <a:cubicBezTo>
                  <a:pt x="628708" y="516251"/>
                  <a:pt x="629238" y="516251"/>
                  <a:pt x="630298" y="516251"/>
                </a:cubicBezTo>
                <a:cubicBezTo>
                  <a:pt x="645134" y="513072"/>
                  <a:pt x="658910" y="507774"/>
                  <a:pt x="668447" y="495057"/>
                </a:cubicBezTo>
                <a:cubicBezTo>
                  <a:pt x="667918" y="493997"/>
                  <a:pt x="667388" y="492408"/>
                  <a:pt x="666858" y="491348"/>
                </a:cubicBezTo>
                <a:cubicBezTo>
                  <a:pt x="701828" y="465385"/>
                  <a:pt x="744217" y="446840"/>
                  <a:pt x="755344" y="399683"/>
                </a:cubicBezTo>
                <a:cubicBezTo>
                  <a:pt x="758523" y="396504"/>
                  <a:pt x="761702" y="393325"/>
                  <a:pt x="764352" y="389616"/>
                </a:cubicBezTo>
                <a:cubicBezTo>
                  <a:pt x="769650" y="380078"/>
                  <a:pt x="774419" y="370541"/>
                  <a:pt x="774949" y="360474"/>
                </a:cubicBezTo>
                <a:cubicBezTo>
                  <a:pt x="783956" y="367362"/>
                  <a:pt x="796143" y="370541"/>
                  <a:pt x="800382" y="382728"/>
                </a:cubicBezTo>
                <a:cubicBezTo>
                  <a:pt x="806210" y="403392"/>
                  <a:pt x="805151" y="426706"/>
                  <a:pt x="823696" y="442071"/>
                </a:cubicBezTo>
                <a:cubicBezTo>
                  <a:pt x="853367" y="450549"/>
                  <a:pt x="853367" y="475452"/>
                  <a:pt x="855487" y="499296"/>
                </a:cubicBezTo>
                <a:cubicBezTo>
                  <a:pt x="858136" y="514132"/>
                  <a:pt x="860256" y="528968"/>
                  <a:pt x="877211" y="535326"/>
                </a:cubicBezTo>
                <a:cubicBezTo>
                  <a:pt x="878271" y="535326"/>
                  <a:pt x="879860" y="535326"/>
                  <a:pt x="880920" y="535326"/>
                </a:cubicBezTo>
                <a:cubicBezTo>
                  <a:pt x="869793" y="555991"/>
                  <a:pt x="877741" y="573476"/>
                  <a:pt x="888338" y="590431"/>
                </a:cubicBezTo>
                <a:cubicBezTo>
                  <a:pt x="874562" y="595730"/>
                  <a:pt x="867144" y="607917"/>
                  <a:pt x="860256" y="619574"/>
                </a:cubicBezTo>
                <a:close/>
                <a:moveTo>
                  <a:pt x="996959" y="3086587"/>
                </a:moveTo>
                <a:cubicBezTo>
                  <a:pt x="992190" y="3073871"/>
                  <a:pt x="987951" y="3061154"/>
                  <a:pt x="983182" y="3048968"/>
                </a:cubicBezTo>
                <a:cubicBezTo>
                  <a:pt x="983182" y="3048968"/>
                  <a:pt x="986361" y="3047908"/>
                  <a:pt x="986361" y="3047908"/>
                </a:cubicBezTo>
                <a:cubicBezTo>
                  <a:pt x="986361" y="3013997"/>
                  <a:pt x="985832" y="2980086"/>
                  <a:pt x="985832" y="2946705"/>
                </a:cubicBezTo>
                <a:cubicBezTo>
                  <a:pt x="985832" y="2946705"/>
                  <a:pt x="985832" y="2946705"/>
                  <a:pt x="985832" y="2946705"/>
                </a:cubicBezTo>
                <a:cubicBezTo>
                  <a:pt x="985832" y="2946705"/>
                  <a:pt x="983182" y="2946705"/>
                  <a:pt x="983182" y="2946705"/>
                </a:cubicBezTo>
                <a:cubicBezTo>
                  <a:pt x="983182" y="2921272"/>
                  <a:pt x="983182" y="2896369"/>
                  <a:pt x="983182" y="2870935"/>
                </a:cubicBezTo>
                <a:cubicBezTo>
                  <a:pt x="983182" y="2870935"/>
                  <a:pt x="983182" y="2870935"/>
                  <a:pt x="983182" y="2870935"/>
                </a:cubicBezTo>
                <a:cubicBezTo>
                  <a:pt x="983182" y="2870935"/>
                  <a:pt x="983182" y="2870935"/>
                  <a:pt x="983182" y="2870935"/>
                </a:cubicBezTo>
                <a:cubicBezTo>
                  <a:pt x="984242" y="2849741"/>
                  <a:pt x="985302" y="2829077"/>
                  <a:pt x="985832" y="2807883"/>
                </a:cubicBezTo>
                <a:cubicBezTo>
                  <a:pt x="985302" y="2799405"/>
                  <a:pt x="984772" y="2790927"/>
                  <a:pt x="984242" y="2781920"/>
                </a:cubicBezTo>
                <a:cubicBezTo>
                  <a:pt x="985302" y="2780860"/>
                  <a:pt x="986361" y="2779270"/>
                  <a:pt x="987421" y="2778210"/>
                </a:cubicBezTo>
                <a:cubicBezTo>
                  <a:pt x="986361" y="2779270"/>
                  <a:pt x="985302" y="2780860"/>
                  <a:pt x="984242" y="2781920"/>
                </a:cubicBezTo>
                <a:cubicBezTo>
                  <a:pt x="984772" y="2766024"/>
                  <a:pt x="980003" y="2742180"/>
                  <a:pt x="1000138" y="2740591"/>
                </a:cubicBezTo>
                <a:cubicBezTo>
                  <a:pt x="1027690" y="2738471"/>
                  <a:pt x="1020272" y="2764434"/>
                  <a:pt x="1021862" y="2781920"/>
                </a:cubicBezTo>
                <a:cubicBezTo>
                  <a:pt x="1021862" y="2837025"/>
                  <a:pt x="1021862" y="2892130"/>
                  <a:pt x="1022392" y="2946705"/>
                </a:cubicBezTo>
                <a:cubicBezTo>
                  <a:pt x="1021862" y="2980086"/>
                  <a:pt x="1021862" y="3013467"/>
                  <a:pt x="1021332" y="3046848"/>
                </a:cubicBezTo>
                <a:cubicBezTo>
                  <a:pt x="1022922" y="3066453"/>
                  <a:pt x="1023451" y="3084998"/>
                  <a:pt x="996959" y="3086587"/>
                </a:cubicBezTo>
                <a:close/>
                <a:moveTo>
                  <a:pt x="1394351" y="1797445"/>
                </a:moveTo>
                <a:cubicBezTo>
                  <a:pt x="1395411" y="1811752"/>
                  <a:pt x="1391702" y="1826588"/>
                  <a:pt x="1390112" y="1840894"/>
                </a:cubicBezTo>
                <a:cubicBezTo>
                  <a:pt x="1371567" y="1841953"/>
                  <a:pt x="1354612" y="1840364"/>
                  <a:pt x="1351963" y="1816520"/>
                </a:cubicBezTo>
                <a:cubicBezTo>
                  <a:pt x="1352493" y="1811752"/>
                  <a:pt x="1353022" y="1806983"/>
                  <a:pt x="1353552" y="1802214"/>
                </a:cubicBezTo>
                <a:cubicBezTo>
                  <a:pt x="1353552" y="1802214"/>
                  <a:pt x="1353552" y="1802214"/>
                  <a:pt x="1353552" y="1802214"/>
                </a:cubicBezTo>
                <a:cubicBezTo>
                  <a:pt x="1341896" y="1783139"/>
                  <a:pt x="1337657" y="1762475"/>
                  <a:pt x="1337657" y="1740751"/>
                </a:cubicBezTo>
                <a:cubicBezTo>
                  <a:pt x="1337657" y="1740751"/>
                  <a:pt x="1337657" y="1740751"/>
                  <a:pt x="1337657" y="1740751"/>
                </a:cubicBezTo>
                <a:cubicBezTo>
                  <a:pt x="1337657" y="1740751"/>
                  <a:pt x="1337657" y="1740751"/>
                  <a:pt x="1337657" y="1740751"/>
                </a:cubicBezTo>
                <a:cubicBezTo>
                  <a:pt x="1321761" y="1706840"/>
                  <a:pt x="1328119" y="1671869"/>
                  <a:pt x="1330768" y="1636899"/>
                </a:cubicBezTo>
                <a:cubicBezTo>
                  <a:pt x="1330768" y="1636899"/>
                  <a:pt x="1330768" y="1636899"/>
                  <a:pt x="1330768" y="1636899"/>
                </a:cubicBezTo>
                <a:cubicBezTo>
                  <a:pt x="1334477" y="1617824"/>
                  <a:pt x="1307985" y="1607757"/>
                  <a:pt x="1316462" y="1587092"/>
                </a:cubicBezTo>
                <a:cubicBezTo>
                  <a:pt x="1314873" y="1582853"/>
                  <a:pt x="1313283" y="1579144"/>
                  <a:pt x="1311694" y="1574906"/>
                </a:cubicBezTo>
                <a:cubicBezTo>
                  <a:pt x="1291029" y="1545234"/>
                  <a:pt x="1306925" y="1519271"/>
                  <a:pt x="1319112" y="1492778"/>
                </a:cubicBezTo>
                <a:cubicBezTo>
                  <a:pt x="1316992" y="1481651"/>
                  <a:pt x="1315403" y="1469994"/>
                  <a:pt x="1313283" y="1458867"/>
                </a:cubicBezTo>
                <a:cubicBezTo>
                  <a:pt x="1312223" y="1447210"/>
                  <a:pt x="1311694" y="1436083"/>
                  <a:pt x="1310634" y="1424426"/>
                </a:cubicBezTo>
                <a:cubicBezTo>
                  <a:pt x="1310634" y="1424426"/>
                  <a:pt x="1310634" y="1424426"/>
                  <a:pt x="1310634" y="1424426"/>
                </a:cubicBezTo>
                <a:cubicBezTo>
                  <a:pt x="1310634" y="1424426"/>
                  <a:pt x="1310634" y="1424426"/>
                  <a:pt x="1310634" y="1424426"/>
                </a:cubicBezTo>
                <a:cubicBezTo>
                  <a:pt x="1301097" y="1391045"/>
                  <a:pt x="1311694" y="1360843"/>
                  <a:pt x="1326000" y="1331171"/>
                </a:cubicBezTo>
                <a:cubicBezTo>
                  <a:pt x="1326000" y="1331171"/>
                  <a:pt x="1326000" y="1331171"/>
                  <a:pt x="1326000" y="1331171"/>
                </a:cubicBezTo>
                <a:cubicBezTo>
                  <a:pt x="1321761" y="1327462"/>
                  <a:pt x="1317522" y="1324283"/>
                  <a:pt x="1313813" y="1320574"/>
                </a:cubicBezTo>
                <a:cubicBezTo>
                  <a:pt x="1314873" y="1302029"/>
                  <a:pt x="1321761" y="1285074"/>
                  <a:pt x="1342955" y="1287723"/>
                </a:cubicBezTo>
                <a:cubicBezTo>
                  <a:pt x="1364679" y="1290372"/>
                  <a:pt x="1364679" y="1310507"/>
                  <a:pt x="1364679" y="1327462"/>
                </a:cubicBezTo>
                <a:cubicBezTo>
                  <a:pt x="1364679" y="1362963"/>
                  <a:pt x="1363620" y="1398993"/>
                  <a:pt x="1363090" y="1434493"/>
                </a:cubicBezTo>
                <a:cubicBezTo>
                  <a:pt x="1363090" y="1434493"/>
                  <a:pt x="1363090" y="1434493"/>
                  <a:pt x="1363090" y="1434493"/>
                </a:cubicBezTo>
                <a:cubicBezTo>
                  <a:pt x="1363090" y="1434493"/>
                  <a:pt x="1363090" y="1434493"/>
                  <a:pt x="1363090" y="1434493"/>
                </a:cubicBezTo>
                <a:cubicBezTo>
                  <a:pt x="1362560" y="1441911"/>
                  <a:pt x="1362560" y="1449329"/>
                  <a:pt x="1362030" y="1456218"/>
                </a:cubicBezTo>
                <a:cubicBezTo>
                  <a:pt x="1375276" y="1509203"/>
                  <a:pt x="1376866" y="1563249"/>
                  <a:pt x="1375276" y="1617294"/>
                </a:cubicBezTo>
                <a:cubicBezTo>
                  <a:pt x="1376336" y="1628421"/>
                  <a:pt x="1377926" y="1639018"/>
                  <a:pt x="1378986" y="1650145"/>
                </a:cubicBezTo>
                <a:cubicBezTo>
                  <a:pt x="1378986" y="1650145"/>
                  <a:pt x="1378986" y="1650145"/>
                  <a:pt x="1378986" y="1650145"/>
                </a:cubicBezTo>
                <a:cubicBezTo>
                  <a:pt x="1378986" y="1650145"/>
                  <a:pt x="1378986" y="1650145"/>
                  <a:pt x="1378986" y="1650145"/>
                </a:cubicBezTo>
                <a:cubicBezTo>
                  <a:pt x="1419255" y="1695183"/>
                  <a:pt x="1390642" y="1748169"/>
                  <a:pt x="1394351" y="1797445"/>
                </a:cubicBezTo>
                <a:close/>
                <a:moveTo>
                  <a:pt x="1480718" y="785949"/>
                </a:moveTo>
                <a:cubicBezTo>
                  <a:pt x="1480718" y="785949"/>
                  <a:pt x="1480718" y="785419"/>
                  <a:pt x="1480718" y="785949"/>
                </a:cubicBezTo>
                <a:cubicBezTo>
                  <a:pt x="1480718" y="785419"/>
                  <a:pt x="1480718" y="785419"/>
                  <a:pt x="1480718" y="785949"/>
                </a:cubicBezTo>
                <a:cubicBezTo>
                  <a:pt x="1480718" y="785419"/>
                  <a:pt x="1480718" y="785419"/>
                  <a:pt x="1480718" y="785949"/>
                </a:cubicBezTo>
                <a:close/>
                <a:moveTo>
                  <a:pt x="1527875" y="1888051"/>
                </a:moveTo>
                <a:cubicBezTo>
                  <a:pt x="1528405" y="1886461"/>
                  <a:pt x="1528935" y="1885402"/>
                  <a:pt x="1529465" y="1883812"/>
                </a:cubicBezTo>
                <a:cubicBezTo>
                  <a:pt x="1533174" y="1882223"/>
                  <a:pt x="1531055" y="1889111"/>
                  <a:pt x="1527875" y="1888051"/>
                </a:cubicBezTo>
                <a:close/>
              </a:path>
            </a:pathLst>
          </a:custGeom>
          <a:solidFill>
            <a:srgbClr val="1C0102"/>
          </a:solidFill>
          <a:ln w="52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AB6D2B-A3DC-4383-9104-07BFAD786A38}"/>
              </a:ext>
            </a:extLst>
          </p:cNvPr>
          <p:cNvGrpSpPr/>
          <p:nvPr/>
        </p:nvGrpSpPr>
        <p:grpSpPr>
          <a:xfrm>
            <a:off x="986816" y="4254584"/>
            <a:ext cx="1881734" cy="1827334"/>
            <a:chOff x="986815" y="4254584"/>
            <a:chExt cx="1881734" cy="18273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CAFF7B-CEAA-4313-BE0D-FD6B1B365BF0}"/>
                </a:ext>
              </a:extLst>
            </p:cNvPr>
            <p:cNvSpPr txBox="1"/>
            <p:nvPr/>
          </p:nvSpPr>
          <p:spPr>
            <a:xfrm>
              <a:off x="986815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JAMES NORTON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4435B0-491D-42E8-A143-28BA937E32D5}"/>
                </a:ext>
              </a:extLst>
            </p:cNvPr>
            <p:cNvSpPr txBox="1"/>
            <p:nvPr/>
          </p:nvSpPr>
          <p:spPr>
            <a:xfrm>
              <a:off x="986815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519110-35DC-4FAB-ABE2-C382BE5FDF19}"/>
                </a:ext>
              </a:extLst>
            </p:cNvPr>
            <p:cNvSpPr txBox="1"/>
            <p:nvPr/>
          </p:nvSpPr>
          <p:spPr>
            <a:xfrm>
              <a:off x="986815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  <p:cxnSp>
          <p:nvCxnSpPr>
            <p:cNvPr id="11" name="Straight Connector 12">
              <a:extLst>
                <a:ext uri="{FF2B5EF4-FFF2-40B4-BE49-F238E27FC236}">
                  <a16:creationId xmlns:a16="http://schemas.microsoft.com/office/drawing/2014/main" id="{F3798764-5E57-4A2D-B1D7-1DEACE38CA31}"/>
                </a:ext>
              </a:extLst>
            </p:cNvPr>
            <p:cNvCxnSpPr/>
            <p:nvPr/>
          </p:nvCxnSpPr>
          <p:spPr>
            <a:xfrm>
              <a:off x="1423626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6CEB5-4752-4312-85EE-FD7D2ABAAA7A}"/>
                </a:ext>
              </a:extLst>
            </p:cNvPr>
            <p:cNvSpPr txBox="1"/>
            <p:nvPr/>
          </p:nvSpPr>
          <p:spPr>
            <a:xfrm>
              <a:off x="1356380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4013B8-985A-4C6E-8119-21183925C128}"/>
                </a:ext>
              </a:extLst>
            </p:cNvPr>
            <p:cNvSpPr txBox="1"/>
            <p:nvPr/>
          </p:nvSpPr>
          <p:spPr>
            <a:xfrm>
              <a:off x="1356380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14" name="Rounded Rectangle 1">
              <a:extLst>
                <a:ext uri="{FF2B5EF4-FFF2-40B4-BE49-F238E27FC236}">
                  <a16:creationId xmlns:a16="http://schemas.microsoft.com/office/drawing/2014/main" id="{A3A47E9A-5E64-4D46-BE9C-F3E30E2878EF}"/>
                </a:ext>
              </a:extLst>
            </p:cNvPr>
            <p:cNvSpPr/>
            <p:nvPr/>
          </p:nvSpPr>
          <p:spPr>
            <a:xfrm>
              <a:off x="1043048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A83E04FF-2FDA-47D0-A3E5-F0EE183D15B8}"/>
                </a:ext>
              </a:extLst>
            </p:cNvPr>
            <p:cNvSpPr/>
            <p:nvPr/>
          </p:nvSpPr>
          <p:spPr>
            <a:xfrm>
              <a:off x="1043046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5">
            <a:extLst>
              <a:ext uri="{FF2B5EF4-FFF2-40B4-BE49-F238E27FC236}">
                <a16:creationId xmlns:a16="http://schemas.microsoft.com/office/drawing/2014/main" id="{D3169048-6E4D-4D07-A442-DCD7B7F18E3B}"/>
              </a:ext>
            </a:extLst>
          </p:cNvPr>
          <p:cNvGrpSpPr/>
          <p:nvPr/>
        </p:nvGrpSpPr>
        <p:grpSpPr>
          <a:xfrm>
            <a:off x="3762030" y="4254584"/>
            <a:ext cx="1881734" cy="1827334"/>
            <a:chOff x="3762030" y="4254584"/>
            <a:chExt cx="1881734" cy="18273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5D9429-0943-4142-84E2-AB0722349C85}"/>
                </a:ext>
              </a:extLst>
            </p:cNvPr>
            <p:cNvSpPr txBox="1"/>
            <p:nvPr/>
          </p:nvSpPr>
          <p:spPr>
            <a:xfrm>
              <a:off x="3762030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</a:rPr>
                <a:t>JOHN FREEMAN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47908E-2785-4E60-870F-2B0A57770862}"/>
                </a:ext>
              </a:extLst>
            </p:cNvPr>
            <p:cNvSpPr txBox="1"/>
            <p:nvPr/>
          </p:nvSpPr>
          <p:spPr>
            <a:xfrm>
              <a:off x="3762030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BC7EA0-4A07-43BB-8B6D-9E7C3A5BBD88}"/>
                </a:ext>
              </a:extLst>
            </p:cNvPr>
            <p:cNvSpPr txBox="1"/>
            <p:nvPr/>
          </p:nvSpPr>
          <p:spPr>
            <a:xfrm>
              <a:off x="3762030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54A7CE2C-412D-43A7-AD0E-45447497AE82}"/>
                </a:ext>
              </a:extLst>
            </p:cNvPr>
            <p:cNvCxnSpPr/>
            <p:nvPr/>
          </p:nvCxnSpPr>
          <p:spPr>
            <a:xfrm>
              <a:off x="4198841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30C0A7-4F39-4811-B942-429442B75DE2}"/>
                </a:ext>
              </a:extLst>
            </p:cNvPr>
            <p:cNvSpPr txBox="1"/>
            <p:nvPr/>
          </p:nvSpPr>
          <p:spPr>
            <a:xfrm>
              <a:off x="4131595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1C9FEF-744B-4796-8F64-5210D27F8027}"/>
                </a:ext>
              </a:extLst>
            </p:cNvPr>
            <p:cNvSpPr txBox="1"/>
            <p:nvPr/>
          </p:nvSpPr>
          <p:spPr>
            <a:xfrm>
              <a:off x="4131595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23" name="Rounded Rectangle 1">
              <a:extLst>
                <a:ext uri="{FF2B5EF4-FFF2-40B4-BE49-F238E27FC236}">
                  <a16:creationId xmlns:a16="http://schemas.microsoft.com/office/drawing/2014/main" id="{04B6E46A-9358-4801-A543-CBDAB492E3D0}"/>
                </a:ext>
              </a:extLst>
            </p:cNvPr>
            <p:cNvSpPr/>
            <p:nvPr/>
          </p:nvSpPr>
          <p:spPr>
            <a:xfrm>
              <a:off x="3827354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8BAC9540-EC3B-4D88-B80A-AD49A39D4E05}"/>
                </a:ext>
              </a:extLst>
            </p:cNvPr>
            <p:cNvSpPr/>
            <p:nvPr/>
          </p:nvSpPr>
          <p:spPr>
            <a:xfrm>
              <a:off x="3827352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4">
            <a:extLst>
              <a:ext uri="{FF2B5EF4-FFF2-40B4-BE49-F238E27FC236}">
                <a16:creationId xmlns:a16="http://schemas.microsoft.com/office/drawing/2014/main" id="{F785D103-C8CF-4186-B674-656E5F14238B}"/>
              </a:ext>
            </a:extLst>
          </p:cNvPr>
          <p:cNvGrpSpPr/>
          <p:nvPr/>
        </p:nvGrpSpPr>
        <p:grpSpPr>
          <a:xfrm>
            <a:off x="6537246" y="4254584"/>
            <a:ext cx="1881734" cy="1827334"/>
            <a:chOff x="6537245" y="4254584"/>
            <a:chExt cx="1881734" cy="182733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131818-D19C-483A-8771-CB29F9A3DE43}"/>
                </a:ext>
              </a:extLst>
            </p:cNvPr>
            <p:cNvSpPr txBox="1"/>
            <p:nvPr/>
          </p:nvSpPr>
          <p:spPr>
            <a:xfrm>
              <a:off x="6537245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</a:rPr>
                <a:t>AMANDA JANE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FCE420-CCB9-4534-95C5-5BDAF00F17AB}"/>
                </a:ext>
              </a:extLst>
            </p:cNvPr>
            <p:cNvSpPr txBox="1"/>
            <p:nvPr/>
          </p:nvSpPr>
          <p:spPr>
            <a:xfrm>
              <a:off x="6537245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89DE3-B325-4EC1-A9D6-E4E6A6231C8D}"/>
                </a:ext>
              </a:extLst>
            </p:cNvPr>
            <p:cNvSpPr txBox="1"/>
            <p:nvPr/>
          </p:nvSpPr>
          <p:spPr>
            <a:xfrm>
              <a:off x="6537245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F27CD82A-1FA8-4E18-B58A-CD280247C773}"/>
                </a:ext>
              </a:extLst>
            </p:cNvPr>
            <p:cNvCxnSpPr/>
            <p:nvPr/>
          </p:nvCxnSpPr>
          <p:spPr>
            <a:xfrm>
              <a:off x="6974056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363C17-DBFD-4B37-A045-116A3E0996F0}"/>
                </a:ext>
              </a:extLst>
            </p:cNvPr>
            <p:cNvSpPr txBox="1"/>
            <p:nvPr/>
          </p:nvSpPr>
          <p:spPr>
            <a:xfrm>
              <a:off x="6906810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4413F7-D823-42D1-9221-56D9462F282B}"/>
                </a:ext>
              </a:extLst>
            </p:cNvPr>
            <p:cNvSpPr txBox="1"/>
            <p:nvPr/>
          </p:nvSpPr>
          <p:spPr>
            <a:xfrm>
              <a:off x="6906810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46B7F0C-4A50-466F-ADFC-3CA4E2AAFF7D}"/>
                </a:ext>
              </a:extLst>
            </p:cNvPr>
            <p:cNvSpPr/>
            <p:nvPr/>
          </p:nvSpPr>
          <p:spPr>
            <a:xfrm>
              <a:off x="6611660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AA5E587C-2D61-4AC6-A20D-29C51533925F}"/>
                </a:ext>
              </a:extLst>
            </p:cNvPr>
            <p:cNvSpPr/>
            <p:nvPr/>
          </p:nvSpPr>
          <p:spPr>
            <a:xfrm>
              <a:off x="6611658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">
            <a:extLst>
              <a:ext uri="{FF2B5EF4-FFF2-40B4-BE49-F238E27FC236}">
                <a16:creationId xmlns:a16="http://schemas.microsoft.com/office/drawing/2014/main" id="{78A159D9-2CC6-4CBC-A34B-7238B547C6B3}"/>
              </a:ext>
            </a:extLst>
          </p:cNvPr>
          <p:cNvGrpSpPr/>
          <p:nvPr/>
        </p:nvGrpSpPr>
        <p:grpSpPr>
          <a:xfrm>
            <a:off x="9312462" y="4254584"/>
            <a:ext cx="1881734" cy="1827334"/>
            <a:chOff x="9312461" y="4254584"/>
            <a:chExt cx="1881734" cy="18273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D3E894-85F2-42D2-8EAD-927E947D3BC7}"/>
                </a:ext>
              </a:extLst>
            </p:cNvPr>
            <p:cNvSpPr txBox="1"/>
            <p:nvPr/>
          </p:nvSpPr>
          <p:spPr>
            <a:xfrm>
              <a:off x="9312461" y="42545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</a:rPr>
                <a:t>HANS FAKER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43986F-BDBC-41CB-B8FC-EA9CDB346141}"/>
                </a:ext>
              </a:extLst>
            </p:cNvPr>
            <p:cNvSpPr txBox="1"/>
            <p:nvPr/>
          </p:nvSpPr>
          <p:spPr>
            <a:xfrm>
              <a:off x="9312461" y="4878572"/>
              <a:ext cx="18817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D4C53A-4C71-4B34-BC81-760FA965AE31}"/>
                </a:ext>
              </a:extLst>
            </p:cNvPr>
            <p:cNvSpPr txBox="1"/>
            <p:nvPr/>
          </p:nvSpPr>
          <p:spPr>
            <a:xfrm>
              <a:off x="9312461" y="4496984"/>
              <a:ext cx="18817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Expert</a:t>
              </a:r>
            </a:p>
          </p:txBody>
        </p: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CAE00774-BC7F-42BD-B3A9-AD5BBDBAD6A3}"/>
                </a:ext>
              </a:extLst>
            </p:cNvPr>
            <p:cNvCxnSpPr/>
            <p:nvPr/>
          </p:nvCxnSpPr>
          <p:spPr>
            <a:xfrm>
              <a:off x="9749272" y="4819657"/>
              <a:ext cx="10081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1482F6-AA78-4D5C-97C0-79170276ACE0}"/>
                </a:ext>
              </a:extLst>
            </p:cNvPr>
            <p:cNvSpPr txBox="1"/>
            <p:nvPr/>
          </p:nvSpPr>
          <p:spPr>
            <a:xfrm>
              <a:off x="9699610" y="5557912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/user name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0EF093-5624-4BA0-BBEF-3698791C136B}"/>
                </a:ext>
              </a:extLst>
            </p:cNvPr>
            <p:cNvSpPr txBox="1"/>
            <p:nvPr/>
          </p:nvSpPr>
          <p:spPr>
            <a:xfrm>
              <a:off x="9699610" y="5864526"/>
              <a:ext cx="144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@user name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14B00FF4-466A-4D43-816A-AF26AB6E75FD}"/>
                </a:ext>
              </a:extLst>
            </p:cNvPr>
            <p:cNvSpPr/>
            <p:nvPr/>
          </p:nvSpPr>
          <p:spPr>
            <a:xfrm>
              <a:off x="9395965" y="5525187"/>
              <a:ext cx="250117" cy="25011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353873" y="744319"/>
                  </a:moveTo>
                  <a:cubicBezTo>
                    <a:pt x="1178332" y="744319"/>
                    <a:pt x="1087406" y="796788"/>
                    <a:pt x="1036028" y="1062163"/>
                  </a:cubicBezTo>
                  <a:lnTo>
                    <a:pt x="1045607" y="2336569"/>
                  </a:lnTo>
                  <a:cubicBezTo>
                    <a:pt x="1103001" y="2818885"/>
                    <a:pt x="1426013" y="3108291"/>
                    <a:pt x="1837234" y="3193792"/>
                  </a:cubicBezTo>
                  <a:cubicBezTo>
                    <a:pt x="1872334" y="3208215"/>
                    <a:pt x="1910797" y="3215681"/>
                    <a:pt x="1951004" y="3215681"/>
                  </a:cubicBezTo>
                  <a:lnTo>
                    <a:pt x="2606128" y="3215681"/>
                  </a:lnTo>
                  <a:cubicBezTo>
                    <a:pt x="2781668" y="3215681"/>
                    <a:pt x="2923972" y="3073377"/>
                    <a:pt x="2923972" y="2897837"/>
                  </a:cubicBezTo>
                  <a:cubicBezTo>
                    <a:pt x="2923972" y="2722297"/>
                    <a:pt x="2781668" y="2579993"/>
                    <a:pt x="2606128" y="2579993"/>
                  </a:cubicBezTo>
                  <a:lnTo>
                    <a:pt x="1988542" y="2579993"/>
                  </a:lnTo>
                  <a:cubicBezTo>
                    <a:pt x="1825168" y="2556513"/>
                    <a:pt x="1683745" y="2426764"/>
                    <a:pt x="1671717" y="2258106"/>
                  </a:cubicBezTo>
                  <a:lnTo>
                    <a:pt x="1671717" y="1984920"/>
                  </a:lnTo>
                  <a:lnTo>
                    <a:pt x="2606125" y="1984920"/>
                  </a:lnTo>
                  <a:cubicBezTo>
                    <a:pt x="2781665" y="1984920"/>
                    <a:pt x="2923969" y="1842616"/>
                    <a:pt x="2923969" y="1667076"/>
                  </a:cubicBezTo>
                  <a:cubicBezTo>
                    <a:pt x="2923969" y="1491536"/>
                    <a:pt x="2781665" y="1349232"/>
                    <a:pt x="2606125" y="1349232"/>
                  </a:cubicBezTo>
                  <a:lnTo>
                    <a:pt x="1671717" y="1349232"/>
                  </a:lnTo>
                  <a:lnTo>
                    <a:pt x="1671717" y="1062163"/>
                  </a:lnTo>
                  <a:cubicBezTo>
                    <a:pt x="1671717" y="886623"/>
                    <a:pt x="1529413" y="744319"/>
                    <a:pt x="1353873" y="744319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0DBD02B2-60F5-4269-9530-96B5262EB537}"/>
                </a:ext>
              </a:extLst>
            </p:cNvPr>
            <p:cNvSpPr/>
            <p:nvPr/>
          </p:nvSpPr>
          <p:spPr>
            <a:xfrm>
              <a:off x="9395963" y="5831800"/>
              <a:ext cx="250118" cy="250118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4DE864-13A9-4FB4-A23F-4F1C0190269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096B2-8A0F-404E-82C6-4CE278EFA3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4E096D55-7D1F-4CE3-B477-ABBA1F1E509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33E7E521-DBC0-4C82-8C5C-211A45C7339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68FCA7D-9A2B-43FB-93F7-B6B6CF9DE555}"/>
              </a:ext>
            </a:extLst>
          </p:cNvPr>
          <p:cNvGrpSpPr/>
          <p:nvPr/>
        </p:nvGrpSpPr>
        <p:grpSpPr>
          <a:xfrm>
            <a:off x="5350598" y="784043"/>
            <a:ext cx="6152297" cy="3320267"/>
            <a:chOff x="6684461" y="1557820"/>
            <a:chExt cx="4942578" cy="2667407"/>
          </a:xfrm>
        </p:grpSpPr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B22BD65-E92C-4738-8FFD-269DA994B1DF}"/>
                </a:ext>
              </a:extLst>
            </p:cNvPr>
            <p:cNvSpPr/>
            <p:nvPr/>
          </p:nvSpPr>
          <p:spPr>
            <a:xfrm>
              <a:off x="6812723" y="1804571"/>
              <a:ext cx="4814316" cy="2420656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393861"/>
                <a:gd name="connsiteY0" fmla="*/ 669031 h 1778653"/>
                <a:gd name="connsiteX1" fmla="*/ 3057525 w 3393861"/>
                <a:gd name="connsiteY1" fmla="*/ 164206 h 1778653"/>
                <a:gd name="connsiteX2" fmla="*/ 2847072 w 3393861"/>
                <a:gd name="connsiteY2" fmla="*/ 1778653 h 1778653"/>
                <a:gd name="connsiteX0" fmla="*/ 0 w 3369466"/>
                <a:gd name="connsiteY0" fmla="*/ 669031 h 1819901"/>
                <a:gd name="connsiteX1" fmla="*/ 3057525 w 3369466"/>
                <a:gd name="connsiteY1" fmla="*/ 164206 h 1819901"/>
                <a:gd name="connsiteX2" fmla="*/ 2762112 w 3369466"/>
                <a:gd name="connsiteY2" fmla="*/ 1819901 h 1819901"/>
                <a:gd name="connsiteX0" fmla="*/ 0 w 3440883"/>
                <a:gd name="connsiteY0" fmla="*/ 669031 h 1819901"/>
                <a:gd name="connsiteX1" fmla="*/ 3057525 w 3440883"/>
                <a:gd name="connsiteY1" fmla="*/ 164206 h 1819901"/>
                <a:gd name="connsiteX2" fmla="*/ 2762112 w 3440883"/>
                <a:gd name="connsiteY2" fmla="*/ 1819901 h 181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0883" h="1819901">
                  <a:moveTo>
                    <a:pt x="0" y="669031"/>
                  </a:moveTo>
                  <a:cubicBezTo>
                    <a:pt x="1428750" y="961131"/>
                    <a:pt x="1943100" y="-470794"/>
                    <a:pt x="3057525" y="164206"/>
                  </a:cubicBezTo>
                  <a:cubicBezTo>
                    <a:pt x="3717925" y="605531"/>
                    <a:pt x="3463637" y="1742006"/>
                    <a:pt x="2762112" y="1819901"/>
                  </a:cubicBezTo>
                </a:path>
              </a:pathLst>
            </a:custGeom>
            <a:ln w="63500">
              <a:solidFill>
                <a:schemeClr val="accent2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44EAA71-BB1A-4FF7-A394-98E75BE4BD85}"/>
                </a:ext>
              </a:extLst>
            </p:cNvPr>
            <p:cNvSpPr/>
            <p:nvPr/>
          </p:nvSpPr>
          <p:spPr>
            <a:xfrm>
              <a:off x="6684461" y="2219267"/>
              <a:ext cx="4659255" cy="1888358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654429"/>
                <a:gd name="connsiteY0" fmla="*/ 516771 h 1733574"/>
                <a:gd name="connsiteX1" fmla="*/ 3268841 w 3654429"/>
                <a:gd name="connsiteY1" fmla="*/ 180999 h 1733574"/>
                <a:gd name="connsiteX2" fmla="*/ 3202166 w 3654429"/>
                <a:gd name="connsiteY2" fmla="*/ 1733574 h 1733574"/>
                <a:gd name="connsiteX0" fmla="*/ 0 w 3654429"/>
                <a:gd name="connsiteY0" fmla="*/ 484692 h 1701495"/>
                <a:gd name="connsiteX1" fmla="*/ 3268841 w 3654429"/>
                <a:gd name="connsiteY1" fmla="*/ 148920 h 1701495"/>
                <a:gd name="connsiteX2" fmla="*/ 3202166 w 3654429"/>
                <a:gd name="connsiteY2" fmla="*/ 1701495 h 1701495"/>
                <a:gd name="connsiteX0" fmla="*/ 0 w 3616261"/>
                <a:gd name="connsiteY0" fmla="*/ 484692 h 1718364"/>
                <a:gd name="connsiteX1" fmla="*/ 3268841 w 3616261"/>
                <a:gd name="connsiteY1" fmla="*/ 148920 h 1718364"/>
                <a:gd name="connsiteX2" fmla="*/ 3093630 w 3616261"/>
                <a:gd name="connsiteY2" fmla="*/ 1718364 h 1718364"/>
                <a:gd name="connsiteX0" fmla="*/ 0 w 3664155"/>
                <a:gd name="connsiteY0" fmla="*/ 484692 h 1718364"/>
                <a:gd name="connsiteX1" fmla="*/ 3268841 w 3664155"/>
                <a:gd name="connsiteY1" fmla="*/ 148920 h 1718364"/>
                <a:gd name="connsiteX2" fmla="*/ 3093630 w 3664155"/>
                <a:gd name="connsiteY2" fmla="*/ 1718364 h 1718364"/>
                <a:gd name="connsiteX0" fmla="*/ 0 w 3686912"/>
                <a:gd name="connsiteY0" fmla="*/ 508122 h 1741794"/>
                <a:gd name="connsiteX1" fmla="*/ 3305020 w 3686912"/>
                <a:gd name="connsiteY1" fmla="*/ 147047 h 1741794"/>
                <a:gd name="connsiteX2" fmla="*/ 3093630 w 3686912"/>
                <a:gd name="connsiteY2" fmla="*/ 1741794 h 174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912" h="1741794">
                  <a:moveTo>
                    <a:pt x="0" y="508122"/>
                  </a:moveTo>
                  <a:cubicBezTo>
                    <a:pt x="1566106" y="1180592"/>
                    <a:pt x="2190595" y="-487953"/>
                    <a:pt x="3305020" y="147047"/>
                  </a:cubicBezTo>
                  <a:cubicBezTo>
                    <a:pt x="3965420" y="588372"/>
                    <a:pt x="3687090" y="1574815"/>
                    <a:pt x="3093630" y="1741794"/>
                  </a:cubicBezTo>
                </a:path>
              </a:pathLst>
            </a:cu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D01E069D-E628-49F3-95DA-F712E35F91B6}"/>
                </a:ext>
              </a:extLst>
            </p:cNvPr>
            <p:cNvSpPr/>
            <p:nvPr/>
          </p:nvSpPr>
          <p:spPr>
            <a:xfrm>
              <a:off x="6812724" y="1586785"/>
              <a:ext cx="4475986" cy="2041529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531644"/>
                <a:gd name="connsiteY0" fmla="*/ 731919 h 1710812"/>
                <a:gd name="connsiteX1" fmla="*/ 3146056 w 3531644"/>
                <a:gd name="connsiteY1" fmla="*/ 158237 h 1710812"/>
                <a:gd name="connsiteX2" fmla="*/ 3079381 w 3531644"/>
                <a:gd name="connsiteY2" fmla="*/ 1710812 h 1710812"/>
                <a:gd name="connsiteX0" fmla="*/ 0 w 3531644"/>
                <a:gd name="connsiteY0" fmla="*/ 746907 h 1725800"/>
                <a:gd name="connsiteX1" fmla="*/ 3146056 w 3531644"/>
                <a:gd name="connsiteY1" fmla="*/ 173225 h 1725800"/>
                <a:gd name="connsiteX2" fmla="*/ 3079381 w 3531644"/>
                <a:gd name="connsiteY2" fmla="*/ 1725800 h 1725800"/>
                <a:gd name="connsiteX0" fmla="*/ 0 w 3464062"/>
                <a:gd name="connsiteY0" fmla="*/ 746907 h 1666780"/>
                <a:gd name="connsiteX1" fmla="*/ 3146056 w 3464062"/>
                <a:gd name="connsiteY1" fmla="*/ 173225 h 1666780"/>
                <a:gd name="connsiteX2" fmla="*/ 2872810 w 3464062"/>
                <a:gd name="connsiteY2" fmla="*/ 1666780 h 1666780"/>
                <a:gd name="connsiteX0" fmla="*/ 0 w 3395216"/>
                <a:gd name="connsiteY0" fmla="*/ 844990 h 1764863"/>
                <a:gd name="connsiteX1" fmla="*/ 3047689 w 3395216"/>
                <a:gd name="connsiteY1" fmla="*/ 163104 h 1764863"/>
                <a:gd name="connsiteX2" fmla="*/ 2872810 w 3395216"/>
                <a:gd name="connsiteY2" fmla="*/ 1764863 h 1764863"/>
                <a:gd name="connsiteX0" fmla="*/ 0 w 3423550"/>
                <a:gd name="connsiteY0" fmla="*/ 802135 h 1722008"/>
                <a:gd name="connsiteX1" fmla="*/ 3088947 w 3423550"/>
                <a:gd name="connsiteY1" fmla="*/ 167363 h 1722008"/>
                <a:gd name="connsiteX2" fmla="*/ 2872810 w 3423550"/>
                <a:gd name="connsiteY2" fmla="*/ 1722008 h 1722008"/>
                <a:gd name="connsiteX0" fmla="*/ 0 w 3365966"/>
                <a:gd name="connsiteY0" fmla="*/ 802135 h 1722008"/>
                <a:gd name="connsiteX1" fmla="*/ 3088947 w 3365966"/>
                <a:gd name="connsiteY1" fmla="*/ 167363 h 1722008"/>
                <a:gd name="connsiteX2" fmla="*/ 2872810 w 3365966"/>
                <a:gd name="connsiteY2" fmla="*/ 1722008 h 1722008"/>
                <a:gd name="connsiteX0" fmla="*/ 0 w 3365966"/>
                <a:gd name="connsiteY0" fmla="*/ 825751 h 1745624"/>
                <a:gd name="connsiteX1" fmla="*/ 3088947 w 3365966"/>
                <a:gd name="connsiteY1" fmla="*/ 190979 h 1745624"/>
                <a:gd name="connsiteX2" fmla="*/ 2872810 w 3365966"/>
                <a:gd name="connsiteY2" fmla="*/ 1745624 h 1745624"/>
                <a:gd name="connsiteX0" fmla="*/ 0 w 3365966"/>
                <a:gd name="connsiteY0" fmla="*/ 833266 h 1753139"/>
                <a:gd name="connsiteX1" fmla="*/ 3088947 w 3365966"/>
                <a:gd name="connsiteY1" fmla="*/ 198494 h 1753139"/>
                <a:gd name="connsiteX2" fmla="*/ 2872810 w 3365966"/>
                <a:gd name="connsiteY2" fmla="*/ 1753139 h 175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966" h="1753139">
                  <a:moveTo>
                    <a:pt x="0" y="833266"/>
                  </a:moveTo>
                  <a:cubicBezTo>
                    <a:pt x="1599797" y="869782"/>
                    <a:pt x="2153307" y="-499324"/>
                    <a:pt x="3088947" y="198494"/>
                  </a:cubicBezTo>
                  <a:cubicBezTo>
                    <a:pt x="3618697" y="671228"/>
                    <a:pt x="3299848" y="1510252"/>
                    <a:pt x="2872810" y="175313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C9DA40E-FB43-4AAC-8605-27270AFE163C}"/>
                </a:ext>
              </a:extLst>
            </p:cNvPr>
            <p:cNvSpPr/>
            <p:nvPr/>
          </p:nvSpPr>
          <p:spPr>
            <a:xfrm>
              <a:off x="8051662" y="2228695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FF9BC72-ECEE-4AA8-952E-1C44DBAAD92B}"/>
                </a:ext>
              </a:extLst>
            </p:cNvPr>
            <p:cNvSpPr/>
            <p:nvPr/>
          </p:nvSpPr>
          <p:spPr>
            <a:xfrm>
              <a:off x="9206227" y="1934136"/>
              <a:ext cx="310065" cy="3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777D7C6-2E00-429A-A720-59A6ABD867DE}"/>
                </a:ext>
              </a:extLst>
            </p:cNvPr>
            <p:cNvSpPr/>
            <p:nvPr/>
          </p:nvSpPr>
          <p:spPr>
            <a:xfrm>
              <a:off x="11005620" y="2489717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664CB7A-4039-40A5-9555-349063219013}"/>
                </a:ext>
              </a:extLst>
            </p:cNvPr>
            <p:cNvSpPr/>
            <p:nvPr/>
          </p:nvSpPr>
          <p:spPr>
            <a:xfrm>
              <a:off x="7482892" y="2636413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E5A782E-E395-47C5-900C-79FB0905A189}"/>
                </a:ext>
              </a:extLst>
            </p:cNvPr>
            <p:cNvSpPr/>
            <p:nvPr/>
          </p:nvSpPr>
          <p:spPr>
            <a:xfrm>
              <a:off x="10403523" y="1557820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5FE030F-6321-421E-BDB4-FB885C1764DA}"/>
                </a:ext>
              </a:extLst>
            </p:cNvPr>
            <p:cNvSpPr/>
            <p:nvPr/>
          </p:nvSpPr>
          <p:spPr>
            <a:xfrm>
              <a:off x="8880765" y="2550547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Oval 57">
              <a:extLst>
                <a:ext uri="{FF2B5EF4-FFF2-40B4-BE49-F238E27FC236}">
                  <a16:creationId xmlns:a16="http://schemas.microsoft.com/office/drawing/2014/main" id="{01B3A28D-2303-4A99-9BE2-8F14D85F81EF}"/>
                </a:ext>
              </a:extLst>
            </p:cNvPr>
            <p:cNvSpPr/>
            <p:nvPr/>
          </p:nvSpPr>
          <p:spPr>
            <a:xfrm>
              <a:off x="11469902" y="3493347"/>
              <a:ext cx="118958" cy="118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Oval 60">
              <a:extLst>
                <a:ext uri="{FF2B5EF4-FFF2-40B4-BE49-F238E27FC236}">
                  <a16:creationId xmlns:a16="http://schemas.microsoft.com/office/drawing/2014/main" id="{741C73A6-7E33-4E85-ABCF-4D2C76773BCB}"/>
                </a:ext>
              </a:extLst>
            </p:cNvPr>
            <p:cNvSpPr/>
            <p:nvPr/>
          </p:nvSpPr>
          <p:spPr>
            <a:xfrm>
              <a:off x="10821314" y="3344911"/>
              <a:ext cx="150774" cy="150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A19B82-E35F-48D6-B7DB-68B388247EAB}"/>
              </a:ext>
            </a:extLst>
          </p:cNvPr>
          <p:cNvGrpSpPr/>
          <p:nvPr/>
        </p:nvGrpSpPr>
        <p:grpSpPr>
          <a:xfrm>
            <a:off x="5510254" y="2198567"/>
            <a:ext cx="5879259" cy="3350979"/>
            <a:chOff x="4860032" y="2722140"/>
            <a:chExt cx="4137235" cy="2358084"/>
          </a:xfrm>
          <a:solidFill>
            <a:srgbClr val="FAB117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B96EBB-224B-4F7F-A3E4-4C868A08E99F}"/>
                </a:ext>
              </a:extLst>
            </p:cNvPr>
            <p:cNvSpPr/>
            <p:nvPr/>
          </p:nvSpPr>
          <p:spPr>
            <a:xfrm>
              <a:off x="7920367" y="3639486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042D90A-F68F-47FF-B49F-E4B5572FD526}"/>
                </a:ext>
              </a:extLst>
            </p:cNvPr>
            <p:cNvSpPr/>
            <p:nvPr/>
          </p:nvSpPr>
          <p:spPr>
            <a:xfrm>
              <a:off x="7262783" y="3098159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5B0928-6CF0-4D42-9079-6E1D5FF4C6E0}"/>
                </a:ext>
              </a:extLst>
            </p:cNvPr>
            <p:cNvSpPr/>
            <p:nvPr/>
          </p:nvSpPr>
          <p:spPr>
            <a:xfrm>
              <a:off x="6685384" y="2722140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91B0341-4843-479D-A171-97F9DAEECEA8}"/>
                </a:ext>
              </a:extLst>
            </p:cNvPr>
            <p:cNvSpPr/>
            <p:nvPr/>
          </p:nvSpPr>
          <p:spPr>
            <a:xfrm>
              <a:off x="6340614" y="3129347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94AA64-4945-427F-85DA-5DDB90013C48}"/>
                </a:ext>
              </a:extLst>
            </p:cNvPr>
            <p:cNvSpPr/>
            <p:nvPr/>
          </p:nvSpPr>
          <p:spPr>
            <a:xfrm>
              <a:off x="5443921" y="3146594"/>
              <a:ext cx="606442" cy="6064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DB8713-E9D2-4601-8E0A-AC9EA70B5F2C}"/>
                </a:ext>
              </a:extLst>
            </p:cNvPr>
            <p:cNvSpPr/>
            <p:nvPr/>
          </p:nvSpPr>
          <p:spPr>
            <a:xfrm>
              <a:off x="4860032" y="3387080"/>
              <a:ext cx="848907" cy="8489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4A9FB3-174B-4B1C-BAE4-37BF94B849CF}"/>
                </a:ext>
              </a:extLst>
            </p:cNvPr>
            <p:cNvSpPr/>
            <p:nvPr/>
          </p:nvSpPr>
          <p:spPr>
            <a:xfrm>
              <a:off x="5892004" y="2824913"/>
              <a:ext cx="947359" cy="947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0E9F489-4D72-4F7A-B2DF-CE24A7E7437D}"/>
                </a:ext>
              </a:extLst>
            </p:cNvPr>
            <p:cNvSpPr/>
            <p:nvPr/>
          </p:nvSpPr>
          <p:spPr>
            <a:xfrm>
              <a:off x="7041844" y="3498069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B526D8-825F-42EF-BBD5-B2B8225FAEFF}"/>
                </a:ext>
              </a:extLst>
            </p:cNvPr>
            <p:cNvSpPr/>
            <p:nvPr/>
          </p:nvSpPr>
          <p:spPr>
            <a:xfrm>
              <a:off x="5070929" y="4106271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61C2BD-0807-4063-B093-E2FAAC644DBA}"/>
                </a:ext>
              </a:extLst>
            </p:cNvPr>
            <p:cNvSpPr/>
            <p:nvPr/>
          </p:nvSpPr>
          <p:spPr>
            <a:xfrm>
              <a:off x="5436096" y="3449815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32E76E9-FA52-4566-8D95-7AB48E53B91F}"/>
                </a:ext>
              </a:extLst>
            </p:cNvPr>
            <p:cNvSpPr/>
            <p:nvPr/>
          </p:nvSpPr>
          <p:spPr>
            <a:xfrm>
              <a:off x="6283711" y="375557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1FBD43-AC21-4423-A6D6-5AE6885097BD}"/>
                </a:ext>
              </a:extLst>
            </p:cNvPr>
            <p:cNvSpPr/>
            <p:nvPr/>
          </p:nvSpPr>
          <p:spPr>
            <a:xfrm>
              <a:off x="6846358" y="3831982"/>
              <a:ext cx="1145423" cy="11454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5DA8A01-0529-496A-89D6-7A9CA33536E8}"/>
                </a:ext>
              </a:extLst>
            </p:cNvPr>
            <p:cNvSpPr/>
            <p:nvPr/>
          </p:nvSpPr>
          <p:spPr>
            <a:xfrm>
              <a:off x="7451578" y="3908925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82B1C2-41AB-4DC4-906C-99A4B2021F17}"/>
                </a:ext>
              </a:extLst>
            </p:cNvPr>
            <p:cNvSpPr/>
            <p:nvPr/>
          </p:nvSpPr>
          <p:spPr>
            <a:xfrm>
              <a:off x="5619767" y="4034023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FCDCBB3-06F0-4B83-BBF3-95E05DF5F98D}"/>
                </a:ext>
              </a:extLst>
            </p:cNvPr>
            <p:cNvSpPr/>
            <p:nvPr/>
          </p:nvSpPr>
          <p:spPr>
            <a:xfrm>
              <a:off x="8311441" y="4394398"/>
              <a:ext cx="685826" cy="6858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" name="Graphic 39">
            <a:extLst>
              <a:ext uri="{FF2B5EF4-FFF2-40B4-BE49-F238E27FC236}">
                <a16:creationId xmlns:a16="http://schemas.microsoft.com/office/drawing/2014/main" id="{2CB1469E-C863-401B-9C13-D506C0E070C8}"/>
              </a:ext>
            </a:extLst>
          </p:cNvPr>
          <p:cNvGrpSpPr/>
          <p:nvPr/>
        </p:nvGrpSpPr>
        <p:grpSpPr>
          <a:xfrm rot="284752" flipH="1">
            <a:off x="5963480" y="2846580"/>
            <a:ext cx="5806286" cy="3075607"/>
            <a:chOff x="1285875" y="3421602"/>
            <a:chExt cx="4824090" cy="255533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3C11F6-ABE7-4288-94AB-09E1930B2FE1}"/>
                </a:ext>
              </a:extLst>
            </p:cNvPr>
            <p:cNvSpPr/>
            <p:nvPr/>
          </p:nvSpPr>
          <p:spPr>
            <a:xfrm>
              <a:off x="1285874" y="3420169"/>
              <a:ext cx="4808805" cy="2554857"/>
            </a:xfrm>
            <a:custGeom>
              <a:avLst/>
              <a:gdLst>
                <a:gd name="connsiteX0" fmla="*/ 4583841 w 4808805"/>
                <a:gd name="connsiteY0" fmla="*/ 1785391 h 2554857"/>
                <a:gd name="connsiteX1" fmla="*/ 4534645 w 4808805"/>
                <a:gd name="connsiteY1" fmla="*/ 1785391 h 2554857"/>
                <a:gd name="connsiteX2" fmla="*/ 4530824 w 4808805"/>
                <a:gd name="connsiteY2" fmla="*/ 1786346 h 2554857"/>
                <a:gd name="connsiteX3" fmla="*/ 4534645 w 4808805"/>
                <a:gd name="connsiteY3" fmla="*/ 1785391 h 2554857"/>
                <a:gd name="connsiteX4" fmla="*/ 4382280 w 4808805"/>
                <a:gd name="connsiteY4" fmla="*/ 1787779 h 2554857"/>
                <a:gd name="connsiteX5" fmla="*/ 4201735 w 4808805"/>
                <a:gd name="connsiteY5" fmla="*/ 1789212 h 2554857"/>
                <a:gd name="connsiteX6" fmla="*/ 4090446 w 4808805"/>
                <a:gd name="connsiteY6" fmla="*/ 1789690 h 2554857"/>
                <a:gd name="connsiteX7" fmla="*/ 4072774 w 4808805"/>
                <a:gd name="connsiteY7" fmla="*/ 1790645 h 2554857"/>
                <a:gd name="connsiteX8" fmla="*/ 4059878 w 4808805"/>
                <a:gd name="connsiteY8" fmla="*/ 1791600 h 2554857"/>
                <a:gd name="connsiteX9" fmla="*/ 3949067 w 4808805"/>
                <a:gd name="connsiteY9" fmla="*/ 1791600 h 2554857"/>
                <a:gd name="connsiteX10" fmla="*/ 3747984 w 4808805"/>
                <a:gd name="connsiteY10" fmla="*/ 1795421 h 2554857"/>
                <a:gd name="connsiteX11" fmla="*/ 3706907 w 4808805"/>
                <a:gd name="connsiteY11" fmla="*/ 1762942 h 2554857"/>
                <a:gd name="connsiteX12" fmla="*/ 3690190 w 4808805"/>
                <a:gd name="connsiteY12" fmla="*/ 1762942 h 2554857"/>
                <a:gd name="connsiteX13" fmla="*/ 3672040 w 4808805"/>
                <a:gd name="connsiteY13" fmla="*/ 1751002 h 2554857"/>
                <a:gd name="connsiteX14" fmla="*/ 3620456 w 4808805"/>
                <a:gd name="connsiteY14" fmla="*/ 1624429 h 2554857"/>
                <a:gd name="connsiteX15" fmla="*/ 3695922 w 4808805"/>
                <a:gd name="connsiteY15" fmla="*/ 1602458 h 2554857"/>
                <a:gd name="connsiteX16" fmla="*/ 3798135 w 4808805"/>
                <a:gd name="connsiteY16" fmla="*/ 1597682 h 2554857"/>
                <a:gd name="connsiteX17" fmla="*/ 3887930 w 4808805"/>
                <a:gd name="connsiteY17" fmla="*/ 1587651 h 2554857"/>
                <a:gd name="connsiteX18" fmla="*/ 3895095 w 4808805"/>
                <a:gd name="connsiteY18" fmla="*/ 1580487 h 2554857"/>
                <a:gd name="connsiteX19" fmla="*/ 3894139 w 4808805"/>
                <a:gd name="connsiteY19" fmla="*/ 1578576 h 2554857"/>
                <a:gd name="connsiteX20" fmla="*/ 3895095 w 4808805"/>
                <a:gd name="connsiteY20" fmla="*/ 1580487 h 2554857"/>
                <a:gd name="connsiteX21" fmla="*/ 3886975 w 4808805"/>
                <a:gd name="connsiteY21" fmla="*/ 1556605 h 2554857"/>
                <a:gd name="connsiteX22" fmla="*/ 3833958 w 4808805"/>
                <a:gd name="connsiteY22" fmla="*/ 1558038 h 2554857"/>
                <a:gd name="connsiteX23" fmla="*/ 3677772 w 4808805"/>
                <a:gd name="connsiteY23" fmla="*/ 1566635 h 2554857"/>
                <a:gd name="connsiteX24" fmla="*/ 3589410 w 4808805"/>
                <a:gd name="connsiteY24" fmla="*/ 1548008 h 2554857"/>
                <a:gd name="connsiteX25" fmla="*/ 3578424 w 4808805"/>
                <a:gd name="connsiteY25" fmla="*/ 1536067 h 2554857"/>
                <a:gd name="connsiteX26" fmla="*/ 3521108 w 4808805"/>
                <a:gd name="connsiteY26" fmla="*/ 1512663 h 2554857"/>
                <a:gd name="connsiteX27" fmla="*/ 3433224 w 4808805"/>
                <a:gd name="connsiteY27" fmla="*/ 1512185 h 2554857"/>
                <a:gd name="connsiteX28" fmla="*/ 3362534 w 4808805"/>
                <a:gd name="connsiteY28" fmla="*/ 1513140 h 2554857"/>
                <a:gd name="connsiteX29" fmla="*/ 3364445 w 4808805"/>
                <a:gd name="connsiteY29" fmla="*/ 1514096 h 2554857"/>
                <a:gd name="connsiteX30" fmla="*/ 3362534 w 4808805"/>
                <a:gd name="connsiteY30" fmla="*/ 1513140 h 2554857"/>
                <a:gd name="connsiteX31" fmla="*/ 3333399 w 4808805"/>
                <a:gd name="connsiteY31" fmla="*/ 1516006 h 2554857"/>
                <a:gd name="connsiteX32" fmla="*/ 3304741 w 4808805"/>
                <a:gd name="connsiteY32" fmla="*/ 1518394 h 2554857"/>
                <a:gd name="connsiteX33" fmla="*/ 3301875 w 4808805"/>
                <a:gd name="connsiteY33" fmla="*/ 1548963 h 2554857"/>
                <a:gd name="connsiteX34" fmla="*/ 3284202 w 4808805"/>
                <a:gd name="connsiteY34" fmla="*/ 1565202 h 2554857"/>
                <a:gd name="connsiteX35" fmla="*/ 3013862 w 4808805"/>
                <a:gd name="connsiteY35" fmla="*/ 1558038 h 2554857"/>
                <a:gd name="connsiteX36" fmla="*/ 2973264 w 4808805"/>
                <a:gd name="connsiteY36" fmla="*/ 1534634 h 2554857"/>
                <a:gd name="connsiteX37" fmla="*/ 2896842 w 4808805"/>
                <a:gd name="connsiteY37" fmla="*/ 1394688 h 2554857"/>
                <a:gd name="connsiteX38" fmla="*/ 2874393 w 4808805"/>
                <a:gd name="connsiteY38" fmla="*/ 1349313 h 2554857"/>
                <a:gd name="connsiteX39" fmla="*/ 2895887 w 4808805"/>
                <a:gd name="connsiteY39" fmla="*/ 1287698 h 2554857"/>
                <a:gd name="connsiteX40" fmla="*/ 2914515 w 4808805"/>
                <a:gd name="connsiteY40" fmla="*/ 1241845 h 2554857"/>
                <a:gd name="connsiteX41" fmla="*/ 2843825 w 4808805"/>
                <a:gd name="connsiteY41" fmla="*/ 1207456 h 2554857"/>
                <a:gd name="connsiteX42" fmla="*/ 2738746 w 4808805"/>
                <a:gd name="connsiteY42" fmla="*/ 1202679 h 2554857"/>
                <a:gd name="connsiteX43" fmla="*/ 2527632 w 4808805"/>
                <a:gd name="connsiteY43" fmla="*/ 1187395 h 2554857"/>
                <a:gd name="connsiteX44" fmla="*/ 2524289 w 4808805"/>
                <a:gd name="connsiteY44" fmla="*/ 1188350 h 2554857"/>
                <a:gd name="connsiteX45" fmla="*/ 2527154 w 4808805"/>
                <a:gd name="connsiteY45" fmla="*/ 1187395 h 2554857"/>
                <a:gd name="connsiteX46" fmla="*/ 2501840 w 4808805"/>
                <a:gd name="connsiteY46" fmla="*/ 1185962 h 2554857"/>
                <a:gd name="connsiteX47" fmla="*/ 2479869 w 4808805"/>
                <a:gd name="connsiteY47" fmla="*/ 1160648 h 2554857"/>
                <a:gd name="connsiteX48" fmla="*/ 2496108 w 4808805"/>
                <a:gd name="connsiteY48" fmla="*/ 1105720 h 2554857"/>
                <a:gd name="connsiteX49" fmla="*/ 2490855 w 4808805"/>
                <a:gd name="connsiteY49" fmla="*/ 1039329 h 2554857"/>
                <a:gd name="connsiteX50" fmla="*/ 2487511 w 4808805"/>
                <a:gd name="connsiteY50" fmla="*/ 1020701 h 2554857"/>
                <a:gd name="connsiteX51" fmla="*/ 2410612 w 4808805"/>
                <a:gd name="connsiteY51" fmla="*/ 711195 h 2554857"/>
                <a:gd name="connsiteX52" fmla="*/ 2387686 w 4808805"/>
                <a:gd name="connsiteY52" fmla="*/ 690657 h 2554857"/>
                <a:gd name="connsiteX53" fmla="*/ 2346609 w 4808805"/>
                <a:gd name="connsiteY53" fmla="*/ 687791 h 2554857"/>
                <a:gd name="connsiteX54" fmla="*/ 2286428 w 4808805"/>
                <a:gd name="connsiteY54" fmla="*/ 678238 h 2554857"/>
                <a:gd name="connsiteX55" fmla="*/ 2232455 w 4808805"/>
                <a:gd name="connsiteY55" fmla="*/ 635729 h 2554857"/>
                <a:gd name="connsiteX56" fmla="*/ 2235799 w 4808805"/>
                <a:gd name="connsiteY56" fmla="*/ 596086 h 2554857"/>
                <a:gd name="connsiteX57" fmla="*/ 2235799 w 4808805"/>
                <a:gd name="connsiteY57" fmla="*/ 565040 h 2554857"/>
                <a:gd name="connsiteX58" fmla="*/ 2261113 w 4808805"/>
                <a:gd name="connsiteY58" fmla="*/ 556442 h 2554857"/>
                <a:gd name="connsiteX59" fmla="*/ 2270188 w 4808805"/>
                <a:gd name="connsiteY59" fmla="*/ 555487 h 2554857"/>
                <a:gd name="connsiteX60" fmla="*/ 2291682 w 4808805"/>
                <a:gd name="connsiteY60" fmla="*/ 544979 h 2554857"/>
                <a:gd name="connsiteX61" fmla="*/ 2278308 w 4808805"/>
                <a:gd name="connsiteY61" fmla="*/ 514888 h 2554857"/>
                <a:gd name="connsiteX62" fmla="*/ 2225768 w 4808805"/>
                <a:gd name="connsiteY62" fmla="*/ 511067 h 2554857"/>
                <a:gd name="connsiteX63" fmla="*/ 2155079 w 4808805"/>
                <a:gd name="connsiteY63" fmla="*/ 513933 h 2554857"/>
                <a:gd name="connsiteX64" fmla="*/ 2134541 w 4808805"/>
                <a:gd name="connsiteY64" fmla="*/ 498171 h 2554857"/>
                <a:gd name="connsiteX65" fmla="*/ 2124033 w 4808805"/>
                <a:gd name="connsiteY65" fmla="*/ 445154 h 2554857"/>
                <a:gd name="connsiteX66" fmla="*/ 2138362 w 4808805"/>
                <a:gd name="connsiteY66" fmla="*/ 427481 h 2554857"/>
                <a:gd name="connsiteX67" fmla="*/ 2157467 w 4808805"/>
                <a:gd name="connsiteY67" fmla="*/ 419839 h 2554857"/>
                <a:gd name="connsiteX68" fmla="*/ 2144093 w 4808805"/>
                <a:gd name="connsiteY68" fmla="*/ 407898 h 2554857"/>
                <a:gd name="connsiteX69" fmla="*/ 2118301 w 4808805"/>
                <a:gd name="connsiteY69" fmla="*/ 403600 h 2554857"/>
                <a:gd name="connsiteX70" fmla="*/ 2102062 w 4808805"/>
                <a:gd name="connsiteY70" fmla="*/ 397390 h 2554857"/>
                <a:gd name="connsiteX71" fmla="*/ 2110181 w 4808805"/>
                <a:gd name="connsiteY71" fmla="*/ 382584 h 2554857"/>
                <a:gd name="connsiteX72" fmla="*/ 2115913 w 4808805"/>
                <a:gd name="connsiteY72" fmla="*/ 371121 h 2554857"/>
                <a:gd name="connsiteX73" fmla="*/ 2116391 w 4808805"/>
                <a:gd name="connsiteY73" fmla="*/ 319059 h 2554857"/>
                <a:gd name="connsiteX74" fmla="*/ 2107793 w 4808805"/>
                <a:gd name="connsiteY74" fmla="*/ 309506 h 2554857"/>
                <a:gd name="connsiteX75" fmla="*/ 2096807 w 4808805"/>
                <a:gd name="connsiteY75" fmla="*/ 294699 h 2554857"/>
                <a:gd name="connsiteX76" fmla="*/ 2096330 w 4808805"/>
                <a:gd name="connsiteY76" fmla="*/ 215890 h 2554857"/>
                <a:gd name="connsiteX77" fmla="*/ 2093942 w 4808805"/>
                <a:gd name="connsiteY77" fmla="*/ 25792 h 2554857"/>
                <a:gd name="connsiteX78" fmla="*/ 2089643 w 4808805"/>
                <a:gd name="connsiteY78" fmla="*/ 7164 h 2554857"/>
                <a:gd name="connsiteX79" fmla="*/ 2085822 w 4808805"/>
                <a:gd name="connsiteY79" fmla="*/ 0 h 2554857"/>
                <a:gd name="connsiteX80" fmla="*/ 2078180 w 4808805"/>
                <a:gd name="connsiteY80" fmla="*/ 0 h 2554857"/>
                <a:gd name="connsiteX81" fmla="*/ 2077702 w 4808805"/>
                <a:gd name="connsiteY81" fmla="*/ 179590 h 2554857"/>
                <a:gd name="connsiteX82" fmla="*/ 2076269 w 4808805"/>
                <a:gd name="connsiteY82" fmla="*/ 194874 h 2554857"/>
                <a:gd name="connsiteX83" fmla="*/ 2075314 w 4808805"/>
                <a:gd name="connsiteY83" fmla="*/ 204904 h 2554857"/>
                <a:gd name="connsiteX84" fmla="*/ 2074836 w 4808805"/>
                <a:gd name="connsiteY84" fmla="*/ 265086 h 2554857"/>
                <a:gd name="connsiteX85" fmla="*/ 2073881 w 4808805"/>
                <a:gd name="connsiteY85" fmla="*/ 285624 h 2554857"/>
                <a:gd name="connsiteX86" fmla="*/ 2057164 w 4808805"/>
                <a:gd name="connsiteY86" fmla="*/ 310461 h 2554857"/>
                <a:gd name="connsiteX87" fmla="*/ 2051432 w 4808805"/>
                <a:gd name="connsiteY87" fmla="*/ 320492 h 2554857"/>
                <a:gd name="connsiteX88" fmla="*/ 2064806 w 4808805"/>
                <a:gd name="connsiteY88" fmla="*/ 352015 h 2554857"/>
                <a:gd name="connsiteX89" fmla="*/ 2069582 w 4808805"/>
                <a:gd name="connsiteY89" fmla="*/ 363479 h 2554857"/>
                <a:gd name="connsiteX90" fmla="*/ 2070060 w 4808805"/>
                <a:gd name="connsiteY90" fmla="*/ 397390 h 2554857"/>
                <a:gd name="connsiteX91" fmla="*/ 2047611 w 4808805"/>
                <a:gd name="connsiteY91" fmla="*/ 396435 h 2554857"/>
                <a:gd name="connsiteX92" fmla="*/ 2013222 w 4808805"/>
                <a:gd name="connsiteY92" fmla="*/ 404555 h 2554857"/>
                <a:gd name="connsiteX93" fmla="*/ 2016088 w 4808805"/>
                <a:gd name="connsiteY93" fmla="*/ 422705 h 2554857"/>
                <a:gd name="connsiteX94" fmla="*/ 2050477 w 4808805"/>
                <a:gd name="connsiteY94" fmla="*/ 434646 h 2554857"/>
                <a:gd name="connsiteX95" fmla="*/ 2050955 w 4808805"/>
                <a:gd name="connsiteY95" fmla="*/ 465692 h 2554857"/>
                <a:gd name="connsiteX96" fmla="*/ 2018476 w 4808805"/>
                <a:gd name="connsiteY96" fmla="*/ 486708 h 2554857"/>
                <a:gd name="connsiteX97" fmla="*/ 2016565 w 4808805"/>
                <a:gd name="connsiteY97" fmla="*/ 486708 h 2554857"/>
                <a:gd name="connsiteX98" fmla="*/ 1997460 w 4808805"/>
                <a:gd name="connsiteY98" fmla="*/ 505335 h 2554857"/>
                <a:gd name="connsiteX99" fmla="*/ 1985519 w 4808805"/>
                <a:gd name="connsiteY99" fmla="*/ 515843 h 2554857"/>
                <a:gd name="connsiteX100" fmla="*/ 1925815 w 4808805"/>
                <a:gd name="connsiteY100" fmla="*/ 511545 h 2554857"/>
                <a:gd name="connsiteX101" fmla="*/ 1909098 w 4808805"/>
                <a:gd name="connsiteY101" fmla="*/ 510589 h 2554857"/>
                <a:gd name="connsiteX102" fmla="*/ 1892381 w 4808805"/>
                <a:gd name="connsiteY102" fmla="*/ 518709 h 2554857"/>
                <a:gd name="connsiteX103" fmla="*/ 1904799 w 4808805"/>
                <a:gd name="connsiteY103" fmla="*/ 537337 h 2554857"/>
                <a:gd name="connsiteX104" fmla="*/ 1956861 w 4808805"/>
                <a:gd name="connsiteY104" fmla="*/ 552143 h 2554857"/>
                <a:gd name="connsiteX105" fmla="*/ 1966891 w 4808805"/>
                <a:gd name="connsiteY105" fmla="*/ 558353 h 2554857"/>
                <a:gd name="connsiteX106" fmla="*/ 1975966 w 4808805"/>
                <a:gd name="connsiteY106" fmla="*/ 650058 h 2554857"/>
                <a:gd name="connsiteX107" fmla="*/ 1938233 w 4808805"/>
                <a:gd name="connsiteY107" fmla="*/ 676806 h 2554857"/>
                <a:gd name="connsiteX108" fmla="*/ 1929158 w 4808805"/>
                <a:gd name="connsiteY108" fmla="*/ 651013 h 2554857"/>
                <a:gd name="connsiteX109" fmla="*/ 1926770 w 4808805"/>
                <a:gd name="connsiteY109" fmla="*/ 636207 h 2554857"/>
                <a:gd name="connsiteX110" fmla="*/ 1902889 w 4808805"/>
                <a:gd name="connsiteY110" fmla="*/ 611370 h 2554857"/>
                <a:gd name="connsiteX111" fmla="*/ 1871365 w 4808805"/>
                <a:gd name="connsiteY111" fmla="*/ 608026 h 2554857"/>
                <a:gd name="connsiteX112" fmla="*/ 1802586 w 4808805"/>
                <a:gd name="connsiteY112" fmla="*/ 658178 h 2554857"/>
                <a:gd name="connsiteX113" fmla="*/ 1795899 w 4808805"/>
                <a:gd name="connsiteY113" fmla="*/ 691135 h 2554857"/>
                <a:gd name="connsiteX114" fmla="*/ 1772017 w 4808805"/>
                <a:gd name="connsiteY114" fmla="*/ 710718 h 2554857"/>
                <a:gd name="connsiteX115" fmla="*/ 1464422 w 4808805"/>
                <a:gd name="connsiteY115" fmla="*/ 709762 h 2554857"/>
                <a:gd name="connsiteX116" fmla="*/ 1442451 w 4808805"/>
                <a:gd name="connsiteY116" fmla="*/ 732211 h 2554857"/>
                <a:gd name="connsiteX117" fmla="*/ 1441973 w 4808805"/>
                <a:gd name="connsiteY117" fmla="*/ 735077 h 2554857"/>
                <a:gd name="connsiteX118" fmla="*/ 1448182 w 4808805"/>
                <a:gd name="connsiteY118" fmla="*/ 752272 h 2554857"/>
                <a:gd name="connsiteX119" fmla="*/ 1626817 w 4808805"/>
                <a:gd name="connsiteY119" fmla="*/ 765645 h 2554857"/>
                <a:gd name="connsiteX120" fmla="*/ 1708015 w 4808805"/>
                <a:gd name="connsiteY120" fmla="*/ 771377 h 2554857"/>
                <a:gd name="connsiteX121" fmla="*/ 1775838 w 4808805"/>
                <a:gd name="connsiteY121" fmla="*/ 778541 h 2554857"/>
                <a:gd name="connsiteX122" fmla="*/ 1778226 w 4808805"/>
                <a:gd name="connsiteY122" fmla="*/ 787616 h 2554857"/>
                <a:gd name="connsiteX123" fmla="*/ 1748613 w 4808805"/>
                <a:gd name="connsiteY123" fmla="*/ 927085 h 2554857"/>
                <a:gd name="connsiteX124" fmla="*/ 1716612 w 4808805"/>
                <a:gd name="connsiteY124" fmla="*/ 1079928 h 2554857"/>
                <a:gd name="connsiteX125" fmla="*/ 1627295 w 4808805"/>
                <a:gd name="connsiteY125" fmla="*/ 1094257 h 2554857"/>
                <a:gd name="connsiteX126" fmla="*/ 1543709 w 4808805"/>
                <a:gd name="connsiteY126" fmla="*/ 1071330 h 2554857"/>
                <a:gd name="connsiteX127" fmla="*/ 1535111 w 4808805"/>
                <a:gd name="connsiteY127" fmla="*/ 1069420 h 2554857"/>
                <a:gd name="connsiteX128" fmla="*/ 1249487 w 4808805"/>
                <a:gd name="connsiteY128" fmla="*/ 1051747 h 2554857"/>
                <a:gd name="connsiteX129" fmla="*/ 910368 w 4808805"/>
                <a:gd name="connsiteY129" fmla="*/ 1031687 h 2554857"/>
                <a:gd name="connsiteX130" fmla="*/ 877411 w 4808805"/>
                <a:gd name="connsiteY130" fmla="*/ 1027866 h 2554857"/>
                <a:gd name="connsiteX131" fmla="*/ 866426 w 4808805"/>
                <a:gd name="connsiteY131" fmla="*/ 1043627 h 2554857"/>
                <a:gd name="connsiteX132" fmla="*/ 875501 w 4808805"/>
                <a:gd name="connsiteY132" fmla="*/ 1052225 h 2554857"/>
                <a:gd name="connsiteX133" fmla="*/ 933772 w 4808805"/>
                <a:gd name="connsiteY133" fmla="*/ 1074196 h 2554857"/>
                <a:gd name="connsiteX134" fmla="*/ 940936 w 4808805"/>
                <a:gd name="connsiteY134" fmla="*/ 1088525 h 2554857"/>
                <a:gd name="connsiteX135" fmla="*/ 901293 w 4808805"/>
                <a:gd name="connsiteY135" fmla="*/ 1279100 h 2554857"/>
                <a:gd name="connsiteX136" fmla="*/ 845410 w 4808805"/>
                <a:gd name="connsiteY136" fmla="*/ 1413315 h 2554857"/>
                <a:gd name="connsiteX137" fmla="*/ 831559 w 4808805"/>
                <a:gd name="connsiteY137" fmla="*/ 1417614 h 2554857"/>
                <a:gd name="connsiteX138" fmla="*/ 812931 w 4808805"/>
                <a:gd name="connsiteY138" fmla="*/ 1420480 h 2554857"/>
                <a:gd name="connsiteX139" fmla="*/ 771854 w 4808805"/>
                <a:gd name="connsiteY139" fmla="*/ 1421435 h 2554857"/>
                <a:gd name="connsiteX140" fmla="*/ 767078 w 4808805"/>
                <a:gd name="connsiteY140" fmla="*/ 1428122 h 2554857"/>
                <a:gd name="connsiteX141" fmla="*/ 793348 w 4808805"/>
                <a:gd name="connsiteY141" fmla="*/ 1462034 h 2554857"/>
                <a:gd name="connsiteX142" fmla="*/ 866426 w 4808805"/>
                <a:gd name="connsiteY142" fmla="*/ 1478751 h 2554857"/>
                <a:gd name="connsiteX143" fmla="*/ 876456 w 4808805"/>
                <a:gd name="connsiteY143" fmla="*/ 1494991 h 2554857"/>
                <a:gd name="connsiteX144" fmla="*/ 864515 w 4808805"/>
                <a:gd name="connsiteY144" fmla="*/ 1538455 h 2554857"/>
                <a:gd name="connsiteX145" fmla="*/ 819618 w 4808805"/>
                <a:gd name="connsiteY145" fmla="*/ 1576666 h 2554857"/>
                <a:gd name="connsiteX146" fmla="*/ 747495 w 4808805"/>
                <a:gd name="connsiteY146" fmla="*/ 1587174 h 2554857"/>
                <a:gd name="connsiteX147" fmla="*/ 714539 w 4808805"/>
                <a:gd name="connsiteY147" fmla="*/ 1617742 h 2554857"/>
                <a:gd name="connsiteX148" fmla="*/ 709285 w 4808805"/>
                <a:gd name="connsiteY148" fmla="*/ 1654997 h 2554857"/>
                <a:gd name="connsiteX149" fmla="*/ 698777 w 4808805"/>
                <a:gd name="connsiteY149" fmla="*/ 1665983 h 2554857"/>
                <a:gd name="connsiteX150" fmla="*/ 687791 w 4808805"/>
                <a:gd name="connsiteY150" fmla="*/ 1656430 h 2554857"/>
                <a:gd name="connsiteX151" fmla="*/ 682537 w 4808805"/>
                <a:gd name="connsiteY151" fmla="*/ 1636370 h 2554857"/>
                <a:gd name="connsiteX152" fmla="*/ 673940 w 4808805"/>
                <a:gd name="connsiteY152" fmla="*/ 1601980 h 2554857"/>
                <a:gd name="connsiteX153" fmla="*/ 649103 w 4808805"/>
                <a:gd name="connsiteY153" fmla="*/ 1580964 h 2554857"/>
                <a:gd name="connsiteX154" fmla="*/ 619490 w 4808805"/>
                <a:gd name="connsiteY154" fmla="*/ 1555172 h 2554857"/>
                <a:gd name="connsiteX155" fmla="*/ 617579 w 4808805"/>
                <a:gd name="connsiteY155" fmla="*/ 1544187 h 2554857"/>
                <a:gd name="connsiteX156" fmla="*/ 595608 w 4808805"/>
                <a:gd name="connsiteY156" fmla="*/ 1526037 h 2554857"/>
                <a:gd name="connsiteX157" fmla="*/ 572682 w 4808805"/>
                <a:gd name="connsiteY157" fmla="*/ 1544664 h 2554857"/>
                <a:gd name="connsiteX158" fmla="*/ 567905 w 4808805"/>
                <a:gd name="connsiteY158" fmla="*/ 1566635 h 2554857"/>
                <a:gd name="connsiteX159" fmla="*/ 544501 w 4808805"/>
                <a:gd name="connsiteY159" fmla="*/ 1586218 h 2554857"/>
                <a:gd name="connsiteX160" fmla="*/ 521097 w 4808805"/>
                <a:gd name="connsiteY160" fmla="*/ 1603891 h 2554857"/>
                <a:gd name="connsiteX161" fmla="*/ 502947 w 4808805"/>
                <a:gd name="connsiteY161" fmla="*/ 1663117 h 2554857"/>
                <a:gd name="connsiteX162" fmla="*/ 472379 w 4808805"/>
                <a:gd name="connsiteY162" fmla="*/ 1685566 h 2554857"/>
                <a:gd name="connsiteX163" fmla="*/ 349149 w 4808805"/>
                <a:gd name="connsiteY163" fmla="*/ 1695119 h 2554857"/>
                <a:gd name="connsiteX164" fmla="*/ 336731 w 4808805"/>
                <a:gd name="connsiteY164" fmla="*/ 1712313 h 2554857"/>
                <a:gd name="connsiteX165" fmla="*/ 346761 w 4808805"/>
                <a:gd name="connsiteY165" fmla="*/ 1770107 h 2554857"/>
                <a:gd name="connsiteX166" fmla="*/ 344373 w 4808805"/>
                <a:gd name="connsiteY166" fmla="*/ 1832677 h 2554857"/>
                <a:gd name="connsiteX167" fmla="*/ 320969 w 4808805"/>
                <a:gd name="connsiteY167" fmla="*/ 2004147 h 2554857"/>
                <a:gd name="connsiteX168" fmla="*/ 298043 w 4808805"/>
                <a:gd name="connsiteY168" fmla="*/ 2022775 h 2554857"/>
                <a:gd name="connsiteX169" fmla="*/ 0 w 4808805"/>
                <a:gd name="connsiteY169" fmla="*/ 2022297 h 2554857"/>
                <a:gd name="connsiteX170" fmla="*/ 0 w 4808805"/>
                <a:gd name="connsiteY170" fmla="*/ 2026118 h 2554857"/>
                <a:gd name="connsiteX171" fmla="*/ 0 w 4808805"/>
                <a:gd name="connsiteY171" fmla="*/ 2033760 h 2554857"/>
                <a:gd name="connsiteX172" fmla="*/ 3343 w 4808805"/>
                <a:gd name="connsiteY172" fmla="*/ 2042357 h 2554857"/>
                <a:gd name="connsiteX173" fmla="*/ 30091 w 4808805"/>
                <a:gd name="connsiteY173" fmla="*/ 2139317 h 2554857"/>
                <a:gd name="connsiteX174" fmla="*/ 48241 w 4808805"/>
                <a:gd name="connsiteY174" fmla="*/ 2219559 h 2554857"/>
                <a:gd name="connsiteX175" fmla="*/ 64958 w 4808805"/>
                <a:gd name="connsiteY175" fmla="*/ 2236276 h 2554857"/>
                <a:gd name="connsiteX176" fmla="*/ 139946 w 4808805"/>
                <a:gd name="connsiteY176" fmla="*/ 2252516 h 2554857"/>
                <a:gd name="connsiteX177" fmla="*/ 697344 w 4808805"/>
                <a:gd name="connsiteY177" fmla="*/ 2305056 h 2554857"/>
                <a:gd name="connsiteX178" fmla="*/ 973893 w 4808805"/>
                <a:gd name="connsiteY178" fmla="*/ 2326071 h 2554857"/>
                <a:gd name="connsiteX179" fmla="*/ 2147914 w 4808805"/>
                <a:gd name="connsiteY179" fmla="*/ 2425419 h 2554857"/>
                <a:gd name="connsiteX180" fmla="*/ 3261754 w 4808805"/>
                <a:gd name="connsiteY180" fmla="*/ 2504228 h 2554857"/>
                <a:gd name="connsiteX181" fmla="*/ 3830137 w 4808805"/>
                <a:gd name="connsiteY181" fmla="*/ 2532886 h 2554857"/>
                <a:gd name="connsiteX182" fmla="*/ 4001607 w 4808805"/>
                <a:gd name="connsiteY182" fmla="*/ 2542917 h 2554857"/>
                <a:gd name="connsiteX183" fmla="*/ 4190749 w 4808805"/>
                <a:gd name="connsiteY183" fmla="*/ 2554857 h 2554857"/>
                <a:gd name="connsiteX184" fmla="*/ 4222273 w 4808805"/>
                <a:gd name="connsiteY184" fmla="*/ 2499452 h 2554857"/>
                <a:gd name="connsiteX185" fmla="*/ 4315889 w 4808805"/>
                <a:gd name="connsiteY185" fmla="*/ 2361416 h 2554857"/>
                <a:gd name="connsiteX186" fmla="*/ 4379892 w 4808805"/>
                <a:gd name="connsiteY186" fmla="*/ 2280219 h 2554857"/>
                <a:gd name="connsiteX187" fmla="*/ 4437685 w 4808805"/>
                <a:gd name="connsiteY187" fmla="*/ 2204275 h 2554857"/>
                <a:gd name="connsiteX188" fmla="*/ 4501211 w 4808805"/>
                <a:gd name="connsiteY188" fmla="*/ 2133108 h 2554857"/>
                <a:gd name="connsiteX189" fmla="*/ 4591006 w 4808805"/>
                <a:gd name="connsiteY189" fmla="*/ 2032327 h 2554857"/>
                <a:gd name="connsiteX190" fmla="*/ 4602469 w 4808805"/>
                <a:gd name="connsiteY190" fmla="*/ 2022297 h 2554857"/>
                <a:gd name="connsiteX191" fmla="*/ 4668860 w 4808805"/>
                <a:gd name="connsiteY191" fmla="*/ 1948264 h 2554857"/>
                <a:gd name="connsiteX192" fmla="*/ 4776804 w 4808805"/>
                <a:gd name="connsiteY192" fmla="*/ 1820258 h 2554857"/>
                <a:gd name="connsiteX193" fmla="*/ 4808806 w 4808805"/>
                <a:gd name="connsiteY193" fmla="*/ 1783481 h 2554857"/>
                <a:gd name="connsiteX194" fmla="*/ 4583841 w 4808805"/>
                <a:gd name="connsiteY194" fmla="*/ 1785391 h 2554857"/>
                <a:gd name="connsiteX195" fmla="*/ 1962593 w 4808805"/>
                <a:gd name="connsiteY195" fmla="*/ 550711 h 2554857"/>
                <a:gd name="connsiteX196" fmla="*/ 1972623 w 4808805"/>
                <a:gd name="connsiteY196" fmla="*/ 562174 h 2554857"/>
                <a:gd name="connsiteX197" fmla="*/ 1962593 w 4808805"/>
                <a:gd name="connsiteY197" fmla="*/ 550711 h 2554857"/>
                <a:gd name="connsiteX198" fmla="*/ 1074196 w 4808805"/>
                <a:gd name="connsiteY198" fmla="*/ 1163036 h 2554857"/>
                <a:gd name="connsiteX199" fmla="*/ 1039329 w 4808805"/>
                <a:gd name="connsiteY199" fmla="*/ 1261906 h 2554857"/>
                <a:gd name="connsiteX200" fmla="*/ 1035030 w 4808805"/>
                <a:gd name="connsiteY200" fmla="*/ 1261428 h 2554857"/>
                <a:gd name="connsiteX201" fmla="*/ 1024522 w 4808805"/>
                <a:gd name="connsiteY201" fmla="*/ 1124825 h 2554857"/>
                <a:gd name="connsiteX202" fmla="*/ 1035508 w 4808805"/>
                <a:gd name="connsiteY202" fmla="*/ 1113840 h 2554857"/>
                <a:gd name="connsiteX203" fmla="*/ 1037418 w 4808805"/>
                <a:gd name="connsiteY203" fmla="*/ 1113840 h 2554857"/>
                <a:gd name="connsiteX204" fmla="*/ 1074196 w 4808805"/>
                <a:gd name="connsiteY204" fmla="*/ 1163036 h 2554857"/>
                <a:gd name="connsiteX205" fmla="*/ 1186440 w 4808805"/>
                <a:gd name="connsiteY205" fmla="*/ 1055568 h 2554857"/>
                <a:gd name="connsiteX206" fmla="*/ 1186440 w 4808805"/>
                <a:gd name="connsiteY206" fmla="*/ 1055568 h 2554857"/>
                <a:gd name="connsiteX207" fmla="*/ 1187395 w 4808805"/>
                <a:gd name="connsiteY207" fmla="*/ 1055568 h 2554857"/>
                <a:gd name="connsiteX208" fmla="*/ 1186440 w 4808805"/>
                <a:gd name="connsiteY208" fmla="*/ 1055568 h 2554857"/>
                <a:gd name="connsiteX209" fmla="*/ 1444361 w 4808805"/>
                <a:gd name="connsiteY209" fmla="*/ 1147751 h 2554857"/>
                <a:gd name="connsiteX210" fmla="*/ 1435286 w 4808805"/>
                <a:gd name="connsiteY210" fmla="*/ 1267160 h 2554857"/>
                <a:gd name="connsiteX211" fmla="*/ 1428599 w 4808805"/>
                <a:gd name="connsiteY211" fmla="*/ 1319699 h 2554857"/>
                <a:gd name="connsiteX212" fmla="*/ 1428122 w 4808805"/>
                <a:gd name="connsiteY212" fmla="*/ 1350268 h 2554857"/>
                <a:gd name="connsiteX213" fmla="*/ 1420480 w 4808805"/>
                <a:gd name="connsiteY213" fmla="*/ 1414748 h 2554857"/>
                <a:gd name="connsiteX214" fmla="*/ 1409494 w 4808805"/>
                <a:gd name="connsiteY214" fmla="*/ 1391344 h 2554857"/>
                <a:gd name="connsiteX215" fmla="*/ 1405195 w 4808805"/>
                <a:gd name="connsiteY215" fmla="*/ 1372717 h 2554857"/>
                <a:gd name="connsiteX216" fmla="*/ 1385135 w 4808805"/>
                <a:gd name="connsiteY216" fmla="*/ 1285787 h 2554857"/>
                <a:gd name="connsiteX217" fmla="*/ 1345014 w 4808805"/>
                <a:gd name="connsiteY217" fmla="*/ 1186440 h 2554857"/>
                <a:gd name="connsiteX218" fmla="*/ 1320654 w 4808805"/>
                <a:gd name="connsiteY218" fmla="*/ 1129124 h 2554857"/>
                <a:gd name="connsiteX219" fmla="*/ 1317789 w 4808805"/>
                <a:gd name="connsiteY219" fmla="*/ 1112407 h 2554857"/>
                <a:gd name="connsiteX220" fmla="*/ 1316833 w 4808805"/>
                <a:gd name="connsiteY220" fmla="*/ 1110974 h 2554857"/>
                <a:gd name="connsiteX221" fmla="*/ 1316833 w 4808805"/>
                <a:gd name="connsiteY221" fmla="*/ 1110974 h 2554857"/>
                <a:gd name="connsiteX222" fmla="*/ 1317789 w 4808805"/>
                <a:gd name="connsiteY222" fmla="*/ 1110974 h 2554857"/>
                <a:gd name="connsiteX223" fmla="*/ 1318266 w 4808805"/>
                <a:gd name="connsiteY223" fmla="*/ 1111451 h 2554857"/>
                <a:gd name="connsiteX224" fmla="*/ 1335939 w 4808805"/>
                <a:gd name="connsiteY224" fmla="*/ 1110974 h 2554857"/>
                <a:gd name="connsiteX225" fmla="*/ 1430032 w 4808805"/>
                <a:gd name="connsiteY225" fmla="*/ 1128646 h 2554857"/>
                <a:gd name="connsiteX226" fmla="*/ 1444361 w 4808805"/>
                <a:gd name="connsiteY226" fmla="*/ 1147751 h 2554857"/>
                <a:gd name="connsiteX227" fmla="*/ 1722344 w 4808805"/>
                <a:gd name="connsiteY227" fmla="*/ 1281011 h 2554857"/>
                <a:gd name="connsiteX228" fmla="*/ 1700850 w 4808805"/>
                <a:gd name="connsiteY228" fmla="*/ 1346924 h 2554857"/>
                <a:gd name="connsiteX229" fmla="*/ 1693208 w 4808805"/>
                <a:gd name="connsiteY229" fmla="*/ 1351223 h 2554857"/>
                <a:gd name="connsiteX230" fmla="*/ 1622518 w 4808805"/>
                <a:gd name="connsiteY230" fmla="*/ 1357910 h 2554857"/>
                <a:gd name="connsiteX231" fmla="*/ 1610577 w 4808805"/>
                <a:gd name="connsiteY231" fmla="*/ 1367940 h 2554857"/>
                <a:gd name="connsiteX232" fmla="*/ 1580964 w 4808805"/>
                <a:gd name="connsiteY232" fmla="*/ 1430032 h 2554857"/>
                <a:gd name="connsiteX233" fmla="*/ 1580009 w 4808805"/>
                <a:gd name="connsiteY233" fmla="*/ 1431465 h 2554857"/>
                <a:gd name="connsiteX234" fmla="*/ 1519827 w 4808805"/>
                <a:gd name="connsiteY234" fmla="*/ 1478751 h 2554857"/>
                <a:gd name="connsiteX235" fmla="*/ 1513618 w 4808805"/>
                <a:gd name="connsiteY235" fmla="*/ 1465377 h 2554857"/>
                <a:gd name="connsiteX236" fmla="*/ 1511230 w 4808805"/>
                <a:gd name="connsiteY236" fmla="*/ 1411405 h 2554857"/>
                <a:gd name="connsiteX237" fmla="*/ 1511230 w 4808805"/>
                <a:gd name="connsiteY237" fmla="*/ 1380359 h 2554857"/>
                <a:gd name="connsiteX238" fmla="*/ 1503588 w 4808805"/>
                <a:gd name="connsiteY238" fmla="*/ 1309669 h 2554857"/>
                <a:gd name="connsiteX239" fmla="*/ 1503588 w 4808805"/>
                <a:gd name="connsiteY239" fmla="*/ 1278145 h 2554857"/>
                <a:gd name="connsiteX240" fmla="*/ 1495946 w 4808805"/>
                <a:gd name="connsiteY240" fmla="*/ 1207456 h 2554857"/>
                <a:gd name="connsiteX241" fmla="*/ 1495946 w 4808805"/>
                <a:gd name="connsiteY241" fmla="*/ 1176409 h 2554857"/>
                <a:gd name="connsiteX242" fmla="*/ 1495946 w 4808805"/>
                <a:gd name="connsiteY242" fmla="*/ 1164946 h 2554857"/>
                <a:gd name="connsiteX243" fmla="*/ 1525081 w 4808805"/>
                <a:gd name="connsiteY243" fmla="*/ 1135333 h 2554857"/>
                <a:gd name="connsiteX244" fmla="*/ 1686521 w 4808805"/>
                <a:gd name="connsiteY244" fmla="*/ 1136288 h 2554857"/>
                <a:gd name="connsiteX245" fmla="*/ 1704193 w 4808805"/>
                <a:gd name="connsiteY245" fmla="*/ 1139154 h 2554857"/>
                <a:gd name="connsiteX246" fmla="*/ 1665983 w 4808805"/>
                <a:gd name="connsiteY246" fmla="*/ 1231815 h 2554857"/>
                <a:gd name="connsiteX247" fmla="*/ 1665983 w 4808805"/>
                <a:gd name="connsiteY247" fmla="*/ 1247577 h 2554857"/>
                <a:gd name="connsiteX248" fmla="*/ 1708970 w 4808805"/>
                <a:gd name="connsiteY248" fmla="*/ 1261428 h 2554857"/>
                <a:gd name="connsiteX249" fmla="*/ 1722344 w 4808805"/>
                <a:gd name="connsiteY249" fmla="*/ 1281011 h 2554857"/>
                <a:gd name="connsiteX250" fmla="*/ 1918173 w 4808805"/>
                <a:gd name="connsiteY250" fmla="*/ 952877 h 2554857"/>
                <a:gd name="connsiteX251" fmla="*/ 1890948 w 4808805"/>
                <a:gd name="connsiteY251" fmla="*/ 982968 h 2554857"/>
                <a:gd name="connsiteX252" fmla="*/ 1820736 w 4808805"/>
                <a:gd name="connsiteY252" fmla="*/ 997775 h 2554857"/>
                <a:gd name="connsiteX253" fmla="*/ 1813571 w 4808805"/>
                <a:gd name="connsiteY253" fmla="*/ 990610 h 2554857"/>
                <a:gd name="connsiteX254" fmla="*/ 1835065 w 4808805"/>
                <a:gd name="connsiteY254" fmla="*/ 962430 h 2554857"/>
                <a:gd name="connsiteX255" fmla="*/ 1905754 w 4808805"/>
                <a:gd name="connsiteY255" fmla="*/ 942847 h 2554857"/>
                <a:gd name="connsiteX256" fmla="*/ 1918173 w 4808805"/>
                <a:gd name="connsiteY256" fmla="*/ 952877 h 2554857"/>
                <a:gd name="connsiteX257" fmla="*/ 1939666 w 4808805"/>
                <a:gd name="connsiteY257" fmla="*/ 795736 h 2554857"/>
                <a:gd name="connsiteX258" fmla="*/ 1928203 w 4808805"/>
                <a:gd name="connsiteY258" fmla="*/ 860694 h 2554857"/>
                <a:gd name="connsiteX259" fmla="*/ 1918173 w 4808805"/>
                <a:gd name="connsiteY259" fmla="*/ 870247 h 2554857"/>
                <a:gd name="connsiteX260" fmla="*/ 1842707 w 4808805"/>
                <a:gd name="connsiteY260" fmla="*/ 887442 h 2554857"/>
                <a:gd name="connsiteX261" fmla="*/ 1831244 w 4808805"/>
                <a:gd name="connsiteY261" fmla="*/ 877889 h 2554857"/>
                <a:gd name="connsiteX262" fmla="*/ 1835542 w 4808805"/>
                <a:gd name="connsiteY262" fmla="*/ 838723 h 2554857"/>
                <a:gd name="connsiteX263" fmla="*/ 1868021 w 4808805"/>
                <a:gd name="connsiteY263" fmla="*/ 803378 h 2554857"/>
                <a:gd name="connsiteX264" fmla="*/ 1928203 w 4808805"/>
                <a:gd name="connsiteY264" fmla="*/ 788572 h 2554857"/>
                <a:gd name="connsiteX265" fmla="*/ 1939666 w 4808805"/>
                <a:gd name="connsiteY265" fmla="*/ 795736 h 2554857"/>
                <a:gd name="connsiteX266" fmla="*/ 2037581 w 4808805"/>
                <a:gd name="connsiteY266" fmla="*/ 711195 h 2554857"/>
                <a:gd name="connsiteX267" fmla="*/ 2005102 w 4808805"/>
                <a:gd name="connsiteY267" fmla="*/ 1038851 h 2554857"/>
                <a:gd name="connsiteX268" fmla="*/ 1997460 w 4808805"/>
                <a:gd name="connsiteY268" fmla="*/ 1061778 h 2554857"/>
                <a:gd name="connsiteX269" fmla="*/ 1954951 w 4808805"/>
                <a:gd name="connsiteY269" fmla="*/ 1061300 h 2554857"/>
                <a:gd name="connsiteX270" fmla="*/ 1951130 w 4808805"/>
                <a:gd name="connsiteY270" fmla="*/ 1046016 h 2554857"/>
                <a:gd name="connsiteX271" fmla="*/ 1958294 w 4808805"/>
                <a:gd name="connsiteY271" fmla="*/ 963863 h 2554857"/>
                <a:gd name="connsiteX272" fmla="*/ 1962593 w 4808805"/>
                <a:gd name="connsiteY272" fmla="*/ 932817 h 2554857"/>
                <a:gd name="connsiteX273" fmla="*/ 1966414 w 4808805"/>
                <a:gd name="connsiteY273" fmla="*/ 875501 h 2554857"/>
                <a:gd name="connsiteX274" fmla="*/ 1970235 w 4808805"/>
                <a:gd name="connsiteY274" fmla="*/ 832514 h 2554857"/>
                <a:gd name="connsiteX275" fmla="*/ 1981698 w 4808805"/>
                <a:gd name="connsiteY275" fmla="*/ 704986 h 2554857"/>
                <a:gd name="connsiteX276" fmla="*/ 2008923 w 4808805"/>
                <a:gd name="connsiteY276" fmla="*/ 679194 h 2554857"/>
                <a:gd name="connsiteX277" fmla="*/ 2037581 w 4808805"/>
                <a:gd name="connsiteY277" fmla="*/ 711195 h 2554857"/>
                <a:gd name="connsiteX278" fmla="*/ 2081523 w 4808805"/>
                <a:gd name="connsiteY278" fmla="*/ 220666 h 2554857"/>
                <a:gd name="connsiteX279" fmla="*/ 2081523 w 4808805"/>
                <a:gd name="connsiteY279" fmla="*/ 220666 h 2554857"/>
                <a:gd name="connsiteX280" fmla="*/ 2081523 w 4808805"/>
                <a:gd name="connsiteY280" fmla="*/ 220666 h 2554857"/>
                <a:gd name="connsiteX281" fmla="*/ 2081523 w 4808805"/>
                <a:gd name="connsiteY281" fmla="*/ 220666 h 2554857"/>
                <a:gd name="connsiteX282" fmla="*/ 2092986 w 4808805"/>
                <a:gd name="connsiteY282" fmla="*/ 292789 h 2554857"/>
                <a:gd name="connsiteX283" fmla="*/ 2092986 w 4808805"/>
                <a:gd name="connsiteY283" fmla="*/ 292311 h 2554857"/>
                <a:gd name="connsiteX284" fmla="*/ 2092986 w 4808805"/>
                <a:gd name="connsiteY284" fmla="*/ 292311 h 2554857"/>
                <a:gd name="connsiteX285" fmla="*/ 2092986 w 4808805"/>
                <a:gd name="connsiteY285" fmla="*/ 292789 h 2554857"/>
                <a:gd name="connsiteX286" fmla="*/ 2124510 w 4808805"/>
                <a:gd name="connsiteY286" fmla="*/ 838245 h 2554857"/>
                <a:gd name="connsiteX287" fmla="*/ 2124510 w 4808805"/>
                <a:gd name="connsiteY287" fmla="*/ 823439 h 2554857"/>
                <a:gd name="connsiteX288" fmla="*/ 2124033 w 4808805"/>
                <a:gd name="connsiteY288" fmla="*/ 796214 h 2554857"/>
                <a:gd name="connsiteX289" fmla="*/ 2135973 w 4808805"/>
                <a:gd name="connsiteY289" fmla="*/ 779497 h 2554857"/>
                <a:gd name="connsiteX290" fmla="*/ 2274964 w 4808805"/>
                <a:gd name="connsiteY290" fmla="*/ 787616 h 2554857"/>
                <a:gd name="connsiteX291" fmla="*/ 2310309 w 4808805"/>
                <a:gd name="connsiteY291" fmla="*/ 790482 h 2554857"/>
                <a:gd name="connsiteX292" fmla="*/ 2324161 w 4808805"/>
                <a:gd name="connsiteY292" fmla="*/ 803378 h 2554857"/>
                <a:gd name="connsiteX293" fmla="*/ 2330370 w 4808805"/>
                <a:gd name="connsiteY293" fmla="*/ 872157 h 2554857"/>
                <a:gd name="connsiteX294" fmla="*/ 2319384 w 4808805"/>
                <a:gd name="connsiteY294" fmla="*/ 882188 h 2554857"/>
                <a:gd name="connsiteX295" fmla="*/ 2280218 w 4808805"/>
                <a:gd name="connsiteY295" fmla="*/ 879322 h 2554857"/>
                <a:gd name="connsiteX296" fmla="*/ 2158900 w 4808805"/>
                <a:gd name="connsiteY296" fmla="*/ 870247 h 2554857"/>
                <a:gd name="connsiteX297" fmla="*/ 2124510 w 4808805"/>
                <a:gd name="connsiteY297" fmla="*/ 838245 h 2554857"/>
                <a:gd name="connsiteX298" fmla="*/ 2335624 w 4808805"/>
                <a:gd name="connsiteY298" fmla="*/ 972460 h 2554857"/>
                <a:gd name="connsiteX299" fmla="*/ 2317951 w 4808805"/>
                <a:gd name="connsiteY299" fmla="*/ 981535 h 2554857"/>
                <a:gd name="connsiteX300" fmla="*/ 2237709 w 4808805"/>
                <a:gd name="connsiteY300" fmla="*/ 974848 h 2554857"/>
                <a:gd name="connsiteX301" fmla="*/ 2209529 w 4808805"/>
                <a:gd name="connsiteY301" fmla="*/ 971027 h 2554857"/>
                <a:gd name="connsiteX302" fmla="*/ 2156512 w 4808805"/>
                <a:gd name="connsiteY302" fmla="*/ 964818 h 2554857"/>
                <a:gd name="connsiteX303" fmla="*/ 2140272 w 4808805"/>
                <a:gd name="connsiteY303" fmla="*/ 952877 h 2554857"/>
                <a:gd name="connsiteX304" fmla="*/ 2159377 w 4808805"/>
                <a:gd name="connsiteY304" fmla="*/ 941892 h 2554857"/>
                <a:gd name="connsiteX305" fmla="*/ 2232455 w 4808805"/>
                <a:gd name="connsiteY305" fmla="*/ 945235 h 2554857"/>
                <a:gd name="connsiteX306" fmla="*/ 2241530 w 4808805"/>
                <a:gd name="connsiteY306" fmla="*/ 944280 h 2554857"/>
                <a:gd name="connsiteX307" fmla="*/ 2320340 w 4808805"/>
                <a:gd name="connsiteY307" fmla="*/ 948579 h 2554857"/>
                <a:gd name="connsiteX308" fmla="*/ 2335624 w 4808805"/>
                <a:gd name="connsiteY308" fmla="*/ 972460 h 2554857"/>
                <a:gd name="connsiteX309" fmla="*/ 2335624 w 4808805"/>
                <a:gd name="connsiteY309" fmla="*/ 1831244 h 2554857"/>
                <a:gd name="connsiteX310" fmla="*/ 2336579 w 4808805"/>
                <a:gd name="connsiteY310" fmla="*/ 1831244 h 2554857"/>
                <a:gd name="connsiteX311" fmla="*/ 2336579 w 4808805"/>
                <a:gd name="connsiteY311" fmla="*/ 1831722 h 2554857"/>
                <a:gd name="connsiteX312" fmla="*/ 2335624 w 4808805"/>
                <a:gd name="connsiteY312" fmla="*/ 1831244 h 2554857"/>
                <a:gd name="connsiteX313" fmla="*/ 2809436 w 4808805"/>
                <a:gd name="connsiteY313" fmla="*/ 1208411 h 2554857"/>
                <a:gd name="connsiteX314" fmla="*/ 2811346 w 4808805"/>
                <a:gd name="connsiteY314" fmla="*/ 1207456 h 2554857"/>
                <a:gd name="connsiteX315" fmla="*/ 2809436 w 4808805"/>
                <a:gd name="connsiteY315" fmla="*/ 1208411 h 2554857"/>
                <a:gd name="connsiteX316" fmla="*/ 2968010 w 4808805"/>
                <a:gd name="connsiteY316" fmla="*/ 1536067 h 2554857"/>
                <a:gd name="connsiteX317" fmla="*/ 2968010 w 4808805"/>
                <a:gd name="connsiteY317" fmla="*/ 1536067 h 2554857"/>
                <a:gd name="connsiteX318" fmla="*/ 2968010 w 4808805"/>
                <a:gd name="connsiteY318" fmla="*/ 1536067 h 2554857"/>
                <a:gd name="connsiteX319" fmla="*/ 2968487 w 4808805"/>
                <a:gd name="connsiteY319" fmla="*/ 1535589 h 2554857"/>
                <a:gd name="connsiteX320" fmla="*/ 2968010 w 4808805"/>
                <a:gd name="connsiteY320" fmla="*/ 1536067 h 2554857"/>
                <a:gd name="connsiteX321" fmla="*/ 3082642 w 4808805"/>
                <a:gd name="connsiteY321" fmla="*/ 1760077 h 2554857"/>
                <a:gd name="connsiteX322" fmla="*/ 3082642 w 4808805"/>
                <a:gd name="connsiteY322" fmla="*/ 1759121 h 2554857"/>
                <a:gd name="connsiteX323" fmla="*/ 3082642 w 4808805"/>
                <a:gd name="connsiteY323" fmla="*/ 1759121 h 2554857"/>
                <a:gd name="connsiteX324" fmla="*/ 3082642 w 4808805"/>
                <a:gd name="connsiteY324" fmla="*/ 1760077 h 2554857"/>
                <a:gd name="connsiteX325" fmla="*/ 3182467 w 4808805"/>
                <a:gd name="connsiteY325" fmla="*/ 1569024 h 2554857"/>
                <a:gd name="connsiteX326" fmla="*/ 3182467 w 4808805"/>
                <a:gd name="connsiteY326" fmla="*/ 1569024 h 2554857"/>
                <a:gd name="connsiteX327" fmla="*/ 3182467 w 4808805"/>
                <a:gd name="connsiteY327" fmla="*/ 1569024 h 2554857"/>
                <a:gd name="connsiteX328" fmla="*/ 3182467 w 4808805"/>
                <a:gd name="connsiteY328" fmla="*/ 1569024 h 2554857"/>
                <a:gd name="connsiteX329" fmla="*/ 3182467 w 4808805"/>
                <a:gd name="connsiteY329" fmla="*/ 1569024 h 2554857"/>
                <a:gd name="connsiteX330" fmla="*/ 3182467 w 4808805"/>
                <a:gd name="connsiteY330" fmla="*/ 1569024 h 2554857"/>
                <a:gd name="connsiteX331" fmla="*/ 3756581 w 4808805"/>
                <a:gd name="connsiteY331" fmla="*/ 1805929 h 2554857"/>
                <a:gd name="connsiteX332" fmla="*/ 3757536 w 4808805"/>
                <a:gd name="connsiteY332" fmla="*/ 1805929 h 2554857"/>
                <a:gd name="connsiteX333" fmla="*/ 3758492 w 4808805"/>
                <a:gd name="connsiteY333" fmla="*/ 1805929 h 2554857"/>
                <a:gd name="connsiteX334" fmla="*/ 3756581 w 4808805"/>
                <a:gd name="connsiteY334" fmla="*/ 1805929 h 255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4808805" h="2554857">
                  <a:moveTo>
                    <a:pt x="4583841" y="1785391"/>
                  </a:moveTo>
                  <a:cubicBezTo>
                    <a:pt x="4567601" y="1785391"/>
                    <a:pt x="4550884" y="1785391"/>
                    <a:pt x="4534645" y="1785391"/>
                  </a:cubicBezTo>
                  <a:cubicBezTo>
                    <a:pt x="4533212" y="1785869"/>
                    <a:pt x="4531779" y="1785869"/>
                    <a:pt x="4530824" y="1786346"/>
                  </a:cubicBezTo>
                  <a:cubicBezTo>
                    <a:pt x="4532257" y="1786346"/>
                    <a:pt x="4533690" y="1785869"/>
                    <a:pt x="4534645" y="1785391"/>
                  </a:cubicBezTo>
                  <a:cubicBezTo>
                    <a:pt x="4484016" y="1784436"/>
                    <a:pt x="4433387" y="1783958"/>
                    <a:pt x="4382280" y="1787779"/>
                  </a:cubicBezTo>
                  <a:cubicBezTo>
                    <a:pt x="4322098" y="1788257"/>
                    <a:pt x="4261917" y="1788735"/>
                    <a:pt x="4201735" y="1789212"/>
                  </a:cubicBezTo>
                  <a:cubicBezTo>
                    <a:pt x="4164480" y="1788735"/>
                    <a:pt x="4127702" y="1788257"/>
                    <a:pt x="4090446" y="1789690"/>
                  </a:cubicBezTo>
                  <a:cubicBezTo>
                    <a:pt x="4084715" y="1789212"/>
                    <a:pt x="4078506" y="1790167"/>
                    <a:pt x="4072774" y="1790645"/>
                  </a:cubicBezTo>
                  <a:cubicBezTo>
                    <a:pt x="4068475" y="1791123"/>
                    <a:pt x="4064177" y="1791123"/>
                    <a:pt x="4059878" y="1791600"/>
                  </a:cubicBezTo>
                  <a:cubicBezTo>
                    <a:pt x="4023100" y="1791600"/>
                    <a:pt x="3985845" y="1792078"/>
                    <a:pt x="3949067" y="1791600"/>
                  </a:cubicBezTo>
                  <a:cubicBezTo>
                    <a:pt x="3882198" y="1790645"/>
                    <a:pt x="3815330" y="1798287"/>
                    <a:pt x="3747984" y="1795421"/>
                  </a:cubicBezTo>
                  <a:cubicBezTo>
                    <a:pt x="3739386" y="1762942"/>
                    <a:pt x="3739386" y="1762942"/>
                    <a:pt x="3706907" y="1762942"/>
                  </a:cubicBezTo>
                  <a:cubicBezTo>
                    <a:pt x="3701176" y="1762942"/>
                    <a:pt x="3695444" y="1762465"/>
                    <a:pt x="3690190" y="1762942"/>
                  </a:cubicBezTo>
                  <a:cubicBezTo>
                    <a:pt x="3680637" y="1763898"/>
                    <a:pt x="3675861" y="1760554"/>
                    <a:pt x="3672040" y="1751002"/>
                  </a:cubicBezTo>
                  <a:cubicBezTo>
                    <a:pt x="3655323" y="1708492"/>
                    <a:pt x="3638128" y="1666461"/>
                    <a:pt x="3620456" y="1624429"/>
                  </a:cubicBezTo>
                  <a:cubicBezTo>
                    <a:pt x="3609470" y="1597682"/>
                    <a:pt x="3683981" y="1602935"/>
                    <a:pt x="3695922" y="1602458"/>
                  </a:cubicBezTo>
                  <a:cubicBezTo>
                    <a:pt x="3730311" y="1601980"/>
                    <a:pt x="3764223" y="1599592"/>
                    <a:pt x="3798135" y="1597682"/>
                  </a:cubicBezTo>
                  <a:cubicBezTo>
                    <a:pt x="3828226" y="1595771"/>
                    <a:pt x="3858317" y="1589084"/>
                    <a:pt x="3887930" y="1587651"/>
                  </a:cubicBezTo>
                  <a:cubicBezTo>
                    <a:pt x="3892706" y="1587651"/>
                    <a:pt x="3893662" y="1583830"/>
                    <a:pt x="3895095" y="1580487"/>
                  </a:cubicBezTo>
                  <a:cubicBezTo>
                    <a:pt x="3894617" y="1580009"/>
                    <a:pt x="3894617" y="1579531"/>
                    <a:pt x="3894139" y="1578576"/>
                  </a:cubicBezTo>
                  <a:cubicBezTo>
                    <a:pt x="3894139" y="1579054"/>
                    <a:pt x="3894617" y="1579531"/>
                    <a:pt x="3895095" y="1580487"/>
                  </a:cubicBezTo>
                  <a:cubicBezTo>
                    <a:pt x="3889841" y="1570456"/>
                    <a:pt x="3898916" y="1563292"/>
                    <a:pt x="3886975" y="1556605"/>
                  </a:cubicBezTo>
                  <a:cubicBezTo>
                    <a:pt x="3875512" y="1550396"/>
                    <a:pt x="3846854" y="1557560"/>
                    <a:pt x="3833958" y="1558038"/>
                  </a:cubicBezTo>
                  <a:cubicBezTo>
                    <a:pt x="3781896" y="1560426"/>
                    <a:pt x="3729834" y="1560904"/>
                    <a:pt x="3677772" y="1566635"/>
                  </a:cubicBezTo>
                  <a:cubicBezTo>
                    <a:pt x="3656756" y="1569024"/>
                    <a:pt x="3595141" y="1580009"/>
                    <a:pt x="3589410" y="1548008"/>
                  </a:cubicBezTo>
                  <a:cubicBezTo>
                    <a:pt x="3587977" y="1541798"/>
                    <a:pt x="3584156" y="1537977"/>
                    <a:pt x="3578424" y="1536067"/>
                  </a:cubicBezTo>
                  <a:cubicBezTo>
                    <a:pt x="3559319" y="1528425"/>
                    <a:pt x="3540214" y="1520783"/>
                    <a:pt x="3521108" y="1512663"/>
                  </a:cubicBezTo>
                  <a:cubicBezTo>
                    <a:pt x="3491972" y="1504543"/>
                    <a:pt x="3462359" y="1509319"/>
                    <a:pt x="3433224" y="1512185"/>
                  </a:cubicBezTo>
                  <a:cubicBezTo>
                    <a:pt x="3409820" y="1512663"/>
                    <a:pt x="3385938" y="1513140"/>
                    <a:pt x="3362534" y="1513140"/>
                  </a:cubicBezTo>
                  <a:cubicBezTo>
                    <a:pt x="3363012" y="1513618"/>
                    <a:pt x="3363489" y="1513618"/>
                    <a:pt x="3364445" y="1514096"/>
                  </a:cubicBezTo>
                  <a:cubicBezTo>
                    <a:pt x="3363967" y="1513618"/>
                    <a:pt x="3363489" y="1513618"/>
                    <a:pt x="3362534" y="1513140"/>
                  </a:cubicBezTo>
                  <a:cubicBezTo>
                    <a:pt x="3352504" y="1511230"/>
                    <a:pt x="3342951" y="1514096"/>
                    <a:pt x="3333399" y="1516006"/>
                  </a:cubicBezTo>
                  <a:cubicBezTo>
                    <a:pt x="3323846" y="1517917"/>
                    <a:pt x="3310950" y="1511708"/>
                    <a:pt x="3304741" y="1518394"/>
                  </a:cubicBezTo>
                  <a:cubicBezTo>
                    <a:pt x="3298054" y="1525559"/>
                    <a:pt x="3301875" y="1538455"/>
                    <a:pt x="3301875" y="1548963"/>
                  </a:cubicBezTo>
                  <a:cubicBezTo>
                    <a:pt x="3301875" y="1561859"/>
                    <a:pt x="3297098" y="1565680"/>
                    <a:pt x="3284202" y="1565202"/>
                  </a:cubicBezTo>
                  <a:cubicBezTo>
                    <a:pt x="3194407" y="1561381"/>
                    <a:pt x="3103657" y="1557083"/>
                    <a:pt x="3013862" y="1558038"/>
                  </a:cubicBezTo>
                  <a:cubicBezTo>
                    <a:pt x="2993802" y="1558038"/>
                    <a:pt x="2979950" y="1554217"/>
                    <a:pt x="2973264" y="1534634"/>
                  </a:cubicBezTo>
                  <a:cubicBezTo>
                    <a:pt x="2947949" y="1487826"/>
                    <a:pt x="2922157" y="1441496"/>
                    <a:pt x="2896842" y="1394688"/>
                  </a:cubicBezTo>
                  <a:cubicBezTo>
                    <a:pt x="2888722" y="1379881"/>
                    <a:pt x="2878214" y="1366507"/>
                    <a:pt x="2874393" y="1349313"/>
                  </a:cubicBezTo>
                  <a:cubicBezTo>
                    <a:pt x="2881080" y="1328774"/>
                    <a:pt x="2886812" y="1307281"/>
                    <a:pt x="2895887" y="1287698"/>
                  </a:cubicBezTo>
                  <a:cubicBezTo>
                    <a:pt x="2902096" y="1273846"/>
                    <a:pt x="2920246" y="1257607"/>
                    <a:pt x="2914515" y="1241845"/>
                  </a:cubicBezTo>
                  <a:cubicBezTo>
                    <a:pt x="2906395" y="1220352"/>
                    <a:pt x="2863886" y="1210799"/>
                    <a:pt x="2843825" y="1207456"/>
                  </a:cubicBezTo>
                  <a:cubicBezTo>
                    <a:pt x="2808958" y="1201724"/>
                    <a:pt x="2773613" y="1205067"/>
                    <a:pt x="2738746" y="1202679"/>
                  </a:cubicBezTo>
                  <a:cubicBezTo>
                    <a:pt x="2668534" y="1197903"/>
                    <a:pt x="2597844" y="1191694"/>
                    <a:pt x="2527632" y="1187395"/>
                  </a:cubicBezTo>
                  <a:cubicBezTo>
                    <a:pt x="2526677" y="1187873"/>
                    <a:pt x="2525244" y="1188350"/>
                    <a:pt x="2524289" y="1188350"/>
                  </a:cubicBezTo>
                  <a:cubicBezTo>
                    <a:pt x="2525244" y="1187873"/>
                    <a:pt x="2526199" y="1187873"/>
                    <a:pt x="2527154" y="1187395"/>
                  </a:cubicBezTo>
                  <a:cubicBezTo>
                    <a:pt x="2518557" y="1186917"/>
                    <a:pt x="2510437" y="1186440"/>
                    <a:pt x="2501840" y="1185962"/>
                  </a:cubicBezTo>
                  <a:cubicBezTo>
                    <a:pt x="2477481" y="1184529"/>
                    <a:pt x="2477481" y="1184529"/>
                    <a:pt x="2479869" y="1160648"/>
                  </a:cubicBezTo>
                  <a:cubicBezTo>
                    <a:pt x="2488466" y="1143453"/>
                    <a:pt x="2489422" y="1123392"/>
                    <a:pt x="2496108" y="1105720"/>
                  </a:cubicBezTo>
                  <a:cubicBezTo>
                    <a:pt x="2505183" y="1082316"/>
                    <a:pt x="2500407" y="1060822"/>
                    <a:pt x="2490855" y="1039329"/>
                  </a:cubicBezTo>
                  <a:cubicBezTo>
                    <a:pt x="2489899" y="1033120"/>
                    <a:pt x="2488944" y="1026910"/>
                    <a:pt x="2487511" y="1020701"/>
                  </a:cubicBezTo>
                  <a:cubicBezTo>
                    <a:pt x="2461719" y="917532"/>
                    <a:pt x="2435927" y="814364"/>
                    <a:pt x="2410612" y="711195"/>
                  </a:cubicBezTo>
                  <a:cubicBezTo>
                    <a:pt x="2407269" y="698299"/>
                    <a:pt x="2402970" y="691135"/>
                    <a:pt x="2387686" y="690657"/>
                  </a:cubicBezTo>
                  <a:cubicBezTo>
                    <a:pt x="2373835" y="690179"/>
                    <a:pt x="2360461" y="687791"/>
                    <a:pt x="2346609" y="687791"/>
                  </a:cubicBezTo>
                  <a:cubicBezTo>
                    <a:pt x="2327504" y="679671"/>
                    <a:pt x="2306011" y="678238"/>
                    <a:pt x="2286428" y="678238"/>
                  </a:cubicBezTo>
                  <a:cubicBezTo>
                    <a:pt x="2254904" y="678238"/>
                    <a:pt x="2241053" y="663432"/>
                    <a:pt x="2232455" y="635729"/>
                  </a:cubicBezTo>
                  <a:cubicBezTo>
                    <a:pt x="2227679" y="620923"/>
                    <a:pt x="2223858" y="608504"/>
                    <a:pt x="2235799" y="596086"/>
                  </a:cubicBezTo>
                  <a:cubicBezTo>
                    <a:pt x="2245351" y="586055"/>
                    <a:pt x="2242008" y="575547"/>
                    <a:pt x="2235799" y="565040"/>
                  </a:cubicBezTo>
                  <a:cubicBezTo>
                    <a:pt x="2244874" y="562174"/>
                    <a:pt x="2252994" y="559308"/>
                    <a:pt x="2261113" y="556442"/>
                  </a:cubicBezTo>
                  <a:cubicBezTo>
                    <a:pt x="2263979" y="555964"/>
                    <a:pt x="2267800" y="556920"/>
                    <a:pt x="2270188" y="555487"/>
                  </a:cubicBezTo>
                  <a:cubicBezTo>
                    <a:pt x="2277353" y="551188"/>
                    <a:pt x="2290726" y="556442"/>
                    <a:pt x="2291682" y="544979"/>
                  </a:cubicBezTo>
                  <a:cubicBezTo>
                    <a:pt x="2292637" y="533993"/>
                    <a:pt x="2290726" y="522530"/>
                    <a:pt x="2278308" y="514888"/>
                  </a:cubicBezTo>
                  <a:cubicBezTo>
                    <a:pt x="2260636" y="503425"/>
                    <a:pt x="2243441" y="513455"/>
                    <a:pt x="2225768" y="511067"/>
                  </a:cubicBezTo>
                  <a:cubicBezTo>
                    <a:pt x="2202364" y="512022"/>
                    <a:pt x="2178483" y="512978"/>
                    <a:pt x="2155079" y="513933"/>
                  </a:cubicBezTo>
                  <a:cubicBezTo>
                    <a:pt x="2143616" y="514410"/>
                    <a:pt x="2136451" y="510589"/>
                    <a:pt x="2134541" y="498171"/>
                  </a:cubicBezTo>
                  <a:cubicBezTo>
                    <a:pt x="2131675" y="480499"/>
                    <a:pt x="2127854" y="462826"/>
                    <a:pt x="2124033" y="445154"/>
                  </a:cubicBezTo>
                  <a:cubicBezTo>
                    <a:pt x="2121167" y="432735"/>
                    <a:pt x="2126421" y="427959"/>
                    <a:pt x="2138362" y="427481"/>
                  </a:cubicBezTo>
                  <a:cubicBezTo>
                    <a:pt x="2145526" y="427481"/>
                    <a:pt x="2154123" y="429392"/>
                    <a:pt x="2157467" y="419839"/>
                  </a:cubicBezTo>
                  <a:cubicBezTo>
                    <a:pt x="2156034" y="412675"/>
                    <a:pt x="2150780" y="409331"/>
                    <a:pt x="2144093" y="407898"/>
                  </a:cubicBezTo>
                  <a:cubicBezTo>
                    <a:pt x="2135973" y="402644"/>
                    <a:pt x="2126898" y="405988"/>
                    <a:pt x="2118301" y="403600"/>
                  </a:cubicBezTo>
                  <a:cubicBezTo>
                    <a:pt x="2112569" y="402167"/>
                    <a:pt x="2104450" y="404077"/>
                    <a:pt x="2102062" y="397390"/>
                  </a:cubicBezTo>
                  <a:cubicBezTo>
                    <a:pt x="2099196" y="390226"/>
                    <a:pt x="2104927" y="385927"/>
                    <a:pt x="2110181" y="382584"/>
                  </a:cubicBezTo>
                  <a:cubicBezTo>
                    <a:pt x="2114002" y="379718"/>
                    <a:pt x="2115435" y="375897"/>
                    <a:pt x="2115913" y="371121"/>
                  </a:cubicBezTo>
                  <a:cubicBezTo>
                    <a:pt x="2118301" y="353926"/>
                    <a:pt x="2118779" y="336253"/>
                    <a:pt x="2116391" y="319059"/>
                  </a:cubicBezTo>
                  <a:cubicBezTo>
                    <a:pt x="2115913" y="313327"/>
                    <a:pt x="2114958" y="309028"/>
                    <a:pt x="2107793" y="309506"/>
                  </a:cubicBezTo>
                  <a:cubicBezTo>
                    <a:pt x="2095852" y="310939"/>
                    <a:pt x="2096807" y="302819"/>
                    <a:pt x="2096807" y="294699"/>
                  </a:cubicBezTo>
                  <a:cubicBezTo>
                    <a:pt x="2096807" y="268430"/>
                    <a:pt x="2096330" y="242160"/>
                    <a:pt x="2096330" y="215890"/>
                  </a:cubicBezTo>
                  <a:cubicBezTo>
                    <a:pt x="2097285" y="152365"/>
                    <a:pt x="2097285" y="89317"/>
                    <a:pt x="2093942" y="25792"/>
                  </a:cubicBezTo>
                  <a:cubicBezTo>
                    <a:pt x="2093942" y="19105"/>
                    <a:pt x="2097285" y="11941"/>
                    <a:pt x="2089643" y="7164"/>
                  </a:cubicBezTo>
                  <a:cubicBezTo>
                    <a:pt x="2088210" y="4776"/>
                    <a:pt x="2086777" y="2388"/>
                    <a:pt x="2085822" y="0"/>
                  </a:cubicBezTo>
                  <a:cubicBezTo>
                    <a:pt x="2083434" y="0"/>
                    <a:pt x="2080568" y="0"/>
                    <a:pt x="2078180" y="0"/>
                  </a:cubicBezTo>
                  <a:cubicBezTo>
                    <a:pt x="2078180" y="59704"/>
                    <a:pt x="2077702" y="119408"/>
                    <a:pt x="2077702" y="179590"/>
                  </a:cubicBezTo>
                  <a:cubicBezTo>
                    <a:pt x="2077225" y="184844"/>
                    <a:pt x="2076747" y="189620"/>
                    <a:pt x="2076269" y="194874"/>
                  </a:cubicBezTo>
                  <a:cubicBezTo>
                    <a:pt x="2075792" y="198218"/>
                    <a:pt x="2075314" y="201561"/>
                    <a:pt x="2075314" y="204904"/>
                  </a:cubicBezTo>
                  <a:cubicBezTo>
                    <a:pt x="2073881" y="224965"/>
                    <a:pt x="2074359" y="245026"/>
                    <a:pt x="2074836" y="265086"/>
                  </a:cubicBezTo>
                  <a:cubicBezTo>
                    <a:pt x="2074359" y="271773"/>
                    <a:pt x="2073881" y="278938"/>
                    <a:pt x="2073881" y="285624"/>
                  </a:cubicBezTo>
                  <a:cubicBezTo>
                    <a:pt x="2073881" y="297565"/>
                    <a:pt x="2075314" y="310461"/>
                    <a:pt x="2057164" y="310461"/>
                  </a:cubicBezTo>
                  <a:cubicBezTo>
                    <a:pt x="2050955" y="310461"/>
                    <a:pt x="2050955" y="316193"/>
                    <a:pt x="2051432" y="320492"/>
                  </a:cubicBezTo>
                  <a:cubicBezTo>
                    <a:pt x="2051910" y="332432"/>
                    <a:pt x="2046178" y="347239"/>
                    <a:pt x="2064806" y="352015"/>
                  </a:cubicBezTo>
                  <a:cubicBezTo>
                    <a:pt x="2069582" y="353448"/>
                    <a:pt x="2069582" y="359180"/>
                    <a:pt x="2069582" y="363479"/>
                  </a:cubicBezTo>
                  <a:cubicBezTo>
                    <a:pt x="2070060" y="374942"/>
                    <a:pt x="2070060" y="385927"/>
                    <a:pt x="2070060" y="397390"/>
                  </a:cubicBezTo>
                  <a:cubicBezTo>
                    <a:pt x="2062418" y="397390"/>
                    <a:pt x="2055253" y="396913"/>
                    <a:pt x="2047611" y="396435"/>
                  </a:cubicBezTo>
                  <a:cubicBezTo>
                    <a:pt x="2035193" y="395480"/>
                    <a:pt x="2022297" y="392136"/>
                    <a:pt x="2013222" y="404555"/>
                  </a:cubicBezTo>
                  <a:cubicBezTo>
                    <a:pt x="2005102" y="412197"/>
                    <a:pt x="2006057" y="418884"/>
                    <a:pt x="2016088" y="422705"/>
                  </a:cubicBezTo>
                  <a:cubicBezTo>
                    <a:pt x="2027551" y="427004"/>
                    <a:pt x="2038059" y="433691"/>
                    <a:pt x="2050477" y="434646"/>
                  </a:cubicBezTo>
                  <a:cubicBezTo>
                    <a:pt x="2055253" y="444676"/>
                    <a:pt x="2048567" y="455184"/>
                    <a:pt x="2050955" y="465692"/>
                  </a:cubicBezTo>
                  <a:cubicBezTo>
                    <a:pt x="2048089" y="484320"/>
                    <a:pt x="2034238" y="487185"/>
                    <a:pt x="2018476" y="486708"/>
                  </a:cubicBezTo>
                  <a:cubicBezTo>
                    <a:pt x="2017998" y="486708"/>
                    <a:pt x="2017043" y="486708"/>
                    <a:pt x="2016565" y="486708"/>
                  </a:cubicBezTo>
                  <a:cubicBezTo>
                    <a:pt x="2003669" y="486230"/>
                    <a:pt x="1995072" y="489574"/>
                    <a:pt x="1997460" y="505335"/>
                  </a:cubicBezTo>
                  <a:cubicBezTo>
                    <a:pt x="1998893" y="514410"/>
                    <a:pt x="1994594" y="516799"/>
                    <a:pt x="1985519" y="515843"/>
                  </a:cubicBezTo>
                  <a:cubicBezTo>
                    <a:pt x="1965936" y="513455"/>
                    <a:pt x="1945876" y="512978"/>
                    <a:pt x="1925815" y="511545"/>
                  </a:cubicBezTo>
                  <a:cubicBezTo>
                    <a:pt x="1920083" y="511067"/>
                    <a:pt x="1914352" y="511067"/>
                    <a:pt x="1909098" y="510589"/>
                  </a:cubicBezTo>
                  <a:cubicBezTo>
                    <a:pt x="1901933" y="510112"/>
                    <a:pt x="1894291" y="506768"/>
                    <a:pt x="1892381" y="518709"/>
                  </a:cubicBezTo>
                  <a:cubicBezTo>
                    <a:pt x="1890948" y="529695"/>
                    <a:pt x="1894291" y="534471"/>
                    <a:pt x="1904799" y="537337"/>
                  </a:cubicBezTo>
                  <a:cubicBezTo>
                    <a:pt x="1922472" y="541636"/>
                    <a:pt x="1939666" y="547367"/>
                    <a:pt x="1956861" y="552143"/>
                  </a:cubicBezTo>
                  <a:cubicBezTo>
                    <a:pt x="1961160" y="553099"/>
                    <a:pt x="1966414" y="553099"/>
                    <a:pt x="1966891" y="558353"/>
                  </a:cubicBezTo>
                  <a:cubicBezTo>
                    <a:pt x="1970235" y="588921"/>
                    <a:pt x="1986474" y="618057"/>
                    <a:pt x="1975966" y="650058"/>
                  </a:cubicBezTo>
                  <a:cubicBezTo>
                    <a:pt x="1971668" y="662477"/>
                    <a:pt x="1949219" y="680149"/>
                    <a:pt x="1938233" y="676806"/>
                  </a:cubicBezTo>
                  <a:cubicBezTo>
                    <a:pt x="1925337" y="672985"/>
                    <a:pt x="1932024" y="659611"/>
                    <a:pt x="1929158" y="651013"/>
                  </a:cubicBezTo>
                  <a:cubicBezTo>
                    <a:pt x="1927248" y="646237"/>
                    <a:pt x="1926770" y="641461"/>
                    <a:pt x="1926770" y="636207"/>
                  </a:cubicBezTo>
                  <a:cubicBezTo>
                    <a:pt x="1925815" y="620923"/>
                    <a:pt x="1922472" y="609937"/>
                    <a:pt x="1902889" y="611370"/>
                  </a:cubicBezTo>
                  <a:cubicBezTo>
                    <a:pt x="1892381" y="612325"/>
                    <a:pt x="1881873" y="609459"/>
                    <a:pt x="1871365" y="608026"/>
                  </a:cubicBezTo>
                  <a:cubicBezTo>
                    <a:pt x="1827423" y="602295"/>
                    <a:pt x="1809750" y="615191"/>
                    <a:pt x="1802586" y="658178"/>
                  </a:cubicBezTo>
                  <a:cubicBezTo>
                    <a:pt x="1800198" y="669163"/>
                    <a:pt x="1796377" y="680149"/>
                    <a:pt x="1795899" y="691135"/>
                  </a:cubicBezTo>
                  <a:cubicBezTo>
                    <a:pt x="1794944" y="707852"/>
                    <a:pt x="1787302" y="711195"/>
                    <a:pt x="1772017" y="710718"/>
                  </a:cubicBezTo>
                  <a:cubicBezTo>
                    <a:pt x="1669326" y="710240"/>
                    <a:pt x="1567113" y="710718"/>
                    <a:pt x="1464422" y="709762"/>
                  </a:cubicBezTo>
                  <a:cubicBezTo>
                    <a:pt x="1446749" y="709762"/>
                    <a:pt x="1438152" y="713106"/>
                    <a:pt x="1442451" y="732211"/>
                  </a:cubicBezTo>
                  <a:cubicBezTo>
                    <a:pt x="1441973" y="733166"/>
                    <a:pt x="1441973" y="734121"/>
                    <a:pt x="1441973" y="735077"/>
                  </a:cubicBezTo>
                  <a:cubicBezTo>
                    <a:pt x="1439585" y="742241"/>
                    <a:pt x="1434331" y="750839"/>
                    <a:pt x="1448182" y="752272"/>
                  </a:cubicBezTo>
                  <a:cubicBezTo>
                    <a:pt x="1507409" y="758003"/>
                    <a:pt x="1567113" y="761347"/>
                    <a:pt x="1626817" y="765645"/>
                  </a:cubicBezTo>
                  <a:cubicBezTo>
                    <a:pt x="1654042" y="767556"/>
                    <a:pt x="1681267" y="769466"/>
                    <a:pt x="1708015" y="771377"/>
                  </a:cubicBezTo>
                  <a:cubicBezTo>
                    <a:pt x="1724254" y="772332"/>
                    <a:pt x="1762465" y="768033"/>
                    <a:pt x="1775838" y="778541"/>
                  </a:cubicBezTo>
                  <a:cubicBezTo>
                    <a:pt x="1777271" y="780929"/>
                    <a:pt x="1777749" y="783795"/>
                    <a:pt x="1778226" y="787616"/>
                  </a:cubicBezTo>
                  <a:cubicBezTo>
                    <a:pt x="1779182" y="831081"/>
                    <a:pt x="1757688" y="884576"/>
                    <a:pt x="1748613" y="927085"/>
                  </a:cubicBezTo>
                  <a:cubicBezTo>
                    <a:pt x="1739061" y="972938"/>
                    <a:pt x="1737150" y="1037896"/>
                    <a:pt x="1716612" y="1079928"/>
                  </a:cubicBezTo>
                  <a:cubicBezTo>
                    <a:pt x="1700850" y="1111451"/>
                    <a:pt x="1658341" y="1098078"/>
                    <a:pt x="1627295" y="1094257"/>
                  </a:cubicBezTo>
                  <a:cubicBezTo>
                    <a:pt x="1606279" y="1091868"/>
                    <a:pt x="1546097" y="1095690"/>
                    <a:pt x="1543709" y="1071330"/>
                  </a:cubicBezTo>
                  <a:cubicBezTo>
                    <a:pt x="1543709" y="1070375"/>
                    <a:pt x="1537977" y="1069420"/>
                    <a:pt x="1535111" y="1069420"/>
                  </a:cubicBezTo>
                  <a:cubicBezTo>
                    <a:pt x="1442451" y="1076107"/>
                    <a:pt x="1342148" y="1057479"/>
                    <a:pt x="1249487" y="1051747"/>
                  </a:cubicBezTo>
                  <a:cubicBezTo>
                    <a:pt x="1136766" y="1045060"/>
                    <a:pt x="1023567" y="1032642"/>
                    <a:pt x="910368" y="1031687"/>
                  </a:cubicBezTo>
                  <a:cubicBezTo>
                    <a:pt x="900338" y="1024522"/>
                    <a:pt x="888397" y="1028343"/>
                    <a:pt x="877411" y="1027866"/>
                  </a:cubicBezTo>
                  <a:cubicBezTo>
                    <a:pt x="868336" y="1027866"/>
                    <a:pt x="868814" y="1037418"/>
                    <a:pt x="866426" y="1043627"/>
                  </a:cubicBezTo>
                  <a:cubicBezTo>
                    <a:pt x="863560" y="1051270"/>
                    <a:pt x="871680" y="1050792"/>
                    <a:pt x="875501" y="1052225"/>
                  </a:cubicBezTo>
                  <a:cubicBezTo>
                    <a:pt x="894606" y="1059867"/>
                    <a:pt x="914189" y="1067032"/>
                    <a:pt x="933772" y="1074196"/>
                  </a:cubicBezTo>
                  <a:cubicBezTo>
                    <a:pt x="941414" y="1077062"/>
                    <a:pt x="945713" y="1079928"/>
                    <a:pt x="940936" y="1088525"/>
                  </a:cubicBezTo>
                  <a:cubicBezTo>
                    <a:pt x="928996" y="1152528"/>
                    <a:pt x="915144" y="1215575"/>
                    <a:pt x="901293" y="1279100"/>
                  </a:cubicBezTo>
                  <a:cubicBezTo>
                    <a:pt x="894128" y="1311102"/>
                    <a:pt x="891740" y="1419047"/>
                    <a:pt x="845410" y="1413315"/>
                  </a:cubicBezTo>
                  <a:cubicBezTo>
                    <a:pt x="840156" y="1412838"/>
                    <a:pt x="835380" y="1414270"/>
                    <a:pt x="831559" y="1417614"/>
                  </a:cubicBezTo>
                  <a:cubicBezTo>
                    <a:pt x="825349" y="1418569"/>
                    <a:pt x="819140" y="1419524"/>
                    <a:pt x="812931" y="1420480"/>
                  </a:cubicBezTo>
                  <a:cubicBezTo>
                    <a:pt x="799080" y="1412360"/>
                    <a:pt x="785706" y="1423346"/>
                    <a:pt x="771854" y="1421435"/>
                  </a:cubicBezTo>
                  <a:cubicBezTo>
                    <a:pt x="768033" y="1420957"/>
                    <a:pt x="767556" y="1425256"/>
                    <a:pt x="767078" y="1428122"/>
                  </a:cubicBezTo>
                  <a:cubicBezTo>
                    <a:pt x="761824" y="1451526"/>
                    <a:pt x="768511" y="1460123"/>
                    <a:pt x="793348" y="1462034"/>
                  </a:cubicBezTo>
                  <a:cubicBezTo>
                    <a:pt x="817707" y="1467765"/>
                    <a:pt x="842066" y="1473497"/>
                    <a:pt x="866426" y="1478751"/>
                  </a:cubicBezTo>
                  <a:cubicBezTo>
                    <a:pt x="875501" y="1480662"/>
                    <a:pt x="880277" y="1483527"/>
                    <a:pt x="876456" y="1494991"/>
                  </a:cubicBezTo>
                  <a:cubicBezTo>
                    <a:pt x="871202" y="1509319"/>
                    <a:pt x="868336" y="1524126"/>
                    <a:pt x="864515" y="1538455"/>
                  </a:cubicBezTo>
                  <a:cubicBezTo>
                    <a:pt x="855440" y="1572367"/>
                    <a:pt x="855440" y="1572367"/>
                    <a:pt x="819618" y="1576666"/>
                  </a:cubicBezTo>
                  <a:cubicBezTo>
                    <a:pt x="795736" y="1580487"/>
                    <a:pt x="770899" y="1580009"/>
                    <a:pt x="747495" y="1587174"/>
                  </a:cubicBezTo>
                  <a:cubicBezTo>
                    <a:pt x="714061" y="1587174"/>
                    <a:pt x="713583" y="1587651"/>
                    <a:pt x="714539" y="1617742"/>
                  </a:cubicBezTo>
                  <a:cubicBezTo>
                    <a:pt x="712628" y="1630161"/>
                    <a:pt x="710717" y="1642579"/>
                    <a:pt x="709285" y="1654997"/>
                  </a:cubicBezTo>
                  <a:cubicBezTo>
                    <a:pt x="708329" y="1661684"/>
                    <a:pt x="705463" y="1665028"/>
                    <a:pt x="698777" y="1665983"/>
                  </a:cubicBezTo>
                  <a:cubicBezTo>
                    <a:pt x="690657" y="1667416"/>
                    <a:pt x="689224" y="1662639"/>
                    <a:pt x="687791" y="1656430"/>
                  </a:cubicBezTo>
                  <a:cubicBezTo>
                    <a:pt x="685881" y="1649743"/>
                    <a:pt x="684448" y="1643057"/>
                    <a:pt x="682537" y="1636370"/>
                  </a:cubicBezTo>
                  <a:cubicBezTo>
                    <a:pt x="679671" y="1624907"/>
                    <a:pt x="675373" y="1613443"/>
                    <a:pt x="673940" y="1601980"/>
                  </a:cubicBezTo>
                  <a:cubicBezTo>
                    <a:pt x="672029" y="1586218"/>
                    <a:pt x="664387" y="1579531"/>
                    <a:pt x="649103" y="1580964"/>
                  </a:cubicBezTo>
                  <a:cubicBezTo>
                    <a:pt x="629042" y="1583353"/>
                    <a:pt x="620923" y="1573322"/>
                    <a:pt x="619490" y="1555172"/>
                  </a:cubicBezTo>
                  <a:cubicBezTo>
                    <a:pt x="619012" y="1551351"/>
                    <a:pt x="617579" y="1548008"/>
                    <a:pt x="617579" y="1544187"/>
                  </a:cubicBezTo>
                  <a:cubicBezTo>
                    <a:pt x="617101" y="1529858"/>
                    <a:pt x="609459" y="1526037"/>
                    <a:pt x="595608" y="1526037"/>
                  </a:cubicBezTo>
                  <a:cubicBezTo>
                    <a:pt x="581757" y="1526037"/>
                    <a:pt x="572682" y="1528425"/>
                    <a:pt x="572682" y="1544664"/>
                  </a:cubicBezTo>
                  <a:cubicBezTo>
                    <a:pt x="572682" y="1551829"/>
                    <a:pt x="567905" y="1558993"/>
                    <a:pt x="567905" y="1566635"/>
                  </a:cubicBezTo>
                  <a:cubicBezTo>
                    <a:pt x="567428" y="1582397"/>
                    <a:pt x="558353" y="1587651"/>
                    <a:pt x="544501" y="1586218"/>
                  </a:cubicBezTo>
                  <a:cubicBezTo>
                    <a:pt x="530650" y="1584785"/>
                    <a:pt x="524441" y="1590995"/>
                    <a:pt x="521097" y="1603891"/>
                  </a:cubicBezTo>
                  <a:cubicBezTo>
                    <a:pt x="515843" y="1623951"/>
                    <a:pt x="509156" y="1643057"/>
                    <a:pt x="502947" y="1663117"/>
                  </a:cubicBezTo>
                  <a:cubicBezTo>
                    <a:pt x="500081" y="1680790"/>
                    <a:pt x="488141" y="1684611"/>
                    <a:pt x="472379" y="1685566"/>
                  </a:cubicBezTo>
                  <a:cubicBezTo>
                    <a:pt x="431302" y="1687954"/>
                    <a:pt x="390226" y="1692253"/>
                    <a:pt x="349149" y="1695119"/>
                  </a:cubicBezTo>
                  <a:cubicBezTo>
                    <a:pt x="337209" y="1696074"/>
                    <a:pt x="332432" y="1700373"/>
                    <a:pt x="336731" y="1712313"/>
                  </a:cubicBezTo>
                  <a:cubicBezTo>
                    <a:pt x="338164" y="1731896"/>
                    <a:pt x="341507" y="1751479"/>
                    <a:pt x="346761" y="1770107"/>
                  </a:cubicBezTo>
                  <a:cubicBezTo>
                    <a:pt x="350105" y="1791123"/>
                    <a:pt x="347717" y="1811661"/>
                    <a:pt x="344373" y="1832677"/>
                  </a:cubicBezTo>
                  <a:cubicBezTo>
                    <a:pt x="335298" y="1889515"/>
                    <a:pt x="328134" y="1946831"/>
                    <a:pt x="320969" y="2004147"/>
                  </a:cubicBezTo>
                  <a:cubicBezTo>
                    <a:pt x="319059" y="2018476"/>
                    <a:pt x="313327" y="2022775"/>
                    <a:pt x="298043" y="2022775"/>
                  </a:cubicBezTo>
                  <a:cubicBezTo>
                    <a:pt x="198695" y="2021819"/>
                    <a:pt x="99348" y="2022297"/>
                    <a:pt x="0" y="2022297"/>
                  </a:cubicBezTo>
                  <a:cubicBezTo>
                    <a:pt x="0" y="2023730"/>
                    <a:pt x="0" y="2024685"/>
                    <a:pt x="0" y="2026118"/>
                  </a:cubicBezTo>
                  <a:cubicBezTo>
                    <a:pt x="0" y="2028506"/>
                    <a:pt x="0" y="2031372"/>
                    <a:pt x="0" y="2033760"/>
                  </a:cubicBezTo>
                  <a:cubicBezTo>
                    <a:pt x="955" y="2036626"/>
                    <a:pt x="2388" y="2039492"/>
                    <a:pt x="3343" y="2042357"/>
                  </a:cubicBezTo>
                  <a:cubicBezTo>
                    <a:pt x="13851" y="2074359"/>
                    <a:pt x="17195" y="2108271"/>
                    <a:pt x="30091" y="2139317"/>
                  </a:cubicBezTo>
                  <a:cubicBezTo>
                    <a:pt x="32957" y="2167020"/>
                    <a:pt x="42987" y="2192812"/>
                    <a:pt x="48241" y="2219559"/>
                  </a:cubicBezTo>
                  <a:cubicBezTo>
                    <a:pt x="50151" y="2230067"/>
                    <a:pt x="55883" y="2234366"/>
                    <a:pt x="64958" y="2236276"/>
                  </a:cubicBezTo>
                  <a:cubicBezTo>
                    <a:pt x="90273" y="2241530"/>
                    <a:pt x="114632" y="2249650"/>
                    <a:pt x="139946" y="2252516"/>
                  </a:cubicBezTo>
                  <a:cubicBezTo>
                    <a:pt x="325268" y="2274965"/>
                    <a:pt x="511067" y="2290727"/>
                    <a:pt x="697344" y="2305056"/>
                  </a:cubicBezTo>
                  <a:cubicBezTo>
                    <a:pt x="789527" y="2312220"/>
                    <a:pt x="881710" y="2318907"/>
                    <a:pt x="973893" y="2326071"/>
                  </a:cubicBezTo>
                  <a:cubicBezTo>
                    <a:pt x="1365552" y="2355685"/>
                    <a:pt x="1756733" y="2392940"/>
                    <a:pt x="2147914" y="2425419"/>
                  </a:cubicBezTo>
                  <a:cubicBezTo>
                    <a:pt x="2519035" y="2455988"/>
                    <a:pt x="2890633" y="2484168"/>
                    <a:pt x="3261754" y="2504228"/>
                  </a:cubicBezTo>
                  <a:cubicBezTo>
                    <a:pt x="3449941" y="2514259"/>
                    <a:pt x="3641949" y="2537185"/>
                    <a:pt x="3830137" y="2532886"/>
                  </a:cubicBezTo>
                  <a:cubicBezTo>
                    <a:pt x="3886975" y="2538140"/>
                    <a:pt x="3944291" y="2541484"/>
                    <a:pt x="4001607" y="2542917"/>
                  </a:cubicBezTo>
                  <a:cubicBezTo>
                    <a:pt x="4032175" y="2544350"/>
                    <a:pt x="4185495" y="2554857"/>
                    <a:pt x="4190749" y="2554857"/>
                  </a:cubicBezTo>
                  <a:lnTo>
                    <a:pt x="4222273" y="2499452"/>
                  </a:lnTo>
                  <a:cubicBezTo>
                    <a:pt x="4250931" y="2451689"/>
                    <a:pt x="4281977" y="2405836"/>
                    <a:pt x="4315889" y="2361416"/>
                  </a:cubicBezTo>
                  <a:cubicBezTo>
                    <a:pt x="4336905" y="2334191"/>
                    <a:pt x="4361264" y="2309354"/>
                    <a:pt x="4379892" y="2280219"/>
                  </a:cubicBezTo>
                  <a:cubicBezTo>
                    <a:pt x="4397564" y="2253471"/>
                    <a:pt x="4418102" y="2229590"/>
                    <a:pt x="4437685" y="2204275"/>
                  </a:cubicBezTo>
                  <a:cubicBezTo>
                    <a:pt x="4457268" y="2178961"/>
                    <a:pt x="4480195" y="2156989"/>
                    <a:pt x="4501211" y="2133108"/>
                  </a:cubicBezTo>
                  <a:cubicBezTo>
                    <a:pt x="4531301" y="2099673"/>
                    <a:pt x="4563780" y="2068150"/>
                    <a:pt x="4591006" y="2032327"/>
                  </a:cubicBezTo>
                  <a:cubicBezTo>
                    <a:pt x="4594349" y="2028506"/>
                    <a:pt x="4599125" y="2026596"/>
                    <a:pt x="4602469" y="2022297"/>
                  </a:cubicBezTo>
                  <a:cubicBezTo>
                    <a:pt x="4620141" y="1994117"/>
                    <a:pt x="4646889" y="1973101"/>
                    <a:pt x="4668860" y="1948264"/>
                  </a:cubicBezTo>
                  <a:cubicBezTo>
                    <a:pt x="4706115" y="1906710"/>
                    <a:pt x="4741937" y="1864201"/>
                    <a:pt x="4776804" y="1820258"/>
                  </a:cubicBezTo>
                  <a:cubicBezTo>
                    <a:pt x="4786835" y="1807362"/>
                    <a:pt x="4798298" y="1795899"/>
                    <a:pt x="4808806" y="1783481"/>
                  </a:cubicBezTo>
                  <a:cubicBezTo>
                    <a:pt x="4733818" y="1785391"/>
                    <a:pt x="4658829" y="1785391"/>
                    <a:pt x="4583841" y="1785391"/>
                  </a:cubicBezTo>
                  <a:close/>
                  <a:moveTo>
                    <a:pt x="1962593" y="550711"/>
                  </a:moveTo>
                  <a:cubicBezTo>
                    <a:pt x="1967847" y="553099"/>
                    <a:pt x="1971190" y="556442"/>
                    <a:pt x="1972623" y="562174"/>
                  </a:cubicBezTo>
                  <a:cubicBezTo>
                    <a:pt x="1969757" y="557875"/>
                    <a:pt x="1966414" y="554054"/>
                    <a:pt x="1962593" y="550711"/>
                  </a:cubicBezTo>
                  <a:close/>
                  <a:moveTo>
                    <a:pt x="1074196" y="1163036"/>
                  </a:moveTo>
                  <a:cubicBezTo>
                    <a:pt x="1062733" y="1195992"/>
                    <a:pt x="1050792" y="1228949"/>
                    <a:pt x="1039329" y="1261906"/>
                  </a:cubicBezTo>
                  <a:cubicBezTo>
                    <a:pt x="1037896" y="1261906"/>
                    <a:pt x="1036463" y="1261906"/>
                    <a:pt x="1035030" y="1261428"/>
                  </a:cubicBezTo>
                  <a:cubicBezTo>
                    <a:pt x="1031687" y="1216053"/>
                    <a:pt x="1028343" y="1170200"/>
                    <a:pt x="1024522" y="1124825"/>
                  </a:cubicBezTo>
                  <a:cubicBezTo>
                    <a:pt x="1024044" y="1116705"/>
                    <a:pt x="1027388" y="1113362"/>
                    <a:pt x="1035508" y="1113840"/>
                  </a:cubicBezTo>
                  <a:cubicBezTo>
                    <a:pt x="1035985" y="1113840"/>
                    <a:pt x="1036941" y="1113840"/>
                    <a:pt x="1037418" y="1113840"/>
                  </a:cubicBezTo>
                  <a:cubicBezTo>
                    <a:pt x="1092346" y="1110974"/>
                    <a:pt x="1092346" y="1110974"/>
                    <a:pt x="1074196" y="1163036"/>
                  </a:cubicBezTo>
                  <a:close/>
                  <a:moveTo>
                    <a:pt x="1186440" y="1055568"/>
                  </a:moveTo>
                  <a:cubicBezTo>
                    <a:pt x="1186440" y="1055091"/>
                    <a:pt x="1186440" y="1055091"/>
                    <a:pt x="1186440" y="1055568"/>
                  </a:cubicBezTo>
                  <a:cubicBezTo>
                    <a:pt x="1186917" y="1055568"/>
                    <a:pt x="1186917" y="1055568"/>
                    <a:pt x="1187395" y="1055568"/>
                  </a:cubicBezTo>
                  <a:cubicBezTo>
                    <a:pt x="1187395" y="1055091"/>
                    <a:pt x="1186917" y="1055091"/>
                    <a:pt x="1186440" y="1055568"/>
                  </a:cubicBezTo>
                  <a:close/>
                  <a:moveTo>
                    <a:pt x="1444361" y="1147751"/>
                  </a:moveTo>
                  <a:cubicBezTo>
                    <a:pt x="1441495" y="1187395"/>
                    <a:pt x="1436719" y="1227039"/>
                    <a:pt x="1435286" y="1267160"/>
                  </a:cubicBezTo>
                  <a:cubicBezTo>
                    <a:pt x="1431465" y="1284354"/>
                    <a:pt x="1434809" y="1302982"/>
                    <a:pt x="1428599" y="1319699"/>
                  </a:cubicBezTo>
                  <a:cubicBezTo>
                    <a:pt x="1428599" y="1329730"/>
                    <a:pt x="1428122" y="1339760"/>
                    <a:pt x="1428122" y="1350268"/>
                  </a:cubicBezTo>
                  <a:cubicBezTo>
                    <a:pt x="1426689" y="1371761"/>
                    <a:pt x="1427166" y="1393732"/>
                    <a:pt x="1420480" y="1414748"/>
                  </a:cubicBezTo>
                  <a:cubicBezTo>
                    <a:pt x="1412360" y="1409017"/>
                    <a:pt x="1417136" y="1397553"/>
                    <a:pt x="1409494" y="1391344"/>
                  </a:cubicBezTo>
                  <a:cubicBezTo>
                    <a:pt x="1410927" y="1384657"/>
                    <a:pt x="1405673" y="1378926"/>
                    <a:pt x="1405195" y="1372717"/>
                  </a:cubicBezTo>
                  <a:cubicBezTo>
                    <a:pt x="1397553" y="1344059"/>
                    <a:pt x="1392299" y="1314445"/>
                    <a:pt x="1385135" y="1285787"/>
                  </a:cubicBezTo>
                  <a:cubicBezTo>
                    <a:pt x="1375582" y="1251398"/>
                    <a:pt x="1358387" y="1219396"/>
                    <a:pt x="1345014" y="1186440"/>
                  </a:cubicBezTo>
                  <a:cubicBezTo>
                    <a:pt x="1337372" y="1167334"/>
                    <a:pt x="1329729" y="1148229"/>
                    <a:pt x="1320654" y="1129124"/>
                  </a:cubicBezTo>
                  <a:cubicBezTo>
                    <a:pt x="1318266" y="1124347"/>
                    <a:pt x="1313968" y="1118138"/>
                    <a:pt x="1317789" y="1112407"/>
                  </a:cubicBezTo>
                  <a:cubicBezTo>
                    <a:pt x="1317311" y="1111929"/>
                    <a:pt x="1317311" y="1111451"/>
                    <a:pt x="1316833" y="1110974"/>
                  </a:cubicBezTo>
                  <a:cubicBezTo>
                    <a:pt x="1316833" y="1110974"/>
                    <a:pt x="1316833" y="1110974"/>
                    <a:pt x="1316833" y="1110974"/>
                  </a:cubicBezTo>
                  <a:cubicBezTo>
                    <a:pt x="1317311" y="1110974"/>
                    <a:pt x="1317311" y="1110974"/>
                    <a:pt x="1317789" y="1110974"/>
                  </a:cubicBezTo>
                  <a:cubicBezTo>
                    <a:pt x="1317789" y="1110974"/>
                    <a:pt x="1318266" y="1110974"/>
                    <a:pt x="1318266" y="1111451"/>
                  </a:cubicBezTo>
                  <a:cubicBezTo>
                    <a:pt x="1323043" y="1106675"/>
                    <a:pt x="1330207" y="1109541"/>
                    <a:pt x="1335939" y="1110974"/>
                  </a:cubicBezTo>
                  <a:cubicBezTo>
                    <a:pt x="1367462" y="1117661"/>
                    <a:pt x="1398508" y="1123392"/>
                    <a:pt x="1430032" y="1128646"/>
                  </a:cubicBezTo>
                  <a:cubicBezTo>
                    <a:pt x="1444361" y="1131034"/>
                    <a:pt x="1446749" y="1136766"/>
                    <a:pt x="1444361" y="1147751"/>
                  </a:cubicBezTo>
                  <a:close/>
                  <a:moveTo>
                    <a:pt x="1722344" y="1281011"/>
                  </a:moveTo>
                  <a:cubicBezTo>
                    <a:pt x="1716134" y="1303460"/>
                    <a:pt x="1708015" y="1324953"/>
                    <a:pt x="1700850" y="1346924"/>
                  </a:cubicBezTo>
                  <a:cubicBezTo>
                    <a:pt x="1699417" y="1350745"/>
                    <a:pt x="1696074" y="1350268"/>
                    <a:pt x="1693208" y="1351223"/>
                  </a:cubicBezTo>
                  <a:cubicBezTo>
                    <a:pt x="1669804" y="1353611"/>
                    <a:pt x="1645922" y="1355999"/>
                    <a:pt x="1622518" y="1357910"/>
                  </a:cubicBezTo>
                  <a:cubicBezTo>
                    <a:pt x="1615354" y="1358388"/>
                    <a:pt x="1612966" y="1363164"/>
                    <a:pt x="1610577" y="1367940"/>
                  </a:cubicBezTo>
                  <a:cubicBezTo>
                    <a:pt x="1600547" y="1388478"/>
                    <a:pt x="1590517" y="1409494"/>
                    <a:pt x="1580964" y="1430032"/>
                  </a:cubicBezTo>
                  <a:cubicBezTo>
                    <a:pt x="1580487" y="1430510"/>
                    <a:pt x="1580009" y="1430988"/>
                    <a:pt x="1580009" y="1431465"/>
                  </a:cubicBezTo>
                  <a:cubicBezTo>
                    <a:pt x="1570934" y="1461079"/>
                    <a:pt x="1553262" y="1479706"/>
                    <a:pt x="1519827" y="1478751"/>
                  </a:cubicBezTo>
                  <a:cubicBezTo>
                    <a:pt x="1515528" y="1475408"/>
                    <a:pt x="1513618" y="1470631"/>
                    <a:pt x="1513618" y="1465377"/>
                  </a:cubicBezTo>
                  <a:cubicBezTo>
                    <a:pt x="1514573" y="1447227"/>
                    <a:pt x="1511707" y="1429077"/>
                    <a:pt x="1511230" y="1411405"/>
                  </a:cubicBezTo>
                  <a:cubicBezTo>
                    <a:pt x="1512663" y="1400897"/>
                    <a:pt x="1513140" y="1390389"/>
                    <a:pt x="1511230" y="1380359"/>
                  </a:cubicBezTo>
                  <a:cubicBezTo>
                    <a:pt x="1501677" y="1357432"/>
                    <a:pt x="1508842" y="1333073"/>
                    <a:pt x="1503588" y="1309669"/>
                  </a:cubicBezTo>
                  <a:cubicBezTo>
                    <a:pt x="1505021" y="1299161"/>
                    <a:pt x="1505976" y="1288653"/>
                    <a:pt x="1503588" y="1278145"/>
                  </a:cubicBezTo>
                  <a:cubicBezTo>
                    <a:pt x="1494513" y="1255219"/>
                    <a:pt x="1500722" y="1230860"/>
                    <a:pt x="1495946" y="1207456"/>
                  </a:cubicBezTo>
                  <a:cubicBezTo>
                    <a:pt x="1497856" y="1196948"/>
                    <a:pt x="1498334" y="1186440"/>
                    <a:pt x="1495946" y="1176409"/>
                  </a:cubicBezTo>
                  <a:cubicBezTo>
                    <a:pt x="1495946" y="1172588"/>
                    <a:pt x="1496423" y="1168767"/>
                    <a:pt x="1495946" y="1164946"/>
                  </a:cubicBezTo>
                  <a:cubicBezTo>
                    <a:pt x="1494035" y="1135333"/>
                    <a:pt x="1494035" y="1134855"/>
                    <a:pt x="1525081" y="1135333"/>
                  </a:cubicBezTo>
                  <a:cubicBezTo>
                    <a:pt x="1579054" y="1135333"/>
                    <a:pt x="1632548" y="1135811"/>
                    <a:pt x="1686521" y="1136288"/>
                  </a:cubicBezTo>
                  <a:cubicBezTo>
                    <a:pt x="1692253" y="1136288"/>
                    <a:pt x="1698940" y="1133900"/>
                    <a:pt x="1704193" y="1139154"/>
                  </a:cubicBezTo>
                  <a:cubicBezTo>
                    <a:pt x="1703716" y="1174977"/>
                    <a:pt x="1686999" y="1204112"/>
                    <a:pt x="1665983" y="1231815"/>
                  </a:cubicBezTo>
                  <a:cubicBezTo>
                    <a:pt x="1663117" y="1235636"/>
                    <a:pt x="1650699" y="1242800"/>
                    <a:pt x="1665983" y="1247577"/>
                  </a:cubicBezTo>
                  <a:cubicBezTo>
                    <a:pt x="1680312" y="1252353"/>
                    <a:pt x="1694641" y="1257129"/>
                    <a:pt x="1708970" y="1261428"/>
                  </a:cubicBezTo>
                  <a:cubicBezTo>
                    <a:pt x="1719478" y="1264294"/>
                    <a:pt x="1724732" y="1271936"/>
                    <a:pt x="1722344" y="1281011"/>
                  </a:cubicBezTo>
                  <a:close/>
                  <a:moveTo>
                    <a:pt x="1918173" y="952877"/>
                  </a:moveTo>
                  <a:cubicBezTo>
                    <a:pt x="1917218" y="971505"/>
                    <a:pt x="1910531" y="980580"/>
                    <a:pt x="1890948" y="982968"/>
                  </a:cubicBezTo>
                  <a:cubicBezTo>
                    <a:pt x="1867544" y="985834"/>
                    <a:pt x="1844140" y="992521"/>
                    <a:pt x="1820736" y="997775"/>
                  </a:cubicBezTo>
                  <a:cubicBezTo>
                    <a:pt x="1815004" y="998730"/>
                    <a:pt x="1812616" y="997297"/>
                    <a:pt x="1813571" y="990610"/>
                  </a:cubicBezTo>
                  <a:cubicBezTo>
                    <a:pt x="1815960" y="977237"/>
                    <a:pt x="1817392" y="965773"/>
                    <a:pt x="1835065" y="962430"/>
                  </a:cubicBezTo>
                  <a:cubicBezTo>
                    <a:pt x="1858946" y="957654"/>
                    <a:pt x="1882350" y="950012"/>
                    <a:pt x="1905754" y="942847"/>
                  </a:cubicBezTo>
                  <a:cubicBezTo>
                    <a:pt x="1915785" y="939981"/>
                    <a:pt x="1918651" y="940936"/>
                    <a:pt x="1918173" y="952877"/>
                  </a:cubicBezTo>
                  <a:close/>
                  <a:moveTo>
                    <a:pt x="1939666" y="795736"/>
                  </a:moveTo>
                  <a:cubicBezTo>
                    <a:pt x="1935845" y="817230"/>
                    <a:pt x="1932024" y="839201"/>
                    <a:pt x="1928203" y="860694"/>
                  </a:cubicBezTo>
                  <a:cubicBezTo>
                    <a:pt x="1927248" y="866903"/>
                    <a:pt x="1922949" y="868814"/>
                    <a:pt x="1918173" y="870247"/>
                  </a:cubicBezTo>
                  <a:cubicBezTo>
                    <a:pt x="1892858" y="875978"/>
                    <a:pt x="1868021" y="881710"/>
                    <a:pt x="1842707" y="887442"/>
                  </a:cubicBezTo>
                  <a:cubicBezTo>
                    <a:pt x="1834110" y="889352"/>
                    <a:pt x="1829333" y="888397"/>
                    <a:pt x="1831244" y="877889"/>
                  </a:cubicBezTo>
                  <a:cubicBezTo>
                    <a:pt x="1833632" y="864993"/>
                    <a:pt x="1836020" y="851619"/>
                    <a:pt x="1835542" y="838723"/>
                  </a:cubicBezTo>
                  <a:cubicBezTo>
                    <a:pt x="1834110" y="814364"/>
                    <a:pt x="1846050" y="806244"/>
                    <a:pt x="1868021" y="803378"/>
                  </a:cubicBezTo>
                  <a:cubicBezTo>
                    <a:pt x="1888560" y="800512"/>
                    <a:pt x="1908143" y="793826"/>
                    <a:pt x="1928203" y="788572"/>
                  </a:cubicBezTo>
                  <a:cubicBezTo>
                    <a:pt x="1935845" y="785706"/>
                    <a:pt x="1940622" y="786183"/>
                    <a:pt x="1939666" y="795736"/>
                  </a:cubicBezTo>
                  <a:close/>
                  <a:moveTo>
                    <a:pt x="2037581" y="711195"/>
                  </a:moveTo>
                  <a:cubicBezTo>
                    <a:pt x="2027551" y="820573"/>
                    <a:pt x="2015610" y="929473"/>
                    <a:pt x="2005102" y="1038851"/>
                  </a:cubicBezTo>
                  <a:cubicBezTo>
                    <a:pt x="2004147" y="1046971"/>
                    <a:pt x="2007013" y="1059867"/>
                    <a:pt x="1997460" y="1061778"/>
                  </a:cubicBezTo>
                  <a:cubicBezTo>
                    <a:pt x="1983608" y="1065121"/>
                    <a:pt x="1968802" y="1065599"/>
                    <a:pt x="1954951" y="1061300"/>
                  </a:cubicBezTo>
                  <a:cubicBezTo>
                    <a:pt x="1948741" y="1059389"/>
                    <a:pt x="1950652" y="1051270"/>
                    <a:pt x="1951130" y="1046016"/>
                  </a:cubicBezTo>
                  <a:cubicBezTo>
                    <a:pt x="1953518" y="1018791"/>
                    <a:pt x="1955428" y="991088"/>
                    <a:pt x="1958294" y="963863"/>
                  </a:cubicBezTo>
                  <a:cubicBezTo>
                    <a:pt x="1959249" y="953355"/>
                    <a:pt x="1964503" y="943325"/>
                    <a:pt x="1962593" y="932817"/>
                  </a:cubicBezTo>
                  <a:cubicBezTo>
                    <a:pt x="1961160" y="913711"/>
                    <a:pt x="1965936" y="894606"/>
                    <a:pt x="1966414" y="875501"/>
                  </a:cubicBezTo>
                  <a:cubicBezTo>
                    <a:pt x="1967369" y="861172"/>
                    <a:pt x="1970235" y="847320"/>
                    <a:pt x="1970235" y="832514"/>
                  </a:cubicBezTo>
                  <a:cubicBezTo>
                    <a:pt x="1974056" y="790005"/>
                    <a:pt x="1978355" y="747495"/>
                    <a:pt x="1981698" y="704986"/>
                  </a:cubicBezTo>
                  <a:cubicBezTo>
                    <a:pt x="1983608" y="682060"/>
                    <a:pt x="1985519" y="680149"/>
                    <a:pt x="2008923" y="679194"/>
                  </a:cubicBezTo>
                  <a:cubicBezTo>
                    <a:pt x="2040924" y="678716"/>
                    <a:pt x="2040924" y="678716"/>
                    <a:pt x="2037581" y="711195"/>
                  </a:cubicBezTo>
                  <a:close/>
                  <a:moveTo>
                    <a:pt x="2081523" y="220666"/>
                  </a:move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ubicBezTo>
                    <a:pt x="2081523" y="220189"/>
                    <a:pt x="2081523" y="220189"/>
                    <a:pt x="2081523" y="220666"/>
                  </a:cubicBezTo>
                  <a:close/>
                  <a:moveTo>
                    <a:pt x="2092986" y="292789"/>
                  </a:moveTo>
                  <a:cubicBezTo>
                    <a:pt x="2092986" y="292789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311"/>
                  </a:cubicBezTo>
                  <a:cubicBezTo>
                    <a:pt x="2092986" y="292311"/>
                    <a:pt x="2092986" y="292311"/>
                    <a:pt x="2092986" y="292789"/>
                  </a:cubicBezTo>
                  <a:close/>
                  <a:moveTo>
                    <a:pt x="2124510" y="838245"/>
                  </a:moveTo>
                  <a:cubicBezTo>
                    <a:pt x="2124033" y="833469"/>
                    <a:pt x="2124510" y="828215"/>
                    <a:pt x="2124510" y="823439"/>
                  </a:cubicBezTo>
                  <a:cubicBezTo>
                    <a:pt x="2124510" y="814364"/>
                    <a:pt x="2124033" y="805289"/>
                    <a:pt x="2124033" y="796214"/>
                  </a:cubicBezTo>
                  <a:cubicBezTo>
                    <a:pt x="2118779" y="783795"/>
                    <a:pt x="2121645" y="779019"/>
                    <a:pt x="2135973" y="779497"/>
                  </a:cubicBezTo>
                  <a:cubicBezTo>
                    <a:pt x="2182304" y="781407"/>
                    <a:pt x="2228634" y="786183"/>
                    <a:pt x="2274964" y="787616"/>
                  </a:cubicBezTo>
                  <a:cubicBezTo>
                    <a:pt x="2286428" y="790960"/>
                    <a:pt x="2298369" y="789049"/>
                    <a:pt x="2310309" y="790482"/>
                  </a:cubicBezTo>
                  <a:cubicBezTo>
                    <a:pt x="2319384" y="791437"/>
                    <a:pt x="2323205" y="793826"/>
                    <a:pt x="2324161" y="803378"/>
                  </a:cubicBezTo>
                  <a:cubicBezTo>
                    <a:pt x="2325594" y="826305"/>
                    <a:pt x="2327504" y="849231"/>
                    <a:pt x="2330370" y="872157"/>
                  </a:cubicBezTo>
                  <a:cubicBezTo>
                    <a:pt x="2331325" y="881232"/>
                    <a:pt x="2327027" y="883143"/>
                    <a:pt x="2319384" y="882188"/>
                  </a:cubicBezTo>
                  <a:cubicBezTo>
                    <a:pt x="2306488" y="881232"/>
                    <a:pt x="2293115" y="879322"/>
                    <a:pt x="2280218" y="879322"/>
                  </a:cubicBezTo>
                  <a:cubicBezTo>
                    <a:pt x="2239620" y="875023"/>
                    <a:pt x="2199021" y="873590"/>
                    <a:pt x="2158900" y="870247"/>
                  </a:cubicBezTo>
                  <a:cubicBezTo>
                    <a:pt x="2126421" y="868336"/>
                    <a:pt x="2126421" y="868814"/>
                    <a:pt x="2124510" y="838245"/>
                  </a:cubicBezTo>
                  <a:close/>
                  <a:moveTo>
                    <a:pt x="2335624" y="972460"/>
                  </a:moveTo>
                  <a:cubicBezTo>
                    <a:pt x="2335624" y="986789"/>
                    <a:pt x="2324638" y="982013"/>
                    <a:pt x="2317951" y="981535"/>
                  </a:cubicBezTo>
                  <a:cubicBezTo>
                    <a:pt x="2291204" y="980102"/>
                    <a:pt x="2264457" y="977237"/>
                    <a:pt x="2237709" y="974848"/>
                  </a:cubicBezTo>
                  <a:cubicBezTo>
                    <a:pt x="2228634" y="973415"/>
                    <a:pt x="2218604" y="975326"/>
                    <a:pt x="2209529" y="971027"/>
                  </a:cubicBezTo>
                  <a:cubicBezTo>
                    <a:pt x="2192334" y="964341"/>
                    <a:pt x="2173706" y="968639"/>
                    <a:pt x="2156512" y="964818"/>
                  </a:cubicBezTo>
                  <a:cubicBezTo>
                    <a:pt x="2149347" y="963385"/>
                    <a:pt x="2139317" y="967206"/>
                    <a:pt x="2140272" y="952877"/>
                  </a:cubicBezTo>
                  <a:cubicBezTo>
                    <a:pt x="2141227" y="939026"/>
                    <a:pt x="2150780" y="940459"/>
                    <a:pt x="2159377" y="941892"/>
                  </a:cubicBezTo>
                  <a:cubicBezTo>
                    <a:pt x="2183737" y="946190"/>
                    <a:pt x="2208096" y="945235"/>
                    <a:pt x="2232455" y="945235"/>
                  </a:cubicBezTo>
                  <a:cubicBezTo>
                    <a:pt x="2235799" y="945235"/>
                    <a:pt x="2238665" y="945235"/>
                    <a:pt x="2241530" y="944280"/>
                  </a:cubicBezTo>
                  <a:cubicBezTo>
                    <a:pt x="2267800" y="945713"/>
                    <a:pt x="2294070" y="947623"/>
                    <a:pt x="2320340" y="948579"/>
                  </a:cubicBezTo>
                  <a:cubicBezTo>
                    <a:pt x="2337534" y="949534"/>
                    <a:pt x="2335146" y="961475"/>
                    <a:pt x="2335624" y="972460"/>
                  </a:cubicBezTo>
                  <a:close/>
                  <a:moveTo>
                    <a:pt x="2335624" y="1831244"/>
                  </a:moveTo>
                  <a:cubicBezTo>
                    <a:pt x="2336102" y="1831244"/>
                    <a:pt x="2336102" y="1831244"/>
                    <a:pt x="2336579" y="1831244"/>
                  </a:cubicBezTo>
                  <a:cubicBezTo>
                    <a:pt x="2336579" y="1831244"/>
                    <a:pt x="2336579" y="1831722"/>
                    <a:pt x="2336579" y="1831722"/>
                  </a:cubicBezTo>
                  <a:cubicBezTo>
                    <a:pt x="2336102" y="1831244"/>
                    <a:pt x="2335624" y="1831244"/>
                    <a:pt x="2335624" y="1831244"/>
                  </a:cubicBezTo>
                  <a:close/>
                  <a:moveTo>
                    <a:pt x="2809436" y="1208411"/>
                  </a:moveTo>
                  <a:cubicBezTo>
                    <a:pt x="2809913" y="1207933"/>
                    <a:pt x="2810868" y="1207933"/>
                    <a:pt x="2811346" y="1207456"/>
                  </a:cubicBezTo>
                  <a:cubicBezTo>
                    <a:pt x="2810391" y="1207933"/>
                    <a:pt x="2809913" y="1208411"/>
                    <a:pt x="2809436" y="1208411"/>
                  </a:cubicBezTo>
                  <a:close/>
                  <a:moveTo>
                    <a:pt x="2968010" y="1536067"/>
                  </a:moveTo>
                  <a:cubicBezTo>
                    <a:pt x="2968010" y="1536067"/>
                    <a:pt x="2968010" y="1536067"/>
                    <a:pt x="2968010" y="1536067"/>
                  </a:cubicBezTo>
                  <a:cubicBezTo>
                    <a:pt x="2968010" y="1535589"/>
                    <a:pt x="2968010" y="1535589"/>
                    <a:pt x="2968010" y="1536067"/>
                  </a:cubicBezTo>
                  <a:cubicBezTo>
                    <a:pt x="2968010" y="1535589"/>
                    <a:pt x="2968487" y="1535589"/>
                    <a:pt x="2968487" y="1535589"/>
                  </a:cubicBezTo>
                  <a:cubicBezTo>
                    <a:pt x="2968487" y="1536067"/>
                    <a:pt x="2968010" y="1536067"/>
                    <a:pt x="2968010" y="1536067"/>
                  </a:cubicBezTo>
                  <a:close/>
                  <a:moveTo>
                    <a:pt x="3082642" y="1760077"/>
                  </a:moveTo>
                  <a:cubicBezTo>
                    <a:pt x="3082642" y="1759599"/>
                    <a:pt x="3082642" y="1759599"/>
                    <a:pt x="3082642" y="1759121"/>
                  </a:cubicBezTo>
                  <a:cubicBezTo>
                    <a:pt x="3082642" y="1759121"/>
                    <a:pt x="3082642" y="1759121"/>
                    <a:pt x="3082642" y="1759121"/>
                  </a:cubicBezTo>
                  <a:cubicBezTo>
                    <a:pt x="3082642" y="1759599"/>
                    <a:pt x="3082642" y="1759599"/>
                    <a:pt x="3082642" y="1760077"/>
                  </a:cubicBezTo>
                  <a:close/>
                  <a:moveTo>
                    <a:pt x="3182467" y="1569024"/>
                  </a:move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9024"/>
                    <a:pt x="3182467" y="1569024"/>
                  </a:cubicBezTo>
                  <a:cubicBezTo>
                    <a:pt x="3181989" y="1569024"/>
                    <a:pt x="3181989" y="1568546"/>
                    <a:pt x="3182467" y="1569024"/>
                  </a:cubicBezTo>
                  <a:cubicBezTo>
                    <a:pt x="3182467" y="1569024"/>
                    <a:pt x="3182467" y="1569024"/>
                    <a:pt x="3182467" y="1569024"/>
                  </a:cubicBezTo>
                  <a:close/>
                  <a:moveTo>
                    <a:pt x="3756581" y="1805929"/>
                  </a:moveTo>
                  <a:cubicBezTo>
                    <a:pt x="3757059" y="1805929"/>
                    <a:pt x="3757059" y="1805929"/>
                    <a:pt x="3757536" y="1805929"/>
                  </a:cubicBezTo>
                  <a:cubicBezTo>
                    <a:pt x="3758014" y="1805929"/>
                    <a:pt x="3758014" y="1805929"/>
                    <a:pt x="3758492" y="1805929"/>
                  </a:cubicBezTo>
                  <a:cubicBezTo>
                    <a:pt x="3758014" y="1805929"/>
                    <a:pt x="3757059" y="1805929"/>
                    <a:pt x="3756581" y="1805929"/>
                  </a:cubicBezTo>
                  <a:close/>
                </a:path>
              </a:pathLst>
            </a:custGeom>
            <a:solidFill>
              <a:schemeClr val="accent1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843B937-2C9C-4FAE-8C2C-916A4AA8F7A3}"/>
                </a:ext>
              </a:extLst>
            </p:cNvPr>
            <p:cNvSpPr/>
            <p:nvPr/>
          </p:nvSpPr>
          <p:spPr>
            <a:xfrm>
              <a:off x="3541256" y="4964516"/>
              <a:ext cx="824035" cy="289307"/>
            </a:xfrm>
            <a:custGeom>
              <a:avLst/>
              <a:gdLst>
                <a:gd name="connsiteX0" fmla="*/ 388793 w 824035"/>
                <a:gd name="connsiteY0" fmla="*/ 43304 h 289307"/>
                <a:gd name="connsiteX1" fmla="*/ 532560 w 824035"/>
                <a:gd name="connsiteY1" fmla="*/ 38050 h 289307"/>
                <a:gd name="connsiteX2" fmla="*/ 673940 w 824035"/>
                <a:gd name="connsiteY2" fmla="*/ 33274 h 289307"/>
                <a:gd name="connsiteX3" fmla="*/ 812453 w 824035"/>
                <a:gd name="connsiteY3" fmla="*/ 37573 h 289307"/>
                <a:gd name="connsiteX4" fmla="*/ 822006 w 824035"/>
                <a:gd name="connsiteY4" fmla="*/ 197580 h 289307"/>
                <a:gd name="connsiteX5" fmla="*/ 821528 w 824035"/>
                <a:gd name="connsiteY5" fmla="*/ 255851 h 289307"/>
                <a:gd name="connsiteX6" fmla="*/ 795736 w 824035"/>
                <a:gd name="connsiteY6" fmla="*/ 270180 h 289307"/>
                <a:gd name="connsiteX7" fmla="*/ 10030 w 824035"/>
                <a:gd name="connsiteY7" fmla="*/ 289285 h 289307"/>
                <a:gd name="connsiteX8" fmla="*/ 0 w 824035"/>
                <a:gd name="connsiteY8" fmla="*/ 274956 h 289307"/>
                <a:gd name="connsiteX9" fmla="*/ 11941 w 824035"/>
                <a:gd name="connsiteY9" fmla="*/ 188027 h 289307"/>
                <a:gd name="connsiteX10" fmla="*/ 34389 w 824035"/>
                <a:gd name="connsiteY10" fmla="*/ 39006 h 289307"/>
                <a:gd name="connsiteX11" fmla="*/ 60659 w 824035"/>
                <a:gd name="connsiteY11" fmla="*/ 13213 h 289307"/>
                <a:gd name="connsiteX12" fmla="*/ 204427 w 824035"/>
                <a:gd name="connsiteY12" fmla="*/ 795 h 289307"/>
                <a:gd name="connsiteX13" fmla="*/ 224010 w 824035"/>
                <a:gd name="connsiteY13" fmla="*/ 18945 h 289307"/>
                <a:gd name="connsiteX14" fmla="*/ 240249 w 824035"/>
                <a:gd name="connsiteY14" fmla="*/ 53812 h 289307"/>
                <a:gd name="connsiteX15" fmla="*/ 388793 w 824035"/>
                <a:gd name="connsiteY15" fmla="*/ 43304 h 28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035" h="289307">
                  <a:moveTo>
                    <a:pt x="388793" y="43304"/>
                  </a:moveTo>
                  <a:cubicBezTo>
                    <a:pt x="436556" y="40916"/>
                    <a:pt x="484797" y="39483"/>
                    <a:pt x="532560" y="38050"/>
                  </a:cubicBezTo>
                  <a:cubicBezTo>
                    <a:pt x="579846" y="36617"/>
                    <a:pt x="626654" y="35184"/>
                    <a:pt x="673940" y="33274"/>
                  </a:cubicBezTo>
                  <a:cubicBezTo>
                    <a:pt x="697344" y="32319"/>
                    <a:pt x="811498" y="24199"/>
                    <a:pt x="812453" y="37573"/>
                  </a:cubicBezTo>
                  <a:cubicBezTo>
                    <a:pt x="817707" y="98710"/>
                    <a:pt x="819618" y="144085"/>
                    <a:pt x="822006" y="197580"/>
                  </a:cubicBezTo>
                  <a:cubicBezTo>
                    <a:pt x="822961" y="214297"/>
                    <a:pt x="826305" y="239611"/>
                    <a:pt x="821528" y="255851"/>
                  </a:cubicBezTo>
                  <a:cubicBezTo>
                    <a:pt x="817229" y="269702"/>
                    <a:pt x="810065" y="269224"/>
                    <a:pt x="795736" y="270180"/>
                  </a:cubicBezTo>
                  <a:cubicBezTo>
                    <a:pt x="595608" y="279255"/>
                    <a:pt x="85019" y="286419"/>
                    <a:pt x="10030" y="289285"/>
                  </a:cubicBezTo>
                  <a:cubicBezTo>
                    <a:pt x="478" y="289763"/>
                    <a:pt x="0" y="282598"/>
                    <a:pt x="0" y="274956"/>
                  </a:cubicBezTo>
                  <a:cubicBezTo>
                    <a:pt x="955" y="245343"/>
                    <a:pt x="7642" y="216685"/>
                    <a:pt x="11941" y="188027"/>
                  </a:cubicBezTo>
                  <a:cubicBezTo>
                    <a:pt x="19583" y="136920"/>
                    <a:pt x="25792" y="90112"/>
                    <a:pt x="34389" y="39006"/>
                  </a:cubicBezTo>
                  <a:cubicBezTo>
                    <a:pt x="37255" y="23244"/>
                    <a:pt x="43464" y="15601"/>
                    <a:pt x="60659" y="13213"/>
                  </a:cubicBezTo>
                  <a:cubicBezTo>
                    <a:pt x="113199" y="6049"/>
                    <a:pt x="151409" y="5094"/>
                    <a:pt x="204427" y="795"/>
                  </a:cubicBezTo>
                  <a:cubicBezTo>
                    <a:pt x="227353" y="-1116"/>
                    <a:pt x="219233" y="-1116"/>
                    <a:pt x="224010" y="18945"/>
                  </a:cubicBezTo>
                  <a:cubicBezTo>
                    <a:pt x="229741" y="42349"/>
                    <a:pt x="215890" y="55723"/>
                    <a:pt x="240249" y="53812"/>
                  </a:cubicBezTo>
                  <a:cubicBezTo>
                    <a:pt x="287057" y="49991"/>
                    <a:pt x="342463" y="45692"/>
                    <a:pt x="388793" y="43304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35F7B9-0755-4ED2-BC65-FD7D3F7FBFE4}"/>
                </a:ext>
              </a:extLst>
            </p:cNvPr>
            <p:cNvSpPr/>
            <p:nvPr/>
          </p:nvSpPr>
          <p:spPr>
            <a:xfrm>
              <a:off x="4584297" y="4929664"/>
              <a:ext cx="373871" cy="250581"/>
            </a:xfrm>
            <a:custGeom>
              <a:avLst/>
              <a:gdLst>
                <a:gd name="connsiteX0" fmla="*/ 76053 w 373871"/>
                <a:gd name="connsiteY0" fmla="*/ 2212 h 250581"/>
                <a:gd name="connsiteX1" fmla="*/ 225552 w 373871"/>
                <a:gd name="connsiteY1" fmla="*/ 3167 h 250581"/>
                <a:gd name="connsiteX2" fmla="*/ 275703 w 373871"/>
                <a:gd name="connsiteY2" fmla="*/ 22750 h 250581"/>
                <a:gd name="connsiteX3" fmla="*/ 291465 w 373871"/>
                <a:gd name="connsiteY3" fmla="*/ 37557 h 250581"/>
                <a:gd name="connsiteX4" fmla="*/ 215999 w 373871"/>
                <a:gd name="connsiteY4" fmla="*/ 62394 h 250581"/>
                <a:gd name="connsiteX5" fmla="*/ 243224 w 373871"/>
                <a:gd name="connsiteY5" fmla="*/ 103470 h 250581"/>
                <a:gd name="connsiteX6" fmla="*/ 328721 w 373871"/>
                <a:gd name="connsiteY6" fmla="*/ 129262 h 250581"/>
                <a:gd name="connsiteX7" fmla="*/ 370752 w 373871"/>
                <a:gd name="connsiteY7" fmla="*/ 232431 h 250581"/>
                <a:gd name="connsiteX8" fmla="*/ 359767 w 373871"/>
                <a:gd name="connsiteY8" fmla="*/ 250581 h 250581"/>
                <a:gd name="connsiteX9" fmla="*/ 18259 w 373871"/>
                <a:gd name="connsiteY9" fmla="*/ 250581 h 250581"/>
                <a:gd name="connsiteX10" fmla="*/ 109 w 373871"/>
                <a:gd name="connsiteY10" fmla="*/ 231953 h 250581"/>
                <a:gd name="connsiteX11" fmla="*/ 12050 w 373871"/>
                <a:gd name="connsiteY11" fmla="*/ 19407 h 250581"/>
                <a:gd name="connsiteX12" fmla="*/ 27334 w 373871"/>
                <a:gd name="connsiteY12" fmla="*/ 5078 h 250581"/>
                <a:gd name="connsiteX13" fmla="*/ 76053 w 373871"/>
                <a:gd name="connsiteY13" fmla="*/ 2212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871" h="250581">
                  <a:moveTo>
                    <a:pt x="76053" y="2212"/>
                  </a:moveTo>
                  <a:cubicBezTo>
                    <a:pt x="125727" y="-176"/>
                    <a:pt x="176356" y="-1609"/>
                    <a:pt x="225552" y="3167"/>
                  </a:cubicBezTo>
                  <a:cubicBezTo>
                    <a:pt x="245135" y="5078"/>
                    <a:pt x="257553" y="15108"/>
                    <a:pt x="275703" y="22750"/>
                  </a:cubicBezTo>
                  <a:cubicBezTo>
                    <a:pt x="282868" y="25616"/>
                    <a:pt x="288599" y="29915"/>
                    <a:pt x="291465" y="37557"/>
                  </a:cubicBezTo>
                  <a:cubicBezTo>
                    <a:pt x="302451" y="64782"/>
                    <a:pt x="225552" y="49020"/>
                    <a:pt x="215999" y="62394"/>
                  </a:cubicBezTo>
                  <a:cubicBezTo>
                    <a:pt x="203103" y="81021"/>
                    <a:pt x="224596" y="101082"/>
                    <a:pt x="243224" y="103470"/>
                  </a:cubicBezTo>
                  <a:cubicBezTo>
                    <a:pt x="279047" y="107291"/>
                    <a:pt x="311526" y="87231"/>
                    <a:pt x="328721" y="129262"/>
                  </a:cubicBezTo>
                  <a:cubicBezTo>
                    <a:pt x="342572" y="163652"/>
                    <a:pt x="356423" y="198041"/>
                    <a:pt x="370752" y="232431"/>
                  </a:cubicBezTo>
                  <a:cubicBezTo>
                    <a:pt x="376006" y="244849"/>
                    <a:pt x="376006" y="250581"/>
                    <a:pt x="359767" y="250581"/>
                  </a:cubicBezTo>
                  <a:cubicBezTo>
                    <a:pt x="246090" y="250103"/>
                    <a:pt x="131936" y="250103"/>
                    <a:pt x="18259" y="250581"/>
                  </a:cubicBezTo>
                  <a:cubicBezTo>
                    <a:pt x="4408" y="250581"/>
                    <a:pt x="-846" y="245805"/>
                    <a:pt x="109" y="231953"/>
                  </a:cubicBezTo>
                  <a:cubicBezTo>
                    <a:pt x="4408" y="161264"/>
                    <a:pt x="8229" y="90096"/>
                    <a:pt x="12050" y="19407"/>
                  </a:cubicBezTo>
                  <a:cubicBezTo>
                    <a:pt x="12528" y="8899"/>
                    <a:pt x="17304" y="5555"/>
                    <a:pt x="27334" y="5078"/>
                  </a:cubicBezTo>
                  <a:cubicBezTo>
                    <a:pt x="43096" y="3645"/>
                    <a:pt x="59336" y="2690"/>
                    <a:pt x="76053" y="2212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6161B0-9875-4EA9-874B-7946E4F05C3A}"/>
                </a:ext>
              </a:extLst>
            </p:cNvPr>
            <p:cNvSpPr/>
            <p:nvPr/>
          </p:nvSpPr>
          <p:spPr>
            <a:xfrm>
              <a:off x="4359039" y="4984614"/>
              <a:ext cx="672011" cy="248937"/>
            </a:xfrm>
            <a:custGeom>
              <a:avLst/>
              <a:gdLst>
                <a:gd name="connsiteX0" fmla="*/ 197664 w 672011"/>
                <a:gd name="connsiteY0" fmla="*/ 6011 h 248937"/>
                <a:gd name="connsiteX1" fmla="*/ 229665 w 672011"/>
                <a:gd name="connsiteY1" fmla="*/ 25116 h 248937"/>
                <a:gd name="connsiteX2" fmla="*/ 219157 w 672011"/>
                <a:gd name="connsiteY2" fmla="*/ 183212 h 248937"/>
                <a:gd name="connsiteX3" fmla="*/ 240173 w 672011"/>
                <a:gd name="connsiteY3" fmla="*/ 205661 h 248937"/>
                <a:gd name="connsiteX4" fmla="*/ 595532 w 672011"/>
                <a:gd name="connsiteY4" fmla="*/ 205184 h 248937"/>
                <a:gd name="connsiteX5" fmla="*/ 653803 w 672011"/>
                <a:gd name="connsiteY5" fmla="*/ 203751 h 248937"/>
                <a:gd name="connsiteX6" fmla="*/ 671953 w 672011"/>
                <a:gd name="connsiteY6" fmla="*/ 225244 h 248937"/>
                <a:gd name="connsiteX7" fmla="*/ 656191 w 672011"/>
                <a:gd name="connsiteY7" fmla="*/ 231931 h 248937"/>
                <a:gd name="connsiteX8" fmla="*/ 368656 w 672011"/>
                <a:gd name="connsiteY8" fmla="*/ 238618 h 248937"/>
                <a:gd name="connsiteX9" fmla="*/ 71569 w 672011"/>
                <a:gd name="connsiteY9" fmla="*/ 244349 h 248937"/>
                <a:gd name="connsiteX10" fmla="*/ 19029 w 672011"/>
                <a:gd name="connsiteY10" fmla="*/ 239095 h 248937"/>
                <a:gd name="connsiteX11" fmla="*/ 401 w 672011"/>
                <a:gd name="connsiteY11" fmla="*/ 17951 h 248937"/>
                <a:gd name="connsiteX12" fmla="*/ 17596 w 672011"/>
                <a:gd name="connsiteY12" fmla="*/ 279 h 248937"/>
                <a:gd name="connsiteX13" fmla="*/ 197664 w 672011"/>
                <a:gd name="connsiteY13" fmla="*/ 6011 h 24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011" h="248937">
                  <a:moveTo>
                    <a:pt x="197664" y="6011"/>
                  </a:moveTo>
                  <a:cubicBezTo>
                    <a:pt x="211515" y="6011"/>
                    <a:pt x="230620" y="11265"/>
                    <a:pt x="229665" y="25116"/>
                  </a:cubicBezTo>
                  <a:cubicBezTo>
                    <a:pt x="225844" y="77656"/>
                    <a:pt x="223933" y="130673"/>
                    <a:pt x="219157" y="183212"/>
                  </a:cubicBezTo>
                  <a:cubicBezTo>
                    <a:pt x="217724" y="200885"/>
                    <a:pt x="222501" y="205661"/>
                    <a:pt x="240173" y="205661"/>
                  </a:cubicBezTo>
                  <a:cubicBezTo>
                    <a:pt x="358626" y="205184"/>
                    <a:pt x="477079" y="205184"/>
                    <a:pt x="595532" y="205184"/>
                  </a:cubicBezTo>
                  <a:cubicBezTo>
                    <a:pt x="615115" y="205184"/>
                    <a:pt x="634698" y="204706"/>
                    <a:pt x="653803" y="203751"/>
                  </a:cubicBezTo>
                  <a:cubicBezTo>
                    <a:pt x="669565" y="202795"/>
                    <a:pt x="670998" y="215214"/>
                    <a:pt x="671953" y="225244"/>
                  </a:cubicBezTo>
                  <a:cubicBezTo>
                    <a:pt x="672908" y="236230"/>
                    <a:pt x="661923" y="231453"/>
                    <a:pt x="656191" y="231931"/>
                  </a:cubicBezTo>
                  <a:cubicBezTo>
                    <a:pt x="560665" y="237662"/>
                    <a:pt x="464660" y="236707"/>
                    <a:pt x="368656" y="238618"/>
                  </a:cubicBezTo>
                  <a:cubicBezTo>
                    <a:pt x="269786" y="240528"/>
                    <a:pt x="170439" y="242439"/>
                    <a:pt x="71569" y="244349"/>
                  </a:cubicBezTo>
                  <a:cubicBezTo>
                    <a:pt x="56285" y="244827"/>
                    <a:pt x="28104" y="257245"/>
                    <a:pt x="19029" y="239095"/>
                  </a:cubicBezTo>
                  <a:cubicBezTo>
                    <a:pt x="15686" y="232409"/>
                    <a:pt x="7566" y="76223"/>
                    <a:pt x="401" y="17951"/>
                  </a:cubicBezTo>
                  <a:cubicBezTo>
                    <a:pt x="-1509" y="2667"/>
                    <a:pt x="3267" y="-1154"/>
                    <a:pt x="17596" y="279"/>
                  </a:cubicBezTo>
                  <a:cubicBezTo>
                    <a:pt x="23806" y="757"/>
                    <a:pt x="144647" y="6488"/>
                    <a:pt x="197664" y="601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34B899-ACEB-476B-A907-D0504154A99D}"/>
                </a:ext>
              </a:extLst>
            </p:cNvPr>
            <p:cNvSpPr/>
            <p:nvPr/>
          </p:nvSpPr>
          <p:spPr>
            <a:xfrm>
              <a:off x="3221980" y="4719903"/>
              <a:ext cx="1033253" cy="537898"/>
            </a:xfrm>
            <a:custGeom>
              <a:avLst/>
              <a:gdLst>
                <a:gd name="connsiteX0" fmla="*/ 727175 w 1033253"/>
                <a:gd name="connsiteY0" fmla="*/ 276453 h 537898"/>
                <a:gd name="connsiteX1" fmla="*/ 576720 w 1033253"/>
                <a:gd name="connsiteY1" fmla="*/ 286961 h 537898"/>
                <a:gd name="connsiteX2" fmla="*/ 553317 w 1033253"/>
                <a:gd name="connsiteY2" fmla="*/ 266901 h 537898"/>
                <a:gd name="connsiteX3" fmla="*/ 520360 w 1033253"/>
                <a:gd name="connsiteY3" fmla="*/ 235377 h 537898"/>
                <a:gd name="connsiteX4" fmla="*/ 364652 w 1033253"/>
                <a:gd name="connsiteY4" fmla="*/ 251616 h 537898"/>
                <a:gd name="connsiteX5" fmla="*/ 344591 w 1033253"/>
                <a:gd name="connsiteY5" fmla="*/ 270722 h 537898"/>
                <a:gd name="connsiteX6" fmla="*/ 308291 w 1033253"/>
                <a:gd name="connsiteY6" fmla="*/ 519091 h 537898"/>
                <a:gd name="connsiteX7" fmla="*/ 295872 w 1033253"/>
                <a:gd name="connsiteY7" fmla="*/ 537241 h 537898"/>
                <a:gd name="connsiteX8" fmla="*/ 114850 w 1033253"/>
                <a:gd name="connsiteY8" fmla="*/ 534853 h 537898"/>
                <a:gd name="connsiteX9" fmla="*/ 93834 w 1033253"/>
                <a:gd name="connsiteY9" fmla="*/ 522434 h 537898"/>
                <a:gd name="connsiteX10" fmla="*/ 62788 w 1033253"/>
                <a:gd name="connsiteY10" fmla="*/ 420698 h 537898"/>
                <a:gd name="connsiteX11" fmla="*/ 57056 w 1033253"/>
                <a:gd name="connsiteY11" fmla="*/ 395384 h 537898"/>
                <a:gd name="connsiteX12" fmla="*/ 2606 w 1033253"/>
                <a:gd name="connsiteY12" fmla="*/ 253049 h 537898"/>
                <a:gd name="connsiteX13" fmla="*/ 5949 w 1033253"/>
                <a:gd name="connsiteY13" fmla="*/ 223436 h 537898"/>
                <a:gd name="connsiteX14" fmla="*/ 145896 w 1033253"/>
                <a:gd name="connsiteY14" fmla="*/ 3725 h 537898"/>
                <a:gd name="connsiteX15" fmla="*/ 348890 w 1033253"/>
                <a:gd name="connsiteY15" fmla="*/ 10412 h 537898"/>
                <a:gd name="connsiteX16" fmla="*/ 854703 w 1033253"/>
                <a:gd name="connsiteY16" fmla="*/ 39070 h 537898"/>
                <a:gd name="connsiteX17" fmla="*/ 912019 w 1033253"/>
                <a:gd name="connsiteY17" fmla="*/ 50533 h 537898"/>
                <a:gd name="connsiteX18" fmla="*/ 933512 w 1033253"/>
                <a:gd name="connsiteY18" fmla="*/ 69161 h 537898"/>
                <a:gd name="connsiteX19" fmla="*/ 1023785 w 1033253"/>
                <a:gd name="connsiteY19" fmla="*/ 232033 h 537898"/>
                <a:gd name="connsiteX20" fmla="*/ 1005157 w 1033253"/>
                <a:gd name="connsiteY20" fmla="*/ 262124 h 537898"/>
                <a:gd name="connsiteX21" fmla="*/ 727175 w 1033253"/>
                <a:gd name="connsiteY21" fmla="*/ 276453 h 53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3253" h="537898">
                  <a:moveTo>
                    <a:pt x="727175" y="276453"/>
                  </a:moveTo>
                  <a:cubicBezTo>
                    <a:pt x="677023" y="279319"/>
                    <a:pt x="626872" y="282663"/>
                    <a:pt x="576720" y="286961"/>
                  </a:cubicBezTo>
                  <a:cubicBezTo>
                    <a:pt x="560003" y="288394"/>
                    <a:pt x="552839" y="286006"/>
                    <a:pt x="553317" y="266901"/>
                  </a:cubicBezTo>
                  <a:cubicBezTo>
                    <a:pt x="554749" y="232989"/>
                    <a:pt x="553317" y="232511"/>
                    <a:pt x="520360" y="235377"/>
                  </a:cubicBezTo>
                  <a:cubicBezTo>
                    <a:pt x="468298" y="240153"/>
                    <a:pt x="416714" y="246362"/>
                    <a:pt x="364652" y="251616"/>
                  </a:cubicBezTo>
                  <a:cubicBezTo>
                    <a:pt x="352711" y="253049"/>
                    <a:pt x="346502" y="256870"/>
                    <a:pt x="344591" y="270722"/>
                  </a:cubicBezTo>
                  <a:cubicBezTo>
                    <a:pt x="333128" y="353352"/>
                    <a:pt x="320232" y="435983"/>
                    <a:pt x="308291" y="519091"/>
                  </a:cubicBezTo>
                  <a:cubicBezTo>
                    <a:pt x="306858" y="527688"/>
                    <a:pt x="305903" y="535330"/>
                    <a:pt x="295872" y="537241"/>
                  </a:cubicBezTo>
                  <a:cubicBezTo>
                    <a:pt x="235691" y="536286"/>
                    <a:pt x="175031" y="540584"/>
                    <a:pt x="114850" y="534853"/>
                  </a:cubicBezTo>
                  <a:cubicBezTo>
                    <a:pt x="105297" y="533897"/>
                    <a:pt x="99088" y="531509"/>
                    <a:pt x="93834" y="522434"/>
                  </a:cubicBezTo>
                  <a:cubicBezTo>
                    <a:pt x="74729" y="490910"/>
                    <a:pt x="56101" y="459864"/>
                    <a:pt x="62788" y="420698"/>
                  </a:cubicBezTo>
                  <a:cubicBezTo>
                    <a:pt x="64221" y="411623"/>
                    <a:pt x="59922" y="403504"/>
                    <a:pt x="57056" y="395384"/>
                  </a:cubicBezTo>
                  <a:cubicBezTo>
                    <a:pt x="38906" y="347621"/>
                    <a:pt x="21234" y="300335"/>
                    <a:pt x="2606" y="253049"/>
                  </a:cubicBezTo>
                  <a:cubicBezTo>
                    <a:pt x="-1693" y="242064"/>
                    <a:pt x="-737" y="233466"/>
                    <a:pt x="5949" y="223436"/>
                  </a:cubicBezTo>
                  <a:cubicBezTo>
                    <a:pt x="50369" y="156568"/>
                    <a:pt x="139209" y="7068"/>
                    <a:pt x="145896" y="3725"/>
                  </a:cubicBezTo>
                  <a:cubicBezTo>
                    <a:pt x="168822" y="-7261"/>
                    <a:pt x="333606" y="9457"/>
                    <a:pt x="348890" y="10412"/>
                  </a:cubicBezTo>
                  <a:cubicBezTo>
                    <a:pt x="480239" y="17576"/>
                    <a:pt x="817447" y="36204"/>
                    <a:pt x="854703" y="39070"/>
                  </a:cubicBezTo>
                  <a:cubicBezTo>
                    <a:pt x="873808" y="40503"/>
                    <a:pt x="892913" y="46712"/>
                    <a:pt x="912019" y="50533"/>
                  </a:cubicBezTo>
                  <a:cubicBezTo>
                    <a:pt x="922527" y="52921"/>
                    <a:pt x="928736" y="59608"/>
                    <a:pt x="933512" y="69161"/>
                  </a:cubicBezTo>
                  <a:cubicBezTo>
                    <a:pt x="963125" y="123611"/>
                    <a:pt x="993694" y="177583"/>
                    <a:pt x="1023785" y="232033"/>
                  </a:cubicBezTo>
                  <a:cubicBezTo>
                    <a:pt x="1038591" y="261169"/>
                    <a:pt x="1038591" y="260691"/>
                    <a:pt x="1005157" y="262124"/>
                  </a:cubicBezTo>
                  <a:cubicBezTo>
                    <a:pt x="912496" y="267378"/>
                    <a:pt x="819836" y="271199"/>
                    <a:pt x="727175" y="2764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99A750-8DA8-4CB2-A04D-3D271118CCF3}"/>
                </a:ext>
              </a:extLst>
            </p:cNvPr>
            <p:cNvSpPr/>
            <p:nvPr/>
          </p:nvSpPr>
          <p:spPr>
            <a:xfrm>
              <a:off x="3063611" y="4615099"/>
              <a:ext cx="1115915" cy="124291"/>
            </a:xfrm>
            <a:custGeom>
              <a:avLst/>
              <a:gdLst>
                <a:gd name="connsiteX0" fmla="*/ 1096657 w 1115915"/>
                <a:gd name="connsiteY0" fmla="*/ 124291 h 124291"/>
                <a:gd name="connsiteX1" fmla="*/ 862616 w 1115915"/>
                <a:gd name="connsiteY1" fmla="*/ 101365 h 124291"/>
                <a:gd name="connsiteX2" fmla="*/ 540692 w 1115915"/>
                <a:gd name="connsiteY2" fmla="*/ 82737 h 124291"/>
                <a:gd name="connsiteX3" fmla="*/ 339131 w 1115915"/>
                <a:gd name="connsiteY3" fmla="*/ 71752 h 124291"/>
                <a:gd name="connsiteX4" fmla="*/ 295667 w 1115915"/>
                <a:gd name="connsiteY4" fmla="*/ 68408 h 124291"/>
                <a:gd name="connsiteX5" fmla="*/ 41088 w 1115915"/>
                <a:gd name="connsiteY5" fmla="*/ 93245 h 124291"/>
                <a:gd name="connsiteX6" fmla="*/ 7176 w 1115915"/>
                <a:gd name="connsiteY6" fmla="*/ 73662 h 124291"/>
                <a:gd name="connsiteX7" fmla="*/ 35357 w 1115915"/>
                <a:gd name="connsiteY7" fmla="*/ 23989 h 124291"/>
                <a:gd name="connsiteX8" fmla="*/ 201573 w 1115915"/>
                <a:gd name="connsiteY8" fmla="*/ 2495 h 124291"/>
                <a:gd name="connsiteX9" fmla="*/ 342952 w 1115915"/>
                <a:gd name="connsiteY9" fmla="*/ 585 h 124291"/>
                <a:gd name="connsiteX10" fmla="*/ 600874 w 1115915"/>
                <a:gd name="connsiteY10" fmla="*/ 14436 h 124291"/>
                <a:gd name="connsiteX11" fmla="*/ 747507 w 1115915"/>
                <a:gd name="connsiteY11" fmla="*/ 22556 h 124291"/>
                <a:gd name="connsiteX12" fmla="*/ 993965 w 1115915"/>
                <a:gd name="connsiteY12" fmla="*/ 36885 h 124291"/>
                <a:gd name="connsiteX13" fmla="*/ 1100478 w 1115915"/>
                <a:gd name="connsiteY13" fmla="*/ 51214 h 124291"/>
                <a:gd name="connsiteX14" fmla="*/ 1113374 w 1115915"/>
                <a:gd name="connsiteY14" fmla="*/ 75095 h 124291"/>
                <a:gd name="connsiteX15" fmla="*/ 1096657 w 1115915"/>
                <a:gd name="connsiteY15" fmla="*/ 124291 h 124291"/>
                <a:gd name="connsiteX16" fmla="*/ 1096657 w 1115915"/>
                <a:gd name="connsiteY16" fmla="*/ 124291 h 1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5915" h="124291">
                  <a:moveTo>
                    <a:pt x="1096657" y="124291"/>
                  </a:moveTo>
                  <a:cubicBezTo>
                    <a:pt x="1019758" y="104708"/>
                    <a:pt x="940948" y="106141"/>
                    <a:pt x="862616" y="101365"/>
                  </a:cubicBezTo>
                  <a:cubicBezTo>
                    <a:pt x="755149" y="94201"/>
                    <a:pt x="648159" y="88469"/>
                    <a:pt x="540692" y="82737"/>
                  </a:cubicBezTo>
                  <a:cubicBezTo>
                    <a:pt x="473346" y="78916"/>
                    <a:pt x="406477" y="72707"/>
                    <a:pt x="339131" y="71752"/>
                  </a:cubicBezTo>
                  <a:cubicBezTo>
                    <a:pt x="324802" y="71274"/>
                    <a:pt x="310473" y="69364"/>
                    <a:pt x="295667" y="68408"/>
                  </a:cubicBezTo>
                  <a:cubicBezTo>
                    <a:pt x="209693" y="62677"/>
                    <a:pt x="124674" y="73662"/>
                    <a:pt x="41088" y="93245"/>
                  </a:cubicBezTo>
                  <a:cubicBezTo>
                    <a:pt x="21505" y="98022"/>
                    <a:pt x="12908" y="93245"/>
                    <a:pt x="7176" y="73662"/>
                  </a:cubicBezTo>
                  <a:cubicBezTo>
                    <a:pt x="-4764" y="33064"/>
                    <a:pt x="-5720" y="33541"/>
                    <a:pt x="35357" y="23989"/>
                  </a:cubicBezTo>
                  <a:cubicBezTo>
                    <a:pt x="89807" y="11092"/>
                    <a:pt x="144735" y="2973"/>
                    <a:pt x="201573" y="2495"/>
                  </a:cubicBezTo>
                  <a:cubicBezTo>
                    <a:pt x="248858" y="2017"/>
                    <a:pt x="296144" y="-1326"/>
                    <a:pt x="342952" y="585"/>
                  </a:cubicBezTo>
                  <a:cubicBezTo>
                    <a:pt x="428926" y="3928"/>
                    <a:pt x="514900" y="9660"/>
                    <a:pt x="600874" y="14436"/>
                  </a:cubicBezTo>
                  <a:cubicBezTo>
                    <a:pt x="649592" y="17302"/>
                    <a:pt x="698789" y="19690"/>
                    <a:pt x="747507" y="22556"/>
                  </a:cubicBezTo>
                  <a:cubicBezTo>
                    <a:pt x="829660" y="27332"/>
                    <a:pt x="911813" y="33064"/>
                    <a:pt x="993965" y="36885"/>
                  </a:cubicBezTo>
                  <a:cubicBezTo>
                    <a:pt x="1029788" y="38317"/>
                    <a:pt x="1065133" y="41661"/>
                    <a:pt x="1100478" y="51214"/>
                  </a:cubicBezTo>
                  <a:cubicBezTo>
                    <a:pt x="1115284" y="55035"/>
                    <a:pt x="1119105" y="60766"/>
                    <a:pt x="1113374" y="75095"/>
                  </a:cubicBezTo>
                  <a:cubicBezTo>
                    <a:pt x="1107164" y="90857"/>
                    <a:pt x="1102388" y="107574"/>
                    <a:pt x="1096657" y="124291"/>
                  </a:cubicBezTo>
                  <a:cubicBezTo>
                    <a:pt x="1096657" y="124291"/>
                    <a:pt x="1096657" y="124291"/>
                    <a:pt x="1096657" y="124291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9ACE4F-9D07-4E29-810F-C55BB628CAA7}"/>
                </a:ext>
              </a:extLst>
            </p:cNvPr>
            <p:cNvSpPr/>
            <p:nvPr/>
          </p:nvSpPr>
          <p:spPr>
            <a:xfrm>
              <a:off x="4648886" y="4933787"/>
              <a:ext cx="1910" cy="955"/>
            </a:xfrm>
            <a:custGeom>
              <a:avLst/>
              <a:gdLst>
                <a:gd name="connsiteX0" fmla="*/ 0 w 1910"/>
                <a:gd name="connsiteY0" fmla="*/ 0 h 955"/>
                <a:gd name="connsiteX1" fmla="*/ 1911 w 1910"/>
                <a:gd name="connsiteY1" fmla="*/ 955 h 955"/>
                <a:gd name="connsiteX2" fmla="*/ 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0" y="0"/>
                  </a:moveTo>
                  <a:cubicBezTo>
                    <a:pt x="478" y="478"/>
                    <a:pt x="955" y="478"/>
                    <a:pt x="1911" y="955"/>
                  </a:cubicBezTo>
                  <a:cubicBezTo>
                    <a:pt x="1433" y="478"/>
                    <a:pt x="955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854295-CFB5-497C-BFFA-B5C8307BA2DE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0B497F-5E4D-40A9-A85A-5651F1A3BCA4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84C2E9-6723-4A9A-8FCF-38DC199E771E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89F14A-4606-446E-839C-342481836181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0 w 955"/>
                <a:gd name="connsiteY1" fmla="*/ 0 h 477"/>
                <a:gd name="connsiteX2" fmla="*/ 955 w 955"/>
                <a:gd name="connsiteY2" fmla="*/ 478 h 477"/>
                <a:gd name="connsiteX3" fmla="*/ 955 w 955"/>
                <a:gd name="connsiteY3" fmla="*/ 0 h 477"/>
                <a:gd name="connsiteX4" fmla="*/ 0 w 955"/>
                <a:gd name="connsiteY4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lnTo>
                    <a:pt x="0" y="0"/>
                  </a:ln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6183FF-84C3-4A54-B78D-1B7639566452}"/>
                </a:ext>
              </a:extLst>
            </p:cNvPr>
            <p:cNvSpPr/>
            <p:nvPr/>
          </p:nvSpPr>
          <p:spPr>
            <a:xfrm>
              <a:off x="4467863" y="4988980"/>
              <a:ext cx="358" cy="212"/>
            </a:xfrm>
            <a:custGeom>
              <a:avLst/>
              <a:gdLst>
                <a:gd name="connsiteX0" fmla="*/ 0 w 358"/>
                <a:gd name="connsiteY0" fmla="*/ 212 h 212"/>
                <a:gd name="connsiteX1" fmla="*/ 0 w 358"/>
                <a:gd name="connsiteY1" fmla="*/ 212 h 212"/>
                <a:gd name="connsiteX2" fmla="*/ 0 w 358"/>
                <a:gd name="connsiteY2" fmla="*/ 212 h 212"/>
                <a:gd name="connsiteX3" fmla="*/ 0 w 358"/>
                <a:gd name="connsiteY3" fmla="*/ 212 h 212"/>
                <a:gd name="connsiteX4" fmla="*/ 0 w 358"/>
                <a:gd name="connsiteY4" fmla="*/ 212 h 212"/>
                <a:gd name="connsiteX5" fmla="*/ 0 w 358"/>
                <a:gd name="connsiteY5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" h="212">
                  <a:moveTo>
                    <a:pt x="0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478" y="212"/>
                    <a:pt x="478" y="212"/>
                    <a:pt x="0" y="212"/>
                  </a:cubicBezTo>
                  <a:cubicBezTo>
                    <a:pt x="0" y="-265"/>
                    <a:pt x="0" y="212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6BAFE9-B777-4285-AFF2-5B47A871777B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84E949-ED36-4F73-9600-EE6F7A56093A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C7206F4-7115-463A-ACA5-3DAF75859947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E1CB26-8CB5-4AD5-A0A4-AD244070EFB7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22624B-B64B-4F70-AECA-EF9A199AA74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71BC7E-2F80-4298-96E0-2545AD3289A6}"/>
                </a:ext>
              </a:extLst>
            </p:cNvPr>
            <p:cNvSpPr/>
            <p:nvPr/>
          </p:nvSpPr>
          <p:spPr>
            <a:xfrm>
              <a:off x="2602142" y="4529113"/>
              <a:ext cx="128909" cy="306281"/>
            </a:xfrm>
            <a:custGeom>
              <a:avLst/>
              <a:gdLst>
                <a:gd name="connsiteX0" fmla="*/ 114720 w 128909"/>
                <a:gd name="connsiteY0" fmla="*/ 19702 h 306281"/>
                <a:gd name="connsiteX1" fmla="*/ 20626 w 128909"/>
                <a:gd name="connsiteY1" fmla="*/ 2029 h 306281"/>
                <a:gd name="connsiteX2" fmla="*/ 2954 w 128909"/>
                <a:gd name="connsiteY2" fmla="*/ 2507 h 306281"/>
                <a:gd name="connsiteX3" fmla="*/ 2476 w 128909"/>
                <a:gd name="connsiteY3" fmla="*/ 2985 h 306281"/>
                <a:gd name="connsiteX4" fmla="*/ 1521 w 128909"/>
                <a:gd name="connsiteY4" fmla="*/ 3940 h 306281"/>
                <a:gd name="connsiteX5" fmla="*/ 4386 w 128909"/>
                <a:gd name="connsiteY5" fmla="*/ 20657 h 306281"/>
                <a:gd name="connsiteX6" fmla="*/ 28746 w 128909"/>
                <a:gd name="connsiteY6" fmla="*/ 77973 h 306281"/>
                <a:gd name="connsiteX7" fmla="*/ 68867 w 128909"/>
                <a:gd name="connsiteY7" fmla="*/ 177320 h 306281"/>
                <a:gd name="connsiteX8" fmla="*/ 88927 w 128909"/>
                <a:gd name="connsiteY8" fmla="*/ 264250 h 306281"/>
                <a:gd name="connsiteX9" fmla="*/ 93226 w 128909"/>
                <a:gd name="connsiteY9" fmla="*/ 282877 h 306281"/>
                <a:gd name="connsiteX10" fmla="*/ 104212 w 128909"/>
                <a:gd name="connsiteY10" fmla="*/ 306281 h 306281"/>
                <a:gd name="connsiteX11" fmla="*/ 111854 w 128909"/>
                <a:gd name="connsiteY11" fmla="*/ 241801 h 306281"/>
                <a:gd name="connsiteX12" fmla="*/ 112331 w 128909"/>
                <a:gd name="connsiteY12" fmla="*/ 211232 h 306281"/>
                <a:gd name="connsiteX13" fmla="*/ 119018 w 128909"/>
                <a:gd name="connsiteY13" fmla="*/ 158693 h 306281"/>
                <a:gd name="connsiteX14" fmla="*/ 128093 w 128909"/>
                <a:gd name="connsiteY14" fmla="*/ 39285 h 306281"/>
                <a:gd name="connsiteX15" fmla="*/ 114720 w 128909"/>
                <a:gd name="connsiteY15" fmla="*/ 19702 h 30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909" h="306281">
                  <a:moveTo>
                    <a:pt x="114720" y="19702"/>
                  </a:moveTo>
                  <a:cubicBezTo>
                    <a:pt x="83196" y="14448"/>
                    <a:pt x="51672" y="8716"/>
                    <a:pt x="20626" y="2029"/>
                  </a:cubicBezTo>
                  <a:cubicBezTo>
                    <a:pt x="14894" y="1074"/>
                    <a:pt x="7730" y="-2269"/>
                    <a:pt x="2954" y="2507"/>
                  </a:cubicBezTo>
                  <a:cubicBezTo>
                    <a:pt x="2954" y="2507"/>
                    <a:pt x="2954" y="2507"/>
                    <a:pt x="2476" y="2985"/>
                  </a:cubicBezTo>
                  <a:cubicBezTo>
                    <a:pt x="1998" y="3462"/>
                    <a:pt x="1998" y="3462"/>
                    <a:pt x="1521" y="3940"/>
                  </a:cubicBezTo>
                  <a:cubicBezTo>
                    <a:pt x="-2300" y="9194"/>
                    <a:pt x="1998" y="15403"/>
                    <a:pt x="4386" y="20657"/>
                  </a:cubicBezTo>
                  <a:cubicBezTo>
                    <a:pt x="12984" y="39285"/>
                    <a:pt x="20626" y="58868"/>
                    <a:pt x="28746" y="77973"/>
                  </a:cubicBezTo>
                  <a:cubicBezTo>
                    <a:pt x="42119" y="110930"/>
                    <a:pt x="58837" y="142453"/>
                    <a:pt x="68867" y="177320"/>
                  </a:cubicBezTo>
                  <a:cubicBezTo>
                    <a:pt x="76031" y="205978"/>
                    <a:pt x="81763" y="235592"/>
                    <a:pt x="88927" y="264250"/>
                  </a:cubicBezTo>
                  <a:cubicBezTo>
                    <a:pt x="89405" y="270459"/>
                    <a:pt x="94659" y="276191"/>
                    <a:pt x="93226" y="282877"/>
                  </a:cubicBezTo>
                  <a:cubicBezTo>
                    <a:pt x="100868" y="288609"/>
                    <a:pt x="96092" y="300550"/>
                    <a:pt x="104212" y="306281"/>
                  </a:cubicBezTo>
                  <a:cubicBezTo>
                    <a:pt x="110898" y="285266"/>
                    <a:pt x="109943" y="263294"/>
                    <a:pt x="111854" y="241801"/>
                  </a:cubicBezTo>
                  <a:cubicBezTo>
                    <a:pt x="111854" y="231771"/>
                    <a:pt x="112331" y="221740"/>
                    <a:pt x="112331" y="211232"/>
                  </a:cubicBezTo>
                  <a:cubicBezTo>
                    <a:pt x="119018" y="194038"/>
                    <a:pt x="115197" y="175888"/>
                    <a:pt x="119018" y="158693"/>
                  </a:cubicBezTo>
                  <a:cubicBezTo>
                    <a:pt x="120451" y="119049"/>
                    <a:pt x="125227" y="78928"/>
                    <a:pt x="128093" y="39285"/>
                  </a:cubicBezTo>
                  <a:cubicBezTo>
                    <a:pt x="130481" y="27821"/>
                    <a:pt x="128093" y="22090"/>
                    <a:pt x="114720" y="1970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B56F47-EF0A-4DEF-B9D8-D805455CB961}"/>
                </a:ext>
              </a:extLst>
            </p:cNvPr>
            <p:cNvSpPr/>
            <p:nvPr/>
          </p:nvSpPr>
          <p:spPr>
            <a:xfrm>
              <a:off x="2603663" y="4531620"/>
              <a:ext cx="1432" cy="1432"/>
            </a:xfrm>
            <a:custGeom>
              <a:avLst/>
              <a:gdLst>
                <a:gd name="connsiteX0" fmla="*/ 1433 w 1432"/>
                <a:gd name="connsiteY0" fmla="*/ 478 h 1432"/>
                <a:gd name="connsiteX1" fmla="*/ 955 w 1432"/>
                <a:gd name="connsiteY1" fmla="*/ 0 h 1432"/>
                <a:gd name="connsiteX2" fmla="*/ 0 w 1432"/>
                <a:gd name="connsiteY2" fmla="*/ 0 h 1432"/>
                <a:gd name="connsiteX3" fmla="*/ 0 w 1432"/>
                <a:gd name="connsiteY3" fmla="*/ 0 h 1432"/>
                <a:gd name="connsiteX4" fmla="*/ 955 w 1432"/>
                <a:gd name="connsiteY4" fmla="*/ 1433 h 1432"/>
                <a:gd name="connsiteX5" fmla="*/ 1433 w 1432"/>
                <a:gd name="connsiteY5" fmla="*/ 478 h 1432"/>
                <a:gd name="connsiteX6" fmla="*/ 1433 w 1432"/>
                <a:gd name="connsiteY6" fmla="*/ 478 h 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2" h="1432">
                  <a:moveTo>
                    <a:pt x="1433" y="478"/>
                  </a:moveTo>
                  <a:cubicBezTo>
                    <a:pt x="1433" y="478"/>
                    <a:pt x="955" y="478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478"/>
                    <a:pt x="478" y="955"/>
                    <a:pt x="955" y="1433"/>
                  </a:cubicBezTo>
                  <a:cubicBezTo>
                    <a:pt x="478" y="1433"/>
                    <a:pt x="955" y="955"/>
                    <a:pt x="1433" y="478"/>
                  </a:cubicBezTo>
                  <a:cubicBezTo>
                    <a:pt x="1433" y="478"/>
                    <a:pt x="1433" y="478"/>
                    <a:pt x="1433" y="47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AB6E8C-ADA7-441A-A158-30B4489ABD8C}"/>
                </a:ext>
              </a:extLst>
            </p:cNvPr>
            <p:cNvSpPr/>
            <p:nvPr/>
          </p:nvSpPr>
          <p:spPr>
            <a:xfrm>
              <a:off x="2781614" y="4555502"/>
              <a:ext cx="227469" cy="343493"/>
            </a:xfrm>
            <a:custGeom>
              <a:avLst/>
              <a:gdLst>
                <a:gd name="connsiteX0" fmla="*/ 213708 w 227469"/>
                <a:gd name="connsiteY0" fmla="*/ 126095 h 343493"/>
                <a:gd name="connsiteX1" fmla="*/ 170721 w 227469"/>
                <a:gd name="connsiteY1" fmla="*/ 112244 h 343493"/>
                <a:gd name="connsiteX2" fmla="*/ 170721 w 227469"/>
                <a:gd name="connsiteY2" fmla="*/ 96482 h 343493"/>
                <a:gd name="connsiteX3" fmla="*/ 208932 w 227469"/>
                <a:gd name="connsiteY3" fmla="*/ 3821 h 343493"/>
                <a:gd name="connsiteX4" fmla="*/ 191260 w 227469"/>
                <a:gd name="connsiteY4" fmla="*/ 955 h 343493"/>
                <a:gd name="connsiteX5" fmla="*/ 29820 w 227469"/>
                <a:gd name="connsiteY5" fmla="*/ 0 h 343493"/>
                <a:gd name="connsiteX6" fmla="*/ 684 w 227469"/>
                <a:gd name="connsiteY6" fmla="*/ 29613 h 343493"/>
                <a:gd name="connsiteX7" fmla="*/ 684 w 227469"/>
                <a:gd name="connsiteY7" fmla="*/ 41076 h 343493"/>
                <a:gd name="connsiteX8" fmla="*/ 684 w 227469"/>
                <a:gd name="connsiteY8" fmla="*/ 72123 h 343493"/>
                <a:gd name="connsiteX9" fmla="*/ 8326 w 227469"/>
                <a:gd name="connsiteY9" fmla="*/ 142812 h 343493"/>
                <a:gd name="connsiteX10" fmla="*/ 8326 w 227469"/>
                <a:gd name="connsiteY10" fmla="*/ 174336 h 343493"/>
                <a:gd name="connsiteX11" fmla="*/ 15968 w 227469"/>
                <a:gd name="connsiteY11" fmla="*/ 245026 h 343493"/>
                <a:gd name="connsiteX12" fmla="*/ 15968 w 227469"/>
                <a:gd name="connsiteY12" fmla="*/ 276072 h 343493"/>
                <a:gd name="connsiteX13" fmla="*/ 18356 w 227469"/>
                <a:gd name="connsiteY13" fmla="*/ 330044 h 343493"/>
                <a:gd name="connsiteX14" fmla="*/ 24566 w 227469"/>
                <a:gd name="connsiteY14" fmla="*/ 343418 h 343493"/>
                <a:gd name="connsiteX15" fmla="*/ 84747 w 227469"/>
                <a:gd name="connsiteY15" fmla="*/ 296132 h 343493"/>
                <a:gd name="connsiteX16" fmla="*/ 85703 w 227469"/>
                <a:gd name="connsiteY16" fmla="*/ 294699 h 343493"/>
                <a:gd name="connsiteX17" fmla="*/ 115316 w 227469"/>
                <a:gd name="connsiteY17" fmla="*/ 232607 h 343493"/>
                <a:gd name="connsiteX18" fmla="*/ 127257 w 227469"/>
                <a:gd name="connsiteY18" fmla="*/ 222577 h 343493"/>
                <a:gd name="connsiteX19" fmla="*/ 197946 w 227469"/>
                <a:gd name="connsiteY19" fmla="*/ 215890 h 343493"/>
                <a:gd name="connsiteX20" fmla="*/ 205589 w 227469"/>
                <a:gd name="connsiteY20" fmla="*/ 211591 h 343493"/>
                <a:gd name="connsiteX21" fmla="*/ 227082 w 227469"/>
                <a:gd name="connsiteY21" fmla="*/ 145678 h 343493"/>
                <a:gd name="connsiteX22" fmla="*/ 213708 w 227469"/>
                <a:gd name="connsiteY22" fmla="*/ 126095 h 34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469" h="343493">
                  <a:moveTo>
                    <a:pt x="213708" y="126095"/>
                  </a:moveTo>
                  <a:cubicBezTo>
                    <a:pt x="199379" y="121796"/>
                    <a:pt x="185050" y="117020"/>
                    <a:pt x="170721" y="112244"/>
                  </a:cubicBezTo>
                  <a:cubicBezTo>
                    <a:pt x="155437" y="106990"/>
                    <a:pt x="167855" y="99825"/>
                    <a:pt x="170721" y="96482"/>
                  </a:cubicBezTo>
                  <a:cubicBezTo>
                    <a:pt x="191737" y="68779"/>
                    <a:pt x="208454" y="39644"/>
                    <a:pt x="208932" y="3821"/>
                  </a:cubicBezTo>
                  <a:cubicBezTo>
                    <a:pt x="203678" y="-1433"/>
                    <a:pt x="196991" y="955"/>
                    <a:pt x="191260" y="955"/>
                  </a:cubicBezTo>
                  <a:cubicBezTo>
                    <a:pt x="137287" y="478"/>
                    <a:pt x="83792" y="478"/>
                    <a:pt x="29820" y="0"/>
                  </a:cubicBezTo>
                  <a:cubicBezTo>
                    <a:pt x="-1227" y="0"/>
                    <a:pt x="-1227" y="0"/>
                    <a:pt x="684" y="29613"/>
                  </a:cubicBezTo>
                  <a:cubicBezTo>
                    <a:pt x="684" y="33434"/>
                    <a:pt x="684" y="37255"/>
                    <a:pt x="684" y="41076"/>
                  </a:cubicBezTo>
                  <a:cubicBezTo>
                    <a:pt x="2595" y="51584"/>
                    <a:pt x="2117" y="62092"/>
                    <a:pt x="684" y="72123"/>
                  </a:cubicBezTo>
                  <a:cubicBezTo>
                    <a:pt x="5460" y="95527"/>
                    <a:pt x="-749" y="119886"/>
                    <a:pt x="8326" y="142812"/>
                  </a:cubicBezTo>
                  <a:cubicBezTo>
                    <a:pt x="10714" y="153320"/>
                    <a:pt x="9759" y="163828"/>
                    <a:pt x="8326" y="174336"/>
                  </a:cubicBezTo>
                  <a:cubicBezTo>
                    <a:pt x="13580" y="197740"/>
                    <a:pt x="6416" y="222099"/>
                    <a:pt x="15968" y="245026"/>
                  </a:cubicBezTo>
                  <a:cubicBezTo>
                    <a:pt x="18356" y="255534"/>
                    <a:pt x="17401" y="266041"/>
                    <a:pt x="15968" y="276072"/>
                  </a:cubicBezTo>
                  <a:cubicBezTo>
                    <a:pt x="16446" y="294222"/>
                    <a:pt x="19312" y="311894"/>
                    <a:pt x="18356" y="330044"/>
                  </a:cubicBezTo>
                  <a:cubicBezTo>
                    <a:pt x="17879" y="335298"/>
                    <a:pt x="20267" y="339597"/>
                    <a:pt x="24566" y="343418"/>
                  </a:cubicBezTo>
                  <a:cubicBezTo>
                    <a:pt x="58000" y="344851"/>
                    <a:pt x="75195" y="325746"/>
                    <a:pt x="84747" y="296132"/>
                  </a:cubicBezTo>
                  <a:cubicBezTo>
                    <a:pt x="84747" y="295655"/>
                    <a:pt x="85225" y="295177"/>
                    <a:pt x="85703" y="294699"/>
                  </a:cubicBezTo>
                  <a:cubicBezTo>
                    <a:pt x="95733" y="274161"/>
                    <a:pt x="105286" y="253145"/>
                    <a:pt x="115316" y="232607"/>
                  </a:cubicBezTo>
                  <a:cubicBezTo>
                    <a:pt x="117704" y="227831"/>
                    <a:pt x="120092" y="223055"/>
                    <a:pt x="127257" y="222577"/>
                  </a:cubicBezTo>
                  <a:cubicBezTo>
                    <a:pt x="150661" y="221144"/>
                    <a:pt x="174542" y="218278"/>
                    <a:pt x="197946" y="215890"/>
                  </a:cubicBezTo>
                  <a:cubicBezTo>
                    <a:pt x="200812" y="214935"/>
                    <a:pt x="204633" y="215412"/>
                    <a:pt x="205589" y="211591"/>
                  </a:cubicBezTo>
                  <a:cubicBezTo>
                    <a:pt x="212753" y="189620"/>
                    <a:pt x="220873" y="168127"/>
                    <a:pt x="227082" y="145678"/>
                  </a:cubicBezTo>
                  <a:cubicBezTo>
                    <a:pt x="228993" y="136603"/>
                    <a:pt x="223739" y="128961"/>
                    <a:pt x="213708" y="12609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CAF107F-A057-4FA3-B41A-42869DADB457}"/>
                </a:ext>
              </a:extLst>
            </p:cNvPr>
            <p:cNvSpPr/>
            <p:nvPr/>
          </p:nvSpPr>
          <p:spPr>
            <a:xfrm>
              <a:off x="3367398" y="3640477"/>
              <a:ext cx="4776" cy="358"/>
            </a:xfrm>
            <a:custGeom>
              <a:avLst/>
              <a:gdLst>
                <a:gd name="connsiteX0" fmla="*/ 0 w 4776"/>
                <a:gd name="connsiteY0" fmla="*/ 358 h 358"/>
                <a:gd name="connsiteX1" fmla="*/ 0 w 4776"/>
                <a:gd name="connsiteY1" fmla="*/ 358 h 358"/>
                <a:gd name="connsiteX2" fmla="*/ 0 w 4776"/>
                <a:gd name="connsiteY2" fmla="*/ 358 h 358"/>
                <a:gd name="connsiteX3" fmla="*/ 0 w 4776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358">
                  <a:moveTo>
                    <a:pt x="0" y="358"/>
                  </a:move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55945F-4F86-4A50-A8ED-ACE50CD03D6A}"/>
                </a:ext>
              </a:extLst>
            </p:cNvPr>
            <p:cNvSpPr/>
            <p:nvPr/>
          </p:nvSpPr>
          <p:spPr>
            <a:xfrm>
              <a:off x="3378861" y="3712002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7CEB36-2B22-4307-9CA3-38088EB11FE4}"/>
                </a:ext>
              </a:extLst>
            </p:cNvPr>
            <p:cNvSpPr/>
            <p:nvPr/>
          </p:nvSpPr>
          <p:spPr>
            <a:xfrm>
              <a:off x="3248467" y="3970879"/>
              <a:ext cx="10030" cy="11463"/>
            </a:xfrm>
            <a:custGeom>
              <a:avLst/>
              <a:gdLst>
                <a:gd name="connsiteX0" fmla="*/ 0 w 10030"/>
                <a:gd name="connsiteY0" fmla="*/ 0 h 11463"/>
                <a:gd name="connsiteX1" fmla="*/ 10030 w 10030"/>
                <a:gd name="connsiteY1" fmla="*/ 11463 h 11463"/>
                <a:gd name="connsiteX2" fmla="*/ 0 w 10030"/>
                <a:gd name="connsiteY2" fmla="*/ 0 h 1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0" h="11463">
                  <a:moveTo>
                    <a:pt x="0" y="0"/>
                  </a:moveTo>
                  <a:cubicBezTo>
                    <a:pt x="3821" y="3343"/>
                    <a:pt x="7164" y="7164"/>
                    <a:pt x="10030" y="11463"/>
                  </a:cubicBezTo>
                  <a:cubicBezTo>
                    <a:pt x="8597" y="5732"/>
                    <a:pt x="5254" y="2388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7A10D3-952E-4EE7-9337-16435C74D927}"/>
                </a:ext>
              </a:extLst>
            </p:cNvPr>
            <p:cNvSpPr/>
            <p:nvPr/>
          </p:nvSpPr>
          <p:spPr>
            <a:xfrm>
              <a:off x="4095310" y="4627624"/>
              <a:ext cx="1910" cy="955"/>
            </a:xfrm>
            <a:custGeom>
              <a:avLst/>
              <a:gdLst>
                <a:gd name="connsiteX0" fmla="*/ 1910 w 1910"/>
                <a:gd name="connsiteY0" fmla="*/ 0 h 955"/>
                <a:gd name="connsiteX1" fmla="*/ 0 w 1910"/>
                <a:gd name="connsiteY1" fmla="*/ 955 h 955"/>
                <a:gd name="connsiteX2" fmla="*/ 1910 w 1910"/>
                <a:gd name="connsiteY2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" h="955">
                  <a:moveTo>
                    <a:pt x="1910" y="0"/>
                  </a:moveTo>
                  <a:cubicBezTo>
                    <a:pt x="1433" y="478"/>
                    <a:pt x="478" y="478"/>
                    <a:pt x="0" y="955"/>
                  </a:cubicBezTo>
                  <a:cubicBezTo>
                    <a:pt x="478" y="955"/>
                    <a:pt x="955" y="478"/>
                    <a:pt x="1910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8F21CE-0C12-4B4D-A93C-FD68D97B9AD6}"/>
                </a:ext>
              </a:extLst>
            </p:cNvPr>
            <p:cNvSpPr/>
            <p:nvPr/>
          </p:nvSpPr>
          <p:spPr>
            <a:xfrm>
              <a:off x="3812551" y="4608519"/>
              <a:ext cx="955" cy="477"/>
            </a:xfrm>
            <a:custGeom>
              <a:avLst/>
              <a:gdLst>
                <a:gd name="connsiteX0" fmla="*/ 955 w 955"/>
                <a:gd name="connsiteY0" fmla="*/ 0 h 477"/>
                <a:gd name="connsiteX1" fmla="*/ 0 w 955"/>
                <a:gd name="connsiteY1" fmla="*/ 478 h 477"/>
                <a:gd name="connsiteX2" fmla="*/ 478 w 955"/>
                <a:gd name="connsiteY2" fmla="*/ 478 h 477"/>
                <a:gd name="connsiteX3" fmla="*/ 955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955" y="0"/>
                  </a:moveTo>
                  <a:cubicBezTo>
                    <a:pt x="478" y="0"/>
                    <a:pt x="478" y="0"/>
                    <a:pt x="0" y="478"/>
                  </a:cubicBezTo>
                  <a:cubicBezTo>
                    <a:pt x="0" y="478"/>
                    <a:pt x="478" y="478"/>
                    <a:pt x="478" y="478"/>
                  </a:cubicBezTo>
                  <a:cubicBezTo>
                    <a:pt x="955" y="478"/>
                    <a:pt x="955" y="478"/>
                    <a:pt x="955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B4946E-8644-4D04-A924-0EFEF2A65731}"/>
                </a:ext>
              </a:extLst>
            </p:cNvPr>
            <p:cNvSpPr/>
            <p:nvPr/>
          </p:nvSpPr>
          <p:spPr>
            <a:xfrm>
              <a:off x="3809686" y="4608996"/>
              <a:ext cx="3343" cy="955"/>
            </a:xfrm>
            <a:custGeom>
              <a:avLst/>
              <a:gdLst>
                <a:gd name="connsiteX0" fmla="*/ 3343 w 3343"/>
                <a:gd name="connsiteY0" fmla="*/ 0 h 955"/>
                <a:gd name="connsiteX1" fmla="*/ 3343 w 3343"/>
                <a:gd name="connsiteY1" fmla="*/ 0 h 955"/>
                <a:gd name="connsiteX2" fmla="*/ 0 w 3343"/>
                <a:gd name="connsiteY2" fmla="*/ 955 h 955"/>
                <a:gd name="connsiteX3" fmla="*/ 3343 w 3343"/>
                <a:gd name="connsiteY3" fmla="*/ 0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" h="955">
                  <a:moveTo>
                    <a:pt x="3343" y="0"/>
                  </a:moveTo>
                  <a:cubicBezTo>
                    <a:pt x="3343" y="0"/>
                    <a:pt x="3343" y="0"/>
                    <a:pt x="3343" y="0"/>
                  </a:cubicBezTo>
                  <a:cubicBezTo>
                    <a:pt x="1910" y="478"/>
                    <a:pt x="955" y="478"/>
                    <a:pt x="0" y="955"/>
                  </a:cubicBezTo>
                  <a:cubicBezTo>
                    <a:pt x="1433" y="955"/>
                    <a:pt x="2388" y="478"/>
                    <a:pt x="3343" y="0"/>
                  </a:cubicBezTo>
                  <a:close/>
                </a:path>
              </a:pathLst>
            </a:custGeom>
            <a:solidFill>
              <a:srgbClr val="000000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302534-8828-404C-BA11-FA4BEDFA8541}"/>
                </a:ext>
              </a:extLst>
            </p:cNvPr>
            <p:cNvSpPr/>
            <p:nvPr/>
          </p:nvSpPr>
          <p:spPr>
            <a:xfrm>
              <a:off x="2472314" y="4475379"/>
              <a:ext cx="955" cy="358"/>
            </a:xfrm>
            <a:custGeom>
              <a:avLst/>
              <a:gdLst>
                <a:gd name="connsiteX0" fmla="*/ 0 w 955"/>
                <a:gd name="connsiteY0" fmla="*/ 358 h 358"/>
                <a:gd name="connsiteX1" fmla="*/ 955 w 955"/>
                <a:gd name="connsiteY1" fmla="*/ 358 h 358"/>
                <a:gd name="connsiteX2" fmla="*/ 0 w 955"/>
                <a:gd name="connsiteY2" fmla="*/ 358 h 358"/>
                <a:gd name="connsiteX3" fmla="*/ 0 w 955"/>
                <a:gd name="connsiteY3" fmla="*/ 358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358">
                  <a:moveTo>
                    <a:pt x="0" y="358"/>
                  </a:moveTo>
                  <a:cubicBezTo>
                    <a:pt x="478" y="358"/>
                    <a:pt x="478" y="358"/>
                    <a:pt x="955" y="358"/>
                  </a:cubicBezTo>
                  <a:cubicBezTo>
                    <a:pt x="955" y="-119"/>
                    <a:pt x="478" y="-119"/>
                    <a:pt x="0" y="358"/>
                  </a:cubicBezTo>
                  <a:cubicBezTo>
                    <a:pt x="0" y="-119"/>
                    <a:pt x="0" y="-119"/>
                    <a:pt x="0" y="358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A801AD-1EC1-4427-93A3-2BB3CBB2AE22}"/>
                </a:ext>
              </a:extLst>
            </p:cNvPr>
            <p:cNvSpPr/>
            <p:nvPr/>
          </p:nvSpPr>
          <p:spPr>
            <a:xfrm>
              <a:off x="5042455" y="5226098"/>
              <a:ext cx="1910" cy="4776"/>
            </a:xfrm>
            <a:custGeom>
              <a:avLst/>
              <a:gdLst>
                <a:gd name="connsiteX0" fmla="*/ 0 w 1910"/>
                <a:gd name="connsiteY0" fmla="*/ 0 h 4776"/>
                <a:gd name="connsiteX1" fmla="*/ 1911 w 1910"/>
                <a:gd name="connsiteY1" fmla="*/ 0 h 4776"/>
                <a:gd name="connsiteX2" fmla="*/ 955 w 1910"/>
                <a:gd name="connsiteY2" fmla="*/ 0 h 4776"/>
                <a:gd name="connsiteX3" fmla="*/ 0 w 1910"/>
                <a:gd name="connsiteY3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" h="4776">
                  <a:moveTo>
                    <a:pt x="0" y="0"/>
                  </a:moveTo>
                  <a:cubicBezTo>
                    <a:pt x="478" y="0"/>
                    <a:pt x="955" y="0"/>
                    <a:pt x="1911" y="0"/>
                  </a:cubicBezTo>
                  <a:cubicBezTo>
                    <a:pt x="1433" y="0"/>
                    <a:pt x="1433" y="0"/>
                    <a:pt x="955" y="0"/>
                  </a:cubicBezTo>
                  <a:cubicBezTo>
                    <a:pt x="478" y="0"/>
                    <a:pt x="478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339D7A-0396-4302-A43F-D93794D8C412}"/>
                </a:ext>
              </a:extLst>
            </p:cNvPr>
            <p:cNvSpPr/>
            <p:nvPr/>
          </p:nvSpPr>
          <p:spPr>
            <a:xfrm>
              <a:off x="3621498" y="5251412"/>
              <a:ext cx="955" cy="477"/>
            </a:xfrm>
            <a:custGeom>
              <a:avLst/>
              <a:gdLst>
                <a:gd name="connsiteX0" fmla="*/ 0 w 955"/>
                <a:gd name="connsiteY0" fmla="*/ 0 h 477"/>
                <a:gd name="connsiteX1" fmla="*/ 955 w 955"/>
                <a:gd name="connsiteY1" fmla="*/ 478 h 477"/>
                <a:gd name="connsiteX2" fmla="*/ 955 w 955"/>
                <a:gd name="connsiteY2" fmla="*/ 0 h 477"/>
                <a:gd name="connsiteX3" fmla="*/ 0 w 955"/>
                <a:gd name="connsiteY3" fmla="*/ 0 h 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" h="477">
                  <a:moveTo>
                    <a:pt x="0" y="0"/>
                  </a:moveTo>
                  <a:cubicBezTo>
                    <a:pt x="478" y="0"/>
                    <a:pt x="478" y="478"/>
                    <a:pt x="955" y="478"/>
                  </a:cubicBezTo>
                  <a:cubicBezTo>
                    <a:pt x="955" y="478"/>
                    <a:pt x="955" y="0"/>
                    <a:pt x="955" y="0"/>
                  </a:cubicBezTo>
                  <a:cubicBezTo>
                    <a:pt x="478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405E2E-2D73-48EB-9AFF-D79BBD2B26F3}"/>
                </a:ext>
              </a:extLst>
            </p:cNvPr>
            <p:cNvSpPr/>
            <p:nvPr/>
          </p:nvSpPr>
          <p:spPr>
            <a:xfrm>
              <a:off x="4467983" y="4988980"/>
              <a:ext cx="358" cy="212"/>
            </a:xfrm>
            <a:custGeom>
              <a:avLst/>
              <a:gdLst>
                <a:gd name="connsiteX0" fmla="*/ 358 w 358"/>
                <a:gd name="connsiteY0" fmla="*/ 212 h 212"/>
                <a:gd name="connsiteX1" fmla="*/ 358 w 358"/>
                <a:gd name="connsiteY1" fmla="*/ 212 h 212"/>
                <a:gd name="connsiteX2" fmla="*/ 358 w 358"/>
                <a:gd name="connsiteY2" fmla="*/ 212 h 212"/>
                <a:gd name="connsiteX3" fmla="*/ 358 w 358"/>
                <a:gd name="connsiteY3" fmla="*/ 212 h 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" h="212">
                  <a:moveTo>
                    <a:pt x="358" y="212"/>
                  </a:moveTo>
                  <a:cubicBezTo>
                    <a:pt x="358" y="212"/>
                    <a:pt x="358" y="212"/>
                    <a:pt x="358" y="212"/>
                  </a:cubicBezTo>
                  <a:cubicBezTo>
                    <a:pt x="-119" y="-265"/>
                    <a:pt x="-119" y="212"/>
                    <a:pt x="358" y="212"/>
                  </a:cubicBezTo>
                  <a:cubicBezTo>
                    <a:pt x="-119" y="212"/>
                    <a:pt x="-119" y="212"/>
                    <a:pt x="358" y="212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F8BB21-1504-455D-9D11-0B593DC15FCD}"/>
                </a:ext>
              </a:extLst>
            </p:cNvPr>
            <p:cNvSpPr/>
            <p:nvPr/>
          </p:nvSpPr>
          <p:spPr>
            <a:xfrm>
              <a:off x="4253884" y="4955758"/>
              <a:ext cx="477" cy="358"/>
            </a:xfrm>
            <a:custGeom>
              <a:avLst/>
              <a:gdLst>
                <a:gd name="connsiteX0" fmla="*/ 0 w 477"/>
                <a:gd name="connsiteY0" fmla="*/ 0 h 358"/>
                <a:gd name="connsiteX1" fmla="*/ 0 w 477"/>
                <a:gd name="connsiteY1" fmla="*/ 0 h 358"/>
                <a:gd name="connsiteX2" fmla="*/ 478 w 477"/>
                <a:gd name="connsiteY2" fmla="*/ 0 h 358"/>
                <a:gd name="connsiteX3" fmla="*/ 0 w 477"/>
                <a:gd name="connsiteY3" fmla="*/ 0 h 358"/>
                <a:gd name="connsiteX4" fmla="*/ 0 w 477"/>
                <a:gd name="connsiteY4" fmla="*/ 0 h 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" h="358">
                  <a:moveTo>
                    <a:pt x="0" y="0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7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DBCB9CC-B4ED-40A6-AD94-12A0F3369C6A}"/>
                </a:ext>
              </a:extLst>
            </p:cNvPr>
            <p:cNvSpPr/>
            <p:nvPr/>
          </p:nvSpPr>
          <p:spPr>
            <a:xfrm>
              <a:off x="4368516" y="5179290"/>
              <a:ext cx="4776" cy="955"/>
            </a:xfrm>
            <a:custGeom>
              <a:avLst/>
              <a:gdLst>
                <a:gd name="connsiteX0" fmla="*/ 0 w 4776"/>
                <a:gd name="connsiteY0" fmla="*/ 955 h 955"/>
                <a:gd name="connsiteX1" fmla="*/ 0 w 4776"/>
                <a:gd name="connsiteY1" fmla="*/ 0 h 955"/>
                <a:gd name="connsiteX2" fmla="*/ 0 w 4776"/>
                <a:gd name="connsiteY2" fmla="*/ 0 h 955"/>
                <a:gd name="connsiteX3" fmla="*/ 0 w 4776"/>
                <a:gd name="connsiteY3" fmla="*/ 955 h 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6" h="955">
                  <a:moveTo>
                    <a:pt x="0" y="955"/>
                  </a:moveTo>
                  <a:cubicBezTo>
                    <a:pt x="0" y="478"/>
                    <a:pt x="0" y="47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8"/>
                    <a:pt x="0" y="478"/>
                    <a:pt x="0" y="955"/>
                  </a:cubicBezTo>
                  <a:close/>
                </a:path>
              </a:pathLst>
            </a:custGeom>
            <a:noFill/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E244CD-FC2E-46C9-8682-63214834164D}"/>
                </a:ext>
              </a:extLst>
            </p:cNvPr>
            <p:cNvSpPr/>
            <p:nvPr/>
          </p:nvSpPr>
          <p:spPr>
            <a:xfrm>
              <a:off x="6094680" y="5197716"/>
              <a:ext cx="14806" cy="7366"/>
            </a:xfrm>
            <a:custGeom>
              <a:avLst/>
              <a:gdLst>
                <a:gd name="connsiteX0" fmla="*/ 14329 w 14806"/>
                <a:gd name="connsiteY0" fmla="*/ 679 h 7366"/>
                <a:gd name="connsiteX1" fmla="*/ 2388 w 14806"/>
                <a:gd name="connsiteY1" fmla="*/ 4500 h 7366"/>
                <a:gd name="connsiteX2" fmla="*/ 0 w 14806"/>
                <a:gd name="connsiteY2" fmla="*/ 7366 h 7366"/>
                <a:gd name="connsiteX3" fmla="*/ 14807 w 14806"/>
                <a:gd name="connsiteY3" fmla="*/ 7366 h 7366"/>
                <a:gd name="connsiteX4" fmla="*/ 14329 w 14806"/>
                <a:gd name="connsiteY4" fmla="*/ 679 h 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6" h="7366">
                  <a:moveTo>
                    <a:pt x="14329" y="679"/>
                  </a:moveTo>
                  <a:cubicBezTo>
                    <a:pt x="9553" y="-1231"/>
                    <a:pt x="5732" y="1157"/>
                    <a:pt x="2388" y="4500"/>
                  </a:cubicBezTo>
                  <a:cubicBezTo>
                    <a:pt x="1433" y="5456"/>
                    <a:pt x="955" y="6411"/>
                    <a:pt x="0" y="7366"/>
                  </a:cubicBezTo>
                  <a:cubicBezTo>
                    <a:pt x="4776" y="7366"/>
                    <a:pt x="9553" y="7366"/>
                    <a:pt x="14807" y="7366"/>
                  </a:cubicBezTo>
                  <a:cubicBezTo>
                    <a:pt x="14329" y="5456"/>
                    <a:pt x="14329" y="3067"/>
                    <a:pt x="14329" y="679"/>
                  </a:cubicBezTo>
                  <a:close/>
                </a:path>
              </a:pathLst>
            </a:custGeom>
            <a:solidFill>
              <a:srgbClr val="FEFEFE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DCAB0B-887E-4351-93F8-30D781E8D19A}"/>
                </a:ext>
              </a:extLst>
            </p:cNvPr>
            <p:cNvSpPr/>
            <p:nvPr/>
          </p:nvSpPr>
          <p:spPr>
            <a:xfrm>
              <a:off x="1617352" y="4956077"/>
              <a:ext cx="1652875" cy="266875"/>
            </a:xfrm>
            <a:custGeom>
              <a:avLst/>
              <a:gdLst>
                <a:gd name="connsiteX0" fmla="*/ 10508 w 1652875"/>
                <a:gd name="connsiteY0" fmla="*/ 224646 h 266875"/>
                <a:gd name="connsiteX1" fmla="*/ 0 w 1652875"/>
                <a:gd name="connsiteY1" fmla="*/ 167808 h 266875"/>
                <a:gd name="connsiteX2" fmla="*/ 42032 w 1652875"/>
                <a:gd name="connsiteY2" fmla="*/ 157300 h 266875"/>
                <a:gd name="connsiteX3" fmla="*/ 485275 w 1652875"/>
                <a:gd name="connsiteY3" fmla="*/ 119089 h 266875"/>
                <a:gd name="connsiteX4" fmla="*/ 523963 w 1652875"/>
                <a:gd name="connsiteY4" fmla="*/ 171629 h 266875"/>
                <a:gd name="connsiteX5" fmla="*/ 769944 w 1652875"/>
                <a:gd name="connsiteY5" fmla="*/ 145359 h 266875"/>
                <a:gd name="connsiteX6" fmla="*/ 792393 w 1652875"/>
                <a:gd name="connsiteY6" fmla="*/ 127687 h 266875"/>
                <a:gd name="connsiteX7" fmla="*/ 850664 w 1652875"/>
                <a:gd name="connsiteY7" fmla="*/ 78013 h 266875"/>
                <a:gd name="connsiteX8" fmla="*/ 1581919 w 1652875"/>
                <a:gd name="connsiteY8" fmla="*/ 159 h 266875"/>
                <a:gd name="connsiteX9" fmla="*/ 1599114 w 1652875"/>
                <a:gd name="connsiteY9" fmla="*/ 10667 h 266875"/>
                <a:gd name="connsiteX10" fmla="*/ 1651176 w 1652875"/>
                <a:gd name="connsiteY10" fmla="*/ 146314 h 266875"/>
                <a:gd name="connsiteX11" fmla="*/ 1641624 w 1652875"/>
                <a:gd name="connsiteY11" fmla="*/ 160643 h 266875"/>
                <a:gd name="connsiteX12" fmla="*/ 789527 w 1652875"/>
                <a:gd name="connsiteY12" fmla="*/ 216049 h 266875"/>
                <a:gd name="connsiteX13" fmla="*/ 17672 w 1652875"/>
                <a:gd name="connsiteY13" fmla="*/ 266200 h 266875"/>
                <a:gd name="connsiteX14" fmla="*/ 10508 w 1652875"/>
                <a:gd name="connsiteY14" fmla="*/ 224646 h 2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2875" h="266875">
                  <a:moveTo>
                    <a:pt x="10508" y="224646"/>
                  </a:moveTo>
                  <a:cubicBezTo>
                    <a:pt x="6687" y="205541"/>
                    <a:pt x="6209" y="185958"/>
                    <a:pt x="0" y="167808"/>
                  </a:cubicBezTo>
                  <a:cubicBezTo>
                    <a:pt x="11463" y="153956"/>
                    <a:pt x="28180" y="158733"/>
                    <a:pt x="42032" y="157300"/>
                  </a:cubicBezTo>
                  <a:cubicBezTo>
                    <a:pt x="189620" y="143448"/>
                    <a:pt x="338164" y="136284"/>
                    <a:pt x="485275" y="119089"/>
                  </a:cubicBezTo>
                  <a:cubicBezTo>
                    <a:pt x="501037" y="117179"/>
                    <a:pt x="510112" y="171629"/>
                    <a:pt x="523963" y="171629"/>
                  </a:cubicBezTo>
                  <a:cubicBezTo>
                    <a:pt x="603728" y="171629"/>
                    <a:pt x="699732" y="154434"/>
                    <a:pt x="769944" y="145359"/>
                  </a:cubicBezTo>
                  <a:cubicBezTo>
                    <a:pt x="782840" y="143926"/>
                    <a:pt x="790960" y="140105"/>
                    <a:pt x="792393" y="127687"/>
                  </a:cubicBezTo>
                  <a:cubicBezTo>
                    <a:pt x="796214" y="92342"/>
                    <a:pt x="800512" y="82789"/>
                    <a:pt x="850664" y="78013"/>
                  </a:cubicBezTo>
                  <a:cubicBezTo>
                    <a:pt x="1094257" y="54609"/>
                    <a:pt x="1338327" y="27384"/>
                    <a:pt x="1581919" y="159"/>
                  </a:cubicBezTo>
                  <a:cubicBezTo>
                    <a:pt x="1591472" y="-797"/>
                    <a:pt x="1595771" y="2547"/>
                    <a:pt x="1599114" y="10667"/>
                  </a:cubicBezTo>
                  <a:cubicBezTo>
                    <a:pt x="1616309" y="56042"/>
                    <a:pt x="1633504" y="101417"/>
                    <a:pt x="1651176" y="146314"/>
                  </a:cubicBezTo>
                  <a:cubicBezTo>
                    <a:pt x="1654997" y="155867"/>
                    <a:pt x="1652609" y="159688"/>
                    <a:pt x="1641624" y="160643"/>
                  </a:cubicBezTo>
                  <a:cubicBezTo>
                    <a:pt x="1357432" y="178316"/>
                    <a:pt x="1073718" y="196943"/>
                    <a:pt x="789527" y="216049"/>
                  </a:cubicBezTo>
                  <a:cubicBezTo>
                    <a:pt x="713583" y="221303"/>
                    <a:pt x="83586" y="273365"/>
                    <a:pt x="17672" y="266200"/>
                  </a:cubicBezTo>
                  <a:cubicBezTo>
                    <a:pt x="8120" y="264767"/>
                    <a:pt x="11941" y="233243"/>
                    <a:pt x="10508" y="224646"/>
                  </a:cubicBezTo>
                  <a:close/>
                </a:path>
              </a:pathLst>
            </a:custGeom>
            <a:solidFill>
              <a:schemeClr val="accent3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3A2A2B-4794-4A8D-A12B-C971DC54AA3F}"/>
                </a:ext>
              </a:extLst>
            </p:cNvPr>
            <p:cNvSpPr/>
            <p:nvPr/>
          </p:nvSpPr>
          <p:spPr>
            <a:xfrm>
              <a:off x="1602436" y="5209434"/>
              <a:ext cx="485861" cy="246405"/>
            </a:xfrm>
            <a:custGeom>
              <a:avLst/>
              <a:gdLst>
                <a:gd name="connsiteX0" fmla="*/ 485861 w 485861"/>
                <a:gd name="connsiteY0" fmla="*/ 425 h 246405"/>
                <a:gd name="connsiteX1" fmla="*/ 479652 w 485861"/>
                <a:gd name="connsiteY1" fmla="*/ 63472 h 246405"/>
                <a:gd name="connsiteX2" fmla="*/ 468189 w 485861"/>
                <a:gd name="connsiteY2" fmla="*/ 231121 h 246405"/>
                <a:gd name="connsiteX3" fmla="*/ 450994 w 485861"/>
                <a:gd name="connsiteY3" fmla="*/ 246405 h 246405"/>
                <a:gd name="connsiteX4" fmla="*/ 120950 w 485861"/>
                <a:gd name="connsiteY4" fmla="*/ 240674 h 246405"/>
                <a:gd name="connsiteX5" fmla="*/ 17304 w 485861"/>
                <a:gd name="connsiteY5" fmla="*/ 237808 h 246405"/>
                <a:gd name="connsiteX6" fmla="*/ 586 w 485861"/>
                <a:gd name="connsiteY6" fmla="*/ 218225 h 246405"/>
                <a:gd name="connsiteX7" fmla="*/ 26856 w 485861"/>
                <a:gd name="connsiteY7" fmla="*/ 48665 h 246405"/>
                <a:gd name="connsiteX8" fmla="*/ 51693 w 485861"/>
                <a:gd name="connsiteY8" fmla="*/ 26217 h 246405"/>
                <a:gd name="connsiteX9" fmla="*/ 452427 w 485861"/>
                <a:gd name="connsiteY9" fmla="*/ 425 h 246405"/>
                <a:gd name="connsiteX10" fmla="*/ 485861 w 485861"/>
                <a:gd name="connsiteY10" fmla="*/ 425 h 2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861" h="246405">
                  <a:moveTo>
                    <a:pt x="485861" y="425"/>
                  </a:moveTo>
                  <a:cubicBezTo>
                    <a:pt x="483951" y="22396"/>
                    <a:pt x="481563" y="42934"/>
                    <a:pt x="479652" y="63472"/>
                  </a:cubicBezTo>
                  <a:cubicBezTo>
                    <a:pt x="475831" y="119355"/>
                    <a:pt x="471532" y="175238"/>
                    <a:pt x="468189" y="231121"/>
                  </a:cubicBezTo>
                  <a:cubicBezTo>
                    <a:pt x="467711" y="243540"/>
                    <a:pt x="463413" y="246405"/>
                    <a:pt x="450994" y="246405"/>
                  </a:cubicBezTo>
                  <a:cubicBezTo>
                    <a:pt x="341139" y="244495"/>
                    <a:pt x="230805" y="243540"/>
                    <a:pt x="120950" y="240674"/>
                  </a:cubicBezTo>
                  <a:cubicBezTo>
                    <a:pt x="86560" y="239719"/>
                    <a:pt x="51693" y="237808"/>
                    <a:pt x="17304" y="237808"/>
                  </a:cubicBezTo>
                  <a:cubicBezTo>
                    <a:pt x="2975" y="237808"/>
                    <a:pt x="-1802" y="232554"/>
                    <a:pt x="586" y="218225"/>
                  </a:cubicBezTo>
                  <a:cubicBezTo>
                    <a:pt x="9661" y="161864"/>
                    <a:pt x="18736" y="105026"/>
                    <a:pt x="26856" y="48665"/>
                  </a:cubicBezTo>
                  <a:cubicBezTo>
                    <a:pt x="29244" y="33381"/>
                    <a:pt x="36409" y="27172"/>
                    <a:pt x="51693" y="26217"/>
                  </a:cubicBezTo>
                  <a:cubicBezTo>
                    <a:pt x="139100" y="21440"/>
                    <a:pt x="406097" y="3768"/>
                    <a:pt x="452427" y="425"/>
                  </a:cubicBezTo>
                  <a:cubicBezTo>
                    <a:pt x="463413" y="-531"/>
                    <a:pt x="474876" y="425"/>
                    <a:pt x="485861" y="42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8F093C1-F421-43F0-B72E-028CAFE3FFAB}"/>
                </a:ext>
              </a:extLst>
            </p:cNvPr>
            <p:cNvSpPr/>
            <p:nvPr/>
          </p:nvSpPr>
          <p:spPr>
            <a:xfrm>
              <a:off x="2079082" y="5195510"/>
              <a:ext cx="254999" cy="256986"/>
            </a:xfrm>
            <a:custGeom>
              <a:avLst/>
              <a:gdLst>
                <a:gd name="connsiteX0" fmla="*/ 11126 w 254999"/>
                <a:gd name="connsiteY0" fmla="*/ 44440 h 256986"/>
                <a:gd name="connsiteX1" fmla="*/ 36440 w 254999"/>
                <a:gd name="connsiteY1" fmla="*/ 10050 h 256986"/>
                <a:gd name="connsiteX2" fmla="*/ 213164 w 254999"/>
                <a:gd name="connsiteY2" fmla="*/ 20 h 256986"/>
                <a:gd name="connsiteX3" fmla="*/ 254241 w 254999"/>
                <a:gd name="connsiteY3" fmla="*/ 55903 h 256986"/>
                <a:gd name="connsiteX4" fmla="*/ 210776 w 254999"/>
                <a:gd name="connsiteY4" fmla="*/ 248389 h 256986"/>
                <a:gd name="connsiteX5" fmla="*/ 194059 w 254999"/>
                <a:gd name="connsiteY5" fmla="*/ 256986 h 256986"/>
                <a:gd name="connsiteX6" fmla="*/ 14947 w 254999"/>
                <a:gd name="connsiteY6" fmla="*/ 256986 h 256986"/>
                <a:gd name="connsiteX7" fmla="*/ 140 w 254999"/>
                <a:gd name="connsiteY7" fmla="*/ 241702 h 256986"/>
                <a:gd name="connsiteX8" fmla="*/ 11126 w 254999"/>
                <a:gd name="connsiteY8" fmla="*/ 44440 h 25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99" h="256986">
                  <a:moveTo>
                    <a:pt x="11126" y="44440"/>
                  </a:moveTo>
                  <a:cubicBezTo>
                    <a:pt x="12081" y="27245"/>
                    <a:pt x="17335" y="7662"/>
                    <a:pt x="36440" y="10050"/>
                  </a:cubicBezTo>
                  <a:cubicBezTo>
                    <a:pt x="39784" y="10528"/>
                    <a:pt x="169222" y="1930"/>
                    <a:pt x="213164" y="20"/>
                  </a:cubicBezTo>
                  <a:cubicBezTo>
                    <a:pt x="236568" y="-935"/>
                    <a:pt x="259495" y="32976"/>
                    <a:pt x="254241" y="55903"/>
                  </a:cubicBezTo>
                  <a:cubicBezTo>
                    <a:pt x="240389" y="120383"/>
                    <a:pt x="225583" y="184386"/>
                    <a:pt x="210776" y="248389"/>
                  </a:cubicBezTo>
                  <a:cubicBezTo>
                    <a:pt x="207433" y="255553"/>
                    <a:pt x="201701" y="256986"/>
                    <a:pt x="194059" y="256986"/>
                  </a:cubicBezTo>
                  <a:cubicBezTo>
                    <a:pt x="134355" y="256509"/>
                    <a:pt x="74651" y="256509"/>
                    <a:pt x="14947" y="256986"/>
                  </a:cubicBezTo>
                  <a:cubicBezTo>
                    <a:pt x="3006" y="256986"/>
                    <a:pt x="-815" y="253165"/>
                    <a:pt x="140" y="241702"/>
                  </a:cubicBezTo>
                  <a:cubicBezTo>
                    <a:pt x="1095" y="236448"/>
                    <a:pt x="7782" y="104621"/>
                    <a:pt x="11126" y="444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69DE806-6F5B-46D5-8119-8361609B51D9}"/>
                </a:ext>
              </a:extLst>
            </p:cNvPr>
            <p:cNvSpPr/>
            <p:nvPr/>
          </p:nvSpPr>
          <p:spPr>
            <a:xfrm>
              <a:off x="2294157" y="5181955"/>
              <a:ext cx="211739" cy="285358"/>
            </a:xfrm>
            <a:custGeom>
              <a:avLst/>
              <a:gdLst>
                <a:gd name="connsiteX0" fmla="*/ 45853 w 211739"/>
                <a:gd name="connsiteY0" fmla="*/ 9275 h 285358"/>
                <a:gd name="connsiteX1" fmla="*/ 192486 w 211739"/>
                <a:gd name="connsiteY1" fmla="*/ 200 h 285358"/>
                <a:gd name="connsiteX2" fmla="*/ 211591 w 211739"/>
                <a:gd name="connsiteY2" fmla="*/ 20261 h 285358"/>
                <a:gd name="connsiteX3" fmla="*/ 200128 w 211739"/>
                <a:gd name="connsiteY3" fmla="*/ 232807 h 285358"/>
                <a:gd name="connsiteX4" fmla="*/ 211591 w 211739"/>
                <a:gd name="connsiteY4" fmla="*/ 283914 h 285358"/>
                <a:gd name="connsiteX5" fmla="*/ 0 w 211739"/>
                <a:gd name="connsiteY5" fmla="*/ 280093 h 285358"/>
                <a:gd name="connsiteX6" fmla="*/ 42509 w 211739"/>
                <a:gd name="connsiteY6" fmla="*/ 87129 h 285358"/>
                <a:gd name="connsiteX7" fmla="*/ 26747 w 211739"/>
                <a:gd name="connsiteY7" fmla="*/ 22171 h 285358"/>
                <a:gd name="connsiteX8" fmla="*/ 45853 w 211739"/>
                <a:gd name="connsiteY8" fmla="*/ 9275 h 28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739" h="285358">
                  <a:moveTo>
                    <a:pt x="45853" y="9275"/>
                  </a:moveTo>
                  <a:cubicBezTo>
                    <a:pt x="94571" y="6410"/>
                    <a:pt x="143767" y="4021"/>
                    <a:pt x="192486" y="200"/>
                  </a:cubicBezTo>
                  <a:cubicBezTo>
                    <a:pt x="209203" y="-1233"/>
                    <a:pt x="212547" y="4977"/>
                    <a:pt x="211591" y="20261"/>
                  </a:cubicBezTo>
                  <a:cubicBezTo>
                    <a:pt x="207293" y="90951"/>
                    <a:pt x="204427" y="162118"/>
                    <a:pt x="200128" y="232807"/>
                  </a:cubicBezTo>
                  <a:cubicBezTo>
                    <a:pt x="199173" y="251435"/>
                    <a:pt x="207770" y="266719"/>
                    <a:pt x="211591" y="283914"/>
                  </a:cubicBezTo>
                  <a:cubicBezTo>
                    <a:pt x="204427" y="288690"/>
                    <a:pt x="53972" y="280093"/>
                    <a:pt x="0" y="280093"/>
                  </a:cubicBezTo>
                  <a:cubicBezTo>
                    <a:pt x="13851" y="215613"/>
                    <a:pt x="26270" y="151132"/>
                    <a:pt x="42509" y="87129"/>
                  </a:cubicBezTo>
                  <a:cubicBezTo>
                    <a:pt x="49196" y="60860"/>
                    <a:pt x="43942" y="37456"/>
                    <a:pt x="26747" y="22171"/>
                  </a:cubicBezTo>
                  <a:cubicBezTo>
                    <a:pt x="20061" y="15962"/>
                    <a:pt x="-4776" y="7365"/>
                    <a:pt x="45853" y="9275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189835-0409-4E9A-88DD-D3E4F2CB2A70}"/>
                </a:ext>
              </a:extLst>
            </p:cNvPr>
            <p:cNvSpPr/>
            <p:nvPr/>
          </p:nvSpPr>
          <p:spPr>
            <a:xfrm>
              <a:off x="2772745" y="5131838"/>
              <a:ext cx="2266367" cy="343766"/>
            </a:xfrm>
            <a:custGeom>
              <a:avLst/>
              <a:gdLst>
                <a:gd name="connsiteX0" fmla="*/ 0 w 2266367"/>
                <a:gd name="connsiteY0" fmla="*/ 333553 h 343766"/>
                <a:gd name="connsiteX1" fmla="*/ 32957 w 2266367"/>
                <a:gd name="connsiteY1" fmla="*/ 202204 h 343766"/>
                <a:gd name="connsiteX2" fmla="*/ 57794 w 2266367"/>
                <a:gd name="connsiteY2" fmla="*/ 80408 h 343766"/>
                <a:gd name="connsiteX3" fmla="*/ 52540 w 2266367"/>
                <a:gd name="connsiteY3" fmla="*/ 42675 h 343766"/>
                <a:gd name="connsiteX4" fmla="*/ 60182 w 2266367"/>
                <a:gd name="connsiteY4" fmla="*/ 27391 h 343766"/>
                <a:gd name="connsiteX5" fmla="*/ 297088 w 2266367"/>
                <a:gd name="connsiteY5" fmla="*/ 12107 h 343766"/>
                <a:gd name="connsiteX6" fmla="*/ 479543 w 2266367"/>
                <a:gd name="connsiteY6" fmla="*/ 166 h 343766"/>
                <a:gd name="connsiteX7" fmla="*/ 499604 w 2266367"/>
                <a:gd name="connsiteY7" fmla="*/ 16883 h 343766"/>
                <a:gd name="connsiteX8" fmla="*/ 536859 w 2266367"/>
                <a:gd name="connsiteY8" fmla="*/ 123395 h 343766"/>
                <a:gd name="connsiteX9" fmla="*/ 561218 w 2266367"/>
                <a:gd name="connsiteY9" fmla="*/ 137246 h 343766"/>
                <a:gd name="connsiteX10" fmla="*/ 796691 w 2266367"/>
                <a:gd name="connsiteY10" fmla="*/ 136291 h 343766"/>
                <a:gd name="connsiteX11" fmla="*/ 1410927 w 2266367"/>
                <a:gd name="connsiteY11" fmla="*/ 118619 h 343766"/>
                <a:gd name="connsiteX12" fmla="*/ 1904799 w 2266367"/>
                <a:gd name="connsiteY12" fmla="*/ 93782 h 343766"/>
                <a:gd name="connsiteX13" fmla="*/ 2266367 w 2266367"/>
                <a:gd name="connsiteY13" fmla="*/ 79453 h 343766"/>
                <a:gd name="connsiteX14" fmla="*/ 878367 w 2266367"/>
                <a:gd name="connsiteY14" fmla="*/ 248535 h 343766"/>
                <a:gd name="connsiteX15" fmla="*/ 672029 w 2266367"/>
                <a:gd name="connsiteY15" fmla="*/ 291999 h 343766"/>
                <a:gd name="connsiteX16" fmla="*/ 491484 w 2266367"/>
                <a:gd name="connsiteY16" fmla="*/ 316836 h 343766"/>
                <a:gd name="connsiteX17" fmla="*/ 266997 w 2266367"/>
                <a:gd name="connsiteY17" fmla="*/ 341196 h 343766"/>
                <a:gd name="connsiteX18" fmla="*/ 103169 w 2266367"/>
                <a:gd name="connsiteY18" fmla="*/ 342628 h 343766"/>
                <a:gd name="connsiteX19" fmla="*/ 10986 w 2266367"/>
                <a:gd name="connsiteY19" fmla="*/ 339763 h 343766"/>
                <a:gd name="connsiteX20" fmla="*/ 0 w 2266367"/>
                <a:gd name="connsiteY20" fmla="*/ 333553 h 3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367" h="343766">
                  <a:moveTo>
                    <a:pt x="0" y="333553"/>
                  </a:moveTo>
                  <a:cubicBezTo>
                    <a:pt x="21016" y="292477"/>
                    <a:pt x="21971" y="246147"/>
                    <a:pt x="32957" y="202204"/>
                  </a:cubicBezTo>
                  <a:cubicBezTo>
                    <a:pt x="42987" y="162083"/>
                    <a:pt x="49196" y="121007"/>
                    <a:pt x="57794" y="80408"/>
                  </a:cubicBezTo>
                  <a:cubicBezTo>
                    <a:pt x="60659" y="66557"/>
                    <a:pt x="61137" y="54616"/>
                    <a:pt x="52540" y="42675"/>
                  </a:cubicBezTo>
                  <a:cubicBezTo>
                    <a:pt x="45853" y="33600"/>
                    <a:pt x="47763" y="28346"/>
                    <a:pt x="60182" y="27391"/>
                  </a:cubicBezTo>
                  <a:cubicBezTo>
                    <a:pt x="138991" y="22614"/>
                    <a:pt x="218278" y="17361"/>
                    <a:pt x="297088" y="12107"/>
                  </a:cubicBezTo>
                  <a:cubicBezTo>
                    <a:pt x="357747" y="8285"/>
                    <a:pt x="418884" y="4464"/>
                    <a:pt x="479543" y="166"/>
                  </a:cubicBezTo>
                  <a:cubicBezTo>
                    <a:pt x="492917" y="-790"/>
                    <a:pt x="499604" y="2076"/>
                    <a:pt x="499604" y="16883"/>
                  </a:cubicBezTo>
                  <a:cubicBezTo>
                    <a:pt x="500559" y="56049"/>
                    <a:pt x="512022" y="91871"/>
                    <a:pt x="536859" y="123395"/>
                  </a:cubicBezTo>
                  <a:cubicBezTo>
                    <a:pt x="543546" y="131992"/>
                    <a:pt x="550233" y="136291"/>
                    <a:pt x="561218" y="137246"/>
                  </a:cubicBezTo>
                  <a:cubicBezTo>
                    <a:pt x="640028" y="143933"/>
                    <a:pt x="718360" y="137246"/>
                    <a:pt x="796691" y="136291"/>
                  </a:cubicBezTo>
                  <a:cubicBezTo>
                    <a:pt x="994431" y="138679"/>
                    <a:pt x="1361253" y="118141"/>
                    <a:pt x="1410927" y="118619"/>
                  </a:cubicBezTo>
                  <a:cubicBezTo>
                    <a:pt x="1574755" y="119574"/>
                    <a:pt x="1741449" y="94737"/>
                    <a:pt x="1904799" y="93782"/>
                  </a:cubicBezTo>
                  <a:cubicBezTo>
                    <a:pt x="1986952" y="93304"/>
                    <a:pt x="2253949" y="79453"/>
                    <a:pt x="2266367" y="79453"/>
                  </a:cubicBezTo>
                  <a:cubicBezTo>
                    <a:pt x="1764853" y="102857"/>
                    <a:pt x="1285787" y="165427"/>
                    <a:pt x="878367" y="248535"/>
                  </a:cubicBezTo>
                  <a:cubicBezTo>
                    <a:pt x="809587" y="262386"/>
                    <a:pt x="740808" y="278626"/>
                    <a:pt x="672029" y="291999"/>
                  </a:cubicBezTo>
                  <a:cubicBezTo>
                    <a:pt x="612803" y="308239"/>
                    <a:pt x="551666" y="310149"/>
                    <a:pt x="491484" y="316836"/>
                  </a:cubicBezTo>
                  <a:cubicBezTo>
                    <a:pt x="416496" y="325434"/>
                    <a:pt x="341985" y="334986"/>
                    <a:pt x="266997" y="341196"/>
                  </a:cubicBezTo>
                  <a:cubicBezTo>
                    <a:pt x="212547" y="345972"/>
                    <a:pt x="157619" y="342628"/>
                    <a:pt x="103169" y="342628"/>
                  </a:cubicBezTo>
                  <a:cubicBezTo>
                    <a:pt x="72600" y="342628"/>
                    <a:pt x="41554" y="345494"/>
                    <a:pt x="10986" y="339763"/>
                  </a:cubicBezTo>
                  <a:cubicBezTo>
                    <a:pt x="6687" y="339763"/>
                    <a:pt x="478" y="341196"/>
                    <a:pt x="0" y="333553"/>
                  </a:cubicBezTo>
                  <a:close/>
                </a:path>
              </a:pathLst>
            </a:custGeom>
            <a:solidFill>
              <a:schemeClr val="accent2"/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6FBD4C-771E-45AD-89E6-C613C5380D67}"/>
                </a:ext>
              </a:extLst>
            </p:cNvPr>
            <p:cNvSpPr/>
            <p:nvPr/>
          </p:nvSpPr>
          <p:spPr>
            <a:xfrm>
              <a:off x="2500691" y="5162417"/>
              <a:ext cx="325484" cy="310139"/>
            </a:xfrm>
            <a:custGeom>
              <a:avLst/>
              <a:gdLst>
                <a:gd name="connsiteX0" fmla="*/ 11266 w 325484"/>
                <a:gd name="connsiteY0" fmla="*/ 295333 h 310139"/>
                <a:gd name="connsiteX1" fmla="*/ 1236 w 325484"/>
                <a:gd name="connsiteY1" fmla="*/ 220344 h 310139"/>
                <a:gd name="connsiteX2" fmla="*/ 10789 w 325484"/>
                <a:gd name="connsiteY2" fmla="*/ 39799 h 310139"/>
                <a:gd name="connsiteX3" fmla="*/ 32282 w 325484"/>
                <a:gd name="connsiteY3" fmla="*/ 17828 h 310139"/>
                <a:gd name="connsiteX4" fmla="*/ 289726 w 325484"/>
                <a:gd name="connsiteY4" fmla="*/ 156 h 310139"/>
                <a:gd name="connsiteX5" fmla="*/ 324116 w 325484"/>
                <a:gd name="connsiteY5" fmla="*/ 42665 h 310139"/>
                <a:gd name="connsiteX6" fmla="*/ 258202 w 325484"/>
                <a:gd name="connsiteY6" fmla="*/ 310139 h 310139"/>
                <a:gd name="connsiteX7" fmla="*/ 11266 w 325484"/>
                <a:gd name="connsiteY7" fmla="*/ 295333 h 31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484" h="310139">
                  <a:moveTo>
                    <a:pt x="11266" y="295333"/>
                  </a:moveTo>
                  <a:cubicBezTo>
                    <a:pt x="-3063" y="271929"/>
                    <a:pt x="-197" y="245659"/>
                    <a:pt x="1236" y="220344"/>
                  </a:cubicBezTo>
                  <a:cubicBezTo>
                    <a:pt x="4579" y="160163"/>
                    <a:pt x="8878" y="99981"/>
                    <a:pt x="10789" y="39799"/>
                  </a:cubicBezTo>
                  <a:cubicBezTo>
                    <a:pt x="11266" y="23560"/>
                    <a:pt x="16520" y="18783"/>
                    <a:pt x="32282" y="17828"/>
                  </a:cubicBezTo>
                  <a:cubicBezTo>
                    <a:pt x="118256" y="12574"/>
                    <a:pt x="204230" y="5887"/>
                    <a:pt x="289726" y="156"/>
                  </a:cubicBezTo>
                  <a:cubicBezTo>
                    <a:pt x="317429" y="-1755"/>
                    <a:pt x="329847" y="14007"/>
                    <a:pt x="324116" y="42665"/>
                  </a:cubicBezTo>
                  <a:cubicBezTo>
                    <a:pt x="313608" y="95682"/>
                    <a:pt x="279696" y="309184"/>
                    <a:pt x="258202" y="310139"/>
                  </a:cubicBezTo>
                  <a:cubicBezTo>
                    <a:pt x="215693" y="305841"/>
                    <a:pt x="23685" y="310139"/>
                    <a:pt x="11266" y="2953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" name="Freeform 32">
            <a:extLst>
              <a:ext uri="{FF2B5EF4-FFF2-40B4-BE49-F238E27FC236}">
                <a16:creationId xmlns:a16="http://schemas.microsoft.com/office/drawing/2014/main" id="{1FC0586B-A31D-486A-AAC0-A5F6B893E222}"/>
              </a:ext>
            </a:extLst>
          </p:cNvPr>
          <p:cNvSpPr/>
          <p:nvPr/>
        </p:nvSpPr>
        <p:spPr>
          <a:xfrm rot="941402">
            <a:off x="5911708" y="5071299"/>
            <a:ext cx="5927649" cy="130118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1">
                <a:lumMod val="60000"/>
                <a:lumOff val="40000"/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2" name="Freeform 32">
            <a:extLst>
              <a:ext uri="{FF2B5EF4-FFF2-40B4-BE49-F238E27FC236}">
                <a16:creationId xmlns:a16="http://schemas.microsoft.com/office/drawing/2014/main" id="{67007CAC-B844-47EA-AABF-248C30EB5528}"/>
              </a:ext>
            </a:extLst>
          </p:cNvPr>
          <p:cNvSpPr/>
          <p:nvPr/>
        </p:nvSpPr>
        <p:spPr>
          <a:xfrm rot="455327">
            <a:off x="5790489" y="5263171"/>
            <a:ext cx="5927649" cy="130118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2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3" name="Freeform 32">
            <a:extLst>
              <a:ext uri="{FF2B5EF4-FFF2-40B4-BE49-F238E27FC236}">
                <a16:creationId xmlns:a16="http://schemas.microsoft.com/office/drawing/2014/main" id="{553C99CF-8A3E-405D-A761-8B142281E4A0}"/>
              </a:ext>
            </a:extLst>
          </p:cNvPr>
          <p:cNvSpPr/>
          <p:nvPr/>
        </p:nvSpPr>
        <p:spPr>
          <a:xfrm rot="941402">
            <a:off x="6149673" y="5443988"/>
            <a:ext cx="5927649" cy="1301184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  <a:gd name="connsiteX0" fmla="*/ 0 w 3598093"/>
              <a:gd name="connsiteY0" fmla="*/ 937797 h 1857670"/>
              <a:gd name="connsiteX1" fmla="*/ 3394847 w 3598093"/>
              <a:gd name="connsiteY1" fmla="*/ 186729 h 1857670"/>
              <a:gd name="connsiteX2" fmla="*/ 2872810 w 3598093"/>
              <a:gd name="connsiteY2" fmla="*/ 1857670 h 1857670"/>
              <a:gd name="connsiteX0" fmla="*/ 0 w 3722897"/>
              <a:gd name="connsiteY0" fmla="*/ 946594 h 1856750"/>
              <a:gd name="connsiteX1" fmla="*/ 3519651 w 3722897"/>
              <a:gd name="connsiteY1" fmla="*/ 185809 h 1856750"/>
              <a:gd name="connsiteX2" fmla="*/ 2997614 w 3722897"/>
              <a:gd name="connsiteY2" fmla="*/ 1856750 h 1856750"/>
              <a:gd name="connsiteX0" fmla="*/ 0 w 3740809"/>
              <a:gd name="connsiteY0" fmla="*/ 936807 h 1857774"/>
              <a:gd name="connsiteX1" fmla="*/ 3537563 w 3740809"/>
              <a:gd name="connsiteY1" fmla="*/ 186833 h 1857774"/>
              <a:gd name="connsiteX2" fmla="*/ 3015526 w 3740809"/>
              <a:gd name="connsiteY2" fmla="*/ 1857774 h 1857774"/>
              <a:gd name="connsiteX0" fmla="*/ 0 w 4619080"/>
              <a:gd name="connsiteY0" fmla="*/ 1750182 h 1750846"/>
              <a:gd name="connsiteX1" fmla="*/ 3537563 w 4619080"/>
              <a:gd name="connsiteY1" fmla="*/ 1000208 h 1750846"/>
              <a:gd name="connsiteX2" fmla="*/ 4504327 w 4619080"/>
              <a:gd name="connsiteY2" fmla="*/ 24000 h 1750846"/>
              <a:gd name="connsiteX0" fmla="*/ 0 w 4530055"/>
              <a:gd name="connsiteY0" fmla="*/ 1726182 h 1726846"/>
              <a:gd name="connsiteX1" fmla="*/ 3537563 w 4530055"/>
              <a:gd name="connsiteY1" fmla="*/ 976208 h 1726846"/>
              <a:gd name="connsiteX2" fmla="*/ 4504327 w 4530055"/>
              <a:gd name="connsiteY2" fmla="*/ 0 h 1726846"/>
              <a:gd name="connsiteX0" fmla="*/ 0 w 4522888"/>
              <a:gd name="connsiteY0" fmla="*/ 1726182 h 1726845"/>
              <a:gd name="connsiteX1" fmla="*/ 3252133 w 4522888"/>
              <a:gd name="connsiteY1" fmla="*/ 974020 h 1726845"/>
              <a:gd name="connsiteX2" fmla="*/ 4504327 w 4522888"/>
              <a:gd name="connsiteY2" fmla="*/ 0 h 1726845"/>
              <a:gd name="connsiteX0" fmla="*/ 0 w 4522888"/>
              <a:gd name="connsiteY0" fmla="*/ 1726182 h 1726918"/>
              <a:gd name="connsiteX1" fmla="*/ 3252133 w 4522888"/>
              <a:gd name="connsiteY1" fmla="*/ 974020 h 1726918"/>
              <a:gd name="connsiteX2" fmla="*/ 4504327 w 4522888"/>
              <a:gd name="connsiteY2" fmla="*/ 0 h 1726918"/>
              <a:gd name="connsiteX0" fmla="*/ 0 w 4523150"/>
              <a:gd name="connsiteY0" fmla="*/ 1726182 h 1726902"/>
              <a:gd name="connsiteX1" fmla="*/ 3266334 w 4523150"/>
              <a:gd name="connsiteY1" fmla="*/ 943339 h 1726902"/>
              <a:gd name="connsiteX2" fmla="*/ 4504327 w 4523150"/>
              <a:gd name="connsiteY2" fmla="*/ 0 h 1726902"/>
              <a:gd name="connsiteX0" fmla="*/ 0 w 4523150"/>
              <a:gd name="connsiteY0" fmla="*/ 1726182 h 1727012"/>
              <a:gd name="connsiteX1" fmla="*/ 3266334 w 4523150"/>
              <a:gd name="connsiteY1" fmla="*/ 943339 h 1727012"/>
              <a:gd name="connsiteX2" fmla="*/ 4504327 w 4523150"/>
              <a:gd name="connsiteY2" fmla="*/ 0 h 1727012"/>
              <a:gd name="connsiteX0" fmla="*/ 0 w 4523390"/>
              <a:gd name="connsiteY0" fmla="*/ 1726182 h 1726969"/>
              <a:gd name="connsiteX1" fmla="*/ 3278936 w 4523390"/>
              <a:gd name="connsiteY1" fmla="*/ 878982 h 1726969"/>
              <a:gd name="connsiteX2" fmla="*/ 4504327 w 4523390"/>
              <a:gd name="connsiteY2" fmla="*/ 0 h 1726969"/>
              <a:gd name="connsiteX0" fmla="*/ 0 w 4523390"/>
              <a:gd name="connsiteY0" fmla="*/ 1726182 h 1726182"/>
              <a:gd name="connsiteX1" fmla="*/ 3278936 w 4523390"/>
              <a:gd name="connsiteY1" fmla="*/ 878982 h 1726182"/>
              <a:gd name="connsiteX2" fmla="*/ 4504327 w 4523390"/>
              <a:gd name="connsiteY2" fmla="*/ 0 h 1726182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3272"/>
              <a:gd name="connsiteY0" fmla="*/ 1708575 h 1708575"/>
              <a:gd name="connsiteX1" fmla="*/ 3058818 w 4303272"/>
              <a:gd name="connsiteY1" fmla="*/ 878982 h 1708575"/>
              <a:gd name="connsiteX2" fmla="*/ 4284209 w 4303272"/>
              <a:gd name="connsiteY2" fmla="*/ 0 h 1708575"/>
              <a:gd name="connsiteX0" fmla="*/ 0 w 4304510"/>
              <a:gd name="connsiteY0" fmla="*/ 1708575 h 1708575"/>
              <a:gd name="connsiteX1" fmla="*/ 3119397 w 4304510"/>
              <a:gd name="connsiteY1" fmla="*/ 909005 h 1708575"/>
              <a:gd name="connsiteX2" fmla="*/ 4284209 w 4304510"/>
              <a:gd name="connsiteY2" fmla="*/ 0 h 1708575"/>
              <a:gd name="connsiteX0" fmla="*/ 0 w 3727878"/>
              <a:gd name="connsiteY0" fmla="*/ 1056829 h 1056829"/>
              <a:gd name="connsiteX1" fmla="*/ 3119397 w 3727878"/>
              <a:gd name="connsiteY1" fmla="*/ 257259 h 1056829"/>
              <a:gd name="connsiteX2" fmla="*/ 3673179 w 3727878"/>
              <a:gd name="connsiteY2" fmla="*/ 0 h 1056829"/>
              <a:gd name="connsiteX0" fmla="*/ 0 w 3700652"/>
              <a:gd name="connsiteY0" fmla="*/ 1056829 h 1056829"/>
              <a:gd name="connsiteX1" fmla="*/ 3119397 w 3700652"/>
              <a:gd name="connsiteY1" fmla="*/ 257259 h 1056829"/>
              <a:gd name="connsiteX2" fmla="*/ 3673179 w 3700652"/>
              <a:gd name="connsiteY2" fmla="*/ 0 h 1056829"/>
              <a:gd name="connsiteX0" fmla="*/ 0 w 3673179"/>
              <a:gd name="connsiteY0" fmla="*/ 1056829 h 1056829"/>
              <a:gd name="connsiteX1" fmla="*/ 3119397 w 3673179"/>
              <a:gd name="connsiteY1" fmla="*/ 25725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56829"/>
              <a:gd name="connsiteX1" fmla="*/ 1601342 w 3673179"/>
              <a:gd name="connsiteY1" fmla="*/ 603599 h 1056829"/>
              <a:gd name="connsiteX2" fmla="*/ 3673179 w 3673179"/>
              <a:gd name="connsiteY2" fmla="*/ 0 h 1056829"/>
              <a:gd name="connsiteX0" fmla="*/ 0 w 3673179"/>
              <a:gd name="connsiteY0" fmla="*/ 1056829 h 1084813"/>
              <a:gd name="connsiteX1" fmla="*/ 1601342 w 3673179"/>
              <a:gd name="connsiteY1" fmla="*/ 603599 h 1084813"/>
              <a:gd name="connsiteX2" fmla="*/ 3673179 w 3673179"/>
              <a:gd name="connsiteY2" fmla="*/ 0 h 1084813"/>
              <a:gd name="connsiteX0" fmla="*/ 0 w 3673179"/>
              <a:gd name="connsiteY0" fmla="*/ 1056829 h 1078385"/>
              <a:gd name="connsiteX1" fmla="*/ 1678168 w 3673179"/>
              <a:gd name="connsiteY1" fmla="*/ 499504 h 1078385"/>
              <a:gd name="connsiteX2" fmla="*/ 3673179 w 3673179"/>
              <a:gd name="connsiteY2" fmla="*/ 0 h 1078385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669022"/>
              <a:gd name="connsiteY0" fmla="*/ 961208 h 988540"/>
              <a:gd name="connsiteX1" fmla="*/ 1674011 w 3669022"/>
              <a:gd name="connsiteY1" fmla="*/ 499504 h 988540"/>
              <a:gd name="connsiteX2" fmla="*/ 3669022 w 3669022"/>
              <a:gd name="connsiteY2" fmla="*/ 0 h 988540"/>
              <a:gd name="connsiteX0" fmla="*/ 0 w 3396321"/>
              <a:gd name="connsiteY0" fmla="*/ 805247 h 832579"/>
              <a:gd name="connsiteX1" fmla="*/ 1674011 w 3396321"/>
              <a:gd name="connsiteY1" fmla="*/ 343543 h 832579"/>
              <a:gd name="connsiteX2" fmla="*/ 3396321 w 3396321"/>
              <a:gd name="connsiteY2" fmla="*/ 0 h 832579"/>
              <a:gd name="connsiteX0" fmla="*/ 0 w 3396321"/>
              <a:gd name="connsiteY0" fmla="*/ 837000 h 864332"/>
              <a:gd name="connsiteX1" fmla="*/ 1674011 w 3396321"/>
              <a:gd name="connsiteY1" fmla="*/ 375296 h 864332"/>
              <a:gd name="connsiteX2" fmla="*/ 3396321 w 3396321"/>
              <a:gd name="connsiteY2" fmla="*/ 31753 h 864332"/>
              <a:gd name="connsiteX0" fmla="*/ 0 w 3581128"/>
              <a:gd name="connsiteY0" fmla="*/ 881267 h 908599"/>
              <a:gd name="connsiteX1" fmla="*/ 1674011 w 3581128"/>
              <a:gd name="connsiteY1" fmla="*/ 419563 h 908599"/>
              <a:gd name="connsiteX2" fmla="*/ 3581128 w 3581128"/>
              <a:gd name="connsiteY2" fmla="*/ 10931 h 908599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  <a:gd name="connsiteX0" fmla="*/ 0 w 3581128"/>
              <a:gd name="connsiteY0" fmla="*/ 870336 h 897668"/>
              <a:gd name="connsiteX1" fmla="*/ 1674011 w 3581128"/>
              <a:gd name="connsiteY1" fmla="*/ 408632 h 897668"/>
              <a:gd name="connsiteX2" fmla="*/ 3581128 w 3581128"/>
              <a:gd name="connsiteY2" fmla="*/ 0 h 8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28" h="897668">
                <a:moveTo>
                  <a:pt x="0" y="870336"/>
                </a:moveTo>
                <a:cubicBezTo>
                  <a:pt x="368068" y="981156"/>
                  <a:pt x="1241369" y="740574"/>
                  <a:pt x="1674011" y="408632"/>
                </a:cubicBezTo>
                <a:cubicBezTo>
                  <a:pt x="2500187" y="-130359"/>
                  <a:pt x="2546023" y="254955"/>
                  <a:pt x="3581128" y="0"/>
                </a:cubicBezTo>
              </a:path>
            </a:pathLst>
          </a:custGeom>
          <a:ln w="88900">
            <a:solidFill>
              <a:schemeClr val="accent3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9C254EA-56F1-4521-8F36-CF6D11A7A8E8}"/>
              </a:ext>
            </a:extLst>
          </p:cNvPr>
          <p:cNvSpPr/>
          <p:nvPr/>
        </p:nvSpPr>
        <p:spPr>
          <a:xfrm>
            <a:off x="2606713" y="5282812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E9F72B9-BD30-4C8D-86A5-237BDFC24DD4}"/>
              </a:ext>
            </a:extLst>
          </p:cNvPr>
          <p:cNvSpPr/>
          <p:nvPr/>
        </p:nvSpPr>
        <p:spPr>
          <a:xfrm>
            <a:off x="1185220" y="3996051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031CAF-7CB5-466B-AB0F-F2BB70D10A5F}"/>
              </a:ext>
            </a:extLst>
          </p:cNvPr>
          <p:cNvSpPr/>
          <p:nvPr/>
        </p:nvSpPr>
        <p:spPr>
          <a:xfrm>
            <a:off x="807226" y="4123726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C4AD281-D5B1-4B55-813A-E5E8F69EB32F}"/>
              </a:ext>
            </a:extLst>
          </p:cNvPr>
          <p:cNvSpPr/>
          <p:nvPr/>
        </p:nvSpPr>
        <p:spPr>
          <a:xfrm>
            <a:off x="2229482" y="5410488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14E3993-3BD5-41FA-8F94-A5EEF3B264C6}"/>
              </a:ext>
            </a:extLst>
          </p:cNvPr>
          <p:cNvGrpSpPr/>
          <p:nvPr/>
        </p:nvGrpSpPr>
        <p:grpSpPr>
          <a:xfrm>
            <a:off x="1668893" y="4062832"/>
            <a:ext cx="2098288" cy="876790"/>
            <a:chOff x="3131840" y="2220253"/>
            <a:chExt cx="3096344" cy="87679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BCE9DA7-98C8-45CE-8495-264F81C74EE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1F678E-0F78-4747-A5F3-D93C91C1027E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4428E6-B56B-473A-8E22-BB24FAB49EDF}"/>
              </a:ext>
            </a:extLst>
          </p:cNvPr>
          <p:cNvGrpSpPr/>
          <p:nvPr/>
        </p:nvGrpSpPr>
        <p:grpSpPr>
          <a:xfrm>
            <a:off x="3116213" y="5341828"/>
            <a:ext cx="2098288" cy="876790"/>
            <a:chOff x="3131840" y="2220253"/>
            <a:chExt cx="3096344" cy="87679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78D3CBE-1183-4F19-BD17-FBA50FA0BE66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B2A318-7FE3-4EF3-A2A5-4ADF2C4C225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Donut 39">
            <a:extLst>
              <a:ext uri="{FF2B5EF4-FFF2-40B4-BE49-F238E27FC236}">
                <a16:creationId xmlns:a16="http://schemas.microsoft.com/office/drawing/2014/main" id="{74C71813-AF44-4079-A90A-14A8F9908A3F}"/>
              </a:ext>
            </a:extLst>
          </p:cNvPr>
          <p:cNvSpPr/>
          <p:nvPr/>
        </p:nvSpPr>
        <p:spPr>
          <a:xfrm>
            <a:off x="2426713" y="560595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8" name="Oval 21">
            <a:extLst>
              <a:ext uri="{FF2B5EF4-FFF2-40B4-BE49-F238E27FC236}">
                <a16:creationId xmlns:a16="http://schemas.microsoft.com/office/drawing/2014/main" id="{803213C8-47FA-44EA-95DB-82517FCA6FCE}"/>
              </a:ext>
            </a:extLst>
          </p:cNvPr>
          <p:cNvSpPr>
            <a:spLocks noChangeAspect="1"/>
          </p:cNvSpPr>
          <p:nvPr/>
        </p:nvSpPr>
        <p:spPr>
          <a:xfrm>
            <a:off x="1010033" y="4337178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7124D55-FD0C-452F-A1DA-DE80079F529F}"/>
              </a:ext>
            </a:extLst>
          </p:cNvPr>
          <p:cNvSpPr txBox="1"/>
          <p:nvPr/>
        </p:nvSpPr>
        <p:spPr>
          <a:xfrm>
            <a:off x="621232" y="384748"/>
            <a:ext cx="3660629" cy="1358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32" name="그룹 93">
            <a:extLst>
              <a:ext uri="{FF2B5EF4-FFF2-40B4-BE49-F238E27FC236}">
                <a16:creationId xmlns:a16="http://schemas.microsoft.com/office/drawing/2014/main" id="{AB84BC91-AAB6-44C8-9457-EB4E539513A0}"/>
              </a:ext>
            </a:extLst>
          </p:cNvPr>
          <p:cNvGrpSpPr/>
          <p:nvPr/>
        </p:nvGrpSpPr>
        <p:grpSpPr>
          <a:xfrm>
            <a:off x="612530" y="1799270"/>
            <a:ext cx="4727028" cy="1755185"/>
            <a:chOff x="3944163" y="900937"/>
            <a:chExt cx="2236571" cy="175518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541A606-6AC0-4193-8F06-3D50FCBA79B6}"/>
                </a:ext>
              </a:extLst>
            </p:cNvPr>
            <p:cNvSpPr txBox="1"/>
            <p:nvPr/>
          </p:nvSpPr>
          <p:spPr>
            <a:xfrm>
              <a:off x="3944164" y="1271127"/>
              <a:ext cx="22365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8037B17-6200-4AAA-8BFB-77571754371B}"/>
                </a:ext>
              </a:extLst>
            </p:cNvPr>
            <p:cNvSpPr txBox="1"/>
            <p:nvPr/>
          </p:nvSpPr>
          <p:spPr>
            <a:xfrm>
              <a:off x="3944163" y="900937"/>
              <a:ext cx="2236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33">
            <a:extLst>
              <a:ext uri="{FF2B5EF4-FFF2-40B4-BE49-F238E27FC236}">
                <a16:creationId xmlns:a16="http://schemas.microsoft.com/office/drawing/2014/main" id="{DEF2B389-0755-4EFE-971B-2F56A73FADF2}"/>
              </a:ext>
            </a:extLst>
          </p:cNvPr>
          <p:cNvSpPr/>
          <p:nvPr/>
        </p:nvSpPr>
        <p:spPr>
          <a:xfrm>
            <a:off x="3001842" y="1472505"/>
            <a:ext cx="6405589" cy="1415830"/>
          </a:xfrm>
          <a:custGeom>
            <a:avLst/>
            <a:gdLst>
              <a:gd name="connsiteX0" fmla="*/ 8573 w 10389870"/>
              <a:gd name="connsiteY0" fmla="*/ 1654493 h 2296477"/>
              <a:gd name="connsiteX1" fmla="*/ 1642110 w 10389870"/>
              <a:gd name="connsiteY1" fmla="*/ 1703070 h 2296477"/>
              <a:gd name="connsiteX2" fmla="*/ 1629728 w 10389870"/>
              <a:gd name="connsiteY2" fmla="*/ 1641158 h 2296477"/>
              <a:gd name="connsiteX3" fmla="*/ 1267778 w 10389870"/>
              <a:gd name="connsiteY3" fmla="*/ 1641158 h 2296477"/>
              <a:gd name="connsiteX4" fmla="*/ 1261110 w 10389870"/>
              <a:gd name="connsiteY4" fmla="*/ 1606868 h 2296477"/>
              <a:gd name="connsiteX5" fmla="*/ 1444943 w 10389870"/>
              <a:gd name="connsiteY5" fmla="*/ 1599248 h 2296477"/>
              <a:gd name="connsiteX6" fmla="*/ 1631633 w 10389870"/>
              <a:gd name="connsiteY6" fmla="*/ 1591628 h 2296477"/>
              <a:gd name="connsiteX7" fmla="*/ 1657350 w 10389870"/>
              <a:gd name="connsiteY7" fmla="*/ 1576388 h 2296477"/>
              <a:gd name="connsiteX8" fmla="*/ 1729740 w 10389870"/>
              <a:gd name="connsiteY8" fmla="*/ 1491615 h 2296477"/>
              <a:gd name="connsiteX9" fmla="*/ 1758315 w 10389870"/>
              <a:gd name="connsiteY9" fmla="*/ 1480185 h 2296477"/>
              <a:gd name="connsiteX10" fmla="*/ 1948815 w 10389870"/>
              <a:gd name="connsiteY10" fmla="*/ 1480185 h 2296477"/>
              <a:gd name="connsiteX11" fmla="*/ 1983105 w 10389870"/>
              <a:gd name="connsiteY11" fmla="*/ 1494473 h 2296477"/>
              <a:gd name="connsiteX12" fmla="*/ 2052638 w 10389870"/>
              <a:gd name="connsiteY12" fmla="*/ 1570673 h 2296477"/>
              <a:gd name="connsiteX13" fmla="*/ 2010728 w 10389870"/>
              <a:gd name="connsiteY13" fmla="*/ 1661160 h 2296477"/>
              <a:gd name="connsiteX14" fmla="*/ 1970723 w 10389870"/>
              <a:gd name="connsiteY14" fmla="*/ 1735455 h 2296477"/>
              <a:gd name="connsiteX15" fmla="*/ 1983105 w 10389870"/>
              <a:gd name="connsiteY15" fmla="*/ 1737360 h 2296477"/>
              <a:gd name="connsiteX16" fmla="*/ 2880360 w 10389870"/>
              <a:gd name="connsiteY16" fmla="*/ 1750695 h 2296477"/>
              <a:gd name="connsiteX17" fmla="*/ 2916555 w 10389870"/>
              <a:gd name="connsiteY17" fmla="*/ 1723073 h 2296477"/>
              <a:gd name="connsiteX18" fmla="*/ 2949893 w 10389870"/>
              <a:gd name="connsiteY18" fmla="*/ 1594485 h 2296477"/>
              <a:gd name="connsiteX19" fmla="*/ 2982278 w 10389870"/>
              <a:gd name="connsiteY19" fmla="*/ 1570673 h 2296477"/>
              <a:gd name="connsiteX20" fmla="*/ 3109913 w 10389870"/>
              <a:gd name="connsiteY20" fmla="*/ 1571625 h 2296477"/>
              <a:gd name="connsiteX21" fmla="*/ 3114675 w 10389870"/>
              <a:gd name="connsiteY21" fmla="*/ 1485900 h 2296477"/>
              <a:gd name="connsiteX22" fmla="*/ 3039428 w 10389870"/>
              <a:gd name="connsiteY22" fmla="*/ 1452563 h 2296477"/>
              <a:gd name="connsiteX23" fmla="*/ 3108008 w 10389870"/>
              <a:gd name="connsiteY23" fmla="*/ 1458278 h 2296477"/>
              <a:gd name="connsiteX24" fmla="*/ 3170873 w 10389870"/>
              <a:gd name="connsiteY24" fmla="*/ 1427798 h 2296477"/>
              <a:gd name="connsiteX25" fmla="*/ 3179445 w 10389870"/>
              <a:gd name="connsiteY25" fmla="*/ 1327785 h 2296477"/>
              <a:gd name="connsiteX26" fmla="*/ 3282315 w 10389870"/>
              <a:gd name="connsiteY26" fmla="*/ 1312545 h 2296477"/>
              <a:gd name="connsiteX27" fmla="*/ 3282315 w 10389870"/>
              <a:gd name="connsiteY27" fmla="*/ 1397318 h 2296477"/>
              <a:gd name="connsiteX28" fmla="*/ 3281363 w 10389870"/>
              <a:gd name="connsiteY28" fmla="*/ 1475423 h 2296477"/>
              <a:gd name="connsiteX29" fmla="*/ 3314700 w 10389870"/>
              <a:gd name="connsiteY29" fmla="*/ 1561148 h 2296477"/>
              <a:gd name="connsiteX30" fmla="*/ 3332798 w 10389870"/>
              <a:gd name="connsiteY30" fmla="*/ 1567815 h 2296477"/>
              <a:gd name="connsiteX31" fmla="*/ 3438525 w 10389870"/>
              <a:gd name="connsiteY31" fmla="*/ 1497330 h 2296477"/>
              <a:gd name="connsiteX32" fmla="*/ 3531870 w 10389870"/>
              <a:gd name="connsiteY32" fmla="*/ 1207770 h 2296477"/>
              <a:gd name="connsiteX33" fmla="*/ 3535680 w 10389870"/>
              <a:gd name="connsiteY33" fmla="*/ 1108710 h 2296477"/>
              <a:gd name="connsiteX34" fmla="*/ 3528060 w 10389870"/>
              <a:gd name="connsiteY34" fmla="*/ 1070610 h 2296477"/>
              <a:gd name="connsiteX35" fmla="*/ 3655695 w 10389870"/>
              <a:gd name="connsiteY35" fmla="*/ 1030605 h 2296477"/>
              <a:gd name="connsiteX36" fmla="*/ 3681413 w 10389870"/>
              <a:gd name="connsiteY36" fmla="*/ 1040130 h 2296477"/>
              <a:gd name="connsiteX37" fmla="*/ 3741420 w 10389870"/>
              <a:gd name="connsiteY37" fmla="*/ 1061085 h 2296477"/>
              <a:gd name="connsiteX38" fmla="*/ 3877628 w 10389870"/>
              <a:gd name="connsiteY38" fmla="*/ 1061085 h 2296477"/>
              <a:gd name="connsiteX39" fmla="*/ 3876675 w 10389870"/>
              <a:gd name="connsiteY39" fmla="*/ 983933 h 2296477"/>
              <a:gd name="connsiteX40" fmla="*/ 3894773 w 10389870"/>
              <a:gd name="connsiteY40" fmla="*/ 902018 h 2296477"/>
              <a:gd name="connsiteX41" fmla="*/ 3976688 w 10389870"/>
              <a:gd name="connsiteY41" fmla="*/ 859155 h 2296477"/>
              <a:gd name="connsiteX42" fmla="*/ 4092893 w 10389870"/>
              <a:gd name="connsiteY42" fmla="*/ 922020 h 2296477"/>
              <a:gd name="connsiteX43" fmla="*/ 4100513 w 10389870"/>
              <a:gd name="connsiteY43" fmla="*/ 976313 h 2296477"/>
              <a:gd name="connsiteX44" fmla="*/ 4160520 w 10389870"/>
              <a:gd name="connsiteY44" fmla="*/ 958215 h 2296477"/>
              <a:gd name="connsiteX45" fmla="*/ 4175760 w 10389870"/>
              <a:gd name="connsiteY45" fmla="*/ 1024890 h 2296477"/>
              <a:gd name="connsiteX46" fmla="*/ 4209098 w 10389870"/>
              <a:gd name="connsiteY46" fmla="*/ 918210 h 2296477"/>
              <a:gd name="connsiteX47" fmla="*/ 4240530 w 10389870"/>
              <a:gd name="connsiteY47" fmla="*/ 895350 h 2296477"/>
              <a:gd name="connsiteX48" fmla="*/ 4439603 w 10389870"/>
              <a:gd name="connsiteY48" fmla="*/ 895350 h 2296477"/>
              <a:gd name="connsiteX49" fmla="*/ 4438650 w 10389870"/>
              <a:gd name="connsiteY49" fmla="*/ 752475 h 2296477"/>
              <a:gd name="connsiteX50" fmla="*/ 4413885 w 10389870"/>
              <a:gd name="connsiteY50" fmla="*/ 725805 h 2296477"/>
              <a:gd name="connsiteX51" fmla="*/ 4377690 w 10389870"/>
              <a:gd name="connsiteY51" fmla="*/ 700088 h 2296477"/>
              <a:gd name="connsiteX52" fmla="*/ 4441508 w 10389870"/>
              <a:gd name="connsiteY52" fmla="*/ 688658 h 2296477"/>
              <a:gd name="connsiteX53" fmla="*/ 4442460 w 10389870"/>
              <a:gd name="connsiteY53" fmla="*/ 683895 h 2296477"/>
              <a:gd name="connsiteX54" fmla="*/ 4371975 w 10389870"/>
              <a:gd name="connsiteY54" fmla="*/ 662940 h 2296477"/>
              <a:gd name="connsiteX55" fmla="*/ 4331018 w 10389870"/>
              <a:gd name="connsiteY55" fmla="*/ 613410 h 2296477"/>
              <a:gd name="connsiteX56" fmla="*/ 4328160 w 10389870"/>
              <a:gd name="connsiteY56" fmla="*/ 589598 h 2296477"/>
              <a:gd name="connsiteX57" fmla="*/ 4485323 w 10389870"/>
              <a:gd name="connsiteY57" fmla="*/ 589598 h 2296477"/>
              <a:gd name="connsiteX58" fmla="*/ 4469130 w 10389870"/>
              <a:gd name="connsiteY58" fmla="*/ 557213 h 2296477"/>
              <a:gd name="connsiteX59" fmla="*/ 4327208 w 10389870"/>
              <a:gd name="connsiteY59" fmla="*/ 523875 h 2296477"/>
              <a:gd name="connsiteX60" fmla="*/ 4283393 w 10389870"/>
              <a:gd name="connsiteY60" fmla="*/ 459105 h 2296477"/>
              <a:gd name="connsiteX61" fmla="*/ 4459605 w 10389870"/>
              <a:gd name="connsiteY61" fmla="*/ 444818 h 2296477"/>
              <a:gd name="connsiteX62" fmla="*/ 4449128 w 10389870"/>
              <a:gd name="connsiteY62" fmla="*/ 397193 h 2296477"/>
              <a:gd name="connsiteX63" fmla="*/ 4501515 w 10389870"/>
              <a:gd name="connsiteY63" fmla="*/ 318135 h 2296477"/>
              <a:gd name="connsiteX64" fmla="*/ 4574858 w 10389870"/>
              <a:gd name="connsiteY64" fmla="*/ 301943 h 2296477"/>
              <a:gd name="connsiteX65" fmla="*/ 4599623 w 10389870"/>
              <a:gd name="connsiteY65" fmla="*/ 313373 h 2296477"/>
              <a:gd name="connsiteX66" fmla="*/ 4628198 w 10389870"/>
              <a:gd name="connsiteY66" fmla="*/ 343853 h 2296477"/>
              <a:gd name="connsiteX67" fmla="*/ 4660583 w 10389870"/>
              <a:gd name="connsiteY67" fmla="*/ 379095 h 2296477"/>
              <a:gd name="connsiteX68" fmla="*/ 4660583 w 10389870"/>
              <a:gd name="connsiteY68" fmla="*/ 1905 h 2296477"/>
              <a:gd name="connsiteX69" fmla="*/ 4705350 w 10389870"/>
              <a:gd name="connsiteY69" fmla="*/ 0 h 2296477"/>
              <a:gd name="connsiteX70" fmla="*/ 4726305 w 10389870"/>
              <a:gd name="connsiteY70" fmla="*/ 472440 h 2296477"/>
              <a:gd name="connsiteX71" fmla="*/ 4797743 w 10389870"/>
              <a:gd name="connsiteY71" fmla="*/ 480060 h 2296477"/>
              <a:gd name="connsiteX72" fmla="*/ 4798695 w 10389870"/>
              <a:gd name="connsiteY72" fmla="*/ 484823 h 2296477"/>
              <a:gd name="connsiteX73" fmla="*/ 4649153 w 10389870"/>
              <a:gd name="connsiteY73" fmla="*/ 557213 h 2296477"/>
              <a:gd name="connsiteX74" fmla="*/ 4815840 w 10389870"/>
              <a:gd name="connsiteY74" fmla="*/ 1529715 h 2296477"/>
              <a:gd name="connsiteX75" fmla="*/ 4993005 w 10389870"/>
              <a:gd name="connsiteY75" fmla="*/ 1439228 h 2296477"/>
              <a:gd name="connsiteX76" fmla="*/ 5047298 w 10389870"/>
              <a:gd name="connsiteY76" fmla="*/ 1426845 h 2296477"/>
              <a:gd name="connsiteX77" fmla="*/ 5310188 w 10389870"/>
              <a:gd name="connsiteY77" fmla="*/ 1425893 h 2296477"/>
              <a:gd name="connsiteX78" fmla="*/ 5316855 w 10389870"/>
              <a:gd name="connsiteY78" fmla="*/ 1295400 h 2296477"/>
              <a:gd name="connsiteX79" fmla="*/ 5349240 w 10389870"/>
              <a:gd name="connsiteY79" fmla="*/ 1254443 h 2296477"/>
              <a:gd name="connsiteX80" fmla="*/ 5358765 w 10389870"/>
              <a:gd name="connsiteY80" fmla="*/ 1136333 h 2296477"/>
              <a:gd name="connsiteX81" fmla="*/ 5609273 w 10389870"/>
              <a:gd name="connsiteY81" fmla="*/ 1136333 h 2296477"/>
              <a:gd name="connsiteX82" fmla="*/ 5623560 w 10389870"/>
              <a:gd name="connsiteY82" fmla="*/ 1293495 h 2296477"/>
              <a:gd name="connsiteX83" fmla="*/ 5740718 w 10389870"/>
              <a:gd name="connsiteY83" fmla="*/ 1309688 h 2296477"/>
              <a:gd name="connsiteX84" fmla="*/ 5926455 w 10389870"/>
              <a:gd name="connsiteY84" fmla="*/ 1332548 h 2296477"/>
              <a:gd name="connsiteX85" fmla="*/ 5954078 w 10389870"/>
              <a:gd name="connsiteY85" fmla="*/ 1362075 h 2296477"/>
              <a:gd name="connsiteX86" fmla="*/ 5985510 w 10389870"/>
              <a:gd name="connsiteY86" fmla="*/ 1704023 h 2296477"/>
              <a:gd name="connsiteX87" fmla="*/ 6110288 w 10389870"/>
              <a:gd name="connsiteY87" fmla="*/ 1708785 h 2296477"/>
              <a:gd name="connsiteX88" fmla="*/ 6128385 w 10389870"/>
              <a:gd name="connsiteY88" fmla="*/ 1694498 h 2296477"/>
              <a:gd name="connsiteX89" fmla="*/ 6134100 w 10389870"/>
              <a:gd name="connsiteY89" fmla="*/ 1671638 h 2296477"/>
              <a:gd name="connsiteX90" fmla="*/ 6199823 w 10389870"/>
              <a:gd name="connsiteY90" fmla="*/ 1610678 h 2296477"/>
              <a:gd name="connsiteX91" fmla="*/ 6171248 w 10389870"/>
              <a:gd name="connsiteY91" fmla="*/ 1451610 h 2296477"/>
              <a:gd name="connsiteX92" fmla="*/ 6180773 w 10389870"/>
              <a:gd name="connsiteY92" fmla="*/ 1421130 h 2296477"/>
              <a:gd name="connsiteX93" fmla="*/ 6212205 w 10389870"/>
              <a:gd name="connsiteY93" fmla="*/ 1392555 h 2296477"/>
              <a:gd name="connsiteX94" fmla="*/ 6282690 w 10389870"/>
              <a:gd name="connsiteY94" fmla="*/ 1395413 h 2296477"/>
              <a:gd name="connsiteX95" fmla="*/ 6327458 w 10389870"/>
              <a:gd name="connsiteY95" fmla="*/ 1440180 h 2296477"/>
              <a:gd name="connsiteX96" fmla="*/ 6338888 w 10389870"/>
              <a:gd name="connsiteY96" fmla="*/ 1449705 h 2296477"/>
              <a:gd name="connsiteX97" fmla="*/ 6361748 w 10389870"/>
              <a:gd name="connsiteY97" fmla="*/ 1418273 h 2296477"/>
              <a:gd name="connsiteX98" fmla="*/ 6436043 w 10389870"/>
              <a:gd name="connsiteY98" fmla="*/ 1401128 h 2296477"/>
              <a:gd name="connsiteX99" fmla="*/ 6467475 w 10389870"/>
              <a:gd name="connsiteY99" fmla="*/ 1474470 h 2296477"/>
              <a:gd name="connsiteX100" fmla="*/ 6452235 w 10389870"/>
              <a:gd name="connsiteY100" fmla="*/ 1561148 h 2296477"/>
              <a:gd name="connsiteX101" fmla="*/ 6491288 w 10389870"/>
              <a:gd name="connsiteY101" fmla="*/ 1544003 h 2296477"/>
              <a:gd name="connsiteX102" fmla="*/ 6544628 w 10389870"/>
              <a:gd name="connsiteY102" fmla="*/ 1286828 h 2296477"/>
              <a:gd name="connsiteX103" fmla="*/ 6544628 w 10389870"/>
              <a:gd name="connsiteY103" fmla="*/ 1258253 h 2296477"/>
              <a:gd name="connsiteX104" fmla="*/ 6613208 w 10389870"/>
              <a:gd name="connsiteY104" fmla="*/ 1254443 h 2296477"/>
              <a:gd name="connsiteX105" fmla="*/ 6649403 w 10389870"/>
              <a:gd name="connsiteY105" fmla="*/ 1277303 h 2296477"/>
              <a:gd name="connsiteX106" fmla="*/ 6695123 w 10389870"/>
              <a:gd name="connsiteY106" fmla="*/ 1308735 h 2296477"/>
              <a:gd name="connsiteX107" fmla="*/ 6728460 w 10389870"/>
              <a:gd name="connsiteY107" fmla="*/ 1604963 h 2296477"/>
              <a:gd name="connsiteX108" fmla="*/ 6839903 w 10389870"/>
              <a:gd name="connsiteY108" fmla="*/ 1604963 h 2296477"/>
              <a:gd name="connsiteX109" fmla="*/ 6839903 w 10389870"/>
              <a:gd name="connsiteY109" fmla="*/ 1522095 h 2296477"/>
              <a:gd name="connsiteX110" fmla="*/ 6844665 w 10389870"/>
              <a:gd name="connsiteY110" fmla="*/ 1496378 h 2296477"/>
              <a:gd name="connsiteX111" fmla="*/ 6894195 w 10389870"/>
              <a:gd name="connsiteY111" fmla="*/ 1468755 h 2296477"/>
              <a:gd name="connsiteX112" fmla="*/ 6929438 w 10389870"/>
              <a:gd name="connsiteY112" fmla="*/ 1520190 h 2296477"/>
              <a:gd name="connsiteX113" fmla="*/ 6930390 w 10389870"/>
              <a:gd name="connsiteY113" fmla="*/ 1559243 h 2296477"/>
              <a:gd name="connsiteX114" fmla="*/ 6972300 w 10389870"/>
              <a:gd name="connsiteY114" fmla="*/ 1603058 h 2296477"/>
              <a:gd name="connsiteX115" fmla="*/ 6972300 w 10389870"/>
              <a:gd name="connsiteY115" fmla="*/ 1501140 h 2296477"/>
              <a:gd name="connsiteX116" fmla="*/ 6999923 w 10389870"/>
              <a:gd name="connsiteY116" fmla="*/ 1463040 h 2296477"/>
              <a:gd name="connsiteX117" fmla="*/ 7048500 w 10389870"/>
              <a:gd name="connsiteY117" fmla="*/ 1503045 h 2296477"/>
              <a:gd name="connsiteX118" fmla="*/ 7057073 w 10389870"/>
              <a:gd name="connsiteY118" fmla="*/ 1564005 h 2296477"/>
              <a:gd name="connsiteX119" fmla="*/ 7140893 w 10389870"/>
              <a:gd name="connsiteY119" fmla="*/ 1604963 h 2296477"/>
              <a:gd name="connsiteX120" fmla="*/ 7184708 w 10389870"/>
              <a:gd name="connsiteY120" fmla="*/ 1635443 h 2296477"/>
              <a:gd name="connsiteX121" fmla="*/ 7267575 w 10389870"/>
              <a:gd name="connsiteY121" fmla="*/ 1689735 h 2296477"/>
              <a:gd name="connsiteX122" fmla="*/ 7455218 w 10389870"/>
              <a:gd name="connsiteY122" fmla="*/ 1684020 h 2296477"/>
              <a:gd name="connsiteX123" fmla="*/ 7491413 w 10389870"/>
              <a:gd name="connsiteY123" fmla="*/ 1664970 h 2296477"/>
              <a:gd name="connsiteX124" fmla="*/ 7603808 w 10389870"/>
              <a:gd name="connsiteY124" fmla="*/ 1610678 h 2296477"/>
              <a:gd name="connsiteX125" fmla="*/ 7625715 w 10389870"/>
              <a:gd name="connsiteY125" fmla="*/ 1461135 h 2296477"/>
              <a:gd name="connsiteX126" fmla="*/ 7783830 w 10389870"/>
              <a:gd name="connsiteY126" fmla="*/ 1461135 h 2296477"/>
              <a:gd name="connsiteX127" fmla="*/ 7783830 w 10389870"/>
              <a:gd name="connsiteY127" fmla="*/ 1351598 h 2296477"/>
              <a:gd name="connsiteX128" fmla="*/ 7723823 w 10389870"/>
              <a:gd name="connsiteY128" fmla="*/ 1348740 h 2296477"/>
              <a:gd name="connsiteX129" fmla="*/ 7716203 w 10389870"/>
              <a:gd name="connsiteY129" fmla="*/ 1226820 h 2296477"/>
              <a:gd name="connsiteX130" fmla="*/ 7953375 w 10389870"/>
              <a:gd name="connsiteY130" fmla="*/ 1226820 h 2296477"/>
              <a:gd name="connsiteX131" fmla="*/ 7945755 w 10389870"/>
              <a:gd name="connsiteY131" fmla="*/ 1356360 h 2296477"/>
              <a:gd name="connsiteX132" fmla="*/ 7893368 w 10389870"/>
              <a:gd name="connsiteY132" fmla="*/ 1356360 h 2296477"/>
              <a:gd name="connsiteX133" fmla="*/ 7893368 w 10389870"/>
              <a:gd name="connsiteY133" fmla="*/ 1439228 h 2296477"/>
              <a:gd name="connsiteX134" fmla="*/ 7923848 w 10389870"/>
              <a:gd name="connsiteY134" fmla="*/ 1439228 h 2296477"/>
              <a:gd name="connsiteX135" fmla="*/ 8800147 w 10389870"/>
              <a:gd name="connsiteY135" fmla="*/ 1419225 h 2296477"/>
              <a:gd name="connsiteX136" fmla="*/ 8838247 w 10389870"/>
              <a:gd name="connsiteY136" fmla="*/ 1448753 h 2296477"/>
              <a:gd name="connsiteX137" fmla="*/ 8921115 w 10389870"/>
              <a:gd name="connsiteY137" fmla="*/ 1757363 h 2296477"/>
              <a:gd name="connsiteX138" fmla="*/ 8965883 w 10389870"/>
              <a:gd name="connsiteY138" fmla="*/ 1841183 h 2296477"/>
              <a:gd name="connsiteX139" fmla="*/ 9045893 w 10389870"/>
              <a:gd name="connsiteY139" fmla="*/ 1928813 h 2296477"/>
              <a:gd name="connsiteX140" fmla="*/ 9167813 w 10389870"/>
              <a:gd name="connsiteY140" fmla="*/ 1933575 h 2296477"/>
              <a:gd name="connsiteX141" fmla="*/ 10354628 w 10389870"/>
              <a:gd name="connsiteY141" fmla="*/ 1927860 h 2296477"/>
              <a:gd name="connsiteX142" fmla="*/ 10389870 w 10389870"/>
              <a:gd name="connsiteY142" fmla="*/ 1927860 h 2296477"/>
              <a:gd name="connsiteX143" fmla="*/ 10343197 w 10389870"/>
              <a:gd name="connsiteY143" fmla="*/ 2120265 h 2296477"/>
              <a:gd name="connsiteX144" fmla="*/ 10247947 w 10389870"/>
              <a:gd name="connsiteY144" fmla="*/ 2274570 h 2296477"/>
              <a:gd name="connsiteX145" fmla="*/ 10206990 w 10389870"/>
              <a:gd name="connsiteY145" fmla="*/ 2296478 h 2296477"/>
              <a:gd name="connsiteX146" fmla="*/ 7729538 w 10389870"/>
              <a:gd name="connsiteY146" fmla="*/ 2290763 h 2296477"/>
              <a:gd name="connsiteX147" fmla="*/ 6140768 w 10389870"/>
              <a:gd name="connsiteY147" fmla="*/ 2286953 h 2296477"/>
              <a:gd name="connsiteX148" fmla="*/ 721043 w 10389870"/>
              <a:gd name="connsiteY148" fmla="*/ 2275523 h 2296477"/>
              <a:gd name="connsiteX149" fmla="*/ 659130 w 10389870"/>
              <a:gd name="connsiteY149" fmla="*/ 2251710 h 2296477"/>
              <a:gd name="connsiteX150" fmla="*/ 15240 w 10389870"/>
              <a:gd name="connsiteY150" fmla="*/ 1672590 h 2296477"/>
              <a:gd name="connsiteX151" fmla="*/ 0 w 10389870"/>
              <a:gd name="connsiteY151" fmla="*/ 1664970 h 2296477"/>
              <a:gd name="connsiteX152" fmla="*/ 8573 w 10389870"/>
              <a:gd name="connsiteY152" fmla="*/ 1654493 h 229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389870" h="2296477">
                <a:moveTo>
                  <a:pt x="8573" y="1654493"/>
                </a:moveTo>
                <a:cubicBezTo>
                  <a:pt x="551498" y="1670685"/>
                  <a:pt x="1094423" y="1686878"/>
                  <a:pt x="1642110" y="1703070"/>
                </a:cubicBezTo>
                <a:cubicBezTo>
                  <a:pt x="1637348" y="1681163"/>
                  <a:pt x="1633538" y="1662113"/>
                  <a:pt x="1629728" y="1641158"/>
                </a:cubicBezTo>
                <a:cubicBezTo>
                  <a:pt x="1507808" y="1641158"/>
                  <a:pt x="1387793" y="1641158"/>
                  <a:pt x="1267778" y="1641158"/>
                </a:cubicBezTo>
                <a:cubicBezTo>
                  <a:pt x="1264920" y="1628775"/>
                  <a:pt x="1263015" y="1619250"/>
                  <a:pt x="1261110" y="1606868"/>
                </a:cubicBezTo>
                <a:cubicBezTo>
                  <a:pt x="1323023" y="1604010"/>
                  <a:pt x="1383983" y="1602105"/>
                  <a:pt x="1444943" y="1599248"/>
                </a:cubicBezTo>
                <a:cubicBezTo>
                  <a:pt x="1506855" y="1597343"/>
                  <a:pt x="1569720" y="1595438"/>
                  <a:pt x="1631633" y="1591628"/>
                </a:cubicBezTo>
                <a:cubicBezTo>
                  <a:pt x="1640205" y="1590675"/>
                  <a:pt x="1651635" y="1584008"/>
                  <a:pt x="1657350" y="1576388"/>
                </a:cubicBezTo>
                <a:cubicBezTo>
                  <a:pt x="1682115" y="1548765"/>
                  <a:pt x="1704975" y="1519238"/>
                  <a:pt x="1729740" y="1491615"/>
                </a:cubicBezTo>
                <a:cubicBezTo>
                  <a:pt x="1736408" y="1484948"/>
                  <a:pt x="1748790" y="1480185"/>
                  <a:pt x="1758315" y="1480185"/>
                </a:cubicBezTo>
                <a:cubicBezTo>
                  <a:pt x="1822133" y="1479233"/>
                  <a:pt x="1884998" y="1479233"/>
                  <a:pt x="1948815" y="1480185"/>
                </a:cubicBezTo>
                <a:cubicBezTo>
                  <a:pt x="1960245" y="1480185"/>
                  <a:pt x="1974533" y="1485900"/>
                  <a:pt x="1983105" y="1494473"/>
                </a:cubicBezTo>
                <a:cubicBezTo>
                  <a:pt x="2008823" y="1518285"/>
                  <a:pt x="2046923" y="1542098"/>
                  <a:pt x="2052638" y="1570673"/>
                </a:cubicBezTo>
                <a:cubicBezTo>
                  <a:pt x="2057400" y="1597343"/>
                  <a:pt x="2026920" y="1630680"/>
                  <a:pt x="2010728" y="1661160"/>
                </a:cubicBezTo>
                <a:cubicBezTo>
                  <a:pt x="1998345" y="1684973"/>
                  <a:pt x="1985010" y="1708785"/>
                  <a:pt x="1970723" y="1735455"/>
                </a:cubicBezTo>
                <a:cubicBezTo>
                  <a:pt x="1976438" y="1736408"/>
                  <a:pt x="1980248" y="1737360"/>
                  <a:pt x="1983105" y="1737360"/>
                </a:cubicBezTo>
                <a:cubicBezTo>
                  <a:pt x="2282190" y="1742123"/>
                  <a:pt x="2581275" y="1745933"/>
                  <a:pt x="2880360" y="1750695"/>
                </a:cubicBezTo>
                <a:cubicBezTo>
                  <a:pt x="2902268" y="1750695"/>
                  <a:pt x="2911793" y="1745933"/>
                  <a:pt x="2916555" y="1723073"/>
                </a:cubicBezTo>
                <a:cubicBezTo>
                  <a:pt x="2926080" y="1680210"/>
                  <a:pt x="2939415" y="1638300"/>
                  <a:pt x="2949893" y="1594485"/>
                </a:cubicBezTo>
                <a:cubicBezTo>
                  <a:pt x="2954655" y="1575435"/>
                  <a:pt x="2962275" y="1569720"/>
                  <a:pt x="2982278" y="1570673"/>
                </a:cubicBezTo>
                <a:cubicBezTo>
                  <a:pt x="3023235" y="1573530"/>
                  <a:pt x="3064193" y="1571625"/>
                  <a:pt x="3109913" y="1571625"/>
                </a:cubicBezTo>
                <a:cubicBezTo>
                  <a:pt x="3111818" y="1544003"/>
                  <a:pt x="3113723" y="1514475"/>
                  <a:pt x="3114675" y="1485900"/>
                </a:cubicBezTo>
                <a:cubicBezTo>
                  <a:pt x="3091815" y="1466850"/>
                  <a:pt x="3051810" y="1502093"/>
                  <a:pt x="3039428" y="1452563"/>
                </a:cubicBezTo>
                <a:cubicBezTo>
                  <a:pt x="3063240" y="1454468"/>
                  <a:pt x="3085148" y="1456373"/>
                  <a:pt x="3108008" y="1458278"/>
                </a:cubicBezTo>
                <a:cubicBezTo>
                  <a:pt x="3115628" y="1422083"/>
                  <a:pt x="3149918" y="1442085"/>
                  <a:pt x="3170873" y="1427798"/>
                </a:cubicBezTo>
                <a:cubicBezTo>
                  <a:pt x="3173730" y="1396365"/>
                  <a:pt x="3176588" y="1363980"/>
                  <a:pt x="3179445" y="1327785"/>
                </a:cubicBezTo>
                <a:cubicBezTo>
                  <a:pt x="3212783" y="1323023"/>
                  <a:pt x="3245168" y="1318260"/>
                  <a:pt x="3282315" y="1312545"/>
                </a:cubicBezTo>
                <a:cubicBezTo>
                  <a:pt x="3282315" y="1342073"/>
                  <a:pt x="3282315" y="1369695"/>
                  <a:pt x="3282315" y="1397318"/>
                </a:cubicBezTo>
                <a:cubicBezTo>
                  <a:pt x="3282315" y="1423035"/>
                  <a:pt x="3286125" y="1450658"/>
                  <a:pt x="3281363" y="1475423"/>
                </a:cubicBezTo>
                <a:cubicBezTo>
                  <a:pt x="3274695" y="1512570"/>
                  <a:pt x="3301365" y="1533525"/>
                  <a:pt x="3314700" y="1561148"/>
                </a:cubicBezTo>
                <a:cubicBezTo>
                  <a:pt x="3316605" y="1565910"/>
                  <a:pt x="3326130" y="1567815"/>
                  <a:pt x="3332798" y="1567815"/>
                </a:cubicBezTo>
                <a:cubicBezTo>
                  <a:pt x="3413760" y="1575435"/>
                  <a:pt x="3412808" y="1574483"/>
                  <a:pt x="3438525" y="1497330"/>
                </a:cubicBezTo>
                <a:cubicBezTo>
                  <a:pt x="3469958" y="1401128"/>
                  <a:pt x="3500438" y="1303973"/>
                  <a:pt x="3531870" y="1207770"/>
                </a:cubicBezTo>
                <a:cubicBezTo>
                  <a:pt x="3543300" y="1174433"/>
                  <a:pt x="3549968" y="1143000"/>
                  <a:pt x="3535680" y="1108710"/>
                </a:cubicBezTo>
                <a:cubicBezTo>
                  <a:pt x="3530918" y="1097280"/>
                  <a:pt x="3530918" y="1082993"/>
                  <a:pt x="3528060" y="1070610"/>
                </a:cubicBezTo>
                <a:cubicBezTo>
                  <a:pt x="3571875" y="1056323"/>
                  <a:pt x="3612833" y="1042988"/>
                  <a:pt x="3655695" y="1030605"/>
                </a:cubicBezTo>
                <a:cubicBezTo>
                  <a:pt x="3663315" y="1028700"/>
                  <a:pt x="3675698" y="1034415"/>
                  <a:pt x="3681413" y="1040130"/>
                </a:cubicBezTo>
                <a:cubicBezTo>
                  <a:pt x="3698558" y="1057275"/>
                  <a:pt x="3717608" y="1062038"/>
                  <a:pt x="3741420" y="1061085"/>
                </a:cubicBezTo>
                <a:cubicBezTo>
                  <a:pt x="3786188" y="1059180"/>
                  <a:pt x="3831908" y="1061085"/>
                  <a:pt x="3877628" y="1061085"/>
                </a:cubicBezTo>
                <a:cubicBezTo>
                  <a:pt x="3877628" y="1033463"/>
                  <a:pt x="3879533" y="1008698"/>
                  <a:pt x="3876675" y="983933"/>
                </a:cubicBezTo>
                <a:cubicBezTo>
                  <a:pt x="3872865" y="953453"/>
                  <a:pt x="3883343" y="929640"/>
                  <a:pt x="3894773" y="902018"/>
                </a:cubicBezTo>
                <a:cubicBezTo>
                  <a:pt x="3911918" y="860108"/>
                  <a:pt x="3939540" y="859155"/>
                  <a:pt x="3976688" y="859155"/>
                </a:cubicBezTo>
                <a:cubicBezTo>
                  <a:pt x="4028123" y="858203"/>
                  <a:pt x="4058603" y="894398"/>
                  <a:pt x="4092893" y="922020"/>
                </a:cubicBezTo>
                <a:cubicBezTo>
                  <a:pt x="4102418" y="929640"/>
                  <a:pt x="4097655" y="956310"/>
                  <a:pt x="4100513" y="976313"/>
                </a:cubicBezTo>
                <a:cubicBezTo>
                  <a:pt x="4119563" y="970598"/>
                  <a:pt x="4138613" y="964883"/>
                  <a:pt x="4160520" y="958215"/>
                </a:cubicBezTo>
                <a:cubicBezTo>
                  <a:pt x="4165283" y="978218"/>
                  <a:pt x="4169093" y="997268"/>
                  <a:pt x="4175760" y="1024890"/>
                </a:cubicBezTo>
                <a:cubicBezTo>
                  <a:pt x="4189095" y="983933"/>
                  <a:pt x="4200525" y="951548"/>
                  <a:pt x="4209098" y="918210"/>
                </a:cubicBezTo>
                <a:cubicBezTo>
                  <a:pt x="4213860" y="900113"/>
                  <a:pt x="4222433" y="894398"/>
                  <a:pt x="4240530" y="895350"/>
                </a:cubicBezTo>
                <a:cubicBezTo>
                  <a:pt x="4308158" y="896303"/>
                  <a:pt x="4374833" y="895350"/>
                  <a:pt x="4439603" y="895350"/>
                </a:cubicBezTo>
                <a:cubicBezTo>
                  <a:pt x="4439603" y="845820"/>
                  <a:pt x="4440555" y="799148"/>
                  <a:pt x="4438650" y="752475"/>
                </a:cubicBezTo>
                <a:cubicBezTo>
                  <a:pt x="4437698" y="742950"/>
                  <a:pt x="4423410" y="733425"/>
                  <a:pt x="4413885" y="725805"/>
                </a:cubicBezTo>
                <a:cubicBezTo>
                  <a:pt x="4404360" y="717233"/>
                  <a:pt x="4392930" y="711518"/>
                  <a:pt x="4377690" y="700088"/>
                </a:cubicBezTo>
                <a:cubicBezTo>
                  <a:pt x="4403408" y="695325"/>
                  <a:pt x="4422458" y="691515"/>
                  <a:pt x="4441508" y="688658"/>
                </a:cubicBezTo>
                <a:cubicBezTo>
                  <a:pt x="4441508" y="686753"/>
                  <a:pt x="4442460" y="685800"/>
                  <a:pt x="4442460" y="683895"/>
                </a:cubicBezTo>
                <a:cubicBezTo>
                  <a:pt x="4418648" y="677228"/>
                  <a:pt x="4395788" y="667703"/>
                  <a:pt x="4371975" y="662940"/>
                </a:cubicBezTo>
                <a:cubicBezTo>
                  <a:pt x="4342448" y="658178"/>
                  <a:pt x="4328160" y="643890"/>
                  <a:pt x="4331018" y="613410"/>
                </a:cubicBezTo>
                <a:cubicBezTo>
                  <a:pt x="4331970" y="606743"/>
                  <a:pt x="4330065" y="600075"/>
                  <a:pt x="4328160" y="589598"/>
                </a:cubicBezTo>
                <a:cubicBezTo>
                  <a:pt x="4381500" y="589598"/>
                  <a:pt x="4432935" y="589598"/>
                  <a:pt x="4485323" y="589598"/>
                </a:cubicBezTo>
                <a:cubicBezTo>
                  <a:pt x="4491038" y="570548"/>
                  <a:pt x="4489133" y="561023"/>
                  <a:pt x="4469130" y="557213"/>
                </a:cubicBezTo>
                <a:cubicBezTo>
                  <a:pt x="4422458" y="548640"/>
                  <a:pt x="4374833" y="535305"/>
                  <a:pt x="4327208" y="523875"/>
                </a:cubicBezTo>
                <a:cubicBezTo>
                  <a:pt x="4281488" y="512445"/>
                  <a:pt x="4281488" y="512445"/>
                  <a:pt x="4283393" y="459105"/>
                </a:cubicBezTo>
                <a:cubicBezTo>
                  <a:pt x="4341495" y="454343"/>
                  <a:pt x="4398645" y="449580"/>
                  <a:pt x="4459605" y="444818"/>
                </a:cubicBezTo>
                <a:cubicBezTo>
                  <a:pt x="4455795" y="427673"/>
                  <a:pt x="4451033" y="412433"/>
                  <a:pt x="4449128" y="397193"/>
                </a:cubicBezTo>
                <a:cubicBezTo>
                  <a:pt x="4442460" y="352425"/>
                  <a:pt x="4455795" y="332423"/>
                  <a:pt x="4501515" y="318135"/>
                </a:cubicBezTo>
                <a:cubicBezTo>
                  <a:pt x="4525328" y="310515"/>
                  <a:pt x="4550093" y="304800"/>
                  <a:pt x="4574858" y="301943"/>
                </a:cubicBezTo>
                <a:cubicBezTo>
                  <a:pt x="4582478" y="300990"/>
                  <a:pt x="4592955" y="307658"/>
                  <a:pt x="4599623" y="313373"/>
                </a:cubicBezTo>
                <a:cubicBezTo>
                  <a:pt x="4610100" y="321945"/>
                  <a:pt x="4618673" y="333375"/>
                  <a:pt x="4628198" y="343853"/>
                </a:cubicBezTo>
                <a:cubicBezTo>
                  <a:pt x="4637723" y="354330"/>
                  <a:pt x="4647248" y="364808"/>
                  <a:pt x="4660583" y="379095"/>
                </a:cubicBezTo>
                <a:cubicBezTo>
                  <a:pt x="4660583" y="251460"/>
                  <a:pt x="4660583" y="128588"/>
                  <a:pt x="4660583" y="1905"/>
                </a:cubicBezTo>
                <a:cubicBezTo>
                  <a:pt x="4675823" y="953"/>
                  <a:pt x="4688205" y="953"/>
                  <a:pt x="4705350" y="0"/>
                </a:cubicBezTo>
                <a:cubicBezTo>
                  <a:pt x="4712018" y="159068"/>
                  <a:pt x="4719638" y="315278"/>
                  <a:pt x="4726305" y="472440"/>
                </a:cubicBezTo>
                <a:cubicBezTo>
                  <a:pt x="4752975" y="475298"/>
                  <a:pt x="4774883" y="477203"/>
                  <a:pt x="4797743" y="480060"/>
                </a:cubicBezTo>
                <a:cubicBezTo>
                  <a:pt x="4797743" y="481965"/>
                  <a:pt x="4798695" y="483870"/>
                  <a:pt x="4798695" y="484823"/>
                </a:cubicBezTo>
                <a:cubicBezTo>
                  <a:pt x="4749165" y="508635"/>
                  <a:pt x="4700588" y="532448"/>
                  <a:pt x="4649153" y="557213"/>
                </a:cubicBezTo>
                <a:cubicBezTo>
                  <a:pt x="4704398" y="881063"/>
                  <a:pt x="4759643" y="1203008"/>
                  <a:pt x="4815840" y="1529715"/>
                </a:cubicBezTo>
                <a:cubicBezTo>
                  <a:pt x="4876800" y="1498283"/>
                  <a:pt x="4934903" y="1466850"/>
                  <a:pt x="4993005" y="1439228"/>
                </a:cubicBezTo>
                <a:cubicBezTo>
                  <a:pt x="5009198" y="1431608"/>
                  <a:pt x="5029200" y="1426845"/>
                  <a:pt x="5047298" y="1426845"/>
                </a:cubicBezTo>
                <a:cubicBezTo>
                  <a:pt x="5133975" y="1425893"/>
                  <a:pt x="5220653" y="1425893"/>
                  <a:pt x="5310188" y="1425893"/>
                </a:cubicBezTo>
                <a:cubicBezTo>
                  <a:pt x="5312093" y="1385888"/>
                  <a:pt x="5313998" y="1342073"/>
                  <a:pt x="5316855" y="1295400"/>
                </a:cubicBezTo>
                <a:cubicBezTo>
                  <a:pt x="5348288" y="1296353"/>
                  <a:pt x="5347335" y="1275398"/>
                  <a:pt x="5349240" y="1254443"/>
                </a:cubicBezTo>
                <a:cubicBezTo>
                  <a:pt x="5352098" y="1215390"/>
                  <a:pt x="5354955" y="1176338"/>
                  <a:pt x="5358765" y="1136333"/>
                </a:cubicBezTo>
                <a:cubicBezTo>
                  <a:pt x="5442585" y="1136333"/>
                  <a:pt x="5524500" y="1136333"/>
                  <a:pt x="5609273" y="1136333"/>
                </a:cubicBezTo>
                <a:cubicBezTo>
                  <a:pt x="5614035" y="1187768"/>
                  <a:pt x="5618798" y="1238250"/>
                  <a:pt x="5623560" y="1293495"/>
                </a:cubicBezTo>
                <a:cubicBezTo>
                  <a:pt x="5662613" y="1299210"/>
                  <a:pt x="5701665" y="1304925"/>
                  <a:pt x="5740718" y="1309688"/>
                </a:cubicBezTo>
                <a:cubicBezTo>
                  <a:pt x="5802630" y="1317308"/>
                  <a:pt x="5864543" y="1326833"/>
                  <a:pt x="5926455" y="1332548"/>
                </a:cubicBezTo>
                <a:cubicBezTo>
                  <a:pt x="5947410" y="1334453"/>
                  <a:pt x="5952173" y="1343025"/>
                  <a:pt x="5954078" y="1362075"/>
                </a:cubicBezTo>
                <a:cubicBezTo>
                  <a:pt x="5963603" y="1475423"/>
                  <a:pt x="5975033" y="1587818"/>
                  <a:pt x="5985510" y="1704023"/>
                </a:cubicBezTo>
                <a:cubicBezTo>
                  <a:pt x="6028373" y="1705928"/>
                  <a:pt x="6069330" y="1708785"/>
                  <a:pt x="6110288" y="1708785"/>
                </a:cubicBezTo>
                <a:cubicBezTo>
                  <a:pt x="6116003" y="1708785"/>
                  <a:pt x="6124575" y="1700213"/>
                  <a:pt x="6128385" y="1694498"/>
                </a:cubicBezTo>
                <a:cubicBezTo>
                  <a:pt x="6132195" y="1687830"/>
                  <a:pt x="6132195" y="1679258"/>
                  <a:pt x="6134100" y="1671638"/>
                </a:cubicBezTo>
                <a:cubicBezTo>
                  <a:pt x="6145530" y="1617345"/>
                  <a:pt x="6145530" y="1617345"/>
                  <a:pt x="6199823" y="1610678"/>
                </a:cubicBezTo>
                <a:cubicBezTo>
                  <a:pt x="6190298" y="1557338"/>
                  <a:pt x="6179820" y="1504950"/>
                  <a:pt x="6171248" y="1451610"/>
                </a:cubicBezTo>
                <a:cubicBezTo>
                  <a:pt x="6169343" y="1442085"/>
                  <a:pt x="6174105" y="1429703"/>
                  <a:pt x="6180773" y="1421130"/>
                </a:cubicBezTo>
                <a:cubicBezTo>
                  <a:pt x="6189345" y="1409700"/>
                  <a:pt x="6200775" y="1402080"/>
                  <a:pt x="6212205" y="1392555"/>
                </a:cubicBezTo>
                <a:cubicBezTo>
                  <a:pt x="6236970" y="1372553"/>
                  <a:pt x="6261735" y="1373505"/>
                  <a:pt x="6282690" y="1395413"/>
                </a:cubicBezTo>
                <a:cubicBezTo>
                  <a:pt x="6297930" y="1410653"/>
                  <a:pt x="6312218" y="1424940"/>
                  <a:pt x="6327458" y="1440180"/>
                </a:cubicBezTo>
                <a:cubicBezTo>
                  <a:pt x="6328410" y="1441133"/>
                  <a:pt x="6331268" y="1442085"/>
                  <a:pt x="6338888" y="1449705"/>
                </a:cubicBezTo>
                <a:cubicBezTo>
                  <a:pt x="6346508" y="1439228"/>
                  <a:pt x="6353175" y="1427798"/>
                  <a:pt x="6361748" y="1418273"/>
                </a:cubicBezTo>
                <a:cubicBezTo>
                  <a:pt x="6377940" y="1401128"/>
                  <a:pt x="6418898" y="1392555"/>
                  <a:pt x="6436043" y="1401128"/>
                </a:cubicBezTo>
                <a:cubicBezTo>
                  <a:pt x="6450330" y="1408748"/>
                  <a:pt x="6471285" y="1456373"/>
                  <a:pt x="6467475" y="1474470"/>
                </a:cubicBezTo>
                <a:cubicBezTo>
                  <a:pt x="6462713" y="1503045"/>
                  <a:pt x="6456998" y="1531620"/>
                  <a:pt x="6452235" y="1561148"/>
                </a:cubicBezTo>
                <a:cubicBezTo>
                  <a:pt x="6472238" y="1567815"/>
                  <a:pt x="6485573" y="1568768"/>
                  <a:pt x="6491288" y="1544003"/>
                </a:cubicBezTo>
                <a:cubicBezTo>
                  <a:pt x="6508433" y="1458278"/>
                  <a:pt x="6527483" y="1372553"/>
                  <a:pt x="6544628" y="1286828"/>
                </a:cubicBezTo>
                <a:cubicBezTo>
                  <a:pt x="6546533" y="1278255"/>
                  <a:pt x="6544628" y="1268730"/>
                  <a:pt x="6544628" y="1258253"/>
                </a:cubicBezTo>
                <a:cubicBezTo>
                  <a:pt x="6566535" y="1256348"/>
                  <a:pt x="6590348" y="1251585"/>
                  <a:pt x="6613208" y="1254443"/>
                </a:cubicBezTo>
                <a:cubicBezTo>
                  <a:pt x="6625590" y="1255395"/>
                  <a:pt x="6637020" y="1268730"/>
                  <a:pt x="6649403" y="1277303"/>
                </a:cubicBezTo>
                <a:cubicBezTo>
                  <a:pt x="6662738" y="1285875"/>
                  <a:pt x="6675120" y="1295400"/>
                  <a:pt x="6695123" y="1308735"/>
                </a:cubicBezTo>
                <a:cubicBezTo>
                  <a:pt x="6705600" y="1400175"/>
                  <a:pt x="6717030" y="1502093"/>
                  <a:pt x="6728460" y="1604963"/>
                </a:cubicBezTo>
                <a:cubicBezTo>
                  <a:pt x="6765608" y="1604963"/>
                  <a:pt x="6801803" y="1604963"/>
                  <a:pt x="6839903" y="1604963"/>
                </a:cubicBezTo>
                <a:cubicBezTo>
                  <a:pt x="6839903" y="1576388"/>
                  <a:pt x="6839903" y="1549718"/>
                  <a:pt x="6839903" y="1522095"/>
                </a:cubicBezTo>
                <a:cubicBezTo>
                  <a:pt x="6839903" y="1513523"/>
                  <a:pt x="6840855" y="1503045"/>
                  <a:pt x="6844665" y="1496378"/>
                </a:cubicBezTo>
                <a:cubicBezTo>
                  <a:pt x="6855143" y="1478280"/>
                  <a:pt x="6871335" y="1456373"/>
                  <a:pt x="6894195" y="1468755"/>
                </a:cubicBezTo>
                <a:cubicBezTo>
                  <a:pt x="6910388" y="1478280"/>
                  <a:pt x="6920865" y="1501140"/>
                  <a:pt x="6929438" y="1520190"/>
                </a:cubicBezTo>
                <a:cubicBezTo>
                  <a:pt x="6934200" y="1530668"/>
                  <a:pt x="6932295" y="1545908"/>
                  <a:pt x="6930390" y="1559243"/>
                </a:cubicBezTo>
                <a:cubicBezTo>
                  <a:pt x="6925628" y="1591628"/>
                  <a:pt x="6941820" y="1602105"/>
                  <a:pt x="6972300" y="1603058"/>
                </a:cubicBezTo>
                <a:cubicBezTo>
                  <a:pt x="6972300" y="1568768"/>
                  <a:pt x="6972300" y="1534478"/>
                  <a:pt x="6972300" y="1501140"/>
                </a:cubicBezTo>
                <a:cubicBezTo>
                  <a:pt x="6972300" y="1481138"/>
                  <a:pt x="6978015" y="1463993"/>
                  <a:pt x="6999923" y="1463040"/>
                </a:cubicBezTo>
                <a:cubicBezTo>
                  <a:pt x="7033260" y="1461135"/>
                  <a:pt x="7047548" y="1475423"/>
                  <a:pt x="7048500" y="1503045"/>
                </a:cubicBezTo>
                <a:cubicBezTo>
                  <a:pt x="7049453" y="1524000"/>
                  <a:pt x="7051358" y="1544955"/>
                  <a:pt x="7057073" y="1564005"/>
                </a:cubicBezTo>
                <a:cubicBezTo>
                  <a:pt x="7070408" y="1604963"/>
                  <a:pt x="7107555" y="1604963"/>
                  <a:pt x="7140893" y="1604963"/>
                </a:cubicBezTo>
                <a:cubicBezTo>
                  <a:pt x="7164705" y="1604963"/>
                  <a:pt x="7176135" y="1613535"/>
                  <a:pt x="7184708" y="1635443"/>
                </a:cubicBezTo>
                <a:cubicBezTo>
                  <a:pt x="7206615" y="1691640"/>
                  <a:pt x="7207568" y="1691640"/>
                  <a:pt x="7267575" y="1689735"/>
                </a:cubicBezTo>
                <a:cubicBezTo>
                  <a:pt x="7330440" y="1687830"/>
                  <a:pt x="7392353" y="1687830"/>
                  <a:pt x="7455218" y="1684020"/>
                </a:cubicBezTo>
                <a:cubicBezTo>
                  <a:pt x="7467600" y="1683068"/>
                  <a:pt x="7484745" y="1675448"/>
                  <a:pt x="7491413" y="1664970"/>
                </a:cubicBezTo>
                <a:cubicBezTo>
                  <a:pt x="7518083" y="1624013"/>
                  <a:pt x="7545705" y="1587818"/>
                  <a:pt x="7603808" y="1610678"/>
                </a:cubicBezTo>
                <a:cubicBezTo>
                  <a:pt x="7611428" y="1557338"/>
                  <a:pt x="7619048" y="1510665"/>
                  <a:pt x="7625715" y="1461135"/>
                </a:cubicBezTo>
                <a:cubicBezTo>
                  <a:pt x="7679055" y="1461135"/>
                  <a:pt x="7730490" y="1461135"/>
                  <a:pt x="7783830" y="1461135"/>
                </a:cubicBezTo>
                <a:cubicBezTo>
                  <a:pt x="7783830" y="1424940"/>
                  <a:pt x="7783830" y="1389698"/>
                  <a:pt x="7783830" y="1351598"/>
                </a:cubicBezTo>
                <a:cubicBezTo>
                  <a:pt x="7764780" y="1350645"/>
                  <a:pt x="7745730" y="1349693"/>
                  <a:pt x="7723823" y="1348740"/>
                </a:cubicBezTo>
                <a:cubicBezTo>
                  <a:pt x="7720965" y="1307783"/>
                  <a:pt x="7719060" y="1268730"/>
                  <a:pt x="7716203" y="1226820"/>
                </a:cubicBezTo>
                <a:cubicBezTo>
                  <a:pt x="7796213" y="1226820"/>
                  <a:pt x="7873365" y="1226820"/>
                  <a:pt x="7953375" y="1226820"/>
                </a:cubicBezTo>
                <a:cubicBezTo>
                  <a:pt x="7950518" y="1270635"/>
                  <a:pt x="7948613" y="1312545"/>
                  <a:pt x="7945755" y="1356360"/>
                </a:cubicBezTo>
                <a:cubicBezTo>
                  <a:pt x="7927658" y="1356360"/>
                  <a:pt x="7912418" y="1356360"/>
                  <a:pt x="7893368" y="1356360"/>
                </a:cubicBezTo>
                <a:cubicBezTo>
                  <a:pt x="7893368" y="1383983"/>
                  <a:pt x="7893368" y="1409700"/>
                  <a:pt x="7893368" y="1439228"/>
                </a:cubicBezTo>
                <a:cubicBezTo>
                  <a:pt x="7902893" y="1439228"/>
                  <a:pt x="7913370" y="1439228"/>
                  <a:pt x="7923848" y="1439228"/>
                </a:cubicBezTo>
                <a:cubicBezTo>
                  <a:pt x="8216265" y="1432560"/>
                  <a:pt x="8507730" y="1426845"/>
                  <a:pt x="8800147" y="1419225"/>
                </a:cubicBezTo>
                <a:cubicBezTo>
                  <a:pt x="8823960" y="1418273"/>
                  <a:pt x="8832533" y="1425893"/>
                  <a:pt x="8838247" y="1448753"/>
                </a:cubicBezTo>
                <a:cubicBezTo>
                  <a:pt x="8864918" y="1551623"/>
                  <a:pt x="8894445" y="1654493"/>
                  <a:pt x="8921115" y="1757363"/>
                </a:cubicBezTo>
                <a:cubicBezTo>
                  <a:pt x="8929688" y="1789748"/>
                  <a:pt x="8943022" y="1816418"/>
                  <a:pt x="8965883" y="1841183"/>
                </a:cubicBezTo>
                <a:cubicBezTo>
                  <a:pt x="8993505" y="1870710"/>
                  <a:pt x="9013508" y="1913573"/>
                  <a:pt x="9045893" y="1928813"/>
                </a:cubicBezTo>
                <a:cubicBezTo>
                  <a:pt x="9080183" y="1944053"/>
                  <a:pt x="9126855" y="1934528"/>
                  <a:pt x="9167813" y="1933575"/>
                </a:cubicBezTo>
                <a:cubicBezTo>
                  <a:pt x="9563100" y="1931670"/>
                  <a:pt x="9959340" y="1929765"/>
                  <a:pt x="10354628" y="1927860"/>
                </a:cubicBezTo>
                <a:cubicBezTo>
                  <a:pt x="10364153" y="1927860"/>
                  <a:pt x="10374630" y="1927860"/>
                  <a:pt x="10389870" y="1927860"/>
                </a:cubicBezTo>
                <a:cubicBezTo>
                  <a:pt x="10374630" y="1993583"/>
                  <a:pt x="10383203" y="2061210"/>
                  <a:pt x="10343197" y="2120265"/>
                </a:cubicBezTo>
                <a:cubicBezTo>
                  <a:pt x="10308908" y="2169795"/>
                  <a:pt x="10278428" y="2222183"/>
                  <a:pt x="10247947" y="2274570"/>
                </a:cubicBezTo>
                <a:cubicBezTo>
                  <a:pt x="10237470" y="2291715"/>
                  <a:pt x="10226040" y="2296478"/>
                  <a:pt x="10206990" y="2296478"/>
                </a:cubicBezTo>
                <a:cubicBezTo>
                  <a:pt x="9381172" y="2294573"/>
                  <a:pt x="8555355" y="2292668"/>
                  <a:pt x="7729538" y="2290763"/>
                </a:cubicBezTo>
                <a:cubicBezTo>
                  <a:pt x="7199948" y="2289810"/>
                  <a:pt x="6670358" y="2287905"/>
                  <a:pt x="6140768" y="2286953"/>
                </a:cubicBezTo>
                <a:cubicBezTo>
                  <a:pt x="5311140" y="2285048"/>
                  <a:pt x="850583" y="2274570"/>
                  <a:pt x="721043" y="2275523"/>
                </a:cubicBezTo>
                <a:cubicBezTo>
                  <a:pt x="694373" y="2275523"/>
                  <a:pt x="677228" y="2268855"/>
                  <a:pt x="659130" y="2251710"/>
                </a:cubicBezTo>
                <a:cubicBezTo>
                  <a:pt x="451485" y="2050733"/>
                  <a:pt x="239078" y="1854518"/>
                  <a:pt x="15240" y="1672590"/>
                </a:cubicBezTo>
                <a:cubicBezTo>
                  <a:pt x="10478" y="1668780"/>
                  <a:pt x="4763" y="1666875"/>
                  <a:pt x="0" y="1664970"/>
                </a:cubicBezTo>
                <a:cubicBezTo>
                  <a:pt x="4763" y="1659255"/>
                  <a:pt x="6668" y="1657350"/>
                  <a:pt x="8573" y="16544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798D-6588-464B-80ED-3BC817F7DDBE}"/>
              </a:ext>
            </a:extLst>
          </p:cNvPr>
          <p:cNvSpPr/>
          <p:nvPr/>
        </p:nvSpPr>
        <p:spPr>
          <a:xfrm>
            <a:off x="0" y="2861176"/>
            <a:ext cx="12192000" cy="3996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raphic 31">
            <a:extLst>
              <a:ext uri="{FF2B5EF4-FFF2-40B4-BE49-F238E27FC236}">
                <a16:creationId xmlns:a16="http://schemas.microsoft.com/office/drawing/2014/main" id="{71527C20-6207-40C8-9429-749AF33D0B13}"/>
              </a:ext>
            </a:extLst>
          </p:cNvPr>
          <p:cNvSpPr/>
          <p:nvPr/>
        </p:nvSpPr>
        <p:spPr>
          <a:xfrm>
            <a:off x="3095581" y="3429000"/>
            <a:ext cx="6218110" cy="1445346"/>
          </a:xfrm>
          <a:custGeom>
            <a:avLst/>
            <a:gdLst>
              <a:gd name="connsiteX0" fmla="*/ 12192000 w 12192000"/>
              <a:gd name="connsiteY0" fmla="*/ 2231708 h 2833925"/>
              <a:gd name="connsiteX1" fmla="*/ 12053888 w 12192000"/>
              <a:gd name="connsiteY1" fmla="*/ 2297430 h 2833925"/>
              <a:gd name="connsiteX2" fmla="*/ 12026265 w 12192000"/>
              <a:gd name="connsiteY2" fmla="*/ 2512695 h 2833925"/>
              <a:gd name="connsiteX3" fmla="*/ 11951017 w 12192000"/>
              <a:gd name="connsiteY3" fmla="*/ 2292668 h 2833925"/>
              <a:gd name="connsiteX4" fmla="*/ 11699558 w 12192000"/>
              <a:gd name="connsiteY4" fmla="*/ 2306003 h 2833925"/>
              <a:gd name="connsiteX5" fmla="*/ 11655742 w 12192000"/>
              <a:gd name="connsiteY5" fmla="*/ 2367915 h 2833925"/>
              <a:gd name="connsiteX6" fmla="*/ 11638598 w 12192000"/>
              <a:gd name="connsiteY6" fmla="*/ 2423160 h 2833925"/>
              <a:gd name="connsiteX7" fmla="*/ 11637645 w 12192000"/>
              <a:gd name="connsiteY7" fmla="*/ 2833688 h 2833925"/>
              <a:gd name="connsiteX8" fmla="*/ 11347133 w 12192000"/>
              <a:gd name="connsiteY8" fmla="*/ 2832735 h 2833925"/>
              <a:gd name="connsiteX9" fmla="*/ 11321415 w 12192000"/>
              <a:gd name="connsiteY9" fmla="*/ 2808923 h 2833925"/>
              <a:gd name="connsiteX10" fmla="*/ 11269980 w 12192000"/>
              <a:gd name="connsiteY10" fmla="*/ 2701290 h 2833925"/>
              <a:gd name="connsiteX11" fmla="*/ 11210925 w 12192000"/>
              <a:gd name="connsiteY11" fmla="*/ 2576513 h 2833925"/>
              <a:gd name="connsiteX12" fmla="*/ 10952798 w 12192000"/>
              <a:gd name="connsiteY12" fmla="*/ 2447925 h 2833925"/>
              <a:gd name="connsiteX13" fmla="*/ 9253538 w 12192000"/>
              <a:gd name="connsiteY13" fmla="*/ 2729865 h 2833925"/>
              <a:gd name="connsiteX14" fmla="*/ 8301038 w 12192000"/>
              <a:gd name="connsiteY14" fmla="*/ 2804160 h 2833925"/>
              <a:gd name="connsiteX15" fmla="*/ 1353503 w 12192000"/>
              <a:gd name="connsiteY15" fmla="*/ 2801303 h 2833925"/>
              <a:gd name="connsiteX16" fmla="*/ 314325 w 12192000"/>
              <a:gd name="connsiteY16" fmla="*/ 2565083 h 2833925"/>
              <a:gd name="connsiteX17" fmla="*/ 268605 w 12192000"/>
              <a:gd name="connsiteY17" fmla="*/ 2539365 h 2833925"/>
              <a:gd name="connsiteX18" fmla="*/ 0 w 12192000"/>
              <a:gd name="connsiteY18" fmla="*/ 2222183 h 2833925"/>
              <a:gd name="connsiteX19" fmla="*/ 0 w 12192000"/>
              <a:gd name="connsiteY19" fmla="*/ 2126933 h 2833925"/>
              <a:gd name="connsiteX20" fmla="*/ 300038 w 12192000"/>
              <a:gd name="connsiteY20" fmla="*/ 1724025 h 2833925"/>
              <a:gd name="connsiteX21" fmla="*/ 894398 w 12192000"/>
              <a:gd name="connsiteY21" fmla="*/ 1506855 h 2833925"/>
              <a:gd name="connsiteX22" fmla="*/ 1459230 w 12192000"/>
              <a:gd name="connsiteY22" fmla="*/ 1477328 h 2833925"/>
              <a:gd name="connsiteX23" fmla="*/ 4130993 w 12192000"/>
              <a:gd name="connsiteY23" fmla="*/ 1483043 h 2833925"/>
              <a:gd name="connsiteX24" fmla="*/ 4282440 w 12192000"/>
              <a:gd name="connsiteY24" fmla="*/ 1390650 h 2833925"/>
              <a:gd name="connsiteX25" fmla="*/ 4322445 w 12192000"/>
              <a:gd name="connsiteY25" fmla="*/ 1288733 h 2833925"/>
              <a:gd name="connsiteX26" fmla="*/ 4531995 w 12192000"/>
              <a:gd name="connsiteY26" fmla="*/ 1094423 h 2833925"/>
              <a:gd name="connsiteX27" fmla="*/ 4551045 w 12192000"/>
              <a:gd name="connsiteY27" fmla="*/ 1083945 h 2833925"/>
              <a:gd name="connsiteX28" fmla="*/ 4657725 w 12192000"/>
              <a:gd name="connsiteY28" fmla="*/ 1075373 h 2833925"/>
              <a:gd name="connsiteX29" fmla="*/ 4718685 w 12192000"/>
              <a:gd name="connsiteY29" fmla="*/ 1084898 h 2833925"/>
              <a:gd name="connsiteX30" fmla="*/ 4782503 w 12192000"/>
              <a:gd name="connsiteY30" fmla="*/ 1078230 h 2833925"/>
              <a:gd name="connsiteX31" fmla="*/ 5093018 w 12192000"/>
              <a:gd name="connsiteY31" fmla="*/ 1102043 h 2833925"/>
              <a:gd name="connsiteX32" fmla="*/ 5095875 w 12192000"/>
              <a:gd name="connsiteY32" fmla="*/ 1040130 h 2833925"/>
              <a:gd name="connsiteX33" fmla="*/ 5094923 w 12192000"/>
              <a:gd name="connsiteY33" fmla="*/ 435293 h 2833925"/>
              <a:gd name="connsiteX34" fmla="*/ 5096828 w 12192000"/>
              <a:gd name="connsiteY34" fmla="*/ 402908 h 2833925"/>
              <a:gd name="connsiteX35" fmla="*/ 5123498 w 12192000"/>
              <a:gd name="connsiteY35" fmla="*/ 390525 h 2833925"/>
              <a:gd name="connsiteX36" fmla="*/ 5156835 w 12192000"/>
              <a:gd name="connsiteY36" fmla="*/ 448628 h 2833925"/>
              <a:gd name="connsiteX37" fmla="*/ 5138738 w 12192000"/>
              <a:gd name="connsiteY37" fmla="*/ 503873 h 2833925"/>
              <a:gd name="connsiteX38" fmla="*/ 5132070 w 12192000"/>
              <a:gd name="connsiteY38" fmla="*/ 524828 h 2833925"/>
              <a:gd name="connsiteX39" fmla="*/ 5132070 w 12192000"/>
              <a:gd name="connsiteY39" fmla="*/ 1094423 h 2833925"/>
              <a:gd name="connsiteX40" fmla="*/ 5271135 w 12192000"/>
              <a:gd name="connsiteY40" fmla="*/ 1094423 h 2833925"/>
              <a:gd name="connsiteX41" fmla="*/ 5418773 w 12192000"/>
              <a:gd name="connsiteY41" fmla="*/ 1093470 h 2833925"/>
              <a:gd name="connsiteX42" fmla="*/ 5457825 w 12192000"/>
              <a:gd name="connsiteY42" fmla="*/ 1072515 h 2833925"/>
              <a:gd name="connsiteX43" fmla="*/ 5525453 w 12192000"/>
              <a:gd name="connsiteY43" fmla="*/ 1052513 h 2833925"/>
              <a:gd name="connsiteX44" fmla="*/ 5525453 w 12192000"/>
              <a:gd name="connsiteY44" fmla="*/ 840105 h 2833925"/>
              <a:gd name="connsiteX45" fmla="*/ 5525453 w 12192000"/>
              <a:gd name="connsiteY45" fmla="*/ 725805 h 2833925"/>
              <a:gd name="connsiteX46" fmla="*/ 5494020 w 12192000"/>
              <a:gd name="connsiteY46" fmla="*/ 657225 h 2833925"/>
              <a:gd name="connsiteX47" fmla="*/ 5520690 w 12192000"/>
              <a:gd name="connsiteY47" fmla="*/ 460058 h 2833925"/>
              <a:gd name="connsiteX48" fmla="*/ 5574030 w 12192000"/>
              <a:gd name="connsiteY48" fmla="*/ 476250 h 2833925"/>
              <a:gd name="connsiteX49" fmla="*/ 5600700 w 12192000"/>
              <a:gd name="connsiteY49" fmla="*/ 628650 h 2833925"/>
              <a:gd name="connsiteX50" fmla="*/ 5594033 w 12192000"/>
              <a:gd name="connsiteY50" fmla="*/ 659130 h 2833925"/>
              <a:gd name="connsiteX51" fmla="*/ 5562600 w 12192000"/>
              <a:gd name="connsiteY51" fmla="*/ 741998 h 2833925"/>
              <a:gd name="connsiteX52" fmla="*/ 5562600 w 12192000"/>
              <a:gd name="connsiteY52" fmla="*/ 1058228 h 2833925"/>
              <a:gd name="connsiteX53" fmla="*/ 5623560 w 12192000"/>
              <a:gd name="connsiteY53" fmla="*/ 1062990 h 2833925"/>
              <a:gd name="connsiteX54" fmla="*/ 5634990 w 12192000"/>
              <a:gd name="connsiteY54" fmla="*/ 1115378 h 2833925"/>
              <a:gd name="connsiteX55" fmla="*/ 5688330 w 12192000"/>
              <a:gd name="connsiteY55" fmla="*/ 1046798 h 2833925"/>
              <a:gd name="connsiteX56" fmla="*/ 5703570 w 12192000"/>
              <a:gd name="connsiteY56" fmla="*/ 65723 h 2833925"/>
              <a:gd name="connsiteX57" fmla="*/ 5713095 w 12192000"/>
              <a:gd name="connsiteY57" fmla="*/ 0 h 2833925"/>
              <a:gd name="connsiteX58" fmla="*/ 5715953 w 12192000"/>
              <a:gd name="connsiteY58" fmla="*/ 32385 h 2833925"/>
              <a:gd name="connsiteX59" fmla="*/ 5715953 w 12192000"/>
              <a:gd name="connsiteY59" fmla="*/ 108585 h 2833925"/>
              <a:gd name="connsiteX60" fmla="*/ 5732145 w 12192000"/>
              <a:gd name="connsiteY60" fmla="*/ 1065848 h 2833925"/>
              <a:gd name="connsiteX61" fmla="*/ 5736908 w 12192000"/>
              <a:gd name="connsiteY61" fmla="*/ 1102043 h 2833925"/>
              <a:gd name="connsiteX62" fmla="*/ 5835015 w 12192000"/>
              <a:gd name="connsiteY62" fmla="*/ 1022033 h 2833925"/>
              <a:gd name="connsiteX63" fmla="*/ 5830253 w 12192000"/>
              <a:gd name="connsiteY63" fmla="*/ 793433 h 2833925"/>
              <a:gd name="connsiteX64" fmla="*/ 5804535 w 12192000"/>
              <a:gd name="connsiteY64" fmla="*/ 694373 h 2833925"/>
              <a:gd name="connsiteX65" fmla="*/ 5823585 w 12192000"/>
              <a:gd name="connsiteY65" fmla="*/ 658178 h 2833925"/>
              <a:gd name="connsiteX66" fmla="*/ 5835015 w 12192000"/>
              <a:gd name="connsiteY66" fmla="*/ 624840 h 2833925"/>
              <a:gd name="connsiteX67" fmla="*/ 5835968 w 12192000"/>
              <a:gd name="connsiteY67" fmla="*/ 521970 h 2833925"/>
              <a:gd name="connsiteX68" fmla="*/ 5888355 w 12192000"/>
              <a:gd name="connsiteY68" fmla="*/ 653415 h 2833925"/>
              <a:gd name="connsiteX69" fmla="*/ 5875020 w 12192000"/>
              <a:gd name="connsiteY69" fmla="*/ 718185 h 2833925"/>
              <a:gd name="connsiteX70" fmla="*/ 5878830 w 12192000"/>
              <a:gd name="connsiteY70" fmla="*/ 740093 h 2833925"/>
              <a:gd name="connsiteX71" fmla="*/ 5856923 w 12192000"/>
              <a:gd name="connsiteY71" fmla="*/ 1032510 h 2833925"/>
              <a:gd name="connsiteX72" fmla="*/ 5911215 w 12192000"/>
              <a:gd name="connsiteY72" fmla="*/ 1047750 h 2833925"/>
              <a:gd name="connsiteX73" fmla="*/ 5911215 w 12192000"/>
              <a:gd name="connsiteY73" fmla="*/ 1152525 h 2833925"/>
              <a:gd name="connsiteX74" fmla="*/ 6102668 w 12192000"/>
              <a:gd name="connsiteY74" fmla="*/ 1191578 h 2833925"/>
              <a:gd name="connsiteX75" fmla="*/ 6840855 w 12192000"/>
              <a:gd name="connsiteY75" fmla="*/ 1447800 h 2833925"/>
              <a:gd name="connsiteX76" fmla="*/ 7118033 w 12192000"/>
              <a:gd name="connsiteY76" fmla="*/ 1518285 h 2833925"/>
              <a:gd name="connsiteX77" fmla="*/ 8618220 w 12192000"/>
              <a:gd name="connsiteY77" fmla="*/ 1529715 h 2833925"/>
              <a:gd name="connsiteX78" fmla="*/ 9296400 w 12192000"/>
              <a:gd name="connsiteY78" fmla="*/ 1584960 h 2833925"/>
              <a:gd name="connsiteX79" fmla="*/ 10639425 w 12192000"/>
              <a:gd name="connsiteY79" fmla="*/ 1801178 h 2833925"/>
              <a:gd name="connsiteX80" fmla="*/ 11076623 w 12192000"/>
              <a:gd name="connsiteY80" fmla="*/ 1906905 h 2833925"/>
              <a:gd name="connsiteX81" fmla="*/ 11192827 w 12192000"/>
              <a:gd name="connsiteY81" fmla="*/ 1721168 h 2833925"/>
              <a:gd name="connsiteX82" fmla="*/ 11209020 w 12192000"/>
              <a:gd name="connsiteY82" fmla="*/ 1596390 h 2833925"/>
              <a:gd name="connsiteX83" fmla="*/ 11099483 w 12192000"/>
              <a:gd name="connsiteY83" fmla="*/ 1503045 h 2833925"/>
              <a:gd name="connsiteX84" fmla="*/ 10952798 w 12192000"/>
              <a:gd name="connsiteY84" fmla="*/ 1494473 h 2833925"/>
              <a:gd name="connsiteX85" fmla="*/ 10834688 w 12192000"/>
              <a:gd name="connsiteY85" fmla="*/ 1363028 h 2833925"/>
              <a:gd name="connsiteX86" fmla="*/ 10942320 w 12192000"/>
              <a:gd name="connsiteY86" fmla="*/ 1222058 h 2833925"/>
              <a:gd name="connsiteX87" fmla="*/ 11090910 w 12192000"/>
              <a:gd name="connsiteY87" fmla="*/ 1194435 h 2833925"/>
              <a:gd name="connsiteX88" fmla="*/ 11869102 w 12192000"/>
              <a:gd name="connsiteY88" fmla="*/ 1307783 h 2833925"/>
              <a:gd name="connsiteX89" fmla="*/ 11942445 w 12192000"/>
              <a:gd name="connsiteY89" fmla="*/ 1341120 h 2833925"/>
              <a:gd name="connsiteX90" fmla="*/ 11973877 w 12192000"/>
              <a:gd name="connsiteY90" fmla="*/ 1363980 h 2833925"/>
              <a:gd name="connsiteX91" fmla="*/ 11620500 w 12192000"/>
              <a:gd name="connsiteY91" fmla="*/ 1474470 h 2833925"/>
              <a:gd name="connsiteX92" fmla="*/ 11620500 w 12192000"/>
              <a:gd name="connsiteY92" fmla="*/ 1699260 h 2833925"/>
              <a:gd name="connsiteX93" fmla="*/ 11620500 w 12192000"/>
              <a:gd name="connsiteY93" fmla="*/ 1799273 h 2833925"/>
              <a:gd name="connsiteX94" fmla="*/ 11731942 w 12192000"/>
              <a:gd name="connsiteY94" fmla="*/ 2114550 h 2833925"/>
              <a:gd name="connsiteX95" fmla="*/ 11768138 w 12192000"/>
              <a:gd name="connsiteY95" fmla="*/ 2142173 h 2833925"/>
              <a:gd name="connsiteX96" fmla="*/ 11955780 w 12192000"/>
              <a:gd name="connsiteY96" fmla="*/ 2155508 h 2833925"/>
              <a:gd name="connsiteX97" fmla="*/ 12030075 w 12192000"/>
              <a:gd name="connsiteY97" fmla="*/ 1937385 h 2833925"/>
              <a:gd name="connsiteX98" fmla="*/ 12054840 w 12192000"/>
              <a:gd name="connsiteY98" fmla="*/ 2144078 h 2833925"/>
              <a:gd name="connsiteX99" fmla="*/ 12192000 w 12192000"/>
              <a:gd name="connsiteY99" fmla="*/ 2210753 h 2833925"/>
              <a:gd name="connsiteX100" fmla="*/ 12192000 w 12192000"/>
              <a:gd name="connsiteY100" fmla="*/ 2231708 h 28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92000" h="2833925">
                <a:moveTo>
                  <a:pt x="12192000" y="2231708"/>
                </a:moveTo>
                <a:cubicBezTo>
                  <a:pt x="12148185" y="2252663"/>
                  <a:pt x="12104370" y="2273618"/>
                  <a:pt x="12053888" y="2297430"/>
                </a:cubicBezTo>
                <a:cubicBezTo>
                  <a:pt x="12066270" y="2356485"/>
                  <a:pt x="12081510" y="2431733"/>
                  <a:pt x="12026265" y="2512695"/>
                </a:cubicBezTo>
                <a:cubicBezTo>
                  <a:pt x="11994833" y="2432685"/>
                  <a:pt x="11928158" y="2379345"/>
                  <a:pt x="11951017" y="2292668"/>
                </a:cubicBezTo>
                <a:cubicBezTo>
                  <a:pt x="11861483" y="2297430"/>
                  <a:pt x="11777662" y="2302193"/>
                  <a:pt x="11699558" y="2306003"/>
                </a:cubicBezTo>
                <a:cubicBezTo>
                  <a:pt x="11683365" y="2327910"/>
                  <a:pt x="11667173" y="2346960"/>
                  <a:pt x="11655742" y="2367915"/>
                </a:cubicBezTo>
                <a:cubicBezTo>
                  <a:pt x="11646217" y="2385060"/>
                  <a:pt x="11638598" y="2405063"/>
                  <a:pt x="11638598" y="2423160"/>
                </a:cubicBezTo>
                <a:cubicBezTo>
                  <a:pt x="11636692" y="2557463"/>
                  <a:pt x="11637645" y="2692718"/>
                  <a:pt x="11637645" y="2833688"/>
                </a:cubicBezTo>
                <a:cubicBezTo>
                  <a:pt x="11539538" y="2833688"/>
                  <a:pt x="11443335" y="2834640"/>
                  <a:pt x="11347133" y="2832735"/>
                </a:cubicBezTo>
                <a:cubicBezTo>
                  <a:pt x="11338560" y="2832735"/>
                  <a:pt x="11327130" y="2819400"/>
                  <a:pt x="11321415" y="2808923"/>
                </a:cubicBezTo>
                <a:cubicBezTo>
                  <a:pt x="11303317" y="2773680"/>
                  <a:pt x="11287125" y="2737485"/>
                  <a:pt x="11269980" y="2701290"/>
                </a:cubicBezTo>
                <a:cubicBezTo>
                  <a:pt x="11249977" y="2659380"/>
                  <a:pt x="11231880" y="2617470"/>
                  <a:pt x="11210925" y="2576513"/>
                </a:cubicBezTo>
                <a:cubicBezTo>
                  <a:pt x="11130915" y="2422208"/>
                  <a:pt x="11120438" y="2419350"/>
                  <a:pt x="10952798" y="2447925"/>
                </a:cubicBezTo>
                <a:cubicBezTo>
                  <a:pt x="10387012" y="2543175"/>
                  <a:pt x="9821227" y="2640330"/>
                  <a:pt x="9253538" y="2729865"/>
                </a:cubicBezTo>
                <a:cubicBezTo>
                  <a:pt x="8938260" y="2780348"/>
                  <a:pt x="8622030" y="2805113"/>
                  <a:pt x="8301038" y="2804160"/>
                </a:cubicBezTo>
                <a:cubicBezTo>
                  <a:pt x="5985510" y="2800350"/>
                  <a:pt x="3669983" y="2803208"/>
                  <a:pt x="1353503" y="2801303"/>
                </a:cubicBezTo>
                <a:cubicBezTo>
                  <a:pt x="990600" y="2801303"/>
                  <a:pt x="641033" y="2730818"/>
                  <a:pt x="314325" y="2565083"/>
                </a:cubicBezTo>
                <a:cubicBezTo>
                  <a:pt x="299085" y="2557463"/>
                  <a:pt x="283845" y="2547938"/>
                  <a:pt x="268605" y="2539365"/>
                </a:cubicBezTo>
                <a:cubicBezTo>
                  <a:pt x="142875" y="2465070"/>
                  <a:pt x="40005" y="2370773"/>
                  <a:pt x="0" y="2222183"/>
                </a:cubicBezTo>
                <a:cubicBezTo>
                  <a:pt x="0" y="2190750"/>
                  <a:pt x="0" y="2158365"/>
                  <a:pt x="0" y="2126933"/>
                </a:cubicBezTo>
                <a:cubicBezTo>
                  <a:pt x="50483" y="1956435"/>
                  <a:pt x="152400" y="1822133"/>
                  <a:pt x="300038" y="1724025"/>
                </a:cubicBezTo>
                <a:cubicBezTo>
                  <a:pt x="481013" y="1604010"/>
                  <a:pt x="683895" y="1545908"/>
                  <a:pt x="894398" y="1506855"/>
                </a:cubicBezTo>
                <a:cubicBezTo>
                  <a:pt x="1082040" y="1472565"/>
                  <a:pt x="1270635" y="1477328"/>
                  <a:pt x="1459230" y="1477328"/>
                </a:cubicBezTo>
                <a:cubicBezTo>
                  <a:pt x="2349818" y="1478280"/>
                  <a:pt x="3240405" y="1477328"/>
                  <a:pt x="4130993" y="1483043"/>
                </a:cubicBezTo>
                <a:cubicBezTo>
                  <a:pt x="4212908" y="1483995"/>
                  <a:pt x="4252913" y="1454468"/>
                  <a:pt x="4282440" y="1390650"/>
                </a:cubicBezTo>
                <a:cubicBezTo>
                  <a:pt x="4297680" y="1357313"/>
                  <a:pt x="4310063" y="1323023"/>
                  <a:pt x="4322445" y="1288733"/>
                </a:cubicBezTo>
                <a:cubicBezTo>
                  <a:pt x="4357688" y="1185863"/>
                  <a:pt x="4414838" y="1108710"/>
                  <a:pt x="4531995" y="1094423"/>
                </a:cubicBezTo>
                <a:cubicBezTo>
                  <a:pt x="4538663" y="1093470"/>
                  <a:pt x="4546283" y="1089660"/>
                  <a:pt x="4551045" y="1083945"/>
                </a:cubicBezTo>
                <a:cubicBezTo>
                  <a:pt x="4583430" y="1051560"/>
                  <a:pt x="4618673" y="1050608"/>
                  <a:pt x="4657725" y="1075373"/>
                </a:cubicBezTo>
                <a:cubicBezTo>
                  <a:pt x="4673918" y="1085850"/>
                  <a:pt x="4698683" y="1084898"/>
                  <a:pt x="4718685" y="1084898"/>
                </a:cubicBezTo>
                <a:cubicBezTo>
                  <a:pt x="4739640" y="1084898"/>
                  <a:pt x="4761548" y="1077278"/>
                  <a:pt x="4782503" y="1078230"/>
                </a:cubicBezTo>
                <a:cubicBezTo>
                  <a:pt x="4884420" y="1084898"/>
                  <a:pt x="4985385" y="1093470"/>
                  <a:pt x="5093018" y="1102043"/>
                </a:cubicBezTo>
                <a:cubicBezTo>
                  <a:pt x="5093970" y="1073468"/>
                  <a:pt x="5095875" y="1057275"/>
                  <a:pt x="5095875" y="1040130"/>
                </a:cubicBezTo>
                <a:cubicBezTo>
                  <a:pt x="5095875" y="838200"/>
                  <a:pt x="5095875" y="637223"/>
                  <a:pt x="5094923" y="435293"/>
                </a:cubicBezTo>
                <a:cubicBezTo>
                  <a:pt x="5094923" y="423863"/>
                  <a:pt x="5091113" y="410528"/>
                  <a:pt x="5096828" y="402908"/>
                </a:cubicBezTo>
                <a:cubicBezTo>
                  <a:pt x="5100638" y="395288"/>
                  <a:pt x="5121593" y="388620"/>
                  <a:pt x="5123498" y="390525"/>
                </a:cubicBezTo>
                <a:cubicBezTo>
                  <a:pt x="5135880" y="408623"/>
                  <a:pt x="5148263" y="427673"/>
                  <a:pt x="5156835" y="448628"/>
                </a:cubicBezTo>
                <a:cubicBezTo>
                  <a:pt x="5166360" y="470535"/>
                  <a:pt x="5173028" y="494348"/>
                  <a:pt x="5138738" y="503873"/>
                </a:cubicBezTo>
                <a:cubicBezTo>
                  <a:pt x="5134928" y="504825"/>
                  <a:pt x="5132070" y="517208"/>
                  <a:pt x="5132070" y="524828"/>
                </a:cubicBezTo>
                <a:cubicBezTo>
                  <a:pt x="5132070" y="711518"/>
                  <a:pt x="5132070" y="899160"/>
                  <a:pt x="5132070" y="1094423"/>
                </a:cubicBezTo>
                <a:cubicBezTo>
                  <a:pt x="5180648" y="1094423"/>
                  <a:pt x="5225415" y="1094423"/>
                  <a:pt x="5271135" y="1094423"/>
                </a:cubicBezTo>
                <a:cubicBezTo>
                  <a:pt x="5320665" y="1094423"/>
                  <a:pt x="5369243" y="1096328"/>
                  <a:pt x="5418773" y="1093470"/>
                </a:cubicBezTo>
                <a:cubicBezTo>
                  <a:pt x="5432108" y="1092518"/>
                  <a:pt x="5444490" y="1078230"/>
                  <a:pt x="5457825" y="1072515"/>
                </a:cubicBezTo>
                <a:cubicBezTo>
                  <a:pt x="5476875" y="1064895"/>
                  <a:pt x="5497830" y="1061085"/>
                  <a:pt x="5525453" y="1052513"/>
                </a:cubicBezTo>
                <a:cubicBezTo>
                  <a:pt x="5525453" y="984885"/>
                  <a:pt x="5525453" y="912495"/>
                  <a:pt x="5525453" y="840105"/>
                </a:cubicBezTo>
                <a:cubicBezTo>
                  <a:pt x="5525453" y="802005"/>
                  <a:pt x="5524500" y="763905"/>
                  <a:pt x="5525453" y="725805"/>
                </a:cubicBezTo>
                <a:cubicBezTo>
                  <a:pt x="5526405" y="697230"/>
                  <a:pt x="5524500" y="676275"/>
                  <a:pt x="5494020" y="657225"/>
                </a:cubicBezTo>
                <a:cubicBezTo>
                  <a:pt x="5453063" y="632460"/>
                  <a:pt x="5474970" y="474345"/>
                  <a:pt x="5520690" y="460058"/>
                </a:cubicBezTo>
                <a:cubicBezTo>
                  <a:pt x="5535930" y="455295"/>
                  <a:pt x="5571173" y="465773"/>
                  <a:pt x="5574030" y="476250"/>
                </a:cubicBezTo>
                <a:cubicBezTo>
                  <a:pt x="5587365" y="525780"/>
                  <a:pt x="5594033" y="577215"/>
                  <a:pt x="5600700" y="628650"/>
                </a:cubicBezTo>
                <a:cubicBezTo>
                  <a:pt x="5601653" y="638175"/>
                  <a:pt x="5598795" y="657225"/>
                  <a:pt x="5594033" y="659130"/>
                </a:cubicBezTo>
                <a:cubicBezTo>
                  <a:pt x="5548313" y="674370"/>
                  <a:pt x="5563553" y="711518"/>
                  <a:pt x="5562600" y="741998"/>
                </a:cubicBezTo>
                <a:cubicBezTo>
                  <a:pt x="5561648" y="846773"/>
                  <a:pt x="5562600" y="950595"/>
                  <a:pt x="5562600" y="1058228"/>
                </a:cubicBezTo>
                <a:cubicBezTo>
                  <a:pt x="5585460" y="1060133"/>
                  <a:pt x="5603558" y="1061085"/>
                  <a:pt x="5623560" y="1062990"/>
                </a:cubicBezTo>
                <a:cubicBezTo>
                  <a:pt x="5627370" y="1080135"/>
                  <a:pt x="5631180" y="1096328"/>
                  <a:pt x="5634990" y="1115378"/>
                </a:cubicBezTo>
                <a:cubicBezTo>
                  <a:pt x="5670233" y="1102995"/>
                  <a:pt x="5687378" y="1086803"/>
                  <a:pt x="5688330" y="1046798"/>
                </a:cubicBezTo>
                <a:cubicBezTo>
                  <a:pt x="5692140" y="720090"/>
                  <a:pt x="5697855" y="393383"/>
                  <a:pt x="5703570" y="65723"/>
                </a:cubicBezTo>
                <a:cubicBezTo>
                  <a:pt x="5703570" y="43815"/>
                  <a:pt x="5703570" y="21908"/>
                  <a:pt x="5713095" y="0"/>
                </a:cubicBezTo>
                <a:cubicBezTo>
                  <a:pt x="5714048" y="10478"/>
                  <a:pt x="5715953" y="21908"/>
                  <a:pt x="5715953" y="32385"/>
                </a:cubicBezTo>
                <a:cubicBezTo>
                  <a:pt x="5715953" y="58103"/>
                  <a:pt x="5715953" y="82868"/>
                  <a:pt x="5715953" y="108585"/>
                </a:cubicBezTo>
                <a:cubicBezTo>
                  <a:pt x="5720715" y="427673"/>
                  <a:pt x="5726430" y="746760"/>
                  <a:pt x="5732145" y="1065848"/>
                </a:cubicBezTo>
                <a:cubicBezTo>
                  <a:pt x="5732145" y="1075373"/>
                  <a:pt x="5735003" y="1083945"/>
                  <a:pt x="5736908" y="1102043"/>
                </a:cubicBezTo>
                <a:cubicBezTo>
                  <a:pt x="5768340" y="1076325"/>
                  <a:pt x="5795963" y="1054418"/>
                  <a:pt x="5835015" y="1022033"/>
                </a:cubicBezTo>
                <a:cubicBezTo>
                  <a:pt x="5835015" y="957263"/>
                  <a:pt x="5843588" y="873443"/>
                  <a:pt x="5830253" y="793433"/>
                </a:cubicBezTo>
                <a:cubicBezTo>
                  <a:pt x="5825490" y="762953"/>
                  <a:pt x="5799773" y="730568"/>
                  <a:pt x="5804535" y="694373"/>
                </a:cubicBezTo>
                <a:cubicBezTo>
                  <a:pt x="5806440" y="681990"/>
                  <a:pt x="5817870" y="670560"/>
                  <a:pt x="5823585" y="658178"/>
                </a:cubicBezTo>
                <a:cubicBezTo>
                  <a:pt x="5828348" y="647700"/>
                  <a:pt x="5834063" y="636270"/>
                  <a:pt x="5835015" y="624840"/>
                </a:cubicBezTo>
                <a:cubicBezTo>
                  <a:pt x="5836920" y="595313"/>
                  <a:pt x="5835968" y="564833"/>
                  <a:pt x="5835968" y="521970"/>
                </a:cubicBezTo>
                <a:cubicBezTo>
                  <a:pt x="5865495" y="571500"/>
                  <a:pt x="5815965" y="633413"/>
                  <a:pt x="5888355" y="653415"/>
                </a:cubicBezTo>
                <a:cubicBezTo>
                  <a:pt x="5867400" y="675323"/>
                  <a:pt x="5810250" y="689610"/>
                  <a:pt x="5875020" y="718185"/>
                </a:cubicBezTo>
                <a:cubicBezTo>
                  <a:pt x="5878830" y="720090"/>
                  <a:pt x="5878830" y="732473"/>
                  <a:pt x="5878830" y="740093"/>
                </a:cubicBezTo>
                <a:cubicBezTo>
                  <a:pt x="5872163" y="837248"/>
                  <a:pt x="5864543" y="934403"/>
                  <a:pt x="5856923" y="1032510"/>
                </a:cubicBezTo>
                <a:cubicBezTo>
                  <a:pt x="5879783" y="1039178"/>
                  <a:pt x="5894070" y="1042988"/>
                  <a:pt x="5911215" y="1047750"/>
                </a:cubicBezTo>
                <a:cubicBezTo>
                  <a:pt x="5911215" y="1081088"/>
                  <a:pt x="5911215" y="1114425"/>
                  <a:pt x="5911215" y="1152525"/>
                </a:cubicBezTo>
                <a:cubicBezTo>
                  <a:pt x="5976938" y="1165860"/>
                  <a:pt x="6039803" y="1179195"/>
                  <a:pt x="6102668" y="1191578"/>
                </a:cubicBezTo>
                <a:cubicBezTo>
                  <a:pt x="6360795" y="1242060"/>
                  <a:pt x="6612255" y="1315403"/>
                  <a:pt x="6840855" y="1447800"/>
                </a:cubicBezTo>
                <a:cubicBezTo>
                  <a:pt x="6930390" y="1500188"/>
                  <a:pt x="7017068" y="1518285"/>
                  <a:pt x="7118033" y="1518285"/>
                </a:cubicBezTo>
                <a:cubicBezTo>
                  <a:pt x="7618095" y="1518285"/>
                  <a:pt x="8118158" y="1518285"/>
                  <a:pt x="8618220" y="1529715"/>
                </a:cubicBezTo>
                <a:cubicBezTo>
                  <a:pt x="8844915" y="1534478"/>
                  <a:pt x="9070657" y="1561148"/>
                  <a:pt x="9296400" y="1584960"/>
                </a:cubicBezTo>
                <a:cubicBezTo>
                  <a:pt x="9747885" y="1631633"/>
                  <a:pt x="10196512" y="1701165"/>
                  <a:pt x="10639425" y="1801178"/>
                </a:cubicBezTo>
                <a:cubicBezTo>
                  <a:pt x="10781348" y="1833563"/>
                  <a:pt x="10923270" y="1869758"/>
                  <a:pt x="11076623" y="1906905"/>
                </a:cubicBezTo>
                <a:cubicBezTo>
                  <a:pt x="11113770" y="1848803"/>
                  <a:pt x="11160442" y="1787843"/>
                  <a:pt x="11192827" y="1721168"/>
                </a:cubicBezTo>
                <a:cubicBezTo>
                  <a:pt x="11210925" y="1684973"/>
                  <a:pt x="11212830" y="1637348"/>
                  <a:pt x="11209020" y="1596390"/>
                </a:cubicBezTo>
                <a:cubicBezTo>
                  <a:pt x="11202352" y="1525905"/>
                  <a:pt x="11170920" y="1503998"/>
                  <a:pt x="11099483" y="1503045"/>
                </a:cubicBezTo>
                <a:cubicBezTo>
                  <a:pt x="11050905" y="1502093"/>
                  <a:pt x="11000423" y="1504950"/>
                  <a:pt x="10952798" y="1494473"/>
                </a:cubicBezTo>
                <a:cubicBezTo>
                  <a:pt x="10879455" y="1478280"/>
                  <a:pt x="10836592" y="1425893"/>
                  <a:pt x="10834688" y="1363028"/>
                </a:cubicBezTo>
                <a:cubicBezTo>
                  <a:pt x="10832783" y="1301115"/>
                  <a:pt x="10871835" y="1243965"/>
                  <a:pt x="10942320" y="1222058"/>
                </a:cubicBezTo>
                <a:cubicBezTo>
                  <a:pt x="10989945" y="1206818"/>
                  <a:pt x="11041380" y="1196340"/>
                  <a:pt x="11090910" y="1194435"/>
                </a:cubicBezTo>
                <a:cubicBezTo>
                  <a:pt x="11356658" y="1187768"/>
                  <a:pt x="11615738" y="1224915"/>
                  <a:pt x="11869102" y="1307783"/>
                </a:cubicBezTo>
                <a:cubicBezTo>
                  <a:pt x="11894820" y="1316355"/>
                  <a:pt x="11918633" y="1328738"/>
                  <a:pt x="11942445" y="1341120"/>
                </a:cubicBezTo>
                <a:cubicBezTo>
                  <a:pt x="11951970" y="1345883"/>
                  <a:pt x="11959590" y="1353503"/>
                  <a:pt x="11973877" y="1363980"/>
                </a:cubicBezTo>
                <a:cubicBezTo>
                  <a:pt x="11862435" y="1428750"/>
                  <a:pt x="11743373" y="1450658"/>
                  <a:pt x="11620500" y="1474470"/>
                </a:cubicBezTo>
                <a:cubicBezTo>
                  <a:pt x="11620500" y="1550670"/>
                  <a:pt x="11620500" y="1624965"/>
                  <a:pt x="11620500" y="1699260"/>
                </a:cubicBezTo>
                <a:cubicBezTo>
                  <a:pt x="11620500" y="1732598"/>
                  <a:pt x="11620500" y="1765935"/>
                  <a:pt x="11620500" y="1799273"/>
                </a:cubicBezTo>
                <a:cubicBezTo>
                  <a:pt x="11620500" y="1976438"/>
                  <a:pt x="11620500" y="1977390"/>
                  <a:pt x="11731942" y="2114550"/>
                </a:cubicBezTo>
                <a:cubicBezTo>
                  <a:pt x="11741467" y="2125980"/>
                  <a:pt x="11754802" y="2140268"/>
                  <a:pt x="11768138" y="2142173"/>
                </a:cubicBezTo>
                <a:cubicBezTo>
                  <a:pt x="11828145" y="2148840"/>
                  <a:pt x="11889105" y="2150745"/>
                  <a:pt x="11955780" y="2155508"/>
                </a:cubicBezTo>
                <a:cubicBezTo>
                  <a:pt x="11923395" y="2065020"/>
                  <a:pt x="11977688" y="2005965"/>
                  <a:pt x="12030075" y="1937385"/>
                </a:cubicBezTo>
                <a:cubicBezTo>
                  <a:pt x="12080558" y="2008823"/>
                  <a:pt x="12068175" y="2081213"/>
                  <a:pt x="12054840" y="2144078"/>
                </a:cubicBezTo>
                <a:cubicBezTo>
                  <a:pt x="12102465" y="2166938"/>
                  <a:pt x="12147233" y="2188845"/>
                  <a:pt x="12192000" y="2210753"/>
                </a:cubicBezTo>
                <a:cubicBezTo>
                  <a:pt x="12192000" y="2219325"/>
                  <a:pt x="12192000" y="2225993"/>
                  <a:pt x="12192000" y="223170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672DC-DD39-4F97-8EBD-D71687D571C8}"/>
              </a:ext>
            </a:extLst>
          </p:cNvPr>
          <p:cNvSpPr txBox="1"/>
          <p:nvPr/>
        </p:nvSpPr>
        <p:spPr>
          <a:xfrm>
            <a:off x="4074817" y="2723608"/>
            <a:ext cx="41330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CF1A4-3E81-4FE5-9BD7-5AE13FE13F98}"/>
              </a:ext>
            </a:extLst>
          </p:cNvPr>
          <p:cNvSpPr txBox="1"/>
          <p:nvPr/>
        </p:nvSpPr>
        <p:spPr>
          <a:xfrm>
            <a:off x="1073584" y="5921276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975DB-0E0B-4D94-84AE-340E353D4CC6}"/>
              </a:ext>
            </a:extLst>
          </p:cNvPr>
          <p:cNvSpPr txBox="1"/>
          <p:nvPr/>
        </p:nvSpPr>
        <p:spPr>
          <a:xfrm>
            <a:off x="1062954" y="5160454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BED9F-9DB9-48D9-BD0C-9F09ACA092DE}"/>
              </a:ext>
            </a:extLst>
          </p:cNvPr>
          <p:cNvSpPr txBox="1"/>
          <p:nvPr/>
        </p:nvSpPr>
        <p:spPr>
          <a:xfrm>
            <a:off x="4682502" y="5160454"/>
            <a:ext cx="7050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33F6D0-3385-48F6-99EC-D838025E0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A35E9-74CB-4B91-A376-73D45EE624A6}"/>
              </a:ext>
            </a:extLst>
          </p:cNvPr>
          <p:cNvSpPr txBox="1"/>
          <p:nvPr/>
        </p:nvSpPr>
        <p:spPr>
          <a:xfrm>
            <a:off x="4074817" y="4290613"/>
            <a:ext cx="404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Simple Presentation  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DC76FF-236C-45B3-8A46-16212FF67F0C}"/>
              </a:ext>
            </a:extLst>
          </p:cNvPr>
          <p:cNvSpPr txBox="1"/>
          <p:nvPr/>
        </p:nvSpPr>
        <p:spPr>
          <a:xfrm>
            <a:off x="308708" y="3389613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55AC5-E176-4E2E-BB0A-52C11EE2041E}"/>
              </a:ext>
            </a:extLst>
          </p:cNvPr>
          <p:cNvSpPr txBox="1"/>
          <p:nvPr/>
        </p:nvSpPr>
        <p:spPr>
          <a:xfrm>
            <a:off x="5488436" y="1739831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B96EF9-3626-47B1-A8D0-EE3F7B83F272}"/>
              </a:ext>
            </a:extLst>
          </p:cNvPr>
          <p:cNvSpPr txBox="1"/>
          <p:nvPr/>
        </p:nvSpPr>
        <p:spPr>
          <a:xfrm>
            <a:off x="1432082" y="1019686"/>
            <a:ext cx="368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직사각형 2">
            <a:extLst>
              <a:ext uri="{FF2B5EF4-FFF2-40B4-BE49-F238E27FC236}">
                <a16:creationId xmlns:a16="http://schemas.microsoft.com/office/drawing/2014/main" id="{484303B2-233C-492F-9FA2-2F65F61E154D}"/>
              </a:ext>
            </a:extLst>
          </p:cNvPr>
          <p:cNvSpPr/>
          <p:nvPr/>
        </p:nvSpPr>
        <p:spPr>
          <a:xfrm>
            <a:off x="6930868" y="6271532"/>
            <a:ext cx="4248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accent3"/>
                </a:solidFill>
              </a:rPr>
              <a:t>PRESENTATION INFOGRAPHIC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F1C92-945D-4C20-99C7-3A75953263FB}"/>
              </a:ext>
            </a:extLst>
          </p:cNvPr>
          <p:cNvSpPr txBox="1"/>
          <p:nvPr/>
        </p:nvSpPr>
        <p:spPr>
          <a:xfrm>
            <a:off x="3196384" y="5254102"/>
            <a:ext cx="770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0A1DC-39DB-4040-8D0E-38E00D5A54FC}"/>
              </a:ext>
            </a:extLst>
          </p:cNvPr>
          <p:cNvSpPr txBox="1"/>
          <p:nvPr/>
        </p:nvSpPr>
        <p:spPr>
          <a:xfrm>
            <a:off x="5134196" y="873576"/>
            <a:ext cx="56256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accent4"/>
                </a:solidFill>
                <a:cs typeface="Arial" pitchFamily="34" charset="0"/>
              </a:rPr>
              <a:t>AWESOME </a:t>
            </a:r>
            <a:r>
              <a:rPr lang="en-GB" altLang="ko-KR" sz="4800" dirty="0">
                <a:solidFill>
                  <a:schemeClr val="accent4"/>
                </a:solidFill>
                <a:cs typeface="Arial" pitchFamily="34" charset="0"/>
              </a:rPr>
              <a:t>S</a:t>
            </a:r>
            <a:r>
              <a:rPr lang="en-US" altLang="ko-KR" sz="4800" dirty="0">
                <a:solidFill>
                  <a:schemeClr val="accent4"/>
                </a:solidFill>
                <a:cs typeface="Arial" pitchFamily="34" charset="0"/>
              </a:rPr>
              <a:t>LIDE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896F-EEC0-42A9-AD07-D8A087E69D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89F34D-88F2-42BE-860B-740E77C7DFCA}"/>
              </a:ext>
            </a:extLst>
          </p:cNvPr>
          <p:cNvGrpSpPr/>
          <p:nvPr/>
        </p:nvGrpSpPr>
        <p:grpSpPr>
          <a:xfrm>
            <a:off x="1303165" y="1863905"/>
            <a:ext cx="9456234" cy="1614166"/>
            <a:chOff x="1224037" y="1943033"/>
            <a:chExt cx="9456234" cy="161416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FE2289-3C33-42B3-9EA9-83D361A08114}"/>
                </a:ext>
              </a:extLst>
            </p:cNvPr>
            <p:cNvSpPr/>
            <p:nvPr/>
          </p:nvSpPr>
          <p:spPr>
            <a:xfrm>
              <a:off x="1224037" y="1943033"/>
              <a:ext cx="9456234" cy="1614166"/>
            </a:xfrm>
            <a:custGeom>
              <a:avLst/>
              <a:gdLst>
                <a:gd name="connsiteX0" fmla="*/ 12176760 w 12194389"/>
                <a:gd name="connsiteY0" fmla="*/ 1325966 h 2081564"/>
                <a:gd name="connsiteX1" fmla="*/ 11831003 w 12194389"/>
                <a:gd name="connsiteY1" fmla="*/ 890673 h 2081564"/>
                <a:gd name="connsiteX2" fmla="*/ 11365230 w 12194389"/>
                <a:gd name="connsiteY2" fmla="*/ 814473 h 2081564"/>
                <a:gd name="connsiteX3" fmla="*/ 9579293 w 12194389"/>
                <a:gd name="connsiteY3" fmla="*/ 812568 h 2081564"/>
                <a:gd name="connsiteX4" fmla="*/ 9512618 w 12194389"/>
                <a:gd name="connsiteY4" fmla="*/ 743036 h 2081564"/>
                <a:gd name="connsiteX5" fmla="*/ 9509760 w 12194389"/>
                <a:gd name="connsiteY5" fmla="*/ 376323 h 2081564"/>
                <a:gd name="connsiteX6" fmla="*/ 9430702 w 12194389"/>
                <a:gd name="connsiteY6" fmla="*/ 283931 h 2081564"/>
                <a:gd name="connsiteX7" fmla="*/ 9322118 w 12194389"/>
                <a:gd name="connsiteY7" fmla="*/ 280121 h 2081564"/>
                <a:gd name="connsiteX8" fmla="*/ 9281160 w 12194389"/>
                <a:gd name="connsiteY8" fmla="*/ 241068 h 2081564"/>
                <a:gd name="connsiteX9" fmla="*/ 9282113 w 12194389"/>
                <a:gd name="connsiteY9" fmla="*/ 64856 h 2081564"/>
                <a:gd name="connsiteX10" fmla="*/ 9241155 w 12194389"/>
                <a:gd name="connsiteY10" fmla="*/ 20088 h 2081564"/>
                <a:gd name="connsiteX11" fmla="*/ 9202102 w 12194389"/>
                <a:gd name="connsiteY11" fmla="*/ 65808 h 2081564"/>
                <a:gd name="connsiteX12" fmla="*/ 9202102 w 12194389"/>
                <a:gd name="connsiteY12" fmla="*/ 175346 h 2081564"/>
                <a:gd name="connsiteX13" fmla="*/ 9094470 w 12194389"/>
                <a:gd name="connsiteY13" fmla="*/ 280121 h 2081564"/>
                <a:gd name="connsiteX14" fmla="*/ 9059227 w 12194389"/>
                <a:gd name="connsiteY14" fmla="*/ 244878 h 2081564"/>
                <a:gd name="connsiteX15" fmla="*/ 9060180 w 12194389"/>
                <a:gd name="connsiteY15" fmla="*/ 35328 h 2081564"/>
                <a:gd name="connsiteX16" fmla="*/ 9014460 w 12194389"/>
                <a:gd name="connsiteY16" fmla="*/ 85 h 2081564"/>
                <a:gd name="connsiteX17" fmla="*/ 8975408 w 12194389"/>
                <a:gd name="connsiteY17" fmla="*/ 37233 h 2081564"/>
                <a:gd name="connsiteX18" fmla="*/ 8975408 w 12194389"/>
                <a:gd name="connsiteY18" fmla="*/ 242021 h 2081564"/>
                <a:gd name="connsiteX19" fmla="*/ 8959215 w 12194389"/>
                <a:gd name="connsiteY19" fmla="*/ 279168 h 2081564"/>
                <a:gd name="connsiteX20" fmla="*/ 8910638 w 12194389"/>
                <a:gd name="connsiteY20" fmla="*/ 262976 h 2081564"/>
                <a:gd name="connsiteX21" fmla="*/ 8863965 w 12194389"/>
                <a:gd name="connsiteY21" fmla="*/ 241068 h 2081564"/>
                <a:gd name="connsiteX22" fmla="*/ 8549640 w 12194389"/>
                <a:gd name="connsiteY22" fmla="*/ 241068 h 2081564"/>
                <a:gd name="connsiteX23" fmla="*/ 8502015 w 12194389"/>
                <a:gd name="connsiteY23" fmla="*/ 255355 h 2081564"/>
                <a:gd name="connsiteX24" fmla="*/ 8434388 w 12194389"/>
                <a:gd name="connsiteY24" fmla="*/ 280121 h 2081564"/>
                <a:gd name="connsiteX25" fmla="*/ 7291388 w 12194389"/>
                <a:gd name="connsiteY25" fmla="*/ 279168 h 2081564"/>
                <a:gd name="connsiteX26" fmla="*/ 7203758 w 12194389"/>
                <a:gd name="connsiteY26" fmla="*/ 307743 h 2081564"/>
                <a:gd name="connsiteX27" fmla="*/ 7035165 w 12194389"/>
                <a:gd name="connsiteY27" fmla="*/ 567776 h 2081564"/>
                <a:gd name="connsiteX28" fmla="*/ 7019925 w 12194389"/>
                <a:gd name="connsiteY28" fmla="*/ 651596 h 2081564"/>
                <a:gd name="connsiteX29" fmla="*/ 6972300 w 12194389"/>
                <a:gd name="connsiteY29" fmla="*/ 690648 h 2081564"/>
                <a:gd name="connsiteX30" fmla="*/ 6748463 w 12194389"/>
                <a:gd name="connsiteY30" fmla="*/ 695411 h 2081564"/>
                <a:gd name="connsiteX31" fmla="*/ 5514975 w 12194389"/>
                <a:gd name="connsiteY31" fmla="*/ 715413 h 2081564"/>
                <a:gd name="connsiteX32" fmla="*/ 4467225 w 12194389"/>
                <a:gd name="connsiteY32" fmla="*/ 732558 h 2081564"/>
                <a:gd name="connsiteX33" fmla="*/ 3039428 w 12194389"/>
                <a:gd name="connsiteY33" fmla="*/ 755418 h 2081564"/>
                <a:gd name="connsiteX34" fmla="*/ 2963228 w 12194389"/>
                <a:gd name="connsiteY34" fmla="*/ 757323 h 2081564"/>
                <a:gd name="connsiteX35" fmla="*/ 2291715 w 12194389"/>
                <a:gd name="connsiteY35" fmla="*/ 854478 h 2081564"/>
                <a:gd name="connsiteX36" fmla="*/ 2225993 w 12194389"/>
                <a:gd name="connsiteY36" fmla="*/ 833523 h 2081564"/>
                <a:gd name="connsiteX37" fmla="*/ 1715453 w 12194389"/>
                <a:gd name="connsiteY37" fmla="*/ 440141 h 2081564"/>
                <a:gd name="connsiteX38" fmla="*/ 1617345 w 12194389"/>
                <a:gd name="connsiteY38" fmla="*/ 411566 h 2081564"/>
                <a:gd name="connsiteX39" fmla="*/ 1226820 w 12194389"/>
                <a:gd name="connsiteY39" fmla="*/ 404898 h 2081564"/>
                <a:gd name="connsiteX40" fmla="*/ 1091565 w 12194389"/>
                <a:gd name="connsiteY40" fmla="*/ 453476 h 2081564"/>
                <a:gd name="connsiteX41" fmla="*/ 1078230 w 12194389"/>
                <a:gd name="connsiteY41" fmla="*/ 543011 h 2081564"/>
                <a:gd name="connsiteX42" fmla="*/ 1078230 w 12194389"/>
                <a:gd name="connsiteY42" fmla="*/ 566823 h 2081564"/>
                <a:gd name="connsiteX43" fmla="*/ 1096328 w 12194389"/>
                <a:gd name="connsiteY43" fmla="*/ 590636 h 2081564"/>
                <a:gd name="connsiteX44" fmla="*/ 1124903 w 12194389"/>
                <a:gd name="connsiteY44" fmla="*/ 635403 h 2081564"/>
                <a:gd name="connsiteX45" fmla="*/ 1097280 w 12194389"/>
                <a:gd name="connsiteY45" fmla="*/ 943061 h 2081564"/>
                <a:gd name="connsiteX46" fmla="*/ 985838 w 12194389"/>
                <a:gd name="connsiteY46" fmla="*/ 1062123 h 2081564"/>
                <a:gd name="connsiteX47" fmla="*/ 971550 w 12194389"/>
                <a:gd name="connsiteY47" fmla="*/ 1064981 h 2081564"/>
                <a:gd name="connsiteX48" fmla="*/ 304800 w 12194389"/>
                <a:gd name="connsiteY48" fmla="*/ 1126893 h 2081564"/>
                <a:gd name="connsiteX49" fmla="*/ 220028 w 12194389"/>
                <a:gd name="connsiteY49" fmla="*/ 1057361 h 2081564"/>
                <a:gd name="connsiteX50" fmla="*/ 214313 w 12194389"/>
                <a:gd name="connsiteY50" fmla="*/ 1039263 h 2081564"/>
                <a:gd name="connsiteX51" fmla="*/ 184785 w 12194389"/>
                <a:gd name="connsiteY51" fmla="*/ 1006878 h 2081564"/>
                <a:gd name="connsiteX52" fmla="*/ 156210 w 12194389"/>
                <a:gd name="connsiteY52" fmla="*/ 1042121 h 2081564"/>
                <a:gd name="connsiteX53" fmla="*/ 137160 w 12194389"/>
                <a:gd name="connsiteY53" fmla="*/ 1124036 h 2081564"/>
                <a:gd name="connsiteX54" fmla="*/ 134303 w 12194389"/>
                <a:gd name="connsiteY54" fmla="*/ 1079268 h 2081564"/>
                <a:gd name="connsiteX55" fmla="*/ 100013 w 12194389"/>
                <a:gd name="connsiteY55" fmla="*/ 1008783 h 2081564"/>
                <a:gd name="connsiteX56" fmla="*/ 62865 w 12194389"/>
                <a:gd name="connsiteY56" fmla="*/ 1070696 h 2081564"/>
                <a:gd name="connsiteX57" fmla="*/ 0 w 12194389"/>
                <a:gd name="connsiteY57" fmla="*/ 1145943 h 2081564"/>
                <a:gd name="connsiteX58" fmla="*/ 0 w 12194389"/>
                <a:gd name="connsiteY58" fmla="*/ 1279293 h 2081564"/>
                <a:gd name="connsiteX59" fmla="*/ 20955 w 12194389"/>
                <a:gd name="connsiteY59" fmla="*/ 1288818 h 2081564"/>
                <a:gd name="connsiteX60" fmla="*/ 66675 w 12194389"/>
                <a:gd name="connsiteY60" fmla="*/ 1343111 h 2081564"/>
                <a:gd name="connsiteX61" fmla="*/ 77153 w 12194389"/>
                <a:gd name="connsiteY61" fmla="*/ 1413596 h 2081564"/>
                <a:gd name="connsiteX62" fmla="*/ 96203 w 12194389"/>
                <a:gd name="connsiteY62" fmla="*/ 1432646 h 2081564"/>
                <a:gd name="connsiteX63" fmla="*/ 121920 w 12194389"/>
                <a:gd name="connsiteY63" fmla="*/ 1415501 h 2081564"/>
                <a:gd name="connsiteX64" fmla="*/ 135255 w 12194389"/>
                <a:gd name="connsiteY64" fmla="*/ 1355493 h 2081564"/>
                <a:gd name="connsiteX65" fmla="*/ 145733 w 12194389"/>
                <a:gd name="connsiteY65" fmla="*/ 1294533 h 2081564"/>
                <a:gd name="connsiteX66" fmla="*/ 162878 w 12194389"/>
                <a:gd name="connsiteY66" fmla="*/ 1405023 h 2081564"/>
                <a:gd name="connsiteX67" fmla="*/ 184785 w 12194389"/>
                <a:gd name="connsiteY67" fmla="*/ 1432646 h 2081564"/>
                <a:gd name="connsiteX68" fmla="*/ 213360 w 12194389"/>
                <a:gd name="connsiteY68" fmla="*/ 1405976 h 2081564"/>
                <a:gd name="connsiteX69" fmla="*/ 224790 w 12194389"/>
                <a:gd name="connsiteY69" fmla="*/ 1322156 h 2081564"/>
                <a:gd name="connsiteX70" fmla="*/ 243840 w 12194389"/>
                <a:gd name="connsiteY70" fmla="*/ 1292628 h 2081564"/>
                <a:gd name="connsiteX71" fmla="*/ 508635 w 12194389"/>
                <a:gd name="connsiteY71" fmla="*/ 1305963 h 2081564"/>
                <a:gd name="connsiteX72" fmla="*/ 1004888 w 12194389"/>
                <a:gd name="connsiteY72" fmla="*/ 1430741 h 2081564"/>
                <a:gd name="connsiteX73" fmla="*/ 1067753 w 12194389"/>
                <a:gd name="connsiteY73" fmla="*/ 1517418 h 2081564"/>
                <a:gd name="connsiteX74" fmla="*/ 1066800 w 12194389"/>
                <a:gd name="connsiteY74" fmla="*/ 1574568 h 2081564"/>
                <a:gd name="connsiteX75" fmla="*/ 1120140 w 12194389"/>
                <a:gd name="connsiteY75" fmla="*/ 1630766 h 2081564"/>
                <a:gd name="connsiteX76" fmla="*/ 1195388 w 12194389"/>
                <a:gd name="connsiteY76" fmla="*/ 1652673 h 2081564"/>
                <a:gd name="connsiteX77" fmla="*/ 1407795 w 12194389"/>
                <a:gd name="connsiteY77" fmla="*/ 1708871 h 2081564"/>
                <a:gd name="connsiteX78" fmla="*/ 1590675 w 12194389"/>
                <a:gd name="connsiteY78" fmla="*/ 1547898 h 2081564"/>
                <a:gd name="connsiteX79" fmla="*/ 1625918 w 12194389"/>
                <a:gd name="connsiteY79" fmla="*/ 1530753 h 2081564"/>
                <a:gd name="connsiteX80" fmla="*/ 2337435 w 12194389"/>
                <a:gd name="connsiteY80" fmla="*/ 1692678 h 2081564"/>
                <a:gd name="connsiteX81" fmla="*/ 3274695 w 12194389"/>
                <a:gd name="connsiteY81" fmla="*/ 1853651 h 2081564"/>
                <a:gd name="connsiteX82" fmla="*/ 4035743 w 12194389"/>
                <a:gd name="connsiteY82" fmla="*/ 1926993 h 2081564"/>
                <a:gd name="connsiteX83" fmla="*/ 4443413 w 12194389"/>
                <a:gd name="connsiteY83" fmla="*/ 1955568 h 2081564"/>
                <a:gd name="connsiteX84" fmla="*/ 4944428 w 12194389"/>
                <a:gd name="connsiteY84" fmla="*/ 1984143 h 2081564"/>
                <a:gd name="connsiteX85" fmla="*/ 5672138 w 12194389"/>
                <a:gd name="connsiteY85" fmla="*/ 2016528 h 2081564"/>
                <a:gd name="connsiteX86" fmla="*/ 5857875 w 12194389"/>
                <a:gd name="connsiteY86" fmla="*/ 2024148 h 2081564"/>
                <a:gd name="connsiteX87" fmla="*/ 6579870 w 12194389"/>
                <a:gd name="connsiteY87" fmla="*/ 2048913 h 2081564"/>
                <a:gd name="connsiteX88" fmla="*/ 7904798 w 12194389"/>
                <a:gd name="connsiteY88" fmla="*/ 2072726 h 2081564"/>
                <a:gd name="connsiteX89" fmla="*/ 8485822 w 12194389"/>
                <a:gd name="connsiteY89" fmla="*/ 2074631 h 2081564"/>
                <a:gd name="connsiteX90" fmla="*/ 8999220 w 12194389"/>
                <a:gd name="connsiteY90" fmla="*/ 2072726 h 2081564"/>
                <a:gd name="connsiteX91" fmla="*/ 9424988 w 12194389"/>
                <a:gd name="connsiteY91" fmla="*/ 2073678 h 2081564"/>
                <a:gd name="connsiteX92" fmla="*/ 10639425 w 12194389"/>
                <a:gd name="connsiteY92" fmla="*/ 2080346 h 2081564"/>
                <a:gd name="connsiteX93" fmla="*/ 11617643 w 12194389"/>
                <a:gd name="connsiteY93" fmla="*/ 2081298 h 2081564"/>
                <a:gd name="connsiteX94" fmla="*/ 12171045 w 12194389"/>
                <a:gd name="connsiteY94" fmla="*/ 1666008 h 2081564"/>
                <a:gd name="connsiteX95" fmla="*/ 12176760 w 12194389"/>
                <a:gd name="connsiteY95" fmla="*/ 1325966 h 2081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2194389" h="2081564">
                  <a:moveTo>
                    <a:pt x="12176760" y="1325966"/>
                  </a:moveTo>
                  <a:cubicBezTo>
                    <a:pt x="12123420" y="1122131"/>
                    <a:pt x="12031028" y="968778"/>
                    <a:pt x="11831003" y="890673"/>
                  </a:cubicBezTo>
                  <a:cubicBezTo>
                    <a:pt x="11681460" y="832571"/>
                    <a:pt x="11523345" y="815426"/>
                    <a:pt x="11365230" y="814473"/>
                  </a:cubicBezTo>
                  <a:cubicBezTo>
                    <a:pt x="10769918" y="811616"/>
                    <a:pt x="10174605" y="813521"/>
                    <a:pt x="9579293" y="812568"/>
                  </a:cubicBezTo>
                  <a:cubicBezTo>
                    <a:pt x="9512618" y="812568"/>
                    <a:pt x="9512618" y="812568"/>
                    <a:pt x="9512618" y="743036"/>
                  </a:cubicBezTo>
                  <a:cubicBezTo>
                    <a:pt x="9511665" y="621116"/>
                    <a:pt x="9512618" y="498243"/>
                    <a:pt x="9509760" y="376323"/>
                  </a:cubicBezTo>
                  <a:cubicBezTo>
                    <a:pt x="9508808" y="322983"/>
                    <a:pt x="9482138" y="296313"/>
                    <a:pt x="9430702" y="283931"/>
                  </a:cubicBezTo>
                  <a:cubicBezTo>
                    <a:pt x="9394508" y="275358"/>
                    <a:pt x="9358313" y="278216"/>
                    <a:pt x="9322118" y="280121"/>
                  </a:cubicBezTo>
                  <a:cubicBezTo>
                    <a:pt x="9291638" y="281073"/>
                    <a:pt x="9280208" y="273453"/>
                    <a:pt x="9281160" y="241068"/>
                  </a:cubicBezTo>
                  <a:cubicBezTo>
                    <a:pt x="9284018" y="182013"/>
                    <a:pt x="9280208" y="123911"/>
                    <a:pt x="9282113" y="64856"/>
                  </a:cubicBezTo>
                  <a:cubicBezTo>
                    <a:pt x="9283065" y="33423"/>
                    <a:pt x="9277350" y="20088"/>
                    <a:pt x="9241155" y="20088"/>
                  </a:cubicBezTo>
                  <a:cubicBezTo>
                    <a:pt x="9203055" y="20088"/>
                    <a:pt x="9200197" y="37233"/>
                    <a:pt x="9202102" y="65808"/>
                  </a:cubicBezTo>
                  <a:cubicBezTo>
                    <a:pt x="9204008" y="102003"/>
                    <a:pt x="9202102" y="139151"/>
                    <a:pt x="9202102" y="175346"/>
                  </a:cubicBezTo>
                  <a:cubicBezTo>
                    <a:pt x="9202102" y="282978"/>
                    <a:pt x="9202102" y="282026"/>
                    <a:pt x="9094470" y="280121"/>
                  </a:cubicBezTo>
                  <a:cubicBezTo>
                    <a:pt x="9067800" y="279168"/>
                    <a:pt x="9059227" y="272501"/>
                    <a:pt x="9059227" y="244878"/>
                  </a:cubicBezTo>
                  <a:cubicBezTo>
                    <a:pt x="9061133" y="175346"/>
                    <a:pt x="9058275" y="104861"/>
                    <a:pt x="9060180" y="35328"/>
                  </a:cubicBezTo>
                  <a:cubicBezTo>
                    <a:pt x="9061133" y="-2772"/>
                    <a:pt x="9039225" y="1038"/>
                    <a:pt x="9014460" y="85"/>
                  </a:cubicBezTo>
                  <a:cubicBezTo>
                    <a:pt x="8986838" y="-867"/>
                    <a:pt x="8974455" y="5800"/>
                    <a:pt x="8975408" y="37233"/>
                  </a:cubicBezTo>
                  <a:cubicBezTo>
                    <a:pt x="8977313" y="105813"/>
                    <a:pt x="8976360" y="173441"/>
                    <a:pt x="8975408" y="242021"/>
                  </a:cubicBezTo>
                  <a:cubicBezTo>
                    <a:pt x="8975408" y="255355"/>
                    <a:pt x="8985885" y="277263"/>
                    <a:pt x="8959215" y="279168"/>
                  </a:cubicBezTo>
                  <a:cubicBezTo>
                    <a:pt x="8942070" y="280121"/>
                    <a:pt x="8918258" y="288693"/>
                    <a:pt x="8910638" y="262976"/>
                  </a:cubicBezTo>
                  <a:cubicBezTo>
                    <a:pt x="8903018" y="238211"/>
                    <a:pt x="8883015" y="241068"/>
                    <a:pt x="8863965" y="241068"/>
                  </a:cubicBezTo>
                  <a:cubicBezTo>
                    <a:pt x="8759190" y="241068"/>
                    <a:pt x="8654415" y="241068"/>
                    <a:pt x="8549640" y="241068"/>
                  </a:cubicBezTo>
                  <a:cubicBezTo>
                    <a:pt x="8532495" y="241068"/>
                    <a:pt x="8513445" y="239163"/>
                    <a:pt x="8502015" y="255355"/>
                  </a:cubicBezTo>
                  <a:cubicBezTo>
                    <a:pt x="8484870" y="279168"/>
                    <a:pt x="8461058" y="280121"/>
                    <a:pt x="8434388" y="280121"/>
                  </a:cubicBezTo>
                  <a:cubicBezTo>
                    <a:pt x="8053388" y="279168"/>
                    <a:pt x="7672388" y="280121"/>
                    <a:pt x="7291388" y="279168"/>
                  </a:cubicBezTo>
                  <a:cubicBezTo>
                    <a:pt x="7257098" y="279168"/>
                    <a:pt x="7230428" y="288693"/>
                    <a:pt x="7203758" y="307743"/>
                  </a:cubicBezTo>
                  <a:cubicBezTo>
                    <a:pt x="7114223" y="373466"/>
                    <a:pt x="7054215" y="456333"/>
                    <a:pt x="7035165" y="567776"/>
                  </a:cubicBezTo>
                  <a:cubicBezTo>
                    <a:pt x="7030403" y="595398"/>
                    <a:pt x="7025640" y="623973"/>
                    <a:pt x="7019925" y="651596"/>
                  </a:cubicBezTo>
                  <a:cubicBezTo>
                    <a:pt x="7015163" y="677313"/>
                    <a:pt x="7003733" y="690648"/>
                    <a:pt x="6972300" y="690648"/>
                  </a:cubicBezTo>
                  <a:cubicBezTo>
                    <a:pt x="6898005" y="689696"/>
                    <a:pt x="6823710" y="694458"/>
                    <a:pt x="6748463" y="695411"/>
                  </a:cubicBezTo>
                  <a:cubicBezTo>
                    <a:pt x="6337935" y="702078"/>
                    <a:pt x="5926455" y="708746"/>
                    <a:pt x="5514975" y="715413"/>
                  </a:cubicBezTo>
                  <a:cubicBezTo>
                    <a:pt x="5165408" y="721128"/>
                    <a:pt x="4816793" y="726843"/>
                    <a:pt x="4467225" y="732558"/>
                  </a:cubicBezTo>
                  <a:cubicBezTo>
                    <a:pt x="3990975" y="740178"/>
                    <a:pt x="3514725" y="747798"/>
                    <a:pt x="3039428" y="755418"/>
                  </a:cubicBezTo>
                  <a:cubicBezTo>
                    <a:pt x="3013710" y="755418"/>
                    <a:pt x="2987993" y="753513"/>
                    <a:pt x="2963228" y="757323"/>
                  </a:cubicBezTo>
                  <a:cubicBezTo>
                    <a:pt x="2739390" y="786851"/>
                    <a:pt x="2513648" y="810663"/>
                    <a:pt x="2291715" y="854478"/>
                  </a:cubicBezTo>
                  <a:cubicBezTo>
                    <a:pt x="2262188" y="860193"/>
                    <a:pt x="2245043" y="852573"/>
                    <a:pt x="2225993" y="833523"/>
                  </a:cubicBezTo>
                  <a:cubicBezTo>
                    <a:pt x="2072640" y="681123"/>
                    <a:pt x="1906905" y="543963"/>
                    <a:pt x="1715453" y="440141"/>
                  </a:cubicBezTo>
                  <a:cubicBezTo>
                    <a:pt x="1684020" y="422996"/>
                    <a:pt x="1654493" y="411566"/>
                    <a:pt x="1617345" y="411566"/>
                  </a:cubicBezTo>
                  <a:cubicBezTo>
                    <a:pt x="1486853" y="411566"/>
                    <a:pt x="1357313" y="411566"/>
                    <a:pt x="1226820" y="404898"/>
                  </a:cubicBezTo>
                  <a:cubicBezTo>
                    <a:pt x="1172528" y="402041"/>
                    <a:pt x="1131570" y="428711"/>
                    <a:pt x="1091565" y="453476"/>
                  </a:cubicBezTo>
                  <a:cubicBezTo>
                    <a:pt x="1061085" y="472526"/>
                    <a:pt x="1082993" y="512531"/>
                    <a:pt x="1078230" y="543011"/>
                  </a:cubicBezTo>
                  <a:cubicBezTo>
                    <a:pt x="1077278" y="550631"/>
                    <a:pt x="1078230" y="559203"/>
                    <a:pt x="1078230" y="566823"/>
                  </a:cubicBezTo>
                  <a:cubicBezTo>
                    <a:pt x="1078230" y="580158"/>
                    <a:pt x="1084898" y="590636"/>
                    <a:pt x="1096328" y="590636"/>
                  </a:cubicBezTo>
                  <a:cubicBezTo>
                    <a:pt x="1132523" y="589683"/>
                    <a:pt x="1126808" y="614448"/>
                    <a:pt x="1124903" y="635403"/>
                  </a:cubicBezTo>
                  <a:cubicBezTo>
                    <a:pt x="1115378" y="738273"/>
                    <a:pt x="1104900" y="840191"/>
                    <a:pt x="1097280" y="943061"/>
                  </a:cubicBezTo>
                  <a:cubicBezTo>
                    <a:pt x="1089660" y="1046883"/>
                    <a:pt x="1090613" y="1046883"/>
                    <a:pt x="985838" y="1062123"/>
                  </a:cubicBezTo>
                  <a:cubicBezTo>
                    <a:pt x="981075" y="1063076"/>
                    <a:pt x="976313" y="1064028"/>
                    <a:pt x="971550" y="1064981"/>
                  </a:cubicBezTo>
                  <a:cubicBezTo>
                    <a:pt x="750570" y="1096413"/>
                    <a:pt x="529590" y="1127846"/>
                    <a:pt x="304800" y="1126893"/>
                  </a:cubicBezTo>
                  <a:cubicBezTo>
                    <a:pt x="233363" y="1126893"/>
                    <a:pt x="233363" y="1126893"/>
                    <a:pt x="220028" y="1057361"/>
                  </a:cubicBezTo>
                  <a:cubicBezTo>
                    <a:pt x="219075" y="1051646"/>
                    <a:pt x="216218" y="1044978"/>
                    <a:pt x="214313" y="1039263"/>
                  </a:cubicBezTo>
                  <a:cubicBezTo>
                    <a:pt x="209550" y="1024023"/>
                    <a:pt x="203835" y="1005926"/>
                    <a:pt x="184785" y="1006878"/>
                  </a:cubicBezTo>
                  <a:cubicBezTo>
                    <a:pt x="166688" y="1007831"/>
                    <a:pt x="160973" y="1026881"/>
                    <a:pt x="156210" y="1042121"/>
                  </a:cubicBezTo>
                  <a:cubicBezTo>
                    <a:pt x="148590" y="1066886"/>
                    <a:pt x="153353" y="1095461"/>
                    <a:pt x="137160" y="1124036"/>
                  </a:cubicBezTo>
                  <a:cubicBezTo>
                    <a:pt x="136208" y="1105938"/>
                    <a:pt x="135255" y="1092603"/>
                    <a:pt x="134303" y="1079268"/>
                  </a:cubicBezTo>
                  <a:cubicBezTo>
                    <a:pt x="132398" y="1050693"/>
                    <a:pt x="130493" y="1011641"/>
                    <a:pt x="100013" y="1008783"/>
                  </a:cubicBezTo>
                  <a:cubicBezTo>
                    <a:pt x="67628" y="1004973"/>
                    <a:pt x="62865" y="1046883"/>
                    <a:pt x="62865" y="1070696"/>
                  </a:cubicBezTo>
                  <a:cubicBezTo>
                    <a:pt x="63818" y="1117368"/>
                    <a:pt x="45720" y="1141181"/>
                    <a:pt x="0" y="1145943"/>
                  </a:cubicBezTo>
                  <a:cubicBezTo>
                    <a:pt x="0" y="1190711"/>
                    <a:pt x="0" y="1234526"/>
                    <a:pt x="0" y="1279293"/>
                  </a:cubicBezTo>
                  <a:cubicBezTo>
                    <a:pt x="6668" y="1283103"/>
                    <a:pt x="14288" y="1289771"/>
                    <a:pt x="20955" y="1288818"/>
                  </a:cubicBezTo>
                  <a:cubicBezTo>
                    <a:pt x="65723" y="1283103"/>
                    <a:pt x="70485" y="1308821"/>
                    <a:pt x="66675" y="1343111"/>
                  </a:cubicBezTo>
                  <a:cubicBezTo>
                    <a:pt x="63818" y="1366923"/>
                    <a:pt x="70485" y="1389783"/>
                    <a:pt x="77153" y="1413596"/>
                  </a:cubicBezTo>
                  <a:cubicBezTo>
                    <a:pt x="80010" y="1423121"/>
                    <a:pt x="85725" y="1430741"/>
                    <a:pt x="96203" y="1432646"/>
                  </a:cubicBezTo>
                  <a:cubicBezTo>
                    <a:pt x="109538" y="1435503"/>
                    <a:pt x="117158" y="1425978"/>
                    <a:pt x="121920" y="1415501"/>
                  </a:cubicBezTo>
                  <a:cubicBezTo>
                    <a:pt x="130493" y="1396451"/>
                    <a:pt x="134303" y="1376448"/>
                    <a:pt x="135255" y="1355493"/>
                  </a:cubicBezTo>
                  <a:cubicBezTo>
                    <a:pt x="136208" y="1335491"/>
                    <a:pt x="130493" y="1313583"/>
                    <a:pt x="145733" y="1294533"/>
                  </a:cubicBezTo>
                  <a:cubicBezTo>
                    <a:pt x="156210" y="1330728"/>
                    <a:pt x="149543" y="1368828"/>
                    <a:pt x="162878" y="1405023"/>
                  </a:cubicBezTo>
                  <a:cubicBezTo>
                    <a:pt x="167640" y="1417406"/>
                    <a:pt x="169545" y="1430741"/>
                    <a:pt x="184785" y="1432646"/>
                  </a:cubicBezTo>
                  <a:cubicBezTo>
                    <a:pt x="202883" y="1434551"/>
                    <a:pt x="207645" y="1420263"/>
                    <a:pt x="213360" y="1405976"/>
                  </a:cubicBezTo>
                  <a:cubicBezTo>
                    <a:pt x="222885" y="1378353"/>
                    <a:pt x="225743" y="1350731"/>
                    <a:pt x="224790" y="1322156"/>
                  </a:cubicBezTo>
                  <a:cubicBezTo>
                    <a:pt x="223838" y="1306916"/>
                    <a:pt x="221933" y="1291676"/>
                    <a:pt x="243840" y="1292628"/>
                  </a:cubicBezTo>
                  <a:cubicBezTo>
                    <a:pt x="332423" y="1294533"/>
                    <a:pt x="421958" y="1285961"/>
                    <a:pt x="508635" y="1305963"/>
                  </a:cubicBezTo>
                  <a:cubicBezTo>
                    <a:pt x="674370" y="1345016"/>
                    <a:pt x="838200" y="1392641"/>
                    <a:pt x="1004888" y="1430741"/>
                  </a:cubicBezTo>
                  <a:cubicBezTo>
                    <a:pt x="1057275" y="1443123"/>
                    <a:pt x="1076325" y="1465983"/>
                    <a:pt x="1067753" y="1517418"/>
                  </a:cubicBezTo>
                  <a:cubicBezTo>
                    <a:pt x="1064895" y="1535516"/>
                    <a:pt x="1068705" y="1555518"/>
                    <a:pt x="1066800" y="1574568"/>
                  </a:cubicBezTo>
                  <a:cubicBezTo>
                    <a:pt x="1062990" y="1614573"/>
                    <a:pt x="1078230" y="1635528"/>
                    <a:pt x="1120140" y="1630766"/>
                  </a:cubicBezTo>
                  <a:cubicBezTo>
                    <a:pt x="1148715" y="1626956"/>
                    <a:pt x="1171575" y="1637433"/>
                    <a:pt x="1195388" y="1652673"/>
                  </a:cubicBezTo>
                  <a:cubicBezTo>
                    <a:pt x="1260158" y="1692678"/>
                    <a:pt x="1330643" y="1715538"/>
                    <a:pt x="1407795" y="1708871"/>
                  </a:cubicBezTo>
                  <a:cubicBezTo>
                    <a:pt x="1508760" y="1700298"/>
                    <a:pt x="1588770" y="1632671"/>
                    <a:pt x="1590675" y="1547898"/>
                  </a:cubicBezTo>
                  <a:cubicBezTo>
                    <a:pt x="1591628" y="1515513"/>
                    <a:pt x="1611630" y="1526943"/>
                    <a:pt x="1625918" y="1530753"/>
                  </a:cubicBezTo>
                  <a:cubicBezTo>
                    <a:pt x="1861185" y="1591713"/>
                    <a:pt x="2098358" y="1646958"/>
                    <a:pt x="2337435" y="1692678"/>
                  </a:cubicBezTo>
                  <a:cubicBezTo>
                    <a:pt x="2368868" y="1698393"/>
                    <a:pt x="2988945" y="1820313"/>
                    <a:pt x="3274695" y="1853651"/>
                  </a:cubicBezTo>
                  <a:cubicBezTo>
                    <a:pt x="3294698" y="1855556"/>
                    <a:pt x="4017645" y="1925088"/>
                    <a:pt x="4035743" y="1926993"/>
                  </a:cubicBezTo>
                  <a:cubicBezTo>
                    <a:pt x="4170998" y="1938423"/>
                    <a:pt x="4307205" y="1946996"/>
                    <a:pt x="4443413" y="1955568"/>
                  </a:cubicBezTo>
                  <a:cubicBezTo>
                    <a:pt x="4572000" y="1963188"/>
                    <a:pt x="4910138" y="1982238"/>
                    <a:pt x="4944428" y="1984143"/>
                  </a:cubicBezTo>
                  <a:cubicBezTo>
                    <a:pt x="5186363" y="1996526"/>
                    <a:pt x="5429250" y="2006051"/>
                    <a:pt x="5672138" y="2016528"/>
                  </a:cubicBezTo>
                  <a:cubicBezTo>
                    <a:pt x="5713095" y="2018433"/>
                    <a:pt x="5850255" y="2024148"/>
                    <a:pt x="5857875" y="2024148"/>
                  </a:cubicBezTo>
                  <a:cubicBezTo>
                    <a:pt x="6098858" y="2032721"/>
                    <a:pt x="6338888" y="2041293"/>
                    <a:pt x="6579870" y="2048913"/>
                  </a:cubicBezTo>
                  <a:lnTo>
                    <a:pt x="7904798" y="2072726"/>
                  </a:lnTo>
                  <a:cubicBezTo>
                    <a:pt x="8098155" y="2071773"/>
                    <a:pt x="8291513" y="2070821"/>
                    <a:pt x="8485822" y="2074631"/>
                  </a:cubicBezTo>
                  <a:cubicBezTo>
                    <a:pt x="8656320" y="2078441"/>
                    <a:pt x="8827770" y="2075583"/>
                    <a:pt x="8999220" y="2072726"/>
                  </a:cubicBezTo>
                  <a:cubicBezTo>
                    <a:pt x="9009697" y="2072726"/>
                    <a:pt x="9323070" y="2072726"/>
                    <a:pt x="9424988" y="2073678"/>
                  </a:cubicBezTo>
                  <a:cubicBezTo>
                    <a:pt x="9829800" y="2075583"/>
                    <a:pt x="10234612" y="2077488"/>
                    <a:pt x="10639425" y="2080346"/>
                  </a:cubicBezTo>
                  <a:cubicBezTo>
                    <a:pt x="10654665" y="2080346"/>
                    <a:pt x="11336655" y="2082251"/>
                    <a:pt x="11617643" y="2081298"/>
                  </a:cubicBezTo>
                  <a:cubicBezTo>
                    <a:pt x="11857672" y="2080346"/>
                    <a:pt x="12106275" y="1895561"/>
                    <a:pt x="12171045" y="1666008"/>
                  </a:cubicBezTo>
                  <a:cubicBezTo>
                    <a:pt x="12199620" y="1566948"/>
                    <a:pt x="12202478" y="1422168"/>
                    <a:pt x="12176760" y="132596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2729C8F-0F86-4897-A5FB-AC018980F3F7}"/>
                </a:ext>
              </a:extLst>
            </p:cNvPr>
            <p:cNvSpPr/>
            <p:nvPr/>
          </p:nvSpPr>
          <p:spPr>
            <a:xfrm>
              <a:off x="2080457" y="3056089"/>
              <a:ext cx="173827" cy="124731"/>
            </a:xfrm>
            <a:custGeom>
              <a:avLst/>
              <a:gdLst>
                <a:gd name="connsiteX0" fmla="*/ 114792 w 224160"/>
                <a:gd name="connsiteY0" fmla="*/ 152 h 160848"/>
                <a:gd name="connsiteX1" fmla="*/ 223377 w 224160"/>
                <a:gd name="connsiteY1" fmla="*/ 113500 h 160848"/>
                <a:gd name="connsiteX2" fmla="*/ 190039 w 224160"/>
                <a:gd name="connsiteY2" fmla="*/ 152552 h 160848"/>
                <a:gd name="connsiteX3" fmla="*/ 30019 w 224160"/>
                <a:gd name="connsiteY3" fmla="*/ 149695 h 160848"/>
                <a:gd name="connsiteX4" fmla="*/ 4302 w 224160"/>
                <a:gd name="connsiteY4" fmla="*/ 35395 h 160848"/>
                <a:gd name="connsiteX5" fmla="*/ 32877 w 224160"/>
                <a:gd name="connsiteY5" fmla="*/ 152 h 160848"/>
                <a:gd name="connsiteX6" fmla="*/ 114792 w 224160"/>
                <a:gd name="connsiteY6" fmla="*/ 152 h 16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160" h="160848">
                  <a:moveTo>
                    <a:pt x="114792" y="152"/>
                  </a:moveTo>
                  <a:cubicBezTo>
                    <a:pt x="227187" y="152"/>
                    <a:pt x="226234" y="152"/>
                    <a:pt x="223377" y="113500"/>
                  </a:cubicBezTo>
                  <a:cubicBezTo>
                    <a:pt x="222424" y="138265"/>
                    <a:pt x="216709" y="148742"/>
                    <a:pt x="190039" y="152552"/>
                  </a:cubicBezTo>
                  <a:cubicBezTo>
                    <a:pt x="135747" y="160172"/>
                    <a:pt x="79549" y="167792"/>
                    <a:pt x="30019" y="149695"/>
                  </a:cubicBezTo>
                  <a:cubicBezTo>
                    <a:pt x="-25226" y="130645"/>
                    <a:pt x="14779" y="73495"/>
                    <a:pt x="4302" y="35395"/>
                  </a:cubicBezTo>
                  <a:cubicBezTo>
                    <a:pt x="-1413" y="14440"/>
                    <a:pt x="5254" y="-1753"/>
                    <a:pt x="32877" y="152"/>
                  </a:cubicBezTo>
                  <a:cubicBezTo>
                    <a:pt x="60499" y="2057"/>
                    <a:pt x="88122" y="152"/>
                    <a:pt x="114792" y="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75F93D-32E7-4A7E-BD8A-2F3DF5EB6350}"/>
                </a:ext>
              </a:extLst>
            </p:cNvPr>
            <p:cNvSpPr/>
            <p:nvPr/>
          </p:nvSpPr>
          <p:spPr>
            <a:xfrm>
              <a:off x="2099776" y="2396615"/>
              <a:ext cx="191362" cy="357552"/>
            </a:xfrm>
            <a:custGeom>
              <a:avLst/>
              <a:gdLst>
                <a:gd name="connsiteX0" fmla="*/ 245138 w 246773"/>
                <a:gd name="connsiteY0" fmla="*/ 392430 h 461085"/>
                <a:gd name="connsiteX1" fmla="*/ 246090 w 246773"/>
                <a:gd name="connsiteY1" fmla="*/ 98107 h 461085"/>
                <a:gd name="connsiteX2" fmla="*/ 147030 w 246773"/>
                <a:gd name="connsiteY2" fmla="*/ 0 h 461085"/>
                <a:gd name="connsiteX3" fmla="*/ 34635 w 246773"/>
                <a:gd name="connsiteY3" fmla="*/ 109538 h 461085"/>
                <a:gd name="connsiteX4" fmla="*/ 34635 w 246773"/>
                <a:gd name="connsiteY4" fmla="*/ 109538 h 461085"/>
                <a:gd name="connsiteX5" fmla="*/ 345 w 246773"/>
                <a:gd name="connsiteY5" fmla="*/ 438150 h 461085"/>
                <a:gd name="connsiteX6" fmla="*/ 24158 w 246773"/>
                <a:gd name="connsiteY6" fmla="*/ 460057 h 461085"/>
                <a:gd name="connsiteX7" fmla="*/ 228945 w 246773"/>
                <a:gd name="connsiteY7" fmla="*/ 427673 h 461085"/>
                <a:gd name="connsiteX8" fmla="*/ 245138 w 246773"/>
                <a:gd name="connsiteY8" fmla="*/ 392430 h 46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73" h="461085">
                  <a:moveTo>
                    <a:pt x="245138" y="392430"/>
                  </a:moveTo>
                  <a:cubicBezTo>
                    <a:pt x="246090" y="294323"/>
                    <a:pt x="246090" y="196215"/>
                    <a:pt x="246090" y="98107"/>
                  </a:cubicBezTo>
                  <a:cubicBezTo>
                    <a:pt x="246090" y="0"/>
                    <a:pt x="246090" y="0"/>
                    <a:pt x="147030" y="0"/>
                  </a:cubicBezTo>
                  <a:cubicBezTo>
                    <a:pt x="37493" y="0"/>
                    <a:pt x="37493" y="0"/>
                    <a:pt x="34635" y="109538"/>
                  </a:cubicBezTo>
                  <a:lnTo>
                    <a:pt x="34635" y="109538"/>
                  </a:lnTo>
                  <a:cubicBezTo>
                    <a:pt x="23205" y="219075"/>
                    <a:pt x="12728" y="328613"/>
                    <a:pt x="345" y="438150"/>
                  </a:cubicBezTo>
                  <a:cubicBezTo>
                    <a:pt x="-1560" y="457200"/>
                    <a:pt x="4155" y="463867"/>
                    <a:pt x="24158" y="460057"/>
                  </a:cubicBezTo>
                  <a:cubicBezTo>
                    <a:pt x="92738" y="448628"/>
                    <a:pt x="161318" y="438150"/>
                    <a:pt x="228945" y="427673"/>
                  </a:cubicBezTo>
                  <a:cubicBezTo>
                    <a:pt x="255615" y="426720"/>
                    <a:pt x="244185" y="404813"/>
                    <a:pt x="245138" y="39243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5F3EC2-7CC2-4E5F-B707-3495B35506F9}"/>
                </a:ext>
              </a:extLst>
            </p:cNvPr>
            <p:cNvSpPr/>
            <p:nvPr/>
          </p:nvSpPr>
          <p:spPr>
            <a:xfrm>
              <a:off x="1286695" y="2744506"/>
              <a:ext cx="96815" cy="290280"/>
            </a:xfrm>
            <a:custGeom>
              <a:avLst/>
              <a:gdLst>
                <a:gd name="connsiteX0" fmla="*/ 83588 w 96815"/>
                <a:gd name="connsiteY0" fmla="*/ 203122 h 290280"/>
                <a:gd name="connsiteX1" fmla="*/ 96144 w 96815"/>
                <a:gd name="connsiteY1" fmla="*/ 217156 h 290280"/>
                <a:gd name="connsiteX2" fmla="*/ 85803 w 96815"/>
                <a:gd name="connsiteY2" fmla="*/ 290280 h 290280"/>
                <a:gd name="connsiteX3" fmla="*/ 73247 w 96815"/>
                <a:gd name="connsiteY3" fmla="*/ 218634 h 290280"/>
                <a:gd name="connsiteX4" fmla="*/ 83588 w 96815"/>
                <a:gd name="connsiteY4" fmla="*/ 203122 h 290280"/>
                <a:gd name="connsiteX5" fmla="*/ 17851 w 96815"/>
                <a:gd name="connsiteY5" fmla="*/ 203122 h 290280"/>
                <a:gd name="connsiteX6" fmla="*/ 28930 w 96815"/>
                <a:gd name="connsiteY6" fmla="*/ 219372 h 290280"/>
                <a:gd name="connsiteX7" fmla="*/ 17112 w 96815"/>
                <a:gd name="connsiteY7" fmla="*/ 286586 h 290280"/>
                <a:gd name="connsiteX8" fmla="*/ 5294 w 96815"/>
                <a:gd name="connsiteY8" fmla="*/ 220849 h 290280"/>
                <a:gd name="connsiteX9" fmla="*/ 17851 w 96815"/>
                <a:gd name="connsiteY9" fmla="*/ 203122 h 290280"/>
                <a:gd name="connsiteX10" fmla="*/ 82850 w 96815"/>
                <a:gd name="connsiteY10" fmla="*/ 739 h 290280"/>
                <a:gd name="connsiteX11" fmla="*/ 96145 w 96815"/>
                <a:gd name="connsiteY11" fmla="*/ 53920 h 290280"/>
                <a:gd name="connsiteX12" fmla="*/ 82850 w 96815"/>
                <a:gd name="connsiteY12" fmla="*/ 71647 h 290280"/>
                <a:gd name="connsiteX13" fmla="*/ 68077 w 96815"/>
                <a:gd name="connsiteY13" fmla="*/ 55397 h 290280"/>
                <a:gd name="connsiteX14" fmla="*/ 82850 w 96815"/>
                <a:gd name="connsiteY14" fmla="*/ 739 h 290280"/>
                <a:gd name="connsiteX15" fmla="*/ 14896 w 96815"/>
                <a:gd name="connsiteY15" fmla="*/ 0 h 290280"/>
                <a:gd name="connsiteX16" fmla="*/ 28930 w 96815"/>
                <a:gd name="connsiteY16" fmla="*/ 56874 h 290280"/>
                <a:gd name="connsiteX17" fmla="*/ 15635 w 96815"/>
                <a:gd name="connsiteY17" fmla="*/ 74601 h 290280"/>
                <a:gd name="connsiteX18" fmla="*/ 124 w 96815"/>
                <a:gd name="connsiteY18" fmla="*/ 54658 h 290280"/>
                <a:gd name="connsiteX19" fmla="*/ 14896 w 96815"/>
                <a:gd name="connsiteY19" fmla="*/ 0 h 29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815" h="290280">
                  <a:moveTo>
                    <a:pt x="83588" y="203122"/>
                  </a:moveTo>
                  <a:cubicBezTo>
                    <a:pt x="93190" y="202383"/>
                    <a:pt x="95406" y="209770"/>
                    <a:pt x="96144" y="217156"/>
                  </a:cubicBezTo>
                  <a:cubicBezTo>
                    <a:pt x="97622" y="240053"/>
                    <a:pt x="97622" y="262951"/>
                    <a:pt x="85803" y="290280"/>
                  </a:cubicBezTo>
                  <a:cubicBezTo>
                    <a:pt x="72508" y="262212"/>
                    <a:pt x="72508" y="240793"/>
                    <a:pt x="73247" y="218634"/>
                  </a:cubicBezTo>
                  <a:cubicBezTo>
                    <a:pt x="73247" y="211248"/>
                    <a:pt x="73985" y="203122"/>
                    <a:pt x="83588" y="203122"/>
                  </a:cubicBezTo>
                  <a:close/>
                  <a:moveTo>
                    <a:pt x="17851" y="203122"/>
                  </a:moveTo>
                  <a:cubicBezTo>
                    <a:pt x="27453" y="203861"/>
                    <a:pt x="28930" y="211986"/>
                    <a:pt x="28930" y="219372"/>
                  </a:cubicBezTo>
                  <a:cubicBezTo>
                    <a:pt x="28930" y="241531"/>
                    <a:pt x="32624" y="265167"/>
                    <a:pt x="17112" y="286586"/>
                  </a:cubicBezTo>
                  <a:cubicBezTo>
                    <a:pt x="3078" y="264428"/>
                    <a:pt x="6033" y="242269"/>
                    <a:pt x="5294" y="220849"/>
                  </a:cubicBezTo>
                  <a:cubicBezTo>
                    <a:pt x="5294" y="211986"/>
                    <a:pt x="5294" y="202383"/>
                    <a:pt x="17851" y="203122"/>
                  </a:cubicBezTo>
                  <a:close/>
                  <a:moveTo>
                    <a:pt x="82850" y="739"/>
                  </a:moveTo>
                  <a:cubicBezTo>
                    <a:pt x="96883" y="19943"/>
                    <a:pt x="95407" y="36932"/>
                    <a:pt x="96145" y="53920"/>
                  </a:cubicBezTo>
                  <a:cubicBezTo>
                    <a:pt x="96145" y="62783"/>
                    <a:pt x="94668" y="71647"/>
                    <a:pt x="82850" y="71647"/>
                  </a:cubicBezTo>
                  <a:cubicBezTo>
                    <a:pt x="71032" y="72386"/>
                    <a:pt x="68077" y="64260"/>
                    <a:pt x="68077" y="55397"/>
                  </a:cubicBezTo>
                  <a:cubicBezTo>
                    <a:pt x="69554" y="36932"/>
                    <a:pt x="69554" y="18466"/>
                    <a:pt x="82850" y="739"/>
                  </a:cubicBezTo>
                  <a:close/>
                  <a:moveTo>
                    <a:pt x="14896" y="0"/>
                  </a:moveTo>
                  <a:cubicBezTo>
                    <a:pt x="30407" y="19943"/>
                    <a:pt x="28930" y="39148"/>
                    <a:pt x="28930" y="56874"/>
                  </a:cubicBezTo>
                  <a:cubicBezTo>
                    <a:pt x="28930" y="65738"/>
                    <a:pt x="27453" y="74601"/>
                    <a:pt x="15635" y="74601"/>
                  </a:cubicBezTo>
                  <a:cubicBezTo>
                    <a:pt x="1601" y="75340"/>
                    <a:pt x="-615" y="65738"/>
                    <a:pt x="124" y="54658"/>
                  </a:cubicBezTo>
                  <a:cubicBezTo>
                    <a:pt x="124" y="36931"/>
                    <a:pt x="1601" y="19204"/>
                    <a:pt x="1489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56B253-1B9A-4D5A-8ECA-3FCF1F94DFDA}"/>
                </a:ext>
              </a:extLst>
            </p:cNvPr>
            <p:cNvSpPr/>
            <p:nvPr/>
          </p:nvSpPr>
          <p:spPr>
            <a:xfrm>
              <a:off x="2108168" y="2874772"/>
              <a:ext cx="581662" cy="107501"/>
            </a:xfrm>
            <a:custGeom>
              <a:avLst/>
              <a:gdLst>
                <a:gd name="connsiteX0" fmla="*/ 0 w 750088"/>
                <a:gd name="connsiteY0" fmla="*/ 52995 h 138629"/>
                <a:gd name="connsiteX1" fmla="*/ 581978 w 750088"/>
                <a:gd name="connsiteY1" fmla="*/ 1560 h 138629"/>
                <a:gd name="connsiteX2" fmla="*/ 714375 w 750088"/>
                <a:gd name="connsiteY2" fmla="*/ 34898 h 138629"/>
                <a:gd name="connsiteX3" fmla="*/ 749618 w 750088"/>
                <a:gd name="connsiteY3" fmla="*/ 86333 h 138629"/>
                <a:gd name="connsiteX4" fmla="*/ 703898 w 750088"/>
                <a:gd name="connsiteY4" fmla="*/ 123480 h 138629"/>
                <a:gd name="connsiteX5" fmla="*/ 491490 w 750088"/>
                <a:gd name="connsiteY5" fmla="*/ 133005 h 138629"/>
                <a:gd name="connsiteX6" fmla="*/ 0 w 750088"/>
                <a:gd name="connsiteY6" fmla="*/ 52995 h 13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0088" h="138629">
                  <a:moveTo>
                    <a:pt x="0" y="52995"/>
                  </a:moveTo>
                  <a:cubicBezTo>
                    <a:pt x="193357" y="28230"/>
                    <a:pt x="385762" y="-7965"/>
                    <a:pt x="581978" y="1560"/>
                  </a:cubicBezTo>
                  <a:cubicBezTo>
                    <a:pt x="627698" y="3465"/>
                    <a:pt x="673418" y="10133"/>
                    <a:pt x="714375" y="34898"/>
                  </a:cubicBezTo>
                  <a:cubicBezTo>
                    <a:pt x="733425" y="46328"/>
                    <a:pt x="753428" y="60615"/>
                    <a:pt x="749618" y="86333"/>
                  </a:cubicBezTo>
                  <a:cubicBezTo>
                    <a:pt x="745807" y="110145"/>
                    <a:pt x="723900" y="116813"/>
                    <a:pt x="703898" y="123480"/>
                  </a:cubicBezTo>
                  <a:cubicBezTo>
                    <a:pt x="634365" y="145388"/>
                    <a:pt x="561975" y="138720"/>
                    <a:pt x="491490" y="133005"/>
                  </a:cubicBezTo>
                  <a:cubicBezTo>
                    <a:pt x="324803" y="121575"/>
                    <a:pt x="161925" y="90143"/>
                    <a:pt x="0" y="529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C0125F-C95E-4200-A67C-FD22E98BEDF4}"/>
                </a:ext>
              </a:extLst>
            </p:cNvPr>
            <p:cNvSpPr/>
            <p:nvPr/>
          </p:nvSpPr>
          <p:spPr>
            <a:xfrm>
              <a:off x="1258652" y="2288746"/>
              <a:ext cx="2261961" cy="1021546"/>
            </a:xfrm>
            <a:custGeom>
              <a:avLst/>
              <a:gdLst>
                <a:gd name="connsiteX0" fmla="*/ 2891918 w 2916937"/>
                <a:gd name="connsiteY0" fmla="*/ 358178 h 1317345"/>
                <a:gd name="connsiteX1" fmla="*/ 2257553 w 2916937"/>
                <a:gd name="connsiteY1" fmla="*/ 447713 h 1317345"/>
                <a:gd name="connsiteX2" fmla="*/ 2155636 w 2916937"/>
                <a:gd name="connsiteY2" fmla="*/ 418185 h 1317345"/>
                <a:gd name="connsiteX3" fmla="*/ 1657478 w 2916937"/>
                <a:gd name="connsiteY3" fmla="*/ 32423 h 1317345"/>
                <a:gd name="connsiteX4" fmla="*/ 1568896 w 2916937"/>
                <a:gd name="connsiteY4" fmla="*/ 5753 h 1317345"/>
                <a:gd name="connsiteX5" fmla="*/ 1179323 w 2916937"/>
                <a:gd name="connsiteY5" fmla="*/ 38 h 1317345"/>
                <a:gd name="connsiteX6" fmla="*/ 1086931 w 2916937"/>
                <a:gd name="connsiteY6" fmla="*/ 32423 h 1317345"/>
                <a:gd name="connsiteX7" fmla="*/ 1074548 w 2916937"/>
                <a:gd name="connsiteY7" fmla="*/ 83858 h 1317345"/>
                <a:gd name="connsiteX8" fmla="*/ 1103123 w 2916937"/>
                <a:gd name="connsiteY8" fmla="*/ 106718 h 1317345"/>
                <a:gd name="connsiteX9" fmla="*/ 1310768 w 2916937"/>
                <a:gd name="connsiteY9" fmla="*/ 117195 h 1317345"/>
                <a:gd name="connsiteX10" fmla="*/ 1351726 w 2916937"/>
                <a:gd name="connsiteY10" fmla="*/ 158153 h 1317345"/>
                <a:gd name="connsiteX11" fmla="*/ 1351726 w 2916937"/>
                <a:gd name="connsiteY11" fmla="*/ 543916 h 1317345"/>
                <a:gd name="connsiteX12" fmla="*/ 1313626 w 2916937"/>
                <a:gd name="connsiteY12" fmla="*/ 590588 h 1317345"/>
                <a:gd name="connsiteX13" fmla="*/ 1048831 w 2916937"/>
                <a:gd name="connsiteY13" fmla="*/ 638213 h 1317345"/>
                <a:gd name="connsiteX14" fmla="*/ 503048 w 2916937"/>
                <a:gd name="connsiteY14" fmla="*/ 710603 h 1317345"/>
                <a:gd name="connsiteX15" fmla="*/ 146813 w 2916937"/>
                <a:gd name="connsiteY15" fmla="*/ 725843 h 1317345"/>
                <a:gd name="connsiteX16" fmla="*/ 146813 w 2916937"/>
                <a:gd name="connsiteY16" fmla="*/ 725843 h 1317345"/>
                <a:gd name="connsiteX17" fmla="*/ 146813 w 2916937"/>
                <a:gd name="connsiteY17" fmla="*/ 725843 h 1317345"/>
                <a:gd name="connsiteX18" fmla="*/ 28703 w 2916937"/>
                <a:gd name="connsiteY18" fmla="*/ 726795 h 1317345"/>
                <a:gd name="connsiteX19" fmla="*/ 128 w 2916937"/>
                <a:gd name="connsiteY19" fmla="*/ 768705 h 1317345"/>
                <a:gd name="connsiteX20" fmla="*/ 30608 w 2916937"/>
                <a:gd name="connsiteY20" fmla="*/ 803948 h 1317345"/>
                <a:gd name="connsiteX21" fmla="*/ 433515 w 2916937"/>
                <a:gd name="connsiteY21" fmla="*/ 804901 h 1317345"/>
                <a:gd name="connsiteX22" fmla="*/ 433515 w 2916937"/>
                <a:gd name="connsiteY22" fmla="*/ 804901 h 1317345"/>
                <a:gd name="connsiteX23" fmla="*/ 556388 w 2916937"/>
                <a:gd name="connsiteY23" fmla="*/ 838238 h 1317345"/>
                <a:gd name="connsiteX24" fmla="*/ 1055498 w 2916937"/>
                <a:gd name="connsiteY24" fmla="*/ 964921 h 1317345"/>
                <a:gd name="connsiteX25" fmla="*/ 1292671 w 2916937"/>
                <a:gd name="connsiteY25" fmla="*/ 965873 h 1317345"/>
                <a:gd name="connsiteX26" fmla="*/ 1292671 w 2916937"/>
                <a:gd name="connsiteY26" fmla="*/ 965873 h 1317345"/>
                <a:gd name="connsiteX27" fmla="*/ 1292671 w 2916937"/>
                <a:gd name="connsiteY27" fmla="*/ 965873 h 1317345"/>
                <a:gd name="connsiteX28" fmla="*/ 1303148 w 2916937"/>
                <a:gd name="connsiteY28" fmla="*/ 1048740 h 1317345"/>
                <a:gd name="connsiteX29" fmla="*/ 1194563 w 2916937"/>
                <a:gd name="connsiteY29" fmla="*/ 1166851 h 1317345"/>
                <a:gd name="connsiteX30" fmla="*/ 1188848 w 2916937"/>
                <a:gd name="connsiteY30" fmla="*/ 1172565 h 1317345"/>
                <a:gd name="connsiteX31" fmla="*/ 1433640 w 2916937"/>
                <a:gd name="connsiteY31" fmla="*/ 1202093 h 1317345"/>
                <a:gd name="connsiteX32" fmla="*/ 1510793 w 2916937"/>
                <a:gd name="connsiteY32" fmla="*/ 1091603 h 1317345"/>
                <a:gd name="connsiteX33" fmla="*/ 1576515 w 2916937"/>
                <a:gd name="connsiteY33" fmla="*/ 1041121 h 1317345"/>
                <a:gd name="connsiteX34" fmla="*/ 1608901 w 2916937"/>
                <a:gd name="connsiteY34" fmla="*/ 1048740 h 1317345"/>
                <a:gd name="connsiteX35" fmla="*/ 2903348 w 2916937"/>
                <a:gd name="connsiteY35" fmla="*/ 1317346 h 1317345"/>
                <a:gd name="connsiteX36" fmla="*/ 2914778 w 2916937"/>
                <a:gd name="connsiteY36" fmla="*/ 1270673 h 1317345"/>
                <a:gd name="connsiteX37" fmla="*/ 2914778 w 2916937"/>
                <a:gd name="connsiteY37" fmla="*/ 399135 h 1317345"/>
                <a:gd name="connsiteX38" fmla="*/ 2891918 w 2916937"/>
                <a:gd name="connsiteY38" fmla="*/ 358178 h 1317345"/>
                <a:gd name="connsiteX39" fmla="*/ 1888935 w 2916937"/>
                <a:gd name="connsiteY39" fmla="*/ 843001 h 1317345"/>
                <a:gd name="connsiteX40" fmla="*/ 1769873 w 2916937"/>
                <a:gd name="connsiteY40" fmla="*/ 927773 h 1317345"/>
                <a:gd name="connsiteX41" fmla="*/ 1390778 w 2916937"/>
                <a:gd name="connsiteY41" fmla="*/ 907771 h 1317345"/>
                <a:gd name="connsiteX42" fmla="*/ 951676 w 2916937"/>
                <a:gd name="connsiteY42" fmla="*/ 824903 h 1317345"/>
                <a:gd name="connsiteX43" fmla="*/ 918338 w 2916937"/>
                <a:gd name="connsiteY43" fmla="*/ 799185 h 1317345"/>
                <a:gd name="connsiteX44" fmla="*/ 950723 w 2916937"/>
                <a:gd name="connsiteY44" fmla="*/ 778230 h 1317345"/>
                <a:gd name="connsiteX45" fmla="*/ 1594613 w 2916937"/>
                <a:gd name="connsiteY45" fmla="*/ 715366 h 1317345"/>
                <a:gd name="connsiteX46" fmla="*/ 1787971 w 2916937"/>
                <a:gd name="connsiteY46" fmla="*/ 736320 h 1317345"/>
                <a:gd name="connsiteX47" fmla="*/ 1888935 w 2916937"/>
                <a:gd name="connsiteY47" fmla="*/ 843001 h 131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916937" h="1317345">
                  <a:moveTo>
                    <a:pt x="2891918" y="358178"/>
                  </a:moveTo>
                  <a:cubicBezTo>
                    <a:pt x="2678558" y="379133"/>
                    <a:pt x="2467103" y="406755"/>
                    <a:pt x="2257553" y="447713"/>
                  </a:cubicBezTo>
                  <a:cubicBezTo>
                    <a:pt x="2215643" y="456285"/>
                    <a:pt x="2186116" y="448665"/>
                    <a:pt x="2155636" y="418185"/>
                  </a:cubicBezTo>
                  <a:cubicBezTo>
                    <a:pt x="2006093" y="268643"/>
                    <a:pt x="1845121" y="134340"/>
                    <a:pt x="1657478" y="32423"/>
                  </a:cubicBezTo>
                  <a:cubicBezTo>
                    <a:pt x="1628903" y="17183"/>
                    <a:pt x="1601281" y="5753"/>
                    <a:pt x="1568896" y="5753"/>
                  </a:cubicBezTo>
                  <a:cubicBezTo>
                    <a:pt x="1438403" y="4800"/>
                    <a:pt x="1308863" y="3848"/>
                    <a:pt x="1179323" y="38"/>
                  </a:cubicBezTo>
                  <a:cubicBezTo>
                    <a:pt x="1143128" y="-915"/>
                    <a:pt x="1115506" y="16230"/>
                    <a:pt x="1086931" y="32423"/>
                  </a:cubicBezTo>
                  <a:cubicBezTo>
                    <a:pt x="1065023" y="43853"/>
                    <a:pt x="1076453" y="66713"/>
                    <a:pt x="1074548" y="83858"/>
                  </a:cubicBezTo>
                  <a:cubicBezTo>
                    <a:pt x="1072643" y="104813"/>
                    <a:pt x="1089788" y="102908"/>
                    <a:pt x="1103123" y="106718"/>
                  </a:cubicBezTo>
                  <a:cubicBezTo>
                    <a:pt x="1171703" y="129578"/>
                    <a:pt x="1241235" y="115290"/>
                    <a:pt x="1310768" y="117195"/>
                  </a:cubicBezTo>
                  <a:cubicBezTo>
                    <a:pt x="1342201" y="118148"/>
                    <a:pt x="1351726" y="127673"/>
                    <a:pt x="1351726" y="158153"/>
                  </a:cubicBezTo>
                  <a:cubicBezTo>
                    <a:pt x="1350773" y="286740"/>
                    <a:pt x="1350773" y="415328"/>
                    <a:pt x="1351726" y="543916"/>
                  </a:cubicBezTo>
                  <a:cubicBezTo>
                    <a:pt x="1351726" y="572491"/>
                    <a:pt x="1344106" y="585826"/>
                    <a:pt x="1313626" y="590588"/>
                  </a:cubicBezTo>
                  <a:cubicBezTo>
                    <a:pt x="1225043" y="605828"/>
                    <a:pt x="1137413" y="620116"/>
                    <a:pt x="1048831" y="638213"/>
                  </a:cubicBezTo>
                  <a:cubicBezTo>
                    <a:pt x="868808" y="674408"/>
                    <a:pt x="684976" y="689648"/>
                    <a:pt x="503048" y="710603"/>
                  </a:cubicBezTo>
                  <a:cubicBezTo>
                    <a:pt x="384938" y="723938"/>
                    <a:pt x="264923" y="711555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46813" y="725843"/>
                    <a:pt x="146813" y="725843"/>
                    <a:pt x="146813" y="725843"/>
                  </a:cubicBezTo>
                  <a:cubicBezTo>
                    <a:pt x="107760" y="726795"/>
                    <a:pt x="67755" y="727748"/>
                    <a:pt x="28703" y="726795"/>
                  </a:cubicBezTo>
                  <a:cubicBezTo>
                    <a:pt x="-4635" y="725843"/>
                    <a:pt x="1080" y="748703"/>
                    <a:pt x="128" y="768705"/>
                  </a:cubicBezTo>
                  <a:cubicBezTo>
                    <a:pt x="-825" y="790613"/>
                    <a:pt x="2985" y="803948"/>
                    <a:pt x="30608" y="803948"/>
                  </a:cubicBezTo>
                  <a:cubicBezTo>
                    <a:pt x="164910" y="802996"/>
                    <a:pt x="299213" y="804901"/>
                    <a:pt x="433515" y="804901"/>
                  </a:cubicBezTo>
                  <a:lnTo>
                    <a:pt x="433515" y="804901"/>
                  </a:lnTo>
                  <a:cubicBezTo>
                    <a:pt x="474473" y="816330"/>
                    <a:pt x="515430" y="827760"/>
                    <a:pt x="556388" y="838238"/>
                  </a:cubicBezTo>
                  <a:cubicBezTo>
                    <a:pt x="723076" y="881101"/>
                    <a:pt x="888810" y="923010"/>
                    <a:pt x="1055498" y="964921"/>
                  </a:cubicBezTo>
                  <a:cubicBezTo>
                    <a:pt x="1134556" y="964921"/>
                    <a:pt x="1213613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292671" y="965873"/>
                    <a:pt x="1292671" y="965873"/>
                    <a:pt x="1292671" y="965873"/>
                  </a:cubicBezTo>
                  <a:cubicBezTo>
                    <a:pt x="1313626" y="990638"/>
                    <a:pt x="1303148" y="1021118"/>
                    <a:pt x="1303148" y="1048740"/>
                  </a:cubicBezTo>
                  <a:cubicBezTo>
                    <a:pt x="1304101" y="1157326"/>
                    <a:pt x="1304101" y="1157326"/>
                    <a:pt x="1194563" y="1166851"/>
                  </a:cubicBezTo>
                  <a:cubicBezTo>
                    <a:pt x="1192658" y="1166851"/>
                    <a:pt x="1190753" y="1170660"/>
                    <a:pt x="1188848" y="1172565"/>
                  </a:cubicBezTo>
                  <a:cubicBezTo>
                    <a:pt x="1256476" y="1225906"/>
                    <a:pt x="1362203" y="1239240"/>
                    <a:pt x="1433640" y="1202093"/>
                  </a:cubicBezTo>
                  <a:cubicBezTo>
                    <a:pt x="1478408" y="1179233"/>
                    <a:pt x="1509840" y="1144943"/>
                    <a:pt x="1510793" y="1091603"/>
                  </a:cubicBezTo>
                  <a:cubicBezTo>
                    <a:pt x="1511746" y="1024928"/>
                    <a:pt x="1510793" y="1024928"/>
                    <a:pt x="1576515" y="1041121"/>
                  </a:cubicBezTo>
                  <a:cubicBezTo>
                    <a:pt x="1586993" y="1043978"/>
                    <a:pt x="1598423" y="1045883"/>
                    <a:pt x="1608901" y="1048740"/>
                  </a:cubicBezTo>
                  <a:cubicBezTo>
                    <a:pt x="1835596" y="1105890"/>
                    <a:pt x="2737613" y="1287818"/>
                    <a:pt x="2903348" y="1317346"/>
                  </a:cubicBezTo>
                  <a:cubicBezTo>
                    <a:pt x="2924303" y="1305915"/>
                    <a:pt x="2914778" y="1285913"/>
                    <a:pt x="2914778" y="1270673"/>
                  </a:cubicBezTo>
                  <a:cubicBezTo>
                    <a:pt x="2915731" y="1172565"/>
                    <a:pt x="2915731" y="591541"/>
                    <a:pt x="2914778" y="399135"/>
                  </a:cubicBezTo>
                  <a:cubicBezTo>
                    <a:pt x="2912873" y="384848"/>
                    <a:pt x="2927161" y="357226"/>
                    <a:pt x="2891918" y="358178"/>
                  </a:cubicBezTo>
                  <a:close/>
                  <a:moveTo>
                    <a:pt x="1888935" y="843001"/>
                  </a:moveTo>
                  <a:cubicBezTo>
                    <a:pt x="1885126" y="883958"/>
                    <a:pt x="1836548" y="920153"/>
                    <a:pt x="1769873" y="927773"/>
                  </a:cubicBezTo>
                  <a:cubicBezTo>
                    <a:pt x="1642238" y="942060"/>
                    <a:pt x="1516508" y="925868"/>
                    <a:pt x="1390778" y="907771"/>
                  </a:cubicBezTo>
                  <a:cubicBezTo>
                    <a:pt x="1243140" y="885863"/>
                    <a:pt x="1097408" y="857288"/>
                    <a:pt x="951676" y="824903"/>
                  </a:cubicBezTo>
                  <a:cubicBezTo>
                    <a:pt x="935483" y="821093"/>
                    <a:pt x="916433" y="820140"/>
                    <a:pt x="918338" y="799185"/>
                  </a:cubicBezTo>
                  <a:cubicBezTo>
                    <a:pt x="919291" y="782040"/>
                    <a:pt x="936435" y="779183"/>
                    <a:pt x="950723" y="778230"/>
                  </a:cubicBezTo>
                  <a:cubicBezTo>
                    <a:pt x="1165988" y="762991"/>
                    <a:pt x="1378396" y="720128"/>
                    <a:pt x="1594613" y="715366"/>
                  </a:cubicBezTo>
                  <a:cubicBezTo>
                    <a:pt x="1659383" y="716318"/>
                    <a:pt x="1725106" y="714413"/>
                    <a:pt x="1787971" y="736320"/>
                  </a:cubicBezTo>
                  <a:cubicBezTo>
                    <a:pt x="1847026" y="756323"/>
                    <a:pt x="1892746" y="802996"/>
                    <a:pt x="1888935" y="8430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5985E-12FB-404C-9F5A-08D17F414A71}"/>
                </a:ext>
              </a:extLst>
            </p:cNvPr>
            <p:cNvSpPr/>
            <p:nvPr/>
          </p:nvSpPr>
          <p:spPr>
            <a:xfrm>
              <a:off x="8702599" y="2604906"/>
              <a:ext cx="1945767" cy="919586"/>
            </a:xfrm>
            <a:custGeom>
              <a:avLst/>
              <a:gdLst>
                <a:gd name="connsiteX0" fmla="*/ 2502218 w 2509185"/>
                <a:gd name="connsiteY0" fmla="*/ 568643 h 1185862"/>
                <a:gd name="connsiteX1" fmla="*/ 2335530 w 2509185"/>
                <a:gd name="connsiteY1" fmla="*/ 173355 h 1185862"/>
                <a:gd name="connsiteX2" fmla="*/ 1931670 w 2509185"/>
                <a:gd name="connsiteY2" fmla="*/ 17145 h 1185862"/>
                <a:gd name="connsiteX3" fmla="*/ 1738312 w 2509185"/>
                <a:gd name="connsiteY3" fmla="*/ 2858 h 1185862"/>
                <a:gd name="connsiteX4" fmla="*/ 48577 w 2509185"/>
                <a:gd name="connsiteY4" fmla="*/ 0 h 1185862"/>
                <a:gd name="connsiteX5" fmla="*/ 0 w 2509185"/>
                <a:gd name="connsiteY5" fmla="*/ 48577 h 1185862"/>
                <a:gd name="connsiteX6" fmla="*/ 0 w 2509185"/>
                <a:gd name="connsiteY6" fmla="*/ 1133475 h 1185862"/>
                <a:gd name="connsiteX7" fmla="*/ 44768 w 2509185"/>
                <a:gd name="connsiteY7" fmla="*/ 1180148 h 1185862"/>
                <a:gd name="connsiteX8" fmla="*/ 996315 w 2509185"/>
                <a:gd name="connsiteY8" fmla="*/ 1183958 h 1185862"/>
                <a:gd name="connsiteX9" fmla="*/ 1959293 w 2509185"/>
                <a:gd name="connsiteY9" fmla="*/ 1185863 h 1185862"/>
                <a:gd name="connsiteX10" fmla="*/ 2053590 w 2509185"/>
                <a:gd name="connsiteY10" fmla="*/ 1176338 h 1185862"/>
                <a:gd name="connsiteX11" fmla="*/ 2373630 w 2509185"/>
                <a:gd name="connsiteY11" fmla="*/ 994410 h 1185862"/>
                <a:gd name="connsiteX12" fmla="*/ 2500312 w 2509185"/>
                <a:gd name="connsiteY12" fmla="*/ 729615 h 1185862"/>
                <a:gd name="connsiteX13" fmla="*/ 2502218 w 2509185"/>
                <a:gd name="connsiteY13" fmla="*/ 568643 h 118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9185" h="1185862">
                  <a:moveTo>
                    <a:pt x="2502218" y="568643"/>
                  </a:moveTo>
                  <a:cubicBezTo>
                    <a:pt x="2492693" y="417195"/>
                    <a:pt x="2451735" y="278130"/>
                    <a:pt x="2335530" y="173355"/>
                  </a:cubicBezTo>
                  <a:cubicBezTo>
                    <a:pt x="2221230" y="70485"/>
                    <a:pt x="2079307" y="34290"/>
                    <a:pt x="1931670" y="17145"/>
                  </a:cubicBezTo>
                  <a:cubicBezTo>
                    <a:pt x="1866899" y="12383"/>
                    <a:pt x="1803082" y="2858"/>
                    <a:pt x="1738312" y="2858"/>
                  </a:cubicBezTo>
                  <a:cubicBezTo>
                    <a:pt x="1175385" y="952"/>
                    <a:pt x="611505" y="952"/>
                    <a:pt x="48577" y="0"/>
                  </a:cubicBezTo>
                  <a:cubicBezTo>
                    <a:pt x="11430" y="0"/>
                    <a:pt x="0" y="10477"/>
                    <a:pt x="0" y="48577"/>
                  </a:cubicBezTo>
                  <a:cubicBezTo>
                    <a:pt x="952" y="410528"/>
                    <a:pt x="952" y="772478"/>
                    <a:pt x="0" y="1133475"/>
                  </a:cubicBezTo>
                  <a:cubicBezTo>
                    <a:pt x="0" y="1167765"/>
                    <a:pt x="8572" y="1180148"/>
                    <a:pt x="44768" y="1180148"/>
                  </a:cubicBezTo>
                  <a:cubicBezTo>
                    <a:pt x="361949" y="1180148"/>
                    <a:pt x="679132" y="1181100"/>
                    <a:pt x="996315" y="1183958"/>
                  </a:cubicBezTo>
                  <a:cubicBezTo>
                    <a:pt x="1016318" y="1183958"/>
                    <a:pt x="1684020" y="1184910"/>
                    <a:pt x="1959293" y="1185863"/>
                  </a:cubicBezTo>
                  <a:cubicBezTo>
                    <a:pt x="1990724" y="1185863"/>
                    <a:pt x="2022157" y="1183005"/>
                    <a:pt x="2053590" y="1176338"/>
                  </a:cubicBezTo>
                  <a:cubicBezTo>
                    <a:pt x="2182178" y="1153478"/>
                    <a:pt x="2286953" y="1088708"/>
                    <a:pt x="2373630" y="994410"/>
                  </a:cubicBezTo>
                  <a:cubicBezTo>
                    <a:pt x="2442210" y="919163"/>
                    <a:pt x="2490787" y="833438"/>
                    <a:pt x="2500312" y="729615"/>
                  </a:cubicBezTo>
                  <a:cubicBezTo>
                    <a:pt x="2514600" y="676275"/>
                    <a:pt x="2508885" y="621982"/>
                    <a:pt x="2502218" y="56864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F2D0314-0CDD-4F39-A40A-F0ED289CC1BC}"/>
                </a:ext>
              </a:extLst>
            </p:cNvPr>
            <p:cNvSpPr/>
            <p:nvPr/>
          </p:nvSpPr>
          <p:spPr>
            <a:xfrm>
              <a:off x="6693495" y="2150709"/>
              <a:ext cx="1874674" cy="414214"/>
            </a:xfrm>
            <a:custGeom>
              <a:avLst/>
              <a:gdLst>
                <a:gd name="connsiteX0" fmla="*/ 2417506 w 2417506"/>
                <a:gd name="connsiteY0" fmla="*/ 522942 h 534154"/>
                <a:gd name="connsiteX1" fmla="*/ 2416554 w 2417506"/>
                <a:gd name="connsiteY1" fmla="*/ 104794 h 534154"/>
                <a:gd name="connsiteX2" fmla="*/ 2379406 w 2417506"/>
                <a:gd name="connsiteY2" fmla="*/ 48597 h 534154"/>
                <a:gd name="connsiteX3" fmla="*/ 2353689 w 2417506"/>
                <a:gd name="connsiteY3" fmla="*/ 45739 h 534154"/>
                <a:gd name="connsiteX4" fmla="*/ 2353689 w 2417506"/>
                <a:gd name="connsiteY4" fmla="*/ 45739 h 534154"/>
                <a:gd name="connsiteX5" fmla="*/ 2297491 w 2417506"/>
                <a:gd name="connsiteY5" fmla="*/ 40977 h 534154"/>
                <a:gd name="connsiteX6" fmla="*/ 1883154 w 2417506"/>
                <a:gd name="connsiteY6" fmla="*/ 40977 h 534154"/>
                <a:gd name="connsiteX7" fmla="*/ 1824099 w 2417506"/>
                <a:gd name="connsiteY7" fmla="*/ 14307 h 534154"/>
                <a:gd name="connsiteX8" fmla="*/ 1791714 w 2417506"/>
                <a:gd name="connsiteY8" fmla="*/ 19 h 534154"/>
                <a:gd name="connsiteX9" fmla="*/ 1505964 w 2417506"/>
                <a:gd name="connsiteY9" fmla="*/ 19 h 534154"/>
                <a:gd name="connsiteX10" fmla="*/ 1470721 w 2417506"/>
                <a:gd name="connsiteY10" fmla="*/ 10497 h 534154"/>
                <a:gd name="connsiteX11" fmla="*/ 1384996 w 2417506"/>
                <a:gd name="connsiteY11" fmla="*/ 39072 h 534154"/>
                <a:gd name="connsiteX12" fmla="*/ 257236 w 2417506"/>
                <a:gd name="connsiteY12" fmla="*/ 39072 h 534154"/>
                <a:gd name="connsiteX13" fmla="*/ 197229 w 2417506"/>
                <a:gd name="connsiteY13" fmla="*/ 47644 h 534154"/>
                <a:gd name="connsiteX14" fmla="*/ 197229 w 2417506"/>
                <a:gd name="connsiteY14" fmla="*/ 47644 h 534154"/>
                <a:gd name="connsiteX15" fmla="*/ 22921 w 2417506"/>
                <a:gd name="connsiteY15" fmla="*/ 290532 h 534154"/>
                <a:gd name="connsiteX16" fmla="*/ 5776 w 2417506"/>
                <a:gd name="connsiteY16" fmla="*/ 374352 h 534154"/>
                <a:gd name="connsiteX17" fmla="*/ 39113 w 2417506"/>
                <a:gd name="connsiteY17" fmla="*/ 436264 h 534154"/>
                <a:gd name="connsiteX18" fmla="*/ 482979 w 2417506"/>
                <a:gd name="connsiteY18" fmla="*/ 530562 h 534154"/>
                <a:gd name="connsiteX19" fmla="*/ 2367976 w 2417506"/>
                <a:gd name="connsiteY19" fmla="*/ 532467 h 534154"/>
                <a:gd name="connsiteX20" fmla="*/ 2417506 w 2417506"/>
                <a:gd name="connsiteY20" fmla="*/ 522942 h 53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17506" h="534154">
                  <a:moveTo>
                    <a:pt x="2417506" y="522942"/>
                  </a:moveTo>
                  <a:cubicBezTo>
                    <a:pt x="2417506" y="383877"/>
                    <a:pt x="2416554" y="243859"/>
                    <a:pt x="2416554" y="104794"/>
                  </a:cubicBezTo>
                  <a:cubicBezTo>
                    <a:pt x="2417506" y="77172"/>
                    <a:pt x="2407981" y="57169"/>
                    <a:pt x="2379406" y="48597"/>
                  </a:cubicBezTo>
                  <a:cubicBezTo>
                    <a:pt x="2370833" y="47644"/>
                    <a:pt x="2362261" y="46692"/>
                    <a:pt x="2353689" y="45739"/>
                  </a:cubicBezTo>
                  <a:lnTo>
                    <a:pt x="2353689" y="45739"/>
                  </a:lnTo>
                  <a:cubicBezTo>
                    <a:pt x="2334639" y="43834"/>
                    <a:pt x="2315589" y="40977"/>
                    <a:pt x="2297491" y="40977"/>
                  </a:cubicBezTo>
                  <a:cubicBezTo>
                    <a:pt x="2159379" y="40977"/>
                    <a:pt x="2021266" y="40977"/>
                    <a:pt x="1883154" y="40977"/>
                  </a:cubicBezTo>
                  <a:cubicBezTo>
                    <a:pt x="1859341" y="40977"/>
                    <a:pt x="1834576" y="44787"/>
                    <a:pt x="1824099" y="14307"/>
                  </a:cubicBezTo>
                  <a:cubicBezTo>
                    <a:pt x="1819336" y="-933"/>
                    <a:pt x="1805049" y="19"/>
                    <a:pt x="1791714" y="19"/>
                  </a:cubicBezTo>
                  <a:cubicBezTo>
                    <a:pt x="1696464" y="19"/>
                    <a:pt x="1601214" y="19"/>
                    <a:pt x="1505964" y="19"/>
                  </a:cubicBezTo>
                  <a:cubicBezTo>
                    <a:pt x="1493581" y="19"/>
                    <a:pt x="1479294" y="-933"/>
                    <a:pt x="1470721" y="10497"/>
                  </a:cubicBezTo>
                  <a:cubicBezTo>
                    <a:pt x="1448814" y="40024"/>
                    <a:pt x="1417381" y="39072"/>
                    <a:pt x="1384996" y="39072"/>
                  </a:cubicBezTo>
                  <a:cubicBezTo>
                    <a:pt x="1008758" y="39072"/>
                    <a:pt x="633474" y="39072"/>
                    <a:pt x="257236" y="39072"/>
                  </a:cubicBezTo>
                  <a:cubicBezTo>
                    <a:pt x="237233" y="39072"/>
                    <a:pt x="215326" y="32404"/>
                    <a:pt x="197229" y="47644"/>
                  </a:cubicBezTo>
                  <a:lnTo>
                    <a:pt x="197229" y="47644"/>
                  </a:lnTo>
                  <a:cubicBezTo>
                    <a:pt x="104836" y="103842"/>
                    <a:pt x="41019" y="180994"/>
                    <a:pt x="22921" y="290532"/>
                  </a:cubicBezTo>
                  <a:cubicBezTo>
                    <a:pt x="18158" y="319107"/>
                    <a:pt x="16254" y="348634"/>
                    <a:pt x="5776" y="374352"/>
                  </a:cubicBezTo>
                  <a:cubicBezTo>
                    <a:pt x="-10417" y="412452"/>
                    <a:pt x="9586" y="423882"/>
                    <a:pt x="39113" y="436264"/>
                  </a:cubicBezTo>
                  <a:cubicBezTo>
                    <a:pt x="181036" y="498177"/>
                    <a:pt x="332483" y="529609"/>
                    <a:pt x="482979" y="530562"/>
                  </a:cubicBezTo>
                  <a:cubicBezTo>
                    <a:pt x="1111629" y="536277"/>
                    <a:pt x="1739326" y="533420"/>
                    <a:pt x="2367976" y="532467"/>
                  </a:cubicBezTo>
                  <a:cubicBezTo>
                    <a:pt x="2384169" y="532467"/>
                    <a:pt x="2403219" y="540087"/>
                    <a:pt x="2417506" y="52294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C31ADC-6752-4FA3-9433-86E405A374EA}"/>
                </a:ext>
              </a:extLst>
            </p:cNvPr>
            <p:cNvSpPr/>
            <p:nvPr/>
          </p:nvSpPr>
          <p:spPr>
            <a:xfrm>
              <a:off x="7044389" y="2587179"/>
              <a:ext cx="742365" cy="930666"/>
            </a:xfrm>
            <a:custGeom>
              <a:avLst/>
              <a:gdLst>
                <a:gd name="connsiteX0" fmla="*/ 912495 w 957325"/>
                <a:gd name="connsiteY0" fmla="*/ 0 h 1200150"/>
                <a:gd name="connsiteX1" fmla="*/ 46672 w 957325"/>
                <a:gd name="connsiteY1" fmla="*/ 0 h 1200150"/>
                <a:gd name="connsiteX2" fmla="*/ 0 w 957325"/>
                <a:gd name="connsiteY2" fmla="*/ 48578 h 1200150"/>
                <a:gd name="connsiteX3" fmla="*/ 0 w 957325"/>
                <a:gd name="connsiteY3" fmla="*/ 1147763 h 1200150"/>
                <a:gd name="connsiteX4" fmla="*/ 46672 w 957325"/>
                <a:gd name="connsiteY4" fmla="*/ 1197293 h 1200150"/>
                <a:gd name="connsiteX5" fmla="*/ 912495 w 957325"/>
                <a:gd name="connsiteY5" fmla="*/ 1200150 h 1200150"/>
                <a:gd name="connsiteX6" fmla="*/ 957263 w 957325"/>
                <a:gd name="connsiteY6" fmla="*/ 1154430 h 1200150"/>
                <a:gd name="connsiteX7" fmla="*/ 956310 w 957325"/>
                <a:gd name="connsiteY7" fmla="*/ 601980 h 1200150"/>
                <a:gd name="connsiteX8" fmla="*/ 957263 w 957325"/>
                <a:gd name="connsiteY8" fmla="*/ 44768 h 1200150"/>
                <a:gd name="connsiteX9" fmla="*/ 912495 w 957325"/>
                <a:gd name="connsiteY9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7325" h="1200150">
                  <a:moveTo>
                    <a:pt x="912495" y="0"/>
                  </a:moveTo>
                  <a:cubicBezTo>
                    <a:pt x="623888" y="1905"/>
                    <a:pt x="335280" y="1905"/>
                    <a:pt x="46672" y="0"/>
                  </a:cubicBezTo>
                  <a:cubicBezTo>
                    <a:pt x="7620" y="0"/>
                    <a:pt x="0" y="13335"/>
                    <a:pt x="0" y="48578"/>
                  </a:cubicBezTo>
                  <a:cubicBezTo>
                    <a:pt x="952" y="415290"/>
                    <a:pt x="952" y="782003"/>
                    <a:pt x="0" y="1147763"/>
                  </a:cubicBezTo>
                  <a:cubicBezTo>
                    <a:pt x="0" y="1183005"/>
                    <a:pt x="7620" y="1197293"/>
                    <a:pt x="46672" y="1197293"/>
                  </a:cubicBezTo>
                  <a:cubicBezTo>
                    <a:pt x="335280" y="1196340"/>
                    <a:pt x="623888" y="1198245"/>
                    <a:pt x="912495" y="1200150"/>
                  </a:cubicBezTo>
                  <a:cubicBezTo>
                    <a:pt x="948690" y="1200150"/>
                    <a:pt x="957263" y="1188720"/>
                    <a:pt x="957263" y="1154430"/>
                  </a:cubicBezTo>
                  <a:cubicBezTo>
                    <a:pt x="955357" y="970598"/>
                    <a:pt x="956310" y="786765"/>
                    <a:pt x="956310" y="601980"/>
                  </a:cubicBezTo>
                  <a:cubicBezTo>
                    <a:pt x="956310" y="416242"/>
                    <a:pt x="955357" y="230505"/>
                    <a:pt x="957263" y="44768"/>
                  </a:cubicBezTo>
                  <a:cubicBezTo>
                    <a:pt x="958215" y="10478"/>
                    <a:pt x="948690" y="0"/>
                    <a:pt x="9124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2608268-8D2B-4A8E-A923-8A4910D1321B}"/>
                </a:ext>
              </a:extLst>
            </p:cNvPr>
            <p:cNvSpPr/>
            <p:nvPr/>
          </p:nvSpPr>
          <p:spPr>
            <a:xfrm>
              <a:off x="7818740" y="2587179"/>
              <a:ext cx="852836" cy="930711"/>
            </a:xfrm>
            <a:custGeom>
              <a:avLst/>
              <a:gdLst>
                <a:gd name="connsiteX0" fmla="*/ 1099784 w 1099784"/>
                <a:gd name="connsiteY0" fmla="*/ 261938 h 1200208"/>
                <a:gd name="connsiteX1" fmla="*/ 1096927 w 1099784"/>
                <a:gd name="connsiteY1" fmla="*/ 28575 h 1200208"/>
                <a:gd name="connsiteX2" fmla="*/ 1042634 w 1099784"/>
                <a:gd name="connsiteY2" fmla="*/ 22860 h 1200208"/>
                <a:gd name="connsiteX3" fmla="*/ 968339 w 1099784"/>
                <a:gd name="connsiteY3" fmla="*/ 6668 h 1200208"/>
                <a:gd name="connsiteX4" fmla="*/ 946432 w 1099784"/>
                <a:gd name="connsiteY4" fmla="*/ 0 h 1200208"/>
                <a:gd name="connsiteX5" fmla="*/ 13934 w 1099784"/>
                <a:gd name="connsiteY5" fmla="*/ 953 h 1200208"/>
                <a:gd name="connsiteX6" fmla="*/ 2504 w 1099784"/>
                <a:gd name="connsiteY6" fmla="*/ 46673 h 1200208"/>
                <a:gd name="connsiteX7" fmla="*/ 1552 w 1099784"/>
                <a:gd name="connsiteY7" fmla="*/ 511492 h 1200208"/>
                <a:gd name="connsiteX8" fmla="*/ 3457 w 1099784"/>
                <a:gd name="connsiteY8" fmla="*/ 1189673 h 1200208"/>
                <a:gd name="connsiteX9" fmla="*/ 28222 w 1099784"/>
                <a:gd name="connsiteY9" fmla="*/ 1198245 h 1200208"/>
                <a:gd name="connsiteX10" fmla="*/ 337784 w 1099784"/>
                <a:gd name="connsiteY10" fmla="*/ 1197293 h 1200208"/>
                <a:gd name="connsiteX11" fmla="*/ 1049302 w 1099784"/>
                <a:gd name="connsiteY11" fmla="*/ 1200150 h 1200208"/>
                <a:gd name="connsiteX12" fmla="*/ 1099784 w 1099784"/>
                <a:gd name="connsiteY12" fmla="*/ 1150620 h 1200208"/>
                <a:gd name="connsiteX13" fmla="*/ 1099784 w 1099784"/>
                <a:gd name="connsiteY13" fmla="*/ 261938 h 120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84" h="1200208">
                  <a:moveTo>
                    <a:pt x="1099784" y="261938"/>
                  </a:moveTo>
                  <a:cubicBezTo>
                    <a:pt x="1099784" y="183833"/>
                    <a:pt x="1097879" y="106680"/>
                    <a:pt x="1096927" y="28575"/>
                  </a:cubicBezTo>
                  <a:cubicBezTo>
                    <a:pt x="1079782" y="18098"/>
                    <a:pt x="1060732" y="23813"/>
                    <a:pt x="1042634" y="22860"/>
                  </a:cubicBezTo>
                  <a:cubicBezTo>
                    <a:pt x="1016917" y="20955"/>
                    <a:pt x="989295" y="30480"/>
                    <a:pt x="968339" y="6668"/>
                  </a:cubicBezTo>
                  <a:cubicBezTo>
                    <a:pt x="960720" y="4763"/>
                    <a:pt x="954052" y="0"/>
                    <a:pt x="946432" y="0"/>
                  </a:cubicBezTo>
                  <a:cubicBezTo>
                    <a:pt x="635917" y="0"/>
                    <a:pt x="324449" y="953"/>
                    <a:pt x="13934" y="953"/>
                  </a:cubicBezTo>
                  <a:cubicBezTo>
                    <a:pt x="-7973" y="12383"/>
                    <a:pt x="2504" y="31433"/>
                    <a:pt x="2504" y="46673"/>
                  </a:cubicBezTo>
                  <a:cubicBezTo>
                    <a:pt x="1552" y="201930"/>
                    <a:pt x="1552" y="356235"/>
                    <a:pt x="1552" y="511492"/>
                  </a:cubicBezTo>
                  <a:cubicBezTo>
                    <a:pt x="1552" y="737235"/>
                    <a:pt x="2504" y="963930"/>
                    <a:pt x="3457" y="1189673"/>
                  </a:cubicBezTo>
                  <a:cubicBezTo>
                    <a:pt x="9172" y="1200150"/>
                    <a:pt x="19649" y="1198245"/>
                    <a:pt x="28222" y="1198245"/>
                  </a:cubicBezTo>
                  <a:cubicBezTo>
                    <a:pt x="131092" y="1198245"/>
                    <a:pt x="233962" y="1197293"/>
                    <a:pt x="337784" y="1197293"/>
                  </a:cubicBezTo>
                  <a:cubicBezTo>
                    <a:pt x="386362" y="1197293"/>
                    <a:pt x="905474" y="1198245"/>
                    <a:pt x="1049302" y="1200150"/>
                  </a:cubicBezTo>
                  <a:cubicBezTo>
                    <a:pt x="1088354" y="1201103"/>
                    <a:pt x="1099784" y="1190625"/>
                    <a:pt x="1099784" y="1150620"/>
                  </a:cubicBezTo>
                  <a:cubicBezTo>
                    <a:pt x="1098832" y="856298"/>
                    <a:pt x="1099784" y="559118"/>
                    <a:pt x="1099784" y="2619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B57989-4217-4154-B3CD-05970104C958}"/>
                </a:ext>
              </a:extLst>
            </p:cNvPr>
            <p:cNvSpPr/>
            <p:nvPr/>
          </p:nvSpPr>
          <p:spPr>
            <a:xfrm>
              <a:off x="3552916" y="2550987"/>
              <a:ext cx="532547" cy="832308"/>
            </a:xfrm>
            <a:custGeom>
              <a:avLst/>
              <a:gdLst>
                <a:gd name="connsiteX0" fmla="*/ 686753 w 686752"/>
                <a:gd name="connsiteY0" fmla="*/ 40957 h 1073312"/>
                <a:gd name="connsiteX1" fmla="*/ 646747 w 686752"/>
                <a:gd name="connsiteY1" fmla="*/ 0 h 1073312"/>
                <a:gd name="connsiteX2" fmla="*/ 0 w 686752"/>
                <a:gd name="connsiteY2" fmla="*/ 19050 h 1073312"/>
                <a:gd name="connsiteX3" fmla="*/ 0 w 686752"/>
                <a:gd name="connsiteY3" fmla="*/ 981075 h 1073312"/>
                <a:gd name="connsiteX4" fmla="*/ 276225 w 686752"/>
                <a:gd name="connsiteY4" fmla="*/ 1027747 h 1073312"/>
                <a:gd name="connsiteX5" fmla="*/ 619125 w 686752"/>
                <a:gd name="connsiteY5" fmla="*/ 1065848 h 1073312"/>
                <a:gd name="connsiteX6" fmla="*/ 635318 w 686752"/>
                <a:gd name="connsiteY6" fmla="*/ 1062038 h 1073312"/>
                <a:gd name="connsiteX7" fmla="*/ 621030 w 686752"/>
                <a:gd name="connsiteY7" fmla="*/ 1064895 h 1073312"/>
                <a:gd name="connsiteX8" fmla="*/ 685800 w 686752"/>
                <a:gd name="connsiteY8" fmla="*/ 1034415 h 1073312"/>
                <a:gd name="connsiteX9" fmla="*/ 686753 w 686752"/>
                <a:gd name="connsiteY9" fmla="*/ 40957 h 107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6752" h="1073312">
                  <a:moveTo>
                    <a:pt x="686753" y="40957"/>
                  </a:moveTo>
                  <a:cubicBezTo>
                    <a:pt x="686753" y="10477"/>
                    <a:pt x="678180" y="0"/>
                    <a:pt x="646747" y="0"/>
                  </a:cubicBezTo>
                  <a:cubicBezTo>
                    <a:pt x="469582" y="4763"/>
                    <a:pt x="37147" y="952"/>
                    <a:pt x="0" y="19050"/>
                  </a:cubicBezTo>
                  <a:cubicBezTo>
                    <a:pt x="0" y="340042"/>
                    <a:pt x="0" y="660083"/>
                    <a:pt x="0" y="981075"/>
                  </a:cubicBezTo>
                  <a:cubicBezTo>
                    <a:pt x="89535" y="1012508"/>
                    <a:pt x="183832" y="1017270"/>
                    <a:pt x="276225" y="1027747"/>
                  </a:cubicBezTo>
                  <a:cubicBezTo>
                    <a:pt x="300038" y="1035368"/>
                    <a:pt x="536257" y="1060133"/>
                    <a:pt x="619125" y="1065848"/>
                  </a:cubicBezTo>
                  <a:cubicBezTo>
                    <a:pt x="623888" y="1062990"/>
                    <a:pt x="629603" y="1062038"/>
                    <a:pt x="635318" y="1062038"/>
                  </a:cubicBezTo>
                  <a:cubicBezTo>
                    <a:pt x="630555" y="1062990"/>
                    <a:pt x="625793" y="1063943"/>
                    <a:pt x="621030" y="1064895"/>
                  </a:cubicBezTo>
                  <a:cubicBezTo>
                    <a:pt x="645795" y="1062038"/>
                    <a:pt x="686753" y="1100138"/>
                    <a:pt x="685800" y="1034415"/>
                  </a:cubicBezTo>
                  <a:cubicBezTo>
                    <a:pt x="685800" y="702945"/>
                    <a:pt x="685800" y="371475"/>
                    <a:pt x="686753" y="409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A5744E-20C9-4D50-AAE1-9E869EE7956B}"/>
                </a:ext>
              </a:extLst>
            </p:cNvPr>
            <p:cNvSpPr/>
            <p:nvPr/>
          </p:nvSpPr>
          <p:spPr>
            <a:xfrm>
              <a:off x="4654942" y="2529527"/>
              <a:ext cx="709079" cy="934390"/>
            </a:xfrm>
            <a:custGeom>
              <a:avLst/>
              <a:gdLst>
                <a:gd name="connsiteX0" fmla="*/ 874395 w 914400"/>
                <a:gd name="connsiteY0" fmla="*/ 51 h 1204953"/>
                <a:gd name="connsiteX1" fmla="*/ 146685 w 914400"/>
                <a:gd name="connsiteY1" fmla="*/ 16243 h 1204953"/>
                <a:gd name="connsiteX2" fmla="*/ 37147 w 914400"/>
                <a:gd name="connsiteY2" fmla="*/ 16243 h 1204953"/>
                <a:gd name="connsiteX3" fmla="*/ 0 w 914400"/>
                <a:gd name="connsiteY3" fmla="*/ 55296 h 1204953"/>
                <a:gd name="connsiteX4" fmla="*/ 952 w 914400"/>
                <a:gd name="connsiteY4" fmla="*/ 1121143 h 1204953"/>
                <a:gd name="connsiteX5" fmla="*/ 22860 w 914400"/>
                <a:gd name="connsiteY5" fmla="*/ 1153528 h 1204953"/>
                <a:gd name="connsiteX6" fmla="*/ 22860 w 914400"/>
                <a:gd name="connsiteY6" fmla="*/ 1153528 h 1204953"/>
                <a:gd name="connsiteX7" fmla="*/ 398145 w 914400"/>
                <a:gd name="connsiteY7" fmla="*/ 1178293 h 1204953"/>
                <a:gd name="connsiteX8" fmla="*/ 760095 w 914400"/>
                <a:gd name="connsiteY8" fmla="*/ 1197343 h 1204953"/>
                <a:gd name="connsiteX9" fmla="*/ 874395 w 914400"/>
                <a:gd name="connsiteY9" fmla="*/ 1204011 h 1204953"/>
                <a:gd name="connsiteX10" fmla="*/ 914400 w 914400"/>
                <a:gd name="connsiteY10" fmla="*/ 1164958 h 1204953"/>
                <a:gd name="connsiteX11" fmla="*/ 914400 w 914400"/>
                <a:gd name="connsiteY11" fmla="*/ 41008 h 1204953"/>
                <a:gd name="connsiteX12" fmla="*/ 874395 w 914400"/>
                <a:gd name="connsiteY12" fmla="*/ 51 h 120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" h="1204953">
                  <a:moveTo>
                    <a:pt x="874395" y="51"/>
                  </a:moveTo>
                  <a:cubicBezTo>
                    <a:pt x="753427" y="4813"/>
                    <a:pt x="268605" y="4813"/>
                    <a:pt x="146685" y="16243"/>
                  </a:cubicBezTo>
                  <a:cubicBezTo>
                    <a:pt x="110490" y="16243"/>
                    <a:pt x="73342" y="18148"/>
                    <a:pt x="37147" y="16243"/>
                  </a:cubicBezTo>
                  <a:cubicBezTo>
                    <a:pt x="6667" y="14338"/>
                    <a:pt x="0" y="28626"/>
                    <a:pt x="0" y="55296"/>
                  </a:cubicBezTo>
                  <a:cubicBezTo>
                    <a:pt x="952" y="410578"/>
                    <a:pt x="0" y="765861"/>
                    <a:pt x="952" y="1121143"/>
                  </a:cubicBezTo>
                  <a:cubicBezTo>
                    <a:pt x="952" y="1136383"/>
                    <a:pt x="-2858" y="1155433"/>
                    <a:pt x="22860" y="1153528"/>
                  </a:cubicBezTo>
                  <a:lnTo>
                    <a:pt x="22860" y="1153528"/>
                  </a:lnTo>
                  <a:cubicBezTo>
                    <a:pt x="147638" y="1168768"/>
                    <a:pt x="273367" y="1171626"/>
                    <a:pt x="398145" y="1178293"/>
                  </a:cubicBezTo>
                  <a:cubicBezTo>
                    <a:pt x="427672" y="1185913"/>
                    <a:pt x="667702" y="1192581"/>
                    <a:pt x="760095" y="1197343"/>
                  </a:cubicBezTo>
                  <a:cubicBezTo>
                    <a:pt x="798195" y="1199248"/>
                    <a:pt x="836295" y="1199248"/>
                    <a:pt x="874395" y="1204011"/>
                  </a:cubicBezTo>
                  <a:cubicBezTo>
                    <a:pt x="907732" y="1208773"/>
                    <a:pt x="914400" y="1195438"/>
                    <a:pt x="914400" y="1164958"/>
                  </a:cubicBezTo>
                  <a:cubicBezTo>
                    <a:pt x="913447" y="790626"/>
                    <a:pt x="913447" y="415341"/>
                    <a:pt x="914400" y="41008"/>
                  </a:cubicBezTo>
                  <a:cubicBezTo>
                    <a:pt x="914400" y="11481"/>
                    <a:pt x="907732" y="-902"/>
                    <a:pt x="874395" y="5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90FC37-C9A6-4AE4-87DF-10AA76396C4C}"/>
                </a:ext>
              </a:extLst>
            </p:cNvPr>
            <p:cNvSpPr/>
            <p:nvPr/>
          </p:nvSpPr>
          <p:spPr>
            <a:xfrm>
              <a:off x="4116484" y="2542854"/>
              <a:ext cx="507472" cy="879337"/>
            </a:xfrm>
            <a:custGeom>
              <a:avLst/>
              <a:gdLst>
                <a:gd name="connsiteX0" fmla="*/ 654370 w 654416"/>
                <a:gd name="connsiteY0" fmla="*/ 107643 h 1133958"/>
                <a:gd name="connsiteX1" fmla="*/ 540070 w 654416"/>
                <a:gd name="connsiteY1" fmla="*/ 1916 h 1133958"/>
                <a:gd name="connsiteX2" fmla="*/ 277180 w 654416"/>
                <a:gd name="connsiteY2" fmla="*/ 9536 h 1133958"/>
                <a:gd name="connsiteX3" fmla="*/ 25720 w 654416"/>
                <a:gd name="connsiteY3" fmla="*/ 11441 h 1133958"/>
                <a:gd name="connsiteX4" fmla="*/ 16195 w 654416"/>
                <a:gd name="connsiteY4" fmla="*/ 11441 h 1133958"/>
                <a:gd name="connsiteX5" fmla="*/ 955 w 654416"/>
                <a:gd name="connsiteY5" fmla="*/ 45731 h 1133958"/>
                <a:gd name="connsiteX6" fmla="*/ 2 w 654416"/>
                <a:gd name="connsiteY6" fmla="*/ 1049666 h 1133958"/>
                <a:gd name="connsiteX7" fmla="*/ 41912 w 654416"/>
                <a:gd name="connsiteY7" fmla="*/ 1087766 h 1133958"/>
                <a:gd name="connsiteX8" fmla="*/ 41912 w 654416"/>
                <a:gd name="connsiteY8" fmla="*/ 1087766 h 1133958"/>
                <a:gd name="connsiteX9" fmla="*/ 111445 w 654416"/>
                <a:gd name="connsiteY9" fmla="*/ 1094433 h 1133958"/>
                <a:gd name="connsiteX10" fmla="*/ 278132 w 654416"/>
                <a:gd name="connsiteY10" fmla="*/ 1107768 h 1133958"/>
                <a:gd name="connsiteX11" fmla="*/ 492445 w 654416"/>
                <a:gd name="connsiteY11" fmla="*/ 1123008 h 1133958"/>
                <a:gd name="connsiteX12" fmla="*/ 601030 w 654416"/>
                <a:gd name="connsiteY12" fmla="*/ 1132533 h 1133958"/>
                <a:gd name="connsiteX13" fmla="*/ 654370 w 654416"/>
                <a:gd name="connsiteY13" fmla="*/ 1083003 h 1133958"/>
                <a:gd name="connsiteX14" fmla="*/ 654370 w 654416"/>
                <a:gd name="connsiteY14" fmla="*/ 107643 h 113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16" h="1133958">
                  <a:moveTo>
                    <a:pt x="654370" y="107643"/>
                  </a:moveTo>
                  <a:cubicBezTo>
                    <a:pt x="654370" y="-3799"/>
                    <a:pt x="654370" y="-3799"/>
                    <a:pt x="540070" y="1916"/>
                  </a:cubicBezTo>
                  <a:cubicBezTo>
                    <a:pt x="533402" y="1916"/>
                    <a:pt x="277180" y="9536"/>
                    <a:pt x="277180" y="9536"/>
                  </a:cubicBezTo>
                  <a:cubicBezTo>
                    <a:pt x="193360" y="3821"/>
                    <a:pt x="109539" y="8583"/>
                    <a:pt x="25720" y="11441"/>
                  </a:cubicBezTo>
                  <a:cubicBezTo>
                    <a:pt x="22862" y="11441"/>
                    <a:pt x="19052" y="11441"/>
                    <a:pt x="16195" y="11441"/>
                  </a:cubicBezTo>
                  <a:cubicBezTo>
                    <a:pt x="-5713" y="15251"/>
                    <a:pt x="955" y="33348"/>
                    <a:pt x="955" y="45731"/>
                  </a:cubicBezTo>
                  <a:cubicBezTo>
                    <a:pt x="955" y="380058"/>
                    <a:pt x="955" y="715338"/>
                    <a:pt x="2" y="1049666"/>
                  </a:cubicBezTo>
                  <a:cubicBezTo>
                    <a:pt x="2" y="1083003"/>
                    <a:pt x="12385" y="1091576"/>
                    <a:pt x="41912" y="1087766"/>
                  </a:cubicBezTo>
                  <a:cubicBezTo>
                    <a:pt x="41912" y="1087766"/>
                    <a:pt x="41912" y="1087766"/>
                    <a:pt x="41912" y="1087766"/>
                  </a:cubicBezTo>
                  <a:cubicBezTo>
                    <a:pt x="64772" y="1097291"/>
                    <a:pt x="88585" y="1095386"/>
                    <a:pt x="111445" y="1094433"/>
                  </a:cubicBezTo>
                  <a:cubicBezTo>
                    <a:pt x="133352" y="1097291"/>
                    <a:pt x="263845" y="1103958"/>
                    <a:pt x="278132" y="1107768"/>
                  </a:cubicBezTo>
                  <a:cubicBezTo>
                    <a:pt x="278132" y="1107768"/>
                    <a:pt x="421007" y="1118246"/>
                    <a:pt x="492445" y="1123008"/>
                  </a:cubicBezTo>
                  <a:cubicBezTo>
                    <a:pt x="528640" y="1125866"/>
                    <a:pt x="565787" y="1127771"/>
                    <a:pt x="601030" y="1132533"/>
                  </a:cubicBezTo>
                  <a:cubicBezTo>
                    <a:pt x="641987" y="1138248"/>
                    <a:pt x="655322" y="1127771"/>
                    <a:pt x="654370" y="1083003"/>
                  </a:cubicBezTo>
                  <a:cubicBezTo>
                    <a:pt x="653417" y="758201"/>
                    <a:pt x="654370" y="433398"/>
                    <a:pt x="654370" y="1076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28F0F5-6D78-4026-BAAA-506018874B3C}"/>
                </a:ext>
              </a:extLst>
            </p:cNvPr>
            <p:cNvSpPr/>
            <p:nvPr/>
          </p:nvSpPr>
          <p:spPr>
            <a:xfrm>
              <a:off x="5395583" y="2500358"/>
              <a:ext cx="1615567" cy="1013381"/>
            </a:xfrm>
            <a:custGeom>
              <a:avLst/>
              <a:gdLst>
                <a:gd name="connsiteX0" fmla="*/ 2083372 w 2083372"/>
                <a:gd name="connsiteY0" fmla="*/ 658697 h 1306816"/>
                <a:gd name="connsiteX1" fmla="*/ 2081467 w 2083372"/>
                <a:gd name="connsiteY1" fmla="*/ 112914 h 1306816"/>
                <a:gd name="connsiteX2" fmla="*/ 2056703 w 2083372"/>
                <a:gd name="connsiteY2" fmla="*/ 102437 h 1306816"/>
                <a:gd name="connsiteX3" fmla="*/ 1683322 w 2083372"/>
                <a:gd name="connsiteY3" fmla="*/ 4329 h 1306816"/>
                <a:gd name="connsiteX4" fmla="*/ 1669987 w 2083372"/>
                <a:gd name="connsiteY4" fmla="*/ 519 h 1306816"/>
                <a:gd name="connsiteX5" fmla="*/ 1496632 w 2083372"/>
                <a:gd name="connsiteY5" fmla="*/ 16712 h 1306816"/>
                <a:gd name="connsiteX6" fmla="*/ 942277 w 2083372"/>
                <a:gd name="connsiteY6" fmla="*/ 27189 h 1306816"/>
                <a:gd name="connsiteX7" fmla="*/ 32640 w 2083372"/>
                <a:gd name="connsiteY7" fmla="*/ 38619 h 1306816"/>
                <a:gd name="connsiteX8" fmla="*/ 13590 w 2083372"/>
                <a:gd name="connsiteY8" fmla="*/ 38619 h 1306816"/>
                <a:gd name="connsiteX9" fmla="*/ 2160 w 2083372"/>
                <a:gd name="connsiteY9" fmla="*/ 90054 h 1306816"/>
                <a:gd name="connsiteX10" fmla="*/ 2160 w 2083372"/>
                <a:gd name="connsiteY10" fmla="*/ 694892 h 1306816"/>
                <a:gd name="connsiteX11" fmla="*/ 4065 w 2083372"/>
                <a:gd name="connsiteY11" fmla="*/ 1237817 h 1306816"/>
                <a:gd name="connsiteX12" fmla="*/ 4065 w 2083372"/>
                <a:gd name="connsiteY12" fmla="*/ 1237817 h 1306816"/>
                <a:gd name="connsiteX13" fmla="*/ 4065 w 2083372"/>
                <a:gd name="connsiteY13" fmla="*/ 1237817 h 1306816"/>
                <a:gd name="connsiteX14" fmla="*/ 243142 w 2083372"/>
                <a:gd name="connsiteY14" fmla="*/ 1254962 h 1306816"/>
                <a:gd name="connsiteX15" fmla="*/ 480315 w 2083372"/>
                <a:gd name="connsiteY15" fmla="*/ 1264487 h 1306816"/>
                <a:gd name="connsiteX16" fmla="*/ 480315 w 2083372"/>
                <a:gd name="connsiteY16" fmla="*/ 1264487 h 1306816"/>
                <a:gd name="connsiteX17" fmla="*/ 1570928 w 2083372"/>
                <a:gd name="connsiteY17" fmla="*/ 1294967 h 1306816"/>
                <a:gd name="connsiteX18" fmla="*/ 1570928 w 2083372"/>
                <a:gd name="connsiteY18" fmla="*/ 1294967 h 1306816"/>
                <a:gd name="connsiteX19" fmla="*/ 1570928 w 2083372"/>
                <a:gd name="connsiteY19" fmla="*/ 1294967 h 1306816"/>
                <a:gd name="connsiteX20" fmla="*/ 1851915 w 2083372"/>
                <a:gd name="connsiteY20" fmla="*/ 1302587 h 1306816"/>
                <a:gd name="connsiteX21" fmla="*/ 2037653 w 2083372"/>
                <a:gd name="connsiteY21" fmla="*/ 1306397 h 1306816"/>
                <a:gd name="connsiteX22" fmla="*/ 2083372 w 2083372"/>
                <a:gd name="connsiteY22" fmla="*/ 1262582 h 1306816"/>
                <a:gd name="connsiteX23" fmla="*/ 2083372 w 2083372"/>
                <a:gd name="connsiteY23" fmla="*/ 658697 h 130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3372" h="1306816">
                  <a:moveTo>
                    <a:pt x="2083372" y="658697"/>
                  </a:moveTo>
                  <a:cubicBezTo>
                    <a:pt x="2083372" y="476769"/>
                    <a:pt x="2082420" y="294842"/>
                    <a:pt x="2081467" y="112914"/>
                  </a:cubicBezTo>
                  <a:cubicBezTo>
                    <a:pt x="2076705" y="102437"/>
                    <a:pt x="2066228" y="103389"/>
                    <a:pt x="2056703" y="102437"/>
                  </a:cubicBezTo>
                  <a:cubicBezTo>
                    <a:pt x="1929067" y="80529"/>
                    <a:pt x="1800480" y="64337"/>
                    <a:pt x="1683322" y="4329"/>
                  </a:cubicBezTo>
                  <a:cubicBezTo>
                    <a:pt x="1679512" y="2424"/>
                    <a:pt x="1673797" y="-1386"/>
                    <a:pt x="1669987" y="519"/>
                  </a:cubicBezTo>
                  <a:cubicBezTo>
                    <a:pt x="1613790" y="20522"/>
                    <a:pt x="1553782" y="3377"/>
                    <a:pt x="1496632" y="16712"/>
                  </a:cubicBezTo>
                  <a:cubicBezTo>
                    <a:pt x="1392810" y="17664"/>
                    <a:pt x="942277" y="27189"/>
                    <a:pt x="942277" y="27189"/>
                  </a:cubicBezTo>
                  <a:cubicBezTo>
                    <a:pt x="942277" y="27189"/>
                    <a:pt x="135510" y="38619"/>
                    <a:pt x="32640" y="38619"/>
                  </a:cubicBezTo>
                  <a:cubicBezTo>
                    <a:pt x="25972" y="38619"/>
                    <a:pt x="20257" y="38619"/>
                    <a:pt x="13590" y="38619"/>
                  </a:cubicBezTo>
                  <a:cubicBezTo>
                    <a:pt x="-7365" y="51954"/>
                    <a:pt x="2160" y="72909"/>
                    <a:pt x="2160" y="90054"/>
                  </a:cubicBezTo>
                  <a:cubicBezTo>
                    <a:pt x="1207" y="291984"/>
                    <a:pt x="1207" y="492962"/>
                    <a:pt x="2160" y="694892"/>
                  </a:cubicBezTo>
                  <a:cubicBezTo>
                    <a:pt x="2160" y="875867"/>
                    <a:pt x="3112" y="1056842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4065" y="1237817"/>
                    <a:pt x="4065" y="1237817"/>
                    <a:pt x="4065" y="1237817"/>
                  </a:cubicBezTo>
                  <a:cubicBezTo>
                    <a:pt x="83122" y="1255914"/>
                    <a:pt x="163132" y="1252104"/>
                    <a:pt x="243142" y="1254962"/>
                  </a:cubicBezTo>
                  <a:cubicBezTo>
                    <a:pt x="269812" y="1255914"/>
                    <a:pt x="469837" y="1264487"/>
                    <a:pt x="480315" y="1264487"/>
                  </a:cubicBezTo>
                  <a:cubicBezTo>
                    <a:pt x="478410" y="1263534"/>
                    <a:pt x="478410" y="1263534"/>
                    <a:pt x="480315" y="1264487"/>
                  </a:cubicBezTo>
                  <a:cubicBezTo>
                    <a:pt x="608902" y="1276869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70928" y="1294967"/>
                    <a:pt x="1570928" y="1294967"/>
                    <a:pt x="1570928" y="1294967"/>
                  </a:cubicBezTo>
                  <a:cubicBezTo>
                    <a:pt x="1584262" y="1300682"/>
                    <a:pt x="1771905" y="1302587"/>
                    <a:pt x="1851915" y="1302587"/>
                  </a:cubicBezTo>
                  <a:cubicBezTo>
                    <a:pt x="1874775" y="1302587"/>
                    <a:pt x="1998600" y="1302587"/>
                    <a:pt x="2037653" y="1306397"/>
                  </a:cubicBezTo>
                  <a:cubicBezTo>
                    <a:pt x="2072895" y="1309254"/>
                    <a:pt x="2083372" y="1297824"/>
                    <a:pt x="2083372" y="1262582"/>
                  </a:cubicBezTo>
                  <a:cubicBezTo>
                    <a:pt x="2082420" y="1060652"/>
                    <a:pt x="2083372" y="859674"/>
                    <a:pt x="2083372" y="6586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C990D3-028D-4E47-B165-D3AABBB65016}"/>
                </a:ext>
              </a:extLst>
            </p:cNvPr>
            <p:cNvSpPr/>
            <p:nvPr/>
          </p:nvSpPr>
          <p:spPr>
            <a:xfrm>
              <a:off x="8200334" y="1959956"/>
              <a:ext cx="205664" cy="198822"/>
            </a:xfrm>
            <a:custGeom>
              <a:avLst/>
              <a:gdLst>
                <a:gd name="connsiteX0" fmla="*/ 189825 w 205664"/>
                <a:gd name="connsiteY0" fmla="*/ 15642 h 198822"/>
                <a:gd name="connsiteX1" fmla="*/ 205336 w 205664"/>
                <a:gd name="connsiteY1" fmla="*/ 38540 h 198822"/>
                <a:gd name="connsiteX2" fmla="*/ 205336 w 205664"/>
                <a:gd name="connsiteY2" fmla="*/ 108709 h 198822"/>
                <a:gd name="connsiteX3" fmla="*/ 205336 w 205664"/>
                <a:gd name="connsiteY3" fmla="*/ 175185 h 198822"/>
                <a:gd name="connsiteX4" fmla="*/ 189086 w 205664"/>
                <a:gd name="connsiteY4" fmla="*/ 198083 h 198822"/>
                <a:gd name="connsiteX5" fmla="*/ 175053 w 205664"/>
                <a:gd name="connsiteY5" fmla="*/ 175924 h 198822"/>
                <a:gd name="connsiteX6" fmla="*/ 175053 w 205664"/>
                <a:gd name="connsiteY6" fmla="*/ 36324 h 198822"/>
                <a:gd name="connsiteX7" fmla="*/ 189825 w 205664"/>
                <a:gd name="connsiteY7" fmla="*/ 15642 h 198822"/>
                <a:gd name="connsiteX8" fmla="*/ 15510 w 205664"/>
                <a:gd name="connsiteY8" fmla="*/ 132 h 198822"/>
                <a:gd name="connsiteX9" fmla="*/ 33977 w 205664"/>
                <a:gd name="connsiteY9" fmla="*/ 21552 h 198822"/>
                <a:gd name="connsiteX10" fmla="*/ 33977 w 205664"/>
                <a:gd name="connsiteY10" fmla="*/ 99107 h 198822"/>
                <a:gd name="connsiteX11" fmla="*/ 33977 w 205664"/>
                <a:gd name="connsiteY11" fmla="*/ 176663 h 198822"/>
                <a:gd name="connsiteX12" fmla="*/ 16250 w 205664"/>
                <a:gd name="connsiteY12" fmla="*/ 198822 h 198822"/>
                <a:gd name="connsiteX13" fmla="*/ 0 w 205664"/>
                <a:gd name="connsiteY13" fmla="*/ 179618 h 198822"/>
                <a:gd name="connsiteX14" fmla="*/ 0 w 205664"/>
                <a:gd name="connsiteY14" fmla="*/ 20813 h 198822"/>
                <a:gd name="connsiteX15" fmla="*/ 15510 w 205664"/>
                <a:gd name="connsiteY15" fmla="*/ 132 h 19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664" h="198822">
                  <a:moveTo>
                    <a:pt x="189825" y="15642"/>
                  </a:moveTo>
                  <a:cubicBezTo>
                    <a:pt x="206075" y="14904"/>
                    <a:pt x="205336" y="27460"/>
                    <a:pt x="205336" y="38540"/>
                  </a:cubicBezTo>
                  <a:cubicBezTo>
                    <a:pt x="205336" y="62176"/>
                    <a:pt x="205336" y="85073"/>
                    <a:pt x="205336" y="108709"/>
                  </a:cubicBezTo>
                  <a:cubicBezTo>
                    <a:pt x="205336" y="130868"/>
                    <a:pt x="206075" y="153026"/>
                    <a:pt x="205336" y="175185"/>
                  </a:cubicBezTo>
                  <a:cubicBezTo>
                    <a:pt x="205336" y="186265"/>
                    <a:pt x="206075" y="198821"/>
                    <a:pt x="189086" y="198083"/>
                  </a:cubicBezTo>
                  <a:cubicBezTo>
                    <a:pt x="175053" y="197344"/>
                    <a:pt x="175053" y="186265"/>
                    <a:pt x="175053" y="175924"/>
                  </a:cubicBezTo>
                  <a:cubicBezTo>
                    <a:pt x="175053" y="129390"/>
                    <a:pt x="175053" y="82857"/>
                    <a:pt x="175053" y="36324"/>
                  </a:cubicBezTo>
                  <a:cubicBezTo>
                    <a:pt x="175053" y="26722"/>
                    <a:pt x="175791" y="15642"/>
                    <a:pt x="189825" y="15642"/>
                  </a:cubicBezTo>
                  <a:close/>
                  <a:moveTo>
                    <a:pt x="15510" y="132"/>
                  </a:moveTo>
                  <a:cubicBezTo>
                    <a:pt x="31760" y="-1346"/>
                    <a:pt x="33977" y="9734"/>
                    <a:pt x="33977" y="21552"/>
                  </a:cubicBezTo>
                  <a:cubicBezTo>
                    <a:pt x="33977" y="47404"/>
                    <a:pt x="33977" y="73256"/>
                    <a:pt x="33977" y="99107"/>
                  </a:cubicBezTo>
                  <a:cubicBezTo>
                    <a:pt x="33977" y="124959"/>
                    <a:pt x="33977" y="150811"/>
                    <a:pt x="33977" y="176663"/>
                  </a:cubicBezTo>
                  <a:cubicBezTo>
                    <a:pt x="33977" y="187742"/>
                    <a:pt x="32499" y="198822"/>
                    <a:pt x="16250" y="198822"/>
                  </a:cubicBezTo>
                  <a:cubicBezTo>
                    <a:pt x="2954" y="198822"/>
                    <a:pt x="0" y="189219"/>
                    <a:pt x="0" y="179618"/>
                  </a:cubicBezTo>
                  <a:cubicBezTo>
                    <a:pt x="0" y="126437"/>
                    <a:pt x="0" y="73994"/>
                    <a:pt x="0" y="20813"/>
                  </a:cubicBezTo>
                  <a:cubicBezTo>
                    <a:pt x="0" y="10472"/>
                    <a:pt x="2215" y="871"/>
                    <a:pt x="15510" y="13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5ADFEF-6A03-4FD0-AB07-E78ADE506009}"/>
              </a:ext>
            </a:extLst>
          </p:cNvPr>
          <p:cNvCxnSpPr/>
          <p:nvPr/>
        </p:nvCxnSpPr>
        <p:spPr>
          <a:xfrm>
            <a:off x="9557236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9BC31-AC90-4A04-9159-320C66D8CC61}"/>
              </a:ext>
            </a:extLst>
          </p:cNvPr>
          <p:cNvCxnSpPr/>
          <p:nvPr/>
        </p:nvCxnSpPr>
        <p:spPr>
          <a:xfrm>
            <a:off x="8344802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06B7-86E6-459D-8E96-AAFCE50D3BEA}"/>
              </a:ext>
            </a:extLst>
          </p:cNvPr>
          <p:cNvCxnSpPr/>
          <p:nvPr/>
        </p:nvCxnSpPr>
        <p:spPr>
          <a:xfrm>
            <a:off x="7422514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38AC1A-01DA-430C-938A-B39EE35C559B}"/>
              </a:ext>
            </a:extLst>
          </p:cNvPr>
          <p:cNvGrpSpPr/>
          <p:nvPr/>
        </p:nvGrpSpPr>
        <p:grpSpPr>
          <a:xfrm>
            <a:off x="5088609" y="3093169"/>
            <a:ext cx="1193885" cy="1035784"/>
            <a:chOff x="5009481" y="3172297"/>
            <a:chExt cx="1193885" cy="103578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D7FBC8-E39B-4379-BF10-CD4C817662CF}"/>
                </a:ext>
              </a:extLst>
            </p:cNvPr>
            <p:cNvCxnSpPr/>
            <p:nvPr/>
          </p:nvCxnSpPr>
          <p:spPr>
            <a:xfrm>
              <a:off x="6203366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971C2D-B414-40CB-9CB8-89A7C0C768C6}"/>
                </a:ext>
              </a:extLst>
            </p:cNvPr>
            <p:cNvCxnSpPr/>
            <p:nvPr/>
          </p:nvCxnSpPr>
          <p:spPr>
            <a:xfrm>
              <a:off x="5009481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DCEBD7-67CD-4752-B12A-16B63E6C3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482" y="4194200"/>
              <a:ext cx="1193884" cy="13881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7650B6-8918-411F-B0EA-488D135DD7D6}"/>
              </a:ext>
            </a:extLst>
          </p:cNvPr>
          <p:cNvGrpSpPr/>
          <p:nvPr/>
        </p:nvGrpSpPr>
        <p:grpSpPr>
          <a:xfrm>
            <a:off x="3894724" y="3093169"/>
            <a:ext cx="534462" cy="1028843"/>
            <a:chOff x="3815596" y="3172297"/>
            <a:chExt cx="534462" cy="102884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501B28E-52F8-4CD9-86FA-B24B40C63BEF}"/>
                </a:ext>
              </a:extLst>
            </p:cNvPr>
            <p:cNvCxnSpPr/>
            <p:nvPr/>
          </p:nvCxnSpPr>
          <p:spPr>
            <a:xfrm>
              <a:off x="4350058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6C632B9-E44E-4331-BB8A-81CEA3D6A347}"/>
                </a:ext>
              </a:extLst>
            </p:cNvPr>
            <p:cNvCxnSpPr/>
            <p:nvPr/>
          </p:nvCxnSpPr>
          <p:spPr>
            <a:xfrm>
              <a:off x="3815596" y="3172297"/>
              <a:ext cx="0" cy="1021903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E1A9EED-BDDD-4B53-92CE-F7842BAE6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5596" y="4200953"/>
              <a:ext cx="534462" cy="187"/>
            </a:xfrm>
            <a:prstGeom prst="straightConnector1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D2E329-0BB6-410C-879E-073107C0A1E0}"/>
              </a:ext>
            </a:extLst>
          </p:cNvPr>
          <p:cNvSpPr txBox="1"/>
          <p:nvPr/>
        </p:nvSpPr>
        <p:spPr>
          <a:xfrm>
            <a:off x="9346448" y="4237844"/>
            <a:ext cx="421576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C654AE-EE55-4927-B437-848187C7EA8F}"/>
              </a:ext>
            </a:extLst>
          </p:cNvPr>
          <p:cNvSpPr txBox="1"/>
          <p:nvPr/>
        </p:nvSpPr>
        <p:spPr>
          <a:xfrm>
            <a:off x="8134014" y="4237844"/>
            <a:ext cx="42157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8544C9-C9BA-4D85-82B7-641300D85B72}"/>
              </a:ext>
            </a:extLst>
          </p:cNvPr>
          <p:cNvSpPr txBox="1"/>
          <p:nvPr/>
        </p:nvSpPr>
        <p:spPr>
          <a:xfrm>
            <a:off x="7211726" y="4237844"/>
            <a:ext cx="421576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D74A29-EBA2-4423-B4A5-54EB242A7AF8}"/>
              </a:ext>
            </a:extLst>
          </p:cNvPr>
          <p:cNvSpPr txBox="1"/>
          <p:nvPr/>
        </p:nvSpPr>
        <p:spPr>
          <a:xfrm>
            <a:off x="5498580" y="4237844"/>
            <a:ext cx="421576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041A27-3C9D-4E20-A929-4F8D4AACA736}"/>
              </a:ext>
            </a:extLst>
          </p:cNvPr>
          <p:cNvSpPr txBox="1"/>
          <p:nvPr/>
        </p:nvSpPr>
        <p:spPr>
          <a:xfrm>
            <a:off x="3951167" y="4237844"/>
            <a:ext cx="4215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710F5D-05F4-4752-81E8-C5CA1A7AC2EC}"/>
              </a:ext>
            </a:extLst>
          </p:cNvPr>
          <p:cNvSpPr txBox="1"/>
          <p:nvPr/>
        </p:nvSpPr>
        <p:spPr>
          <a:xfrm>
            <a:off x="3008366" y="4237844"/>
            <a:ext cx="42157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C24332-BCCE-4888-B012-721B48E7CB70}"/>
              </a:ext>
            </a:extLst>
          </p:cNvPr>
          <p:cNvCxnSpPr/>
          <p:nvPr/>
        </p:nvCxnSpPr>
        <p:spPr>
          <a:xfrm>
            <a:off x="3213929" y="3093169"/>
            <a:ext cx="0" cy="10219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B2BFDF-1462-4191-9C8A-638B3A293F74}"/>
              </a:ext>
            </a:extLst>
          </p:cNvPr>
          <p:cNvGrpSpPr/>
          <p:nvPr/>
        </p:nvGrpSpPr>
        <p:grpSpPr>
          <a:xfrm>
            <a:off x="9688896" y="5034749"/>
            <a:ext cx="1449919" cy="1296537"/>
            <a:chOff x="6533673" y="3357955"/>
            <a:chExt cx="2150471" cy="129653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60E015-7ADF-46D3-B8BF-E8ACD602C9A9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63C28C-A37B-4676-8FB7-A7097D4A8C81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CFFCBD8-22D4-499A-8D7E-9B0F5DBE9ACC}"/>
              </a:ext>
            </a:extLst>
          </p:cNvPr>
          <p:cNvGrpSpPr/>
          <p:nvPr/>
        </p:nvGrpSpPr>
        <p:grpSpPr>
          <a:xfrm>
            <a:off x="7938993" y="5034749"/>
            <a:ext cx="1449919" cy="1296537"/>
            <a:chOff x="6533673" y="3357955"/>
            <a:chExt cx="2150471" cy="129653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614348-A75D-4A86-82D9-7C220313714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D8D898-3907-4C2E-825B-32EB2AA7063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5D1A134-B627-4E4D-980F-A1ADBA09AA0E}"/>
              </a:ext>
            </a:extLst>
          </p:cNvPr>
          <p:cNvGrpSpPr/>
          <p:nvPr/>
        </p:nvGrpSpPr>
        <p:grpSpPr>
          <a:xfrm>
            <a:off x="6189091" y="5034749"/>
            <a:ext cx="1449919" cy="1296537"/>
            <a:chOff x="6533673" y="3357955"/>
            <a:chExt cx="2150471" cy="129653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7FF261-8F52-4053-AA00-055E3AD6D8C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26958C-B828-4043-B513-BA7A279B3DAD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2C4E6C-ED08-4982-8E99-43884DDE7461}"/>
              </a:ext>
            </a:extLst>
          </p:cNvPr>
          <p:cNvGrpSpPr/>
          <p:nvPr/>
        </p:nvGrpSpPr>
        <p:grpSpPr>
          <a:xfrm>
            <a:off x="4439189" y="5034749"/>
            <a:ext cx="1449919" cy="1296537"/>
            <a:chOff x="6533673" y="3357955"/>
            <a:chExt cx="2150471" cy="12965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86B2A2-5958-4A1E-A9BC-8F2790203550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01EF63-D72C-41C2-A81E-1A8669213801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DD54D1-4CB5-4C06-89A8-2A5EEF25C703}"/>
              </a:ext>
            </a:extLst>
          </p:cNvPr>
          <p:cNvGrpSpPr/>
          <p:nvPr/>
        </p:nvGrpSpPr>
        <p:grpSpPr>
          <a:xfrm>
            <a:off x="2689287" y="5034749"/>
            <a:ext cx="1449919" cy="1296537"/>
            <a:chOff x="6533673" y="3357955"/>
            <a:chExt cx="2150471" cy="129653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93D00A-04DA-4A7F-9F6F-92828846F37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E1322FA-4FDB-4CC7-91AA-8B4E714FF097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6F13D4-F1D9-4DEF-82F8-0D11F3D64E37}"/>
              </a:ext>
            </a:extLst>
          </p:cNvPr>
          <p:cNvGrpSpPr/>
          <p:nvPr/>
        </p:nvGrpSpPr>
        <p:grpSpPr>
          <a:xfrm>
            <a:off x="939385" y="5034749"/>
            <a:ext cx="1449919" cy="1296537"/>
            <a:chOff x="6533673" y="3357955"/>
            <a:chExt cx="2150471" cy="129653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1FEE539-A518-4F08-B700-C84DCD43B5E9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7171F19-6F20-4EAB-AD20-B73D9713197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456B"/>
      </a:accent1>
      <a:accent2>
        <a:srgbClr val="0199DC"/>
      </a:accent2>
      <a:accent3>
        <a:srgbClr val="00B8D0"/>
      </a:accent3>
      <a:accent4>
        <a:srgbClr val="FEBD00"/>
      </a:accent4>
      <a:accent5>
        <a:srgbClr val="E7222F"/>
      </a:accent5>
      <a:accent6>
        <a:srgbClr val="A10E42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456B"/>
      </a:accent1>
      <a:accent2>
        <a:srgbClr val="0199DC"/>
      </a:accent2>
      <a:accent3>
        <a:srgbClr val="00B8D0"/>
      </a:accent3>
      <a:accent4>
        <a:srgbClr val="FEBD00"/>
      </a:accent4>
      <a:accent5>
        <a:srgbClr val="E7222F"/>
      </a:accent5>
      <a:accent6>
        <a:srgbClr val="A10E42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456B"/>
      </a:accent1>
      <a:accent2>
        <a:srgbClr val="0199DC"/>
      </a:accent2>
      <a:accent3>
        <a:srgbClr val="00B8D0"/>
      </a:accent3>
      <a:accent4>
        <a:srgbClr val="FEBD00"/>
      </a:accent4>
      <a:accent5>
        <a:srgbClr val="E7222F"/>
      </a:accent5>
      <a:accent6>
        <a:srgbClr val="A10E42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4916</Words>
  <Application>Microsoft Office PowerPoint</Application>
  <PresentationFormat>Widescreen</PresentationFormat>
  <Paragraphs>570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 Unicode MS</vt:lpstr>
      <vt:lpstr>FZShuTi</vt:lpstr>
      <vt:lpstr>HY견명조</vt:lpstr>
      <vt:lpstr>맑은 고딕</vt:lpstr>
      <vt:lpstr>Agency FB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41</cp:revision>
  <dcterms:created xsi:type="dcterms:W3CDTF">2020-01-20T05:08:25Z</dcterms:created>
  <dcterms:modified xsi:type="dcterms:W3CDTF">2021-03-19T11:17:51Z</dcterms:modified>
</cp:coreProperties>
</file>