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5"/>
          <p:cNvSpPr/>
          <p:nvPr/>
        </p:nvSpPr>
        <p:spPr>
          <a:xfrm rot="16200000">
            <a:off x="1463210" y="-1056337"/>
            <a:ext cx="1728192" cy="4663885"/>
          </a:xfrm>
          <a:custGeom>
            <a:avLst/>
            <a:gdLst/>
            <a:ahLst/>
            <a:cxnLst/>
            <a:rect l="l" t="t" r="r" b="b"/>
            <a:pathLst>
              <a:path w="3024336" h="3392458">
                <a:moveTo>
                  <a:pt x="0" y="0"/>
                </a:moveTo>
                <a:lnTo>
                  <a:pt x="3024336" y="0"/>
                </a:lnTo>
                <a:lnTo>
                  <a:pt x="3024336" y="3107051"/>
                </a:lnTo>
                <a:cubicBezTo>
                  <a:pt x="3024336" y="3264677"/>
                  <a:pt x="2896555" y="3392458"/>
                  <a:pt x="2738929" y="3392458"/>
                </a:cubicBezTo>
                <a:lnTo>
                  <a:pt x="285407" y="3392458"/>
                </a:lnTo>
                <a:cubicBezTo>
                  <a:pt x="127781" y="3392458"/>
                  <a:pt x="0" y="3264677"/>
                  <a:pt x="0" y="3107051"/>
                </a:cubicBezTo>
                <a:close/>
              </a:path>
            </a:pathLst>
          </a:cu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7288" y="1518394"/>
            <a:ext cx="4430757" cy="52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7408" y="519063"/>
            <a:ext cx="44478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0403"/>
            <a:ext cx="1368152" cy="668696"/>
          </a:xfrm>
          <a:prstGeom prst="rect">
            <a:avLst/>
          </a:prstGeom>
        </p:spPr>
      </p:pic>
      <p:sp>
        <p:nvSpPr>
          <p:cNvPr id="14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540568" y="3307551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27</cp:revision>
  <dcterms:created xsi:type="dcterms:W3CDTF">2014-04-01T16:27:38Z</dcterms:created>
  <dcterms:modified xsi:type="dcterms:W3CDTF">2021-03-19T11:23:45Z</dcterms:modified>
</cp:coreProperties>
</file>