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71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3770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09185"/>
            <a:ext cx="1320917" cy="645610"/>
          </a:xfrm>
          <a:prstGeom prst="rect">
            <a:avLst/>
          </a:prstGeom>
        </p:spPr>
      </p:pic>
      <p:sp>
        <p:nvSpPr>
          <p:cNvPr id="11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348762" y="4695326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2021-03-19T11:21:52Z</dcterms:modified>
</cp:coreProperties>
</file>